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270F26-988B-4D6C-9780-5209B59BFD0C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C488D4-F5FB-4E7C-AFA6-D366C3D09B2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28046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0F26-988B-4D6C-9780-5209B59BFD0C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88D4-F5FB-4E7C-AFA6-D366C3D09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0F26-988B-4D6C-9780-5209B59BFD0C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88D4-F5FB-4E7C-AFA6-D366C3D09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4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0F26-988B-4D6C-9780-5209B59BFD0C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88D4-F5FB-4E7C-AFA6-D366C3D09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270F26-988B-4D6C-9780-5209B59BFD0C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C488D4-F5FB-4E7C-AFA6-D366C3D09B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0480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0F26-988B-4D6C-9780-5209B59BFD0C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88D4-F5FB-4E7C-AFA6-D366C3D09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7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0F26-988B-4D6C-9780-5209B59BFD0C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88D4-F5FB-4E7C-AFA6-D366C3D09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8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0F26-988B-4D6C-9780-5209B59BFD0C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88D4-F5FB-4E7C-AFA6-D366C3D09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5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0F26-988B-4D6C-9780-5209B59BFD0C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88D4-F5FB-4E7C-AFA6-D366C3D09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9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270F26-988B-4D6C-9780-5209B59BFD0C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C488D4-F5FB-4E7C-AFA6-D366C3D09B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92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270F26-988B-4D6C-9780-5209B59BFD0C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C488D4-F5FB-4E7C-AFA6-D366C3D09B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837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6270F26-988B-4D6C-9780-5209B59BFD0C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0C488D4-F5FB-4E7C-AFA6-D366C3D09B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275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759" y="2882902"/>
            <a:ext cx="8930004" cy="12090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injection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endParaRPr lang="en-US" sz="36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735" y="4298951"/>
            <a:ext cx="4183380" cy="2783838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sinh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viên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l">
              <a:defRPr/>
            </a:pP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Phạm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Trần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Sang</a:t>
            </a:r>
          </a:p>
          <a:p>
            <a:pPr algn="l">
              <a:defRPr/>
            </a:pP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Trần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Hữu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Anh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Văn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Huỳnh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Nam</a:t>
            </a:r>
          </a:p>
          <a:p>
            <a:pPr algn="l"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Diệp Hân</a:t>
            </a:r>
          </a:p>
          <a:p>
            <a:pPr algn="l">
              <a:defRPr/>
            </a:pP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Xuân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Lan</a:t>
            </a:r>
          </a:p>
        </p:txBody>
      </p:sp>
      <p:sp>
        <p:nvSpPr>
          <p:cNvPr id="17411" name="Subtitle 2"/>
          <p:cNvSpPr txBox="1">
            <a:spLocks/>
          </p:cNvSpPr>
          <p:nvPr/>
        </p:nvSpPr>
        <p:spPr bwMode="auto">
          <a:xfrm>
            <a:off x="2938464" y="861060"/>
            <a:ext cx="63769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93A299"/>
              </a:buClr>
              <a:buSzPct val="85000"/>
              <a:buFont typeface="Arial" panose="020B0604020202020204" pitchFamily="34" charset="0"/>
              <a:buNone/>
            </a:pPr>
            <a:endParaRPr lang="en-US" altLang="en-US" sz="2000">
              <a:solidFill>
                <a:srgbClr val="57576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412" name="Subtitle 2"/>
          <p:cNvSpPr txBox="1">
            <a:spLocks/>
          </p:cNvSpPr>
          <p:nvPr/>
        </p:nvSpPr>
        <p:spPr bwMode="auto">
          <a:xfrm>
            <a:off x="2956084" y="1936751"/>
            <a:ext cx="6376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93A299"/>
              </a:buClr>
              <a:buSzPct val="85000"/>
              <a:buFont typeface="Arial" panose="020B0604020202020204" pitchFamily="34" charset="0"/>
              <a:buNone/>
            </a:pPr>
            <a:r>
              <a:rPr lang="en-US" altLang="en-US" sz="2800" b="1" dirty="0" err="1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</a:t>
            </a:r>
            <a:r>
              <a:rPr lang="en-US" altLang="en-US" sz="2800" b="1" dirty="0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US" altLang="en-US" sz="2800" b="1" dirty="0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altLang="en-US" sz="2800" b="1" dirty="0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r>
              <a:rPr lang="en-US" altLang="en-US" sz="2800" b="1" dirty="0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web an </a:t>
            </a:r>
            <a:r>
              <a:rPr lang="en-US" altLang="en-US" sz="2800" b="1" dirty="0" err="1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toàn</a:t>
            </a:r>
            <a:endParaRPr lang="en-US" altLang="en-US" sz="2800" b="1" dirty="0">
              <a:solidFill>
                <a:srgbClr val="57576E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413" name="Subtitle 2"/>
          <p:cNvSpPr txBox="1">
            <a:spLocks/>
          </p:cNvSpPr>
          <p:nvPr/>
        </p:nvSpPr>
        <p:spPr bwMode="auto">
          <a:xfrm>
            <a:off x="4981892" y="5119370"/>
            <a:ext cx="3432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93A299"/>
              </a:buClr>
              <a:buSzPct val="85000"/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GV </a:t>
            </a:r>
            <a:r>
              <a:rPr lang="en-US" altLang="en-US" sz="2400" b="1" dirty="0" err="1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hướng</a:t>
            </a:r>
            <a:r>
              <a:rPr lang="en-US" altLang="en-US" sz="2400" b="1" dirty="0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dẫn</a:t>
            </a:r>
            <a:r>
              <a:rPr lang="en-US" altLang="en-US" sz="2400" b="1" dirty="0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ctr">
              <a:spcBef>
                <a:spcPct val="20000"/>
              </a:spcBef>
              <a:buClr>
                <a:srgbClr val="93A299"/>
              </a:buClr>
              <a:buSzPct val="85000"/>
              <a:buFont typeface="Arial" panose="020B0604020202020204" pitchFamily="34" charset="0"/>
              <a:buNone/>
            </a:pPr>
            <a:r>
              <a:rPr lang="en-US" altLang="en-US" sz="2400" b="1" dirty="0" err="1">
                <a:solidFill>
                  <a:srgbClr val="29293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Hoàng</a:t>
            </a:r>
            <a:r>
              <a:rPr lang="en-US" altLang="en-US" sz="2400" b="1" dirty="0">
                <a:solidFill>
                  <a:srgbClr val="29293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29293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Thanh</a:t>
            </a:r>
            <a:r>
              <a:rPr lang="en-US" altLang="en-US" sz="2400" b="1" dirty="0">
                <a:solidFill>
                  <a:srgbClr val="29293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Nam</a:t>
            </a:r>
            <a:endParaRPr lang="en-US" altLang="en-US" sz="2400" dirty="0">
              <a:solidFill>
                <a:srgbClr val="57576E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80425" y="196779"/>
            <a:ext cx="6005513" cy="6365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93A299"/>
              </a:buClr>
              <a:defRPr/>
            </a:pPr>
            <a:r>
              <a:rPr lang="en-AU" dirty="0">
                <a:solidFill>
                  <a:srgbClr val="292934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BAN CƠ YẾU CHÍNH PHỦ</a:t>
            </a:r>
            <a:endParaRPr lang="en-US" dirty="0">
              <a:solidFill>
                <a:srgbClr val="292934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buClr>
                <a:srgbClr val="93A299"/>
              </a:buClr>
              <a:defRPr/>
            </a:pPr>
            <a:r>
              <a:rPr lang="en-US" b="1" dirty="0">
                <a:solidFill>
                  <a:srgbClr val="292934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 VIỆN KỸ THUẬT MẬT MÃ</a:t>
            </a:r>
          </a:p>
        </p:txBody>
      </p:sp>
      <p:pic>
        <p:nvPicPr>
          <p:cNvPr id="17415" name="Picture 8" descr="Logo HvKTM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98" y="855100"/>
            <a:ext cx="1276725" cy="118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Subtitle 2"/>
          <p:cNvSpPr txBox="1">
            <a:spLocks/>
          </p:cNvSpPr>
          <p:nvPr/>
        </p:nvSpPr>
        <p:spPr bwMode="auto">
          <a:xfrm>
            <a:off x="5472115" y="4470718"/>
            <a:ext cx="456723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93A299"/>
              </a:buClr>
              <a:buSzPct val="85000"/>
              <a:buFont typeface="Arial" panose="020B0604020202020204" pitchFamily="34" charset="0"/>
              <a:buNone/>
            </a:pPr>
            <a:r>
              <a:rPr lang="en-AU" altLang="en-US" sz="2400" b="1" dirty="0" err="1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Chuyên</a:t>
            </a:r>
            <a:r>
              <a:rPr lang="en-AU" altLang="en-US" sz="2400" b="1" dirty="0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AU" altLang="en-US" sz="2400" b="1" dirty="0" err="1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ngành</a:t>
            </a:r>
            <a:r>
              <a:rPr lang="en-AU" altLang="en-US" sz="2400" b="1" dirty="0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AU" altLang="en-US" sz="2400" dirty="0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 </a:t>
            </a:r>
            <a:r>
              <a:rPr lang="en-AU" altLang="en-US" sz="2400" dirty="0" err="1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toàn</a:t>
            </a:r>
            <a:r>
              <a:rPr lang="en-AU" altLang="en-US" sz="2400" dirty="0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AU" altLang="en-US" sz="2400" dirty="0" err="1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AU" altLang="en-US" sz="2400" dirty="0">
                <a:solidFill>
                  <a:srgbClr val="57576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tin</a:t>
            </a:r>
            <a:endParaRPr lang="en-US" altLang="en-US" sz="2400" dirty="0">
              <a:solidFill>
                <a:srgbClr val="57576E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2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20040"/>
            <a:ext cx="9601200" cy="73152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44272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8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Prepared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5ACCC-35FD-44A0-8CC2-DDD43F062A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214"/>
            <a:ext cx="9723120" cy="3657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0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mysqli_real_escape_string()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776A08-9C82-412E-8DC1-3F432A3068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826622"/>
            <a:ext cx="9601199" cy="3204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7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294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strip_</a:t>
            </a:r>
            <a:r>
              <a:rPr lang="vi-V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tags()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0057C-D9DF-4BD2-BC5B-3962DC2715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91" y="1651272"/>
            <a:ext cx="9313817" cy="3555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92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008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4.Using PDO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2000687"/>
            <a:ext cx="9158516" cy="2162010"/>
          </a:xfrm>
        </p:spPr>
      </p:pic>
    </p:spTree>
    <p:extLst>
      <p:ext uri="{BB962C8B-B14F-4D97-AF65-F5344CB8AC3E}">
        <p14:creationId xmlns:p14="http://schemas.microsoft.com/office/powerpoint/2010/main" val="102336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B12D33-B665-4467-AD6C-485B4BC96573}"/>
              </a:ext>
            </a:extLst>
          </p:cNvPr>
          <p:cNvSpPr txBox="1"/>
          <p:nvPr/>
        </p:nvSpPr>
        <p:spPr>
          <a:xfrm>
            <a:off x="1227910" y="1924595"/>
            <a:ext cx="9971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và các bạn đã lắng nghe</a:t>
            </a:r>
            <a:endParaRPr lang="en-US" sz="48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0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0220"/>
            <a:ext cx="9601200" cy="4107180"/>
          </a:xfrm>
        </p:spPr>
        <p:txBody>
          <a:bodyPr>
            <a:normAutofit/>
          </a:bodyPr>
          <a:lstStyle/>
          <a:p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SQL Injection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Injection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Demo</a:t>
            </a:r>
          </a:p>
        </p:txBody>
      </p:sp>
    </p:spTree>
    <p:extLst>
      <p:ext uri="{BB962C8B-B14F-4D97-AF65-F5344CB8AC3E}">
        <p14:creationId xmlns:p14="http://schemas.microsoft.com/office/powerpoint/2010/main" val="20982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789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020"/>
            <a:ext cx="10515600" cy="487394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QL Injection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inject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Server, MySQL, Oracle, DB2,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Sysbase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22156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80309"/>
            <a:ext cx="9601200" cy="3581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Aauthorization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bypass)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stored-procedures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7260"/>
            <a:ext cx="10515600" cy="5239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Hacker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hacker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 OR 1=1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T_USERS WHERE USR_NAME =‘ OR 1=1 and USR_PASSWORD=‘ OR 1=1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08" y="429768"/>
            <a:ext cx="10515600" cy="5491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hacker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Câu truy vấn dạng: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items WHERE ‘id’=1;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//Hiển thị nội dung 1 items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items WHERE ‘id’=10 and 1=1;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//Hiển thị nội dung 10 items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id=1 or 1=1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item.php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items, </a:t>
            </a:r>
          </a:p>
        </p:txBody>
      </p:sp>
    </p:spTree>
    <p:extLst>
      <p:ext uri="{BB962C8B-B14F-4D97-AF65-F5344CB8AC3E}">
        <p14:creationId xmlns:p14="http://schemas.microsoft.com/office/powerpoint/2010/main" val="274752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2336"/>
            <a:ext cx="10515600" cy="5774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vi-V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INSERT</a:t>
            </a:r>
          </a:p>
          <a:p>
            <a:pPr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SQL Injection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INSERT INTO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VALUES (‘Value One’, ‘Value Two’, ‘Value Three’).</a:t>
            </a:r>
          </a:p>
          <a:p>
            <a:pPr>
              <a:buFontTx/>
              <a:buChar char="-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2336"/>
            <a:ext cx="10515600" cy="5774627"/>
          </a:xfrm>
        </p:spPr>
        <p:txBody>
          <a:bodyPr/>
          <a:lstStyle/>
          <a:p>
            <a:pPr marL="0" lvl="0" indent="0"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stored-procedures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Stored Procedure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Injection.</a:t>
            </a:r>
          </a:p>
          <a:p>
            <a:pPr marL="0" lvl="0" indent="0">
              <a:buNone/>
            </a:pP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3BFE-DD74-42EA-9A72-D9D2FEAC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PHÒNG CHỐNG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92D4B-0F0A-414F-B511-DB09FFCE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cookie, user-agent, …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‘ % # ? @ …</a:t>
            </a:r>
          </a:p>
          <a:p>
            <a:pPr lvl="1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select, drop,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union, ….</a:t>
            </a:r>
          </a:p>
          <a:p>
            <a:pPr marL="530352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51272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255</TotalTime>
  <Words>713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Franklin Gothic Book</vt:lpstr>
      <vt:lpstr>Tahoma</vt:lpstr>
      <vt:lpstr>Times New Roman</vt:lpstr>
      <vt:lpstr>Wingdings</vt:lpstr>
      <vt:lpstr>Crop</vt:lpstr>
      <vt:lpstr>Lập trình các kịch bản tấn công SQL injection và các phương pháp phòng chống</vt:lpstr>
      <vt:lpstr>PowerPoint Presentation</vt:lpstr>
      <vt:lpstr>SQL Injection là gì?</vt:lpstr>
      <vt:lpstr>SQL Injection là gì?</vt:lpstr>
      <vt:lpstr>PowerPoint Presentation</vt:lpstr>
      <vt:lpstr>PowerPoint Presentation</vt:lpstr>
      <vt:lpstr>PowerPoint Presentation</vt:lpstr>
      <vt:lpstr>PowerPoint Presentation</vt:lpstr>
      <vt:lpstr>CÁCH PHÒNG CHỐNG</vt:lpstr>
      <vt:lpstr>DEMO</vt:lpstr>
      <vt:lpstr>Biện pháp phòng chống tấn công vượt qua đăng nhập 1. Sử dụng Prepared Statement</vt:lpstr>
      <vt:lpstr>2. mysqli_real_escape_string()</vt:lpstr>
      <vt:lpstr>3. strip_tags()</vt:lpstr>
      <vt:lpstr>4.Using PDO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Diệp Hân</dc:creator>
  <cp:lastModifiedBy>Sang</cp:lastModifiedBy>
  <cp:revision>17</cp:revision>
  <dcterms:created xsi:type="dcterms:W3CDTF">2019-08-28T14:25:49Z</dcterms:created>
  <dcterms:modified xsi:type="dcterms:W3CDTF">2019-08-30T02:29:43Z</dcterms:modified>
</cp:coreProperties>
</file>