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7" r:id="rId4"/>
    <p:sldId id="258" r:id="rId5"/>
    <p:sldId id="266" r:id="rId6"/>
    <p:sldId id="260" r:id="rId7"/>
    <p:sldId id="261" r:id="rId8"/>
    <p:sldId id="264" r:id="rId9"/>
    <p:sldId id="263" r:id="rId10"/>
    <p:sldId id="265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406"/>
    <a:srgbClr val="FF8811"/>
    <a:srgbClr val="7F7F7F"/>
    <a:srgbClr val="929292"/>
    <a:srgbClr val="18B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9DC41-123D-4CF7-BD6E-2C8A779745C5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89EC8-A55A-4EC7-9F8A-E654E1D7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67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4.0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.</a:t>
            </a:r>
          </a:p>
          <a:p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?</a:t>
            </a:r>
          </a:p>
          <a:p>
            <a:r>
              <a:rPr lang="en-US" dirty="0"/>
              <a:t>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neural </a:t>
            </a:r>
            <a:r>
              <a:rPr lang="en-US" dirty="0" err="1"/>
              <a:t>thần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.</a:t>
            </a:r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neural.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89EC8-A55A-4EC7-9F8A-E654E1D759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33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Sigmoid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là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một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hàm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phi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tuyến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với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đầu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vào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là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các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số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thực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và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cho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kết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quả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nằm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trong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khoảng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[0,1]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89EC8-A55A-4EC7-9F8A-E654E1D759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8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Sigmoid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là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một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hàm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phi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tuyến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với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đầu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vào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là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các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số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thực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và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cho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kết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quả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nằm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trong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khoảng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[0,1]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89EC8-A55A-4EC7-9F8A-E654E1D759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9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3F27-4552-4D7C-86E4-8F5F6A9CB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98D8E-D169-42C0-BD83-F3F70BC16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3B770-3D7F-4EEC-8696-4B8C31179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3927-A762-4719-977C-48436E248C01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D13B6-71F2-4B75-944A-8F2DFD50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F32D1-FB6E-471D-B818-25EEF769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1521-BED7-460A-839B-18AB3BB66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1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7A29F-EF2D-4804-A7DD-C188BCC88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CCF46-154F-41B6-AA32-641033C9D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C037B-8171-49C4-90DE-B4D4189A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3927-A762-4719-977C-48436E248C01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C1485-9028-4131-9AD1-4A05B3E68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B2DDA-94DF-481C-A0B0-11BA1F9CA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1521-BED7-460A-839B-18AB3BB66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19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6DC39A-F822-4737-8F3F-A41C15A52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6F738-DF6E-446F-BC5A-247EA26E4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01930-CB0A-4444-B905-E4375D71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3927-A762-4719-977C-48436E248C01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039DD-BDF4-410B-B6EE-7A342155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C2A58-FBB2-42D5-9CE7-BF1DC729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1521-BED7-460A-839B-18AB3BB66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9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9FECD-62B9-49F9-9CB9-879215F41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3E2F1-A7B8-491F-B6AC-00306C123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26937-2277-4A71-9D59-676C4525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3927-A762-4719-977C-48436E248C01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2DF1-B87F-4DDD-8B7C-CF147899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21D2C-6AFC-4F8A-B965-E92B8EAC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1521-BED7-460A-839B-18AB3BB66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6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3576-2961-4FE6-829E-AE639128D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AEE2B-9E6D-4959-8BB3-3FE8F56C4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01953-D8A7-4D81-B187-3EB59B53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3927-A762-4719-977C-48436E248C01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C1297-5E83-4E17-82A2-D19E2E63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EBD15-D1A4-4951-A054-BAF44032C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1521-BED7-460A-839B-18AB3BB66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3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046C-ABE1-41B5-8E1C-A9A38844D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0E08-65FE-444E-BB2B-A347E4B88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E5A6D-77A6-472B-B58C-7F76DBB2E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89D32-0640-434B-9F92-3C1D8DB9E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3927-A762-4719-977C-48436E248C01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B2F56-D18C-491B-A60B-4275A1D9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412A2-3D99-4844-B08E-924F8242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1521-BED7-460A-839B-18AB3BB66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9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3F154-9E97-47AF-9B5F-BBD756B7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14E41-3AC1-43A0-B685-5FCF82E25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3493A-04C2-4CF0-9565-DC3C9D37F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964703-781C-4687-85BB-4A82401BA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B7B667-3AD1-4AC2-AABE-759360B4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654C84-360F-405E-971D-1C5CE982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3927-A762-4719-977C-48436E248C01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5F3DD0-8AF0-4C8B-B025-F6295585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B95B1-54B7-4691-A60C-DC87761A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1521-BED7-460A-839B-18AB3BB66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6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E81EB-E89F-42AD-988B-5FACAFD2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F43D7A-9A4C-4152-8339-D0BDFD123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3927-A762-4719-977C-48436E248C01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1DA49-FF2D-47DA-9B06-373B1F91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B7372-FC1C-438E-B5F5-FFDA4E4F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1521-BED7-460A-839B-18AB3BB66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5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B85FB-3D4F-40B2-BB65-076932044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3927-A762-4719-977C-48436E248C01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FA9FB1-2EB3-4483-9F64-7B7312E79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90CCF-4EB8-4933-B338-925EEF1E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1521-BED7-460A-839B-18AB3BB66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1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AB85-E429-4687-8DDC-3333A3013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75314-0ADB-45A3-AB3D-5F9A36D5D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7D6F7-7841-45FD-8CA3-18E1FE257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F2EEE-5147-4884-915C-EA288E14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3927-A762-4719-977C-48436E248C01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B7573-978B-458E-B80D-5D5DF69A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C949E-DA18-4897-8EEC-47F30193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1521-BED7-460A-839B-18AB3BB66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3FBF-56A5-4DF2-BA2B-8B0E0A0AB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EA57E3-565C-4FB3-BA1C-741460131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F0FFD-62D9-4B0C-A61A-D4ED7CE5C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6B0A9-29D7-4E66-A9A4-BB4202A9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3927-A762-4719-977C-48436E248C01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69788-CFB5-41E9-B72F-3771E34E1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B61E2-792C-43BA-A06E-4946C613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1521-BED7-460A-839B-18AB3BB66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9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7CE839-D2F4-40A9-8DF0-3DC7C5C66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3A430-34E7-48A3-87CA-DFB00ACF4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520F5-22F1-4D4F-8A04-802249A6D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B3927-A762-4719-977C-48436E248C01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8CE0B-430B-4AB2-9D08-6EAF04545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41216-5C2E-4F4B-9F6F-43556282A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51521-BED7-460A-839B-18AB3BB66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4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0B777DF-F6A2-4D53-B6F0-D9700609E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75" y="625059"/>
            <a:ext cx="5452525" cy="5607882"/>
          </a:xfrm>
          <a:prstGeom prst="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1" name="Right Triangle 10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4920A-12B8-4CBB-B3DB-1DEE93E6F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900" y="1188637"/>
            <a:ext cx="4623363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Artificial Neural </a:t>
            </a:r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 sz="6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etwork</a:t>
            </a:r>
            <a:br>
              <a:rPr lang="en-US" sz="6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6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(ANN)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E4010-C319-4933-B805-A185D729C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7584" y="1896645"/>
            <a:ext cx="4776216" cy="30647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 err="1"/>
              <a:t>Phạm</a:t>
            </a:r>
            <a:r>
              <a:rPr lang="en-US" sz="2200" dirty="0"/>
              <a:t> </a:t>
            </a:r>
            <a:r>
              <a:rPr lang="en-US" sz="2200" dirty="0" err="1"/>
              <a:t>Ngọc</a:t>
            </a:r>
            <a:r>
              <a:rPr lang="en-US" sz="2200" dirty="0"/>
              <a:t> </a:t>
            </a:r>
            <a:r>
              <a:rPr lang="en-US" sz="2200" dirty="0" err="1"/>
              <a:t>Trường</a:t>
            </a:r>
            <a:r>
              <a:rPr lang="en-US" sz="2200" dirty="0"/>
              <a:t> – 18521571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Nguyễn Kiều Vinh – 18521653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Nguyễn </a:t>
            </a:r>
            <a:r>
              <a:rPr lang="en-US" sz="2200" dirty="0" err="1"/>
              <a:t>Văn</a:t>
            </a:r>
            <a:r>
              <a:rPr lang="en-US" sz="2200" dirty="0"/>
              <a:t> </a:t>
            </a:r>
            <a:r>
              <a:rPr lang="en-US" sz="2200" dirty="0" err="1"/>
              <a:t>Thịnh</a:t>
            </a:r>
            <a:r>
              <a:rPr lang="en-US" sz="2200" dirty="0"/>
              <a:t> – 18521448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Nguyễn </a:t>
            </a:r>
            <a:r>
              <a:rPr lang="en-US" sz="2200" dirty="0" err="1"/>
              <a:t>Tuấn</a:t>
            </a:r>
            <a:r>
              <a:rPr lang="en-US" sz="2200" dirty="0"/>
              <a:t> Quang – 18521302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Nguyễn Minh Quang - 18521299</a:t>
            </a:r>
          </a:p>
        </p:txBody>
      </p:sp>
    </p:spTree>
    <p:extLst>
      <p:ext uri="{BB962C8B-B14F-4D97-AF65-F5344CB8AC3E}">
        <p14:creationId xmlns:p14="http://schemas.microsoft.com/office/powerpoint/2010/main" val="3535999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26C5-FB99-4015-AF28-078FE9E9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Lan </a:t>
            </a:r>
            <a:r>
              <a:rPr lang="en-US" u="sng" dirty="0" err="1"/>
              <a:t>truyền</a:t>
            </a:r>
            <a:r>
              <a:rPr lang="en-US" u="sng" dirty="0"/>
              <a:t> </a:t>
            </a:r>
            <a:r>
              <a:rPr lang="en-US" u="sng" dirty="0" err="1"/>
              <a:t>ngược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2164E-1D25-4CB3-A35D-F5343C821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Lan truyền ngược là phương pháp tính gradient của các tham số mạng n</a:t>
            </a:r>
            <a:r>
              <a:rPr lang="en-US" dirty="0" err="1"/>
              <a:t>eural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(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output layer </a:t>
            </a:r>
            <a:r>
              <a:rPr lang="en-US" dirty="0" err="1"/>
              <a:t>đến</a:t>
            </a:r>
            <a:r>
              <a:rPr lang="en-US" dirty="0"/>
              <a:t> input layer)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05681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64EE-8608-406F-8EF1-6F83EC5E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Lan </a:t>
            </a:r>
            <a:r>
              <a:rPr lang="en-US" u="sng" dirty="0" err="1"/>
              <a:t>truyền</a:t>
            </a:r>
            <a:r>
              <a:rPr lang="en-US" u="sng" dirty="0"/>
              <a:t> </a:t>
            </a:r>
            <a:r>
              <a:rPr lang="en-US" u="sng" dirty="0" err="1"/>
              <a:t>ngược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26F8C-FCA1-4758-AD19-688E9C7A6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36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26C5-FB99-4015-AF28-078FE9E9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Tính</a:t>
            </a:r>
            <a:r>
              <a:rPr lang="en-US" u="sng" dirty="0"/>
              <a:t> </a:t>
            </a:r>
            <a:r>
              <a:rPr lang="en-US" u="sng" dirty="0" err="1"/>
              <a:t>số</a:t>
            </a:r>
            <a:r>
              <a:rPr lang="en-US" u="sng" dirty="0"/>
              <a:t> </a:t>
            </a:r>
            <a:r>
              <a:rPr lang="en-US" u="sng" dirty="0" err="1"/>
              <a:t>lượng</a:t>
            </a:r>
            <a:r>
              <a:rPr lang="en-US" u="sng" dirty="0"/>
              <a:t> </a:t>
            </a:r>
            <a:r>
              <a:rPr lang="en-US" u="sng" dirty="0" err="1"/>
              <a:t>tham</a:t>
            </a:r>
            <a:r>
              <a:rPr lang="en-US" u="sng" dirty="0"/>
              <a:t> </a:t>
            </a:r>
            <a:r>
              <a:rPr lang="en-US" u="sng" dirty="0" err="1"/>
              <a:t>số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2164E-1D25-4CB3-A35D-F5343C821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tiến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7BE084-C3C5-4CB7-9E23-97934BE0C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339" y="2305844"/>
            <a:ext cx="28194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3">
            <a:extLst>
              <a:ext uri="{FF2B5EF4-FFF2-40B4-BE49-F238E27FC236}">
                <a16:creationId xmlns:a16="http://schemas.microsoft.com/office/drawing/2014/main" id="{138FA442-5910-4E59-9DD1-9028290A3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276999"/>
            <a:ext cx="6386466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system-ui"/>
              </a:rPr>
              <a:t>s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MathJax_Main"/>
              </a:rPr>
              <a:t>(3×4)+(4×2)=20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(3×4)+(4×2)=20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E12BAB-D67D-4678-BC5B-4A0521B9D99C}"/>
              </a:ext>
            </a:extLst>
          </p:cNvPr>
          <p:cNvSpPr txBox="1"/>
          <p:nvPr/>
        </p:nvSpPr>
        <p:spPr>
          <a:xfrm>
            <a:off x="5467926" y="2865643"/>
            <a:ext cx="361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:</a:t>
            </a:r>
          </a:p>
          <a:p>
            <a:r>
              <a:rPr lang="en-US" dirty="0"/>
              <a:t>(n*m) + (m*p) =(3 * 4) + (4 * 2) = 20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6AE06171-5947-417E-805C-522B4C42E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276999"/>
            <a:ext cx="16519829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system-ui"/>
              </a:rPr>
              <a:t>s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MathJax_Main"/>
              </a:rPr>
              <a:t>(3×4)+(4×2)=20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(3×4)+(4×2)=20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3276C3-946C-43CA-9B7F-D8E200B86D0C}"/>
              </a:ext>
            </a:extLst>
          </p:cNvPr>
          <p:cNvSpPr txBox="1"/>
          <p:nvPr/>
        </p:nvSpPr>
        <p:spPr>
          <a:xfrm>
            <a:off x="1653309" y="5384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9C48C8-12EF-4FC6-A964-8B92A25249B1}"/>
              </a:ext>
            </a:extLst>
          </p:cNvPr>
          <p:cNvSpPr txBox="1"/>
          <p:nvPr/>
        </p:nvSpPr>
        <p:spPr>
          <a:xfrm>
            <a:off x="2729345" y="553720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6B2110-940D-4520-950E-08F528CCE874}"/>
              </a:ext>
            </a:extLst>
          </p:cNvPr>
          <p:cNvSpPr txBox="1"/>
          <p:nvPr/>
        </p:nvSpPr>
        <p:spPr>
          <a:xfrm>
            <a:off x="3846946" y="47890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4064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064D4-54C6-4F83-B1B4-374267217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6600" dirty="0" err="1"/>
              <a:t>Tổng</a:t>
            </a:r>
            <a:r>
              <a:rPr lang="en-US" sz="6600" dirty="0"/>
              <a:t> </a:t>
            </a:r>
            <a:r>
              <a:rPr lang="en-US" sz="6600" dirty="0" err="1"/>
              <a:t>quan</a:t>
            </a:r>
            <a:endParaRPr lang="en-US" sz="6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F1C771B-D547-4605-9448-2F59D333D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5044878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I -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endParaRPr lang="en-US" sz="2400" dirty="0"/>
          </a:p>
          <a:p>
            <a:pPr marL="457200" lvl="1" indent="0">
              <a:buNone/>
            </a:pPr>
            <a:r>
              <a:rPr lang="en-US" dirty="0"/>
              <a:t>1.1)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neural network</a:t>
            </a:r>
          </a:p>
          <a:p>
            <a:pPr marL="457200" lvl="1" indent="0">
              <a:buNone/>
            </a:pPr>
            <a:r>
              <a:rPr lang="en-US" dirty="0"/>
              <a:t>1.2)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II –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thuyết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2.1) Lan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2.2) Lan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ngược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2.3)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III - </a:t>
            </a: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0439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864-CB8C-4C3D-B216-C5DE6C20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47051"/>
            <a:ext cx="10515600" cy="1325563"/>
          </a:xfrm>
        </p:spPr>
        <p:txBody>
          <a:bodyPr/>
          <a:lstStyle/>
          <a:p>
            <a:r>
              <a:rPr lang="en-US" dirty="0"/>
              <a:t>1)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51AF-5469-471E-8B0A-81E39B2B9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99" y="1432085"/>
            <a:ext cx="10515600" cy="4351338"/>
          </a:xfrm>
        </p:spPr>
        <p:txBody>
          <a:bodyPr/>
          <a:lstStyle/>
          <a:p>
            <a:r>
              <a:rPr lang="en-US"/>
              <a:t>Neural network gồm 3 thành phần chính: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2501ED-DF12-4CE1-A863-E3A0C0F3CC46}"/>
              </a:ext>
            </a:extLst>
          </p:cNvPr>
          <p:cNvSpPr txBox="1"/>
          <p:nvPr/>
        </p:nvSpPr>
        <p:spPr>
          <a:xfrm>
            <a:off x="7426312" y="4422518"/>
            <a:ext cx="42178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Trong</a:t>
            </a:r>
            <a:r>
              <a:rPr lang="en-US" sz="2400" dirty="0"/>
              <a:t> ANN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trừ</a:t>
            </a:r>
            <a:r>
              <a:rPr lang="en-US" sz="2400" dirty="0"/>
              <a:t>  input layer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node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layer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đều</a:t>
            </a:r>
            <a:r>
              <a:rPr lang="en-US" sz="2400" dirty="0"/>
              <a:t> fully - connected </a:t>
            </a:r>
          </a:p>
          <a:p>
            <a:endParaRPr lang="en-US" sz="24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C9CB86F-6EF0-4EE7-B4C7-6326C60E93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" t="493" r="935" b="721"/>
          <a:stretch/>
        </p:blipFill>
        <p:spPr>
          <a:xfrm>
            <a:off x="922019" y="2125980"/>
            <a:ext cx="4922521" cy="4175760"/>
          </a:xfrm>
          <a:prstGeom prst="rect">
            <a:avLst/>
          </a:prstGeom>
          <a:ln w="12700">
            <a:noFill/>
          </a:ln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764CB7E-3F10-40BA-A979-3C3EC367B62B}"/>
              </a:ext>
            </a:extLst>
          </p:cNvPr>
          <p:cNvCxnSpPr>
            <a:cxnSpLocks/>
          </p:cNvCxnSpPr>
          <p:nvPr/>
        </p:nvCxnSpPr>
        <p:spPr>
          <a:xfrm flipV="1">
            <a:off x="1403985" y="2415540"/>
            <a:ext cx="1290955" cy="4030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1083D18-D147-45A4-90EB-65D1C2394EC3}"/>
              </a:ext>
            </a:extLst>
          </p:cNvPr>
          <p:cNvCxnSpPr>
            <a:cxnSpLocks/>
          </p:cNvCxnSpPr>
          <p:nvPr/>
        </p:nvCxnSpPr>
        <p:spPr>
          <a:xfrm flipV="1">
            <a:off x="1434465" y="2768052"/>
            <a:ext cx="1339217" cy="93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5D03EE4-DA34-4378-A514-57213CA2C2BD}"/>
              </a:ext>
            </a:extLst>
          </p:cNvPr>
          <p:cNvCxnSpPr>
            <a:cxnSpLocks/>
          </p:cNvCxnSpPr>
          <p:nvPr/>
        </p:nvCxnSpPr>
        <p:spPr>
          <a:xfrm>
            <a:off x="1459230" y="2916734"/>
            <a:ext cx="1423035" cy="3293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F37A3CE-D4B7-4E30-90CE-425BFA611E0F}"/>
              </a:ext>
            </a:extLst>
          </p:cNvPr>
          <p:cNvCxnSpPr>
            <a:cxnSpLocks/>
          </p:cNvCxnSpPr>
          <p:nvPr/>
        </p:nvCxnSpPr>
        <p:spPr>
          <a:xfrm>
            <a:off x="1459230" y="2970020"/>
            <a:ext cx="1367790" cy="830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2AC79B6-1203-4947-A205-D103E31B6F88}"/>
              </a:ext>
            </a:extLst>
          </p:cNvPr>
          <p:cNvCxnSpPr>
            <a:cxnSpLocks/>
          </p:cNvCxnSpPr>
          <p:nvPr/>
        </p:nvCxnSpPr>
        <p:spPr>
          <a:xfrm>
            <a:off x="1459230" y="3055339"/>
            <a:ext cx="1367790" cy="12468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0D00053-9793-46ED-9CEE-28AB207AC572}"/>
              </a:ext>
            </a:extLst>
          </p:cNvPr>
          <p:cNvCxnSpPr>
            <a:cxnSpLocks/>
          </p:cNvCxnSpPr>
          <p:nvPr/>
        </p:nvCxnSpPr>
        <p:spPr>
          <a:xfrm>
            <a:off x="1434465" y="3125110"/>
            <a:ext cx="1377315" cy="17135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A3D5C6F-E2A0-4A3F-A7E8-16FE663D865B}"/>
              </a:ext>
            </a:extLst>
          </p:cNvPr>
          <p:cNvCxnSpPr>
            <a:cxnSpLocks/>
          </p:cNvCxnSpPr>
          <p:nvPr/>
        </p:nvCxnSpPr>
        <p:spPr>
          <a:xfrm>
            <a:off x="1403985" y="3155753"/>
            <a:ext cx="1407795" cy="22359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72483B3-8C81-4ADC-B42B-88393A1A1393}"/>
              </a:ext>
            </a:extLst>
          </p:cNvPr>
          <p:cNvCxnSpPr>
            <a:cxnSpLocks/>
          </p:cNvCxnSpPr>
          <p:nvPr/>
        </p:nvCxnSpPr>
        <p:spPr>
          <a:xfrm flipV="1">
            <a:off x="1411605" y="2494531"/>
            <a:ext cx="1283335" cy="8603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702EE4F-8DE6-4A4D-A4A7-F48F1CA2BECA}"/>
              </a:ext>
            </a:extLst>
          </p:cNvPr>
          <p:cNvCxnSpPr>
            <a:cxnSpLocks/>
          </p:cNvCxnSpPr>
          <p:nvPr/>
        </p:nvCxnSpPr>
        <p:spPr>
          <a:xfrm flipV="1">
            <a:off x="1443990" y="2861993"/>
            <a:ext cx="1279209" cy="5425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AB5F728-12DA-45C3-9435-0E3AE7AECA1B}"/>
              </a:ext>
            </a:extLst>
          </p:cNvPr>
          <p:cNvCxnSpPr>
            <a:cxnSpLocks/>
          </p:cNvCxnSpPr>
          <p:nvPr/>
        </p:nvCxnSpPr>
        <p:spPr>
          <a:xfrm flipV="1">
            <a:off x="1474470" y="3345021"/>
            <a:ext cx="1271396" cy="1048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3121844-A444-4205-AF40-EBCE4CD8171B}"/>
              </a:ext>
            </a:extLst>
          </p:cNvPr>
          <p:cNvCxnSpPr>
            <a:cxnSpLocks/>
          </p:cNvCxnSpPr>
          <p:nvPr/>
        </p:nvCxnSpPr>
        <p:spPr>
          <a:xfrm>
            <a:off x="1474470" y="3496711"/>
            <a:ext cx="1276352" cy="3539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0918544-EFF7-4313-BE9C-4498614DE169}"/>
              </a:ext>
            </a:extLst>
          </p:cNvPr>
          <p:cNvCxnSpPr>
            <a:cxnSpLocks/>
          </p:cNvCxnSpPr>
          <p:nvPr/>
        </p:nvCxnSpPr>
        <p:spPr>
          <a:xfrm>
            <a:off x="1474470" y="3569569"/>
            <a:ext cx="1291592" cy="7739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C2CD96C-43C5-4072-8B51-0C3C56E27C20}"/>
              </a:ext>
            </a:extLst>
          </p:cNvPr>
          <p:cNvCxnSpPr>
            <a:cxnSpLocks/>
          </p:cNvCxnSpPr>
          <p:nvPr/>
        </p:nvCxnSpPr>
        <p:spPr>
          <a:xfrm>
            <a:off x="1443990" y="3637204"/>
            <a:ext cx="1314452" cy="12599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B589A59-1C5D-4221-A49C-ECFCC8C5E8E5}"/>
              </a:ext>
            </a:extLst>
          </p:cNvPr>
          <p:cNvCxnSpPr>
            <a:cxnSpLocks/>
          </p:cNvCxnSpPr>
          <p:nvPr/>
        </p:nvCxnSpPr>
        <p:spPr>
          <a:xfrm>
            <a:off x="1426845" y="3678515"/>
            <a:ext cx="1331597" cy="17474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4F75969-BC49-4FA7-806E-C40F7D6BB393}"/>
              </a:ext>
            </a:extLst>
          </p:cNvPr>
          <p:cNvCxnSpPr>
            <a:cxnSpLocks/>
          </p:cNvCxnSpPr>
          <p:nvPr/>
        </p:nvCxnSpPr>
        <p:spPr>
          <a:xfrm flipV="1">
            <a:off x="1403985" y="2481909"/>
            <a:ext cx="1293188" cy="19231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2A3DBA4-A96B-4212-A054-7D000D7610E0}"/>
              </a:ext>
            </a:extLst>
          </p:cNvPr>
          <p:cNvCxnSpPr>
            <a:cxnSpLocks/>
          </p:cNvCxnSpPr>
          <p:nvPr/>
        </p:nvCxnSpPr>
        <p:spPr>
          <a:xfrm flipV="1">
            <a:off x="1434465" y="2916734"/>
            <a:ext cx="1260475" cy="15317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B8D0B95-597A-40FF-A568-07294D913D3C}"/>
              </a:ext>
            </a:extLst>
          </p:cNvPr>
          <p:cNvCxnSpPr>
            <a:cxnSpLocks/>
          </p:cNvCxnSpPr>
          <p:nvPr/>
        </p:nvCxnSpPr>
        <p:spPr>
          <a:xfrm flipV="1">
            <a:off x="1459230" y="3469760"/>
            <a:ext cx="1235710" cy="103349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1A2C4C9-43D0-4C14-83C6-B712BF866E04}"/>
              </a:ext>
            </a:extLst>
          </p:cNvPr>
          <p:cNvCxnSpPr>
            <a:cxnSpLocks/>
          </p:cNvCxnSpPr>
          <p:nvPr/>
        </p:nvCxnSpPr>
        <p:spPr>
          <a:xfrm flipV="1">
            <a:off x="1459230" y="3959054"/>
            <a:ext cx="1252855" cy="5974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C0228E9-0956-4C14-B158-8AE731EEE8E2}"/>
              </a:ext>
            </a:extLst>
          </p:cNvPr>
          <p:cNvCxnSpPr>
            <a:cxnSpLocks/>
          </p:cNvCxnSpPr>
          <p:nvPr/>
        </p:nvCxnSpPr>
        <p:spPr>
          <a:xfrm flipV="1">
            <a:off x="1459230" y="4477923"/>
            <a:ext cx="1256821" cy="16393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28BAECA4-7E01-4BD0-ACD8-E1CC272C918C}"/>
              </a:ext>
            </a:extLst>
          </p:cNvPr>
          <p:cNvCxnSpPr>
            <a:cxnSpLocks/>
          </p:cNvCxnSpPr>
          <p:nvPr/>
        </p:nvCxnSpPr>
        <p:spPr>
          <a:xfrm>
            <a:off x="1443990" y="4700959"/>
            <a:ext cx="1250950" cy="2977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C0247CF8-D7B1-4ABB-8716-8D04B166DEFD}"/>
              </a:ext>
            </a:extLst>
          </p:cNvPr>
          <p:cNvCxnSpPr>
            <a:cxnSpLocks/>
          </p:cNvCxnSpPr>
          <p:nvPr/>
        </p:nvCxnSpPr>
        <p:spPr>
          <a:xfrm>
            <a:off x="1403985" y="4742270"/>
            <a:ext cx="1362077" cy="6494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705D040C-0170-4673-A283-59689754EFC7}"/>
              </a:ext>
            </a:extLst>
          </p:cNvPr>
          <p:cNvCxnSpPr>
            <a:cxnSpLocks/>
          </p:cNvCxnSpPr>
          <p:nvPr/>
        </p:nvCxnSpPr>
        <p:spPr>
          <a:xfrm flipV="1">
            <a:off x="1403985" y="2498686"/>
            <a:ext cx="1290955" cy="24017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32211BE8-CDE0-46F7-9614-979DFA338975}"/>
              </a:ext>
            </a:extLst>
          </p:cNvPr>
          <p:cNvCxnSpPr>
            <a:cxnSpLocks/>
          </p:cNvCxnSpPr>
          <p:nvPr/>
        </p:nvCxnSpPr>
        <p:spPr>
          <a:xfrm flipV="1">
            <a:off x="1434465" y="3004293"/>
            <a:ext cx="1262708" cy="19396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09FAB9F8-AA19-4B27-813B-15238F28B68E}"/>
              </a:ext>
            </a:extLst>
          </p:cNvPr>
          <p:cNvCxnSpPr>
            <a:cxnSpLocks/>
          </p:cNvCxnSpPr>
          <p:nvPr/>
        </p:nvCxnSpPr>
        <p:spPr>
          <a:xfrm flipV="1">
            <a:off x="1459230" y="3496711"/>
            <a:ext cx="1235710" cy="150195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8EA621E-9BAF-43A7-827F-8CEFCC373FD2}"/>
              </a:ext>
            </a:extLst>
          </p:cNvPr>
          <p:cNvCxnSpPr>
            <a:cxnSpLocks/>
          </p:cNvCxnSpPr>
          <p:nvPr/>
        </p:nvCxnSpPr>
        <p:spPr>
          <a:xfrm flipV="1">
            <a:off x="1459230" y="4038543"/>
            <a:ext cx="1244437" cy="10134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EEB2FB6C-B90C-4190-A865-92C3C80BBBAE}"/>
              </a:ext>
            </a:extLst>
          </p:cNvPr>
          <p:cNvCxnSpPr>
            <a:cxnSpLocks/>
          </p:cNvCxnSpPr>
          <p:nvPr/>
        </p:nvCxnSpPr>
        <p:spPr>
          <a:xfrm flipV="1">
            <a:off x="1459230" y="4503251"/>
            <a:ext cx="1263969" cy="6340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D44B741F-988A-4C65-9EFA-9C5843361259}"/>
              </a:ext>
            </a:extLst>
          </p:cNvPr>
          <p:cNvCxnSpPr>
            <a:cxnSpLocks/>
          </p:cNvCxnSpPr>
          <p:nvPr/>
        </p:nvCxnSpPr>
        <p:spPr>
          <a:xfrm flipV="1">
            <a:off x="1434465" y="4998720"/>
            <a:ext cx="1260475" cy="2083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3E7541C6-F4B4-4CBB-9790-2429AE168C5C}"/>
              </a:ext>
            </a:extLst>
          </p:cNvPr>
          <p:cNvCxnSpPr>
            <a:cxnSpLocks/>
          </p:cNvCxnSpPr>
          <p:nvPr/>
        </p:nvCxnSpPr>
        <p:spPr>
          <a:xfrm>
            <a:off x="1403985" y="5237683"/>
            <a:ext cx="1354457" cy="2334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2F3F2495-9DAE-45EC-9E8F-A6E9D347D9EA}"/>
              </a:ext>
            </a:extLst>
          </p:cNvPr>
          <p:cNvCxnSpPr>
            <a:cxnSpLocks/>
          </p:cNvCxnSpPr>
          <p:nvPr/>
        </p:nvCxnSpPr>
        <p:spPr>
          <a:xfrm>
            <a:off x="3136870" y="2250851"/>
            <a:ext cx="7798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1C52C54-A37E-49D2-AE1F-167B3A0E55BB}"/>
              </a:ext>
            </a:extLst>
          </p:cNvPr>
          <p:cNvCxnSpPr>
            <a:cxnSpLocks/>
          </p:cNvCxnSpPr>
          <p:nvPr/>
        </p:nvCxnSpPr>
        <p:spPr>
          <a:xfrm>
            <a:off x="3167350" y="2294298"/>
            <a:ext cx="718850" cy="5242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BBAA94C2-1319-4B84-B194-E0BBF5C7F18C}"/>
              </a:ext>
            </a:extLst>
          </p:cNvPr>
          <p:cNvCxnSpPr>
            <a:cxnSpLocks/>
          </p:cNvCxnSpPr>
          <p:nvPr/>
        </p:nvCxnSpPr>
        <p:spPr>
          <a:xfrm>
            <a:off x="3192115" y="2349039"/>
            <a:ext cx="749965" cy="9580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213E1380-CA29-4ABA-A14A-8F35BC0D6D05}"/>
              </a:ext>
            </a:extLst>
          </p:cNvPr>
          <p:cNvCxnSpPr>
            <a:cxnSpLocks/>
          </p:cNvCxnSpPr>
          <p:nvPr/>
        </p:nvCxnSpPr>
        <p:spPr>
          <a:xfrm>
            <a:off x="3192115" y="2402325"/>
            <a:ext cx="770285" cy="139848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52327621-A5C6-4430-AC3D-7E90C2CCFE84}"/>
              </a:ext>
            </a:extLst>
          </p:cNvPr>
          <p:cNvCxnSpPr>
            <a:cxnSpLocks/>
          </p:cNvCxnSpPr>
          <p:nvPr/>
        </p:nvCxnSpPr>
        <p:spPr>
          <a:xfrm>
            <a:off x="3192115" y="2487644"/>
            <a:ext cx="739805" cy="185582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F77C9563-A9F6-431F-AAE1-832EDBCF600C}"/>
              </a:ext>
            </a:extLst>
          </p:cNvPr>
          <p:cNvCxnSpPr>
            <a:cxnSpLocks/>
          </p:cNvCxnSpPr>
          <p:nvPr/>
        </p:nvCxnSpPr>
        <p:spPr>
          <a:xfrm>
            <a:off x="3162300" y="2542540"/>
            <a:ext cx="759460" cy="23068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25A05A4D-ADEC-40C2-B741-7B5D6BD5FFB6}"/>
              </a:ext>
            </a:extLst>
          </p:cNvPr>
          <p:cNvCxnSpPr>
            <a:cxnSpLocks/>
          </p:cNvCxnSpPr>
          <p:nvPr/>
        </p:nvCxnSpPr>
        <p:spPr>
          <a:xfrm>
            <a:off x="3116580" y="2595880"/>
            <a:ext cx="825500" cy="27533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F2481BCE-2684-4144-9741-C0835D6C24BE}"/>
              </a:ext>
            </a:extLst>
          </p:cNvPr>
          <p:cNvCxnSpPr>
            <a:cxnSpLocks/>
          </p:cNvCxnSpPr>
          <p:nvPr/>
        </p:nvCxnSpPr>
        <p:spPr>
          <a:xfrm flipV="1">
            <a:off x="3137821" y="2282381"/>
            <a:ext cx="764246" cy="5096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7CF21563-9E95-48C7-8E53-B83CC82A9D17}"/>
              </a:ext>
            </a:extLst>
          </p:cNvPr>
          <p:cNvCxnSpPr>
            <a:cxnSpLocks/>
          </p:cNvCxnSpPr>
          <p:nvPr/>
        </p:nvCxnSpPr>
        <p:spPr>
          <a:xfrm flipV="1">
            <a:off x="3168301" y="2818546"/>
            <a:ext cx="733766" cy="169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E4D9DC9D-819D-44B5-9713-615A6DE51934}"/>
              </a:ext>
            </a:extLst>
          </p:cNvPr>
          <p:cNvCxnSpPr>
            <a:cxnSpLocks/>
          </p:cNvCxnSpPr>
          <p:nvPr/>
        </p:nvCxnSpPr>
        <p:spPr>
          <a:xfrm>
            <a:off x="3193066" y="2890255"/>
            <a:ext cx="749014" cy="4168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EDBB0520-08BE-40D7-AF41-9500CBD097DB}"/>
              </a:ext>
            </a:extLst>
          </p:cNvPr>
          <p:cNvCxnSpPr>
            <a:cxnSpLocks/>
          </p:cNvCxnSpPr>
          <p:nvPr/>
        </p:nvCxnSpPr>
        <p:spPr>
          <a:xfrm>
            <a:off x="3193066" y="2943541"/>
            <a:ext cx="762339" cy="85727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93BE82EB-EEBF-47F5-B288-08E873ED256C}"/>
              </a:ext>
            </a:extLst>
          </p:cNvPr>
          <p:cNvCxnSpPr>
            <a:cxnSpLocks/>
          </p:cNvCxnSpPr>
          <p:nvPr/>
        </p:nvCxnSpPr>
        <p:spPr>
          <a:xfrm>
            <a:off x="3193066" y="3028860"/>
            <a:ext cx="738854" cy="131461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2F1A2305-6790-4211-B3BC-792737D3CCA9}"/>
              </a:ext>
            </a:extLst>
          </p:cNvPr>
          <p:cNvCxnSpPr>
            <a:cxnSpLocks/>
          </p:cNvCxnSpPr>
          <p:nvPr/>
        </p:nvCxnSpPr>
        <p:spPr>
          <a:xfrm>
            <a:off x="3163251" y="3083756"/>
            <a:ext cx="768669" cy="179494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665E8CA7-283C-4CEF-96DC-B4530287B816}"/>
              </a:ext>
            </a:extLst>
          </p:cNvPr>
          <p:cNvCxnSpPr>
            <a:cxnSpLocks/>
          </p:cNvCxnSpPr>
          <p:nvPr/>
        </p:nvCxnSpPr>
        <p:spPr>
          <a:xfrm>
            <a:off x="3117531" y="3137096"/>
            <a:ext cx="841847" cy="22388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F9E8A8FB-1633-4AB7-BADC-C370976887B6}"/>
              </a:ext>
            </a:extLst>
          </p:cNvPr>
          <p:cNvCxnSpPr>
            <a:cxnSpLocks/>
          </p:cNvCxnSpPr>
          <p:nvPr/>
        </p:nvCxnSpPr>
        <p:spPr>
          <a:xfrm flipV="1">
            <a:off x="3137914" y="2379617"/>
            <a:ext cx="727331" cy="94535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2F9CD850-518E-40DA-BA59-9CFAC835AAFE}"/>
              </a:ext>
            </a:extLst>
          </p:cNvPr>
          <p:cNvCxnSpPr>
            <a:cxnSpLocks/>
          </p:cNvCxnSpPr>
          <p:nvPr/>
        </p:nvCxnSpPr>
        <p:spPr>
          <a:xfrm flipV="1">
            <a:off x="3168394" y="2873287"/>
            <a:ext cx="717806" cy="495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F98FDC53-C864-4C18-9E38-C0B23FA10FA8}"/>
              </a:ext>
            </a:extLst>
          </p:cNvPr>
          <p:cNvCxnSpPr>
            <a:cxnSpLocks/>
          </p:cNvCxnSpPr>
          <p:nvPr/>
        </p:nvCxnSpPr>
        <p:spPr>
          <a:xfrm flipV="1">
            <a:off x="3193159" y="3307081"/>
            <a:ext cx="748921" cy="1160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C0E3F780-621A-4955-BFDE-68469F22E1F3}"/>
              </a:ext>
            </a:extLst>
          </p:cNvPr>
          <p:cNvCxnSpPr>
            <a:cxnSpLocks/>
          </p:cNvCxnSpPr>
          <p:nvPr/>
        </p:nvCxnSpPr>
        <p:spPr>
          <a:xfrm>
            <a:off x="3193159" y="3476445"/>
            <a:ext cx="762246" cy="3342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33D69213-010A-4A2D-B2BB-C9D31B4BCC63}"/>
              </a:ext>
            </a:extLst>
          </p:cNvPr>
          <p:cNvCxnSpPr>
            <a:cxnSpLocks/>
          </p:cNvCxnSpPr>
          <p:nvPr/>
        </p:nvCxnSpPr>
        <p:spPr>
          <a:xfrm>
            <a:off x="3193159" y="3561764"/>
            <a:ext cx="728601" cy="7901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6A17F849-6128-40BC-A12B-B29D48B358B3}"/>
              </a:ext>
            </a:extLst>
          </p:cNvPr>
          <p:cNvCxnSpPr>
            <a:cxnSpLocks/>
          </p:cNvCxnSpPr>
          <p:nvPr/>
        </p:nvCxnSpPr>
        <p:spPr>
          <a:xfrm>
            <a:off x="3163344" y="3616660"/>
            <a:ext cx="768576" cy="12620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EF49A725-89B2-48DD-A66E-D85A81875D2E}"/>
              </a:ext>
            </a:extLst>
          </p:cNvPr>
          <p:cNvCxnSpPr>
            <a:cxnSpLocks/>
          </p:cNvCxnSpPr>
          <p:nvPr/>
        </p:nvCxnSpPr>
        <p:spPr>
          <a:xfrm>
            <a:off x="3117624" y="3670000"/>
            <a:ext cx="853320" cy="172167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4" name="Straight Connector 533">
            <a:extLst>
              <a:ext uri="{FF2B5EF4-FFF2-40B4-BE49-F238E27FC236}">
                <a16:creationId xmlns:a16="http://schemas.microsoft.com/office/drawing/2014/main" id="{4BA60C61-2341-4D41-A9AF-354C66300881}"/>
              </a:ext>
            </a:extLst>
          </p:cNvPr>
          <p:cNvCxnSpPr>
            <a:cxnSpLocks/>
          </p:cNvCxnSpPr>
          <p:nvPr/>
        </p:nvCxnSpPr>
        <p:spPr>
          <a:xfrm flipV="1">
            <a:off x="3127754" y="2402325"/>
            <a:ext cx="737491" cy="14219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5" name="Straight Connector 534">
            <a:extLst>
              <a:ext uri="{FF2B5EF4-FFF2-40B4-BE49-F238E27FC236}">
                <a16:creationId xmlns:a16="http://schemas.microsoft.com/office/drawing/2014/main" id="{EC92E8C7-887F-45B9-B61F-6FD25CA63334}"/>
              </a:ext>
            </a:extLst>
          </p:cNvPr>
          <p:cNvCxnSpPr>
            <a:cxnSpLocks/>
          </p:cNvCxnSpPr>
          <p:nvPr/>
        </p:nvCxnSpPr>
        <p:spPr>
          <a:xfrm flipV="1">
            <a:off x="3158234" y="2915782"/>
            <a:ext cx="707011" cy="9519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6" name="Straight Connector 535">
            <a:extLst>
              <a:ext uri="{FF2B5EF4-FFF2-40B4-BE49-F238E27FC236}">
                <a16:creationId xmlns:a16="http://schemas.microsoft.com/office/drawing/2014/main" id="{2C2E89CF-EE35-457A-94A3-1F502E68087D}"/>
              </a:ext>
            </a:extLst>
          </p:cNvPr>
          <p:cNvCxnSpPr>
            <a:cxnSpLocks/>
          </p:cNvCxnSpPr>
          <p:nvPr/>
        </p:nvCxnSpPr>
        <p:spPr>
          <a:xfrm flipV="1">
            <a:off x="3182999" y="3307081"/>
            <a:ext cx="759081" cy="6153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A43BF97B-6A06-4F9D-A402-B2FC6063A281}"/>
              </a:ext>
            </a:extLst>
          </p:cNvPr>
          <p:cNvCxnSpPr>
            <a:cxnSpLocks/>
          </p:cNvCxnSpPr>
          <p:nvPr/>
        </p:nvCxnSpPr>
        <p:spPr>
          <a:xfrm flipV="1">
            <a:off x="3182999" y="3810645"/>
            <a:ext cx="768656" cy="1651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8" name="Straight Connector 537">
            <a:extLst>
              <a:ext uri="{FF2B5EF4-FFF2-40B4-BE49-F238E27FC236}">
                <a16:creationId xmlns:a16="http://schemas.microsoft.com/office/drawing/2014/main" id="{0C28E6B6-31D5-4140-8FDF-077F90C32F77}"/>
              </a:ext>
            </a:extLst>
          </p:cNvPr>
          <p:cNvCxnSpPr>
            <a:cxnSpLocks/>
          </p:cNvCxnSpPr>
          <p:nvPr/>
        </p:nvCxnSpPr>
        <p:spPr>
          <a:xfrm>
            <a:off x="3182999" y="4061073"/>
            <a:ext cx="748921" cy="2908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9" name="Straight Connector 538">
            <a:extLst>
              <a:ext uri="{FF2B5EF4-FFF2-40B4-BE49-F238E27FC236}">
                <a16:creationId xmlns:a16="http://schemas.microsoft.com/office/drawing/2014/main" id="{E1338082-A936-4DED-8DF6-4A4B349118CC}"/>
              </a:ext>
            </a:extLst>
          </p:cNvPr>
          <p:cNvCxnSpPr>
            <a:cxnSpLocks/>
          </p:cNvCxnSpPr>
          <p:nvPr/>
        </p:nvCxnSpPr>
        <p:spPr>
          <a:xfrm>
            <a:off x="3153184" y="4115969"/>
            <a:ext cx="788896" cy="7334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8D7B918B-AB9B-4227-AAA7-485051E44512}"/>
              </a:ext>
            </a:extLst>
          </p:cNvPr>
          <p:cNvCxnSpPr>
            <a:cxnSpLocks/>
          </p:cNvCxnSpPr>
          <p:nvPr/>
        </p:nvCxnSpPr>
        <p:spPr>
          <a:xfrm>
            <a:off x="3107464" y="4169309"/>
            <a:ext cx="860016" cy="12198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0" name="Straight Connector 589">
            <a:extLst>
              <a:ext uri="{FF2B5EF4-FFF2-40B4-BE49-F238E27FC236}">
                <a16:creationId xmlns:a16="http://schemas.microsoft.com/office/drawing/2014/main" id="{F5C4BDAF-77C1-4821-B9E4-879DA68CE2CC}"/>
              </a:ext>
            </a:extLst>
          </p:cNvPr>
          <p:cNvCxnSpPr>
            <a:cxnSpLocks/>
          </p:cNvCxnSpPr>
          <p:nvPr/>
        </p:nvCxnSpPr>
        <p:spPr>
          <a:xfrm flipV="1">
            <a:off x="3127754" y="2477811"/>
            <a:ext cx="737491" cy="18647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1" name="Straight Connector 590">
            <a:extLst>
              <a:ext uri="{FF2B5EF4-FFF2-40B4-BE49-F238E27FC236}">
                <a16:creationId xmlns:a16="http://schemas.microsoft.com/office/drawing/2014/main" id="{9C7D735A-4232-4CCF-819C-816BC52EB639}"/>
              </a:ext>
            </a:extLst>
          </p:cNvPr>
          <p:cNvCxnSpPr>
            <a:cxnSpLocks/>
          </p:cNvCxnSpPr>
          <p:nvPr/>
        </p:nvCxnSpPr>
        <p:spPr>
          <a:xfrm flipV="1">
            <a:off x="3158234" y="3035940"/>
            <a:ext cx="740083" cy="13500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2" name="Straight Connector 591">
            <a:extLst>
              <a:ext uri="{FF2B5EF4-FFF2-40B4-BE49-F238E27FC236}">
                <a16:creationId xmlns:a16="http://schemas.microsoft.com/office/drawing/2014/main" id="{19519D42-2A85-49DC-AA0C-4F10EAC96751}"/>
              </a:ext>
            </a:extLst>
          </p:cNvPr>
          <p:cNvCxnSpPr>
            <a:cxnSpLocks/>
          </p:cNvCxnSpPr>
          <p:nvPr/>
        </p:nvCxnSpPr>
        <p:spPr>
          <a:xfrm flipV="1">
            <a:off x="3182999" y="3550954"/>
            <a:ext cx="703201" cy="88975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3" name="Straight Connector 592">
            <a:extLst>
              <a:ext uri="{FF2B5EF4-FFF2-40B4-BE49-F238E27FC236}">
                <a16:creationId xmlns:a16="http://schemas.microsoft.com/office/drawing/2014/main" id="{98390CCB-65AD-4359-B522-B2D985D6246B}"/>
              </a:ext>
            </a:extLst>
          </p:cNvPr>
          <p:cNvCxnSpPr>
            <a:cxnSpLocks/>
          </p:cNvCxnSpPr>
          <p:nvPr/>
        </p:nvCxnSpPr>
        <p:spPr>
          <a:xfrm flipV="1">
            <a:off x="3182999" y="3963563"/>
            <a:ext cx="682246" cy="53043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4" name="Straight Connector 593">
            <a:extLst>
              <a:ext uri="{FF2B5EF4-FFF2-40B4-BE49-F238E27FC236}">
                <a16:creationId xmlns:a16="http://schemas.microsoft.com/office/drawing/2014/main" id="{CDEE15DA-78E5-48A7-90D4-A011E31D99E2}"/>
              </a:ext>
            </a:extLst>
          </p:cNvPr>
          <p:cNvCxnSpPr>
            <a:cxnSpLocks/>
          </p:cNvCxnSpPr>
          <p:nvPr/>
        </p:nvCxnSpPr>
        <p:spPr>
          <a:xfrm flipV="1">
            <a:off x="3182999" y="4405065"/>
            <a:ext cx="703201" cy="1742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5" name="Straight Connector 594">
            <a:extLst>
              <a:ext uri="{FF2B5EF4-FFF2-40B4-BE49-F238E27FC236}">
                <a16:creationId xmlns:a16="http://schemas.microsoft.com/office/drawing/2014/main" id="{8F31FF6F-7472-40B1-9685-B2A7553CDDD1}"/>
              </a:ext>
            </a:extLst>
          </p:cNvPr>
          <p:cNvCxnSpPr>
            <a:cxnSpLocks/>
          </p:cNvCxnSpPr>
          <p:nvPr/>
        </p:nvCxnSpPr>
        <p:spPr>
          <a:xfrm>
            <a:off x="3153184" y="4634208"/>
            <a:ext cx="771116" cy="2407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6" name="Straight Connector 595">
            <a:extLst>
              <a:ext uri="{FF2B5EF4-FFF2-40B4-BE49-F238E27FC236}">
                <a16:creationId xmlns:a16="http://schemas.microsoft.com/office/drawing/2014/main" id="{00AE63CB-126A-4638-93A0-44B32C1591DA}"/>
              </a:ext>
            </a:extLst>
          </p:cNvPr>
          <p:cNvCxnSpPr>
            <a:cxnSpLocks/>
          </p:cNvCxnSpPr>
          <p:nvPr/>
        </p:nvCxnSpPr>
        <p:spPr>
          <a:xfrm>
            <a:off x="3107464" y="4687548"/>
            <a:ext cx="860016" cy="7015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7" name="Straight Connector 636">
            <a:extLst>
              <a:ext uri="{FF2B5EF4-FFF2-40B4-BE49-F238E27FC236}">
                <a16:creationId xmlns:a16="http://schemas.microsoft.com/office/drawing/2014/main" id="{E0D68E9E-745E-49A0-BB79-3DE1117B2B94}"/>
              </a:ext>
            </a:extLst>
          </p:cNvPr>
          <p:cNvCxnSpPr>
            <a:cxnSpLocks/>
          </p:cNvCxnSpPr>
          <p:nvPr/>
        </p:nvCxnSpPr>
        <p:spPr>
          <a:xfrm flipV="1">
            <a:off x="3141887" y="2487644"/>
            <a:ext cx="723358" cy="23759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8" name="Straight Connector 637">
            <a:extLst>
              <a:ext uri="{FF2B5EF4-FFF2-40B4-BE49-F238E27FC236}">
                <a16:creationId xmlns:a16="http://schemas.microsoft.com/office/drawing/2014/main" id="{575A6FBC-9F27-44D4-9832-87AC91B2ABBB}"/>
              </a:ext>
            </a:extLst>
          </p:cNvPr>
          <p:cNvCxnSpPr>
            <a:cxnSpLocks/>
          </p:cNvCxnSpPr>
          <p:nvPr/>
        </p:nvCxnSpPr>
        <p:spPr>
          <a:xfrm flipV="1">
            <a:off x="3172367" y="3035940"/>
            <a:ext cx="725950" cy="187107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9" name="Straight Connector 638">
            <a:extLst>
              <a:ext uri="{FF2B5EF4-FFF2-40B4-BE49-F238E27FC236}">
                <a16:creationId xmlns:a16="http://schemas.microsoft.com/office/drawing/2014/main" id="{2E0B4F86-0212-4386-A7AD-CCD02BC5D925}"/>
              </a:ext>
            </a:extLst>
          </p:cNvPr>
          <p:cNvCxnSpPr>
            <a:cxnSpLocks/>
          </p:cNvCxnSpPr>
          <p:nvPr/>
        </p:nvCxnSpPr>
        <p:spPr>
          <a:xfrm flipV="1">
            <a:off x="3197132" y="3569569"/>
            <a:ext cx="719548" cy="13921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Straight Connector 639">
            <a:extLst>
              <a:ext uri="{FF2B5EF4-FFF2-40B4-BE49-F238E27FC236}">
                <a16:creationId xmlns:a16="http://schemas.microsoft.com/office/drawing/2014/main" id="{7CB2BA23-161A-46C9-A5C3-B964D575722C}"/>
              </a:ext>
            </a:extLst>
          </p:cNvPr>
          <p:cNvCxnSpPr>
            <a:cxnSpLocks/>
          </p:cNvCxnSpPr>
          <p:nvPr/>
        </p:nvCxnSpPr>
        <p:spPr>
          <a:xfrm flipV="1">
            <a:off x="3197132" y="4097971"/>
            <a:ext cx="689068" cy="9170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1" name="Straight Connector 640">
            <a:extLst>
              <a:ext uri="{FF2B5EF4-FFF2-40B4-BE49-F238E27FC236}">
                <a16:creationId xmlns:a16="http://schemas.microsoft.com/office/drawing/2014/main" id="{CC8F323A-9A02-4754-8B3E-4EFFA56161CA}"/>
              </a:ext>
            </a:extLst>
          </p:cNvPr>
          <p:cNvCxnSpPr>
            <a:cxnSpLocks/>
          </p:cNvCxnSpPr>
          <p:nvPr/>
        </p:nvCxnSpPr>
        <p:spPr>
          <a:xfrm flipV="1">
            <a:off x="3197132" y="4634208"/>
            <a:ext cx="708805" cy="4661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2" name="Straight Connector 641">
            <a:extLst>
              <a:ext uri="{FF2B5EF4-FFF2-40B4-BE49-F238E27FC236}">
                <a16:creationId xmlns:a16="http://schemas.microsoft.com/office/drawing/2014/main" id="{60FE52F7-D018-4255-B7A6-B0851B28D01A}"/>
              </a:ext>
            </a:extLst>
          </p:cNvPr>
          <p:cNvCxnSpPr>
            <a:cxnSpLocks/>
          </p:cNvCxnSpPr>
          <p:nvPr/>
        </p:nvCxnSpPr>
        <p:spPr>
          <a:xfrm flipV="1">
            <a:off x="3167317" y="5137269"/>
            <a:ext cx="731000" cy="179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3" name="Straight Connector 642">
            <a:extLst>
              <a:ext uri="{FF2B5EF4-FFF2-40B4-BE49-F238E27FC236}">
                <a16:creationId xmlns:a16="http://schemas.microsoft.com/office/drawing/2014/main" id="{95CF5676-9749-4FA3-8869-27739DFF413E}"/>
              </a:ext>
            </a:extLst>
          </p:cNvPr>
          <p:cNvCxnSpPr>
            <a:cxnSpLocks/>
          </p:cNvCxnSpPr>
          <p:nvPr/>
        </p:nvCxnSpPr>
        <p:spPr>
          <a:xfrm>
            <a:off x="3121597" y="5208595"/>
            <a:ext cx="820483" cy="2173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7" name="Straight Connector 686">
            <a:extLst>
              <a:ext uri="{FF2B5EF4-FFF2-40B4-BE49-F238E27FC236}">
                <a16:creationId xmlns:a16="http://schemas.microsoft.com/office/drawing/2014/main" id="{6CEE729F-EAA8-47E3-BDC3-8A349176CDF3}"/>
              </a:ext>
            </a:extLst>
          </p:cNvPr>
          <p:cNvCxnSpPr>
            <a:cxnSpLocks/>
          </p:cNvCxnSpPr>
          <p:nvPr/>
        </p:nvCxnSpPr>
        <p:spPr>
          <a:xfrm flipV="1">
            <a:off x="3149507" y="2434313"/>
            <a:ext cx="738957" cy="29903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8" name="Straight Connector 687">
            <a:extLst>
              <a:ext uri="{FF2B5EF4-FFF2-40B4-BE49-F238E27FC236}">
                <a16:creationId xmlns:a16="http://schemas.microsoft.com/office/drawing/2014/main" id="{DD538ADF-B403-4FB9-8805-927CD4CA5DC2}"/>
              </a:ext>
            </a:extLst>
          </p:cNvPr>
          <p:cNvCxnSpPr>
            <a:cxnSpLocks/>
          </p:cNvCxnSpPr>
          <p:nvPr/>
        </p:nvCxnSpPr>
        <p:spPr>
          <a:xfrm flipV="1">
            <a:off x="3179987" y="2989455"/>
            <a:ext cx="696360" cy="24786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9" name="Straight Connector 688">
            <a:extLst>
              <a:ext uri="{FF2B5EF4-FFF2-40B4-BE49-F238E27FC236}">
                <a16:creationId xmlns:a16="http://schemas.microsoft.com/office/drawing/2014/main" id="{FE662096-1B39-4006-9AC6-E7571B093F71}"/>
              </a:ext>
            </a:extLst>
          </p:cNvPr>
          <p:cNvCxnSpPr>
            <a:cxnSpLocks/>
          </p:cNvCxnSpPr>
          <p:nvPr/>
        </p:nvCxnSpPr>
        <p:spPr>
          <a:xfrm flipV="1">
            <a:off x="3204752" y="3623676"/>
            <a:ext cx="717315" cy="18991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0" name="Straight Connector 689">
            <a:extLst>
              <a:ext uri="{FF2B5EF4-FFF2-40B4-BE49-F238E27FC236}">
                <a16:creationId xmlns:a16="http://schemas.microsoft.com/office/drawing/2014/main" id="{DF83A8A4-A6BE-47F5-8742-A3D3866D3512}"/>
              </a:ext>
            </a:extLst>
          </p:cNvPr>
          <p:cNvCxnSpPr>
            <a:cxnSpLocks/>
          </p:cNvCxnSpPr>
          <p:nvPr/>
        </p:nvCxnSpPr>
        <p:spPr>
          <a:xfrm flipV="1">
            <a:off x="3204752" y="4117407"/>
            <a:ext cx="709695" cy="14587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1" name="Straight Connector 690">
            <a:extLst>
              <a:ext uri="{FF2B5EF4-FFF2-40B4-BE49-F238E27FC236}">
                <a16:creationId xmlns:a16="http://schemas.microsoft.com/office/drawing/2014/main" id="{56854988-DF2A-4EFA-91EE-E926DF5FB2E9}"/>
              </a:ext>
            </a:extLst>
          </p:cNvPr>
          <p:cNvCxnSpPr>
            <a:cxnSpLocks/>
          </p:cNvCxnSpPr>
          <p:nvPr/>
        </p:nvCxnSpPr>
        <p:spPr>
          <a:xfrm flipV="1">
            <a:off x="3204752" y="4634207"/>
            <a:ext cx="698327" cy="10272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2" name="Straight Connector 691">
            <a:extLst>
              <a:ext uri="{FF2B5EF4-FFF2-40B4-BE49-F238E27FC236}">
                <a16:creationId xmlns:a16="http://schemas.microsoft.com/office/drawing/2014/main" id="{D1414EE2-0D81-4058-8D90-575CF49EC2B8}"/>
              </a:ext>
            </a:extLst>
          </p:cNvPr>
          <p:cNvCxnSpPr>
            <a:cxnSpLocks/>
          </p:cNvCxnSpPr>
          <p:nvPr/>
        </p:nvCxnSpPr>
        <p:spPr>
          <a:xfrm flipV="1">
            <a:off x="3174937" y="5155255"/>
            <a:ext cx="756983" cy="5610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3" name="Straight Connector 692">
            <a:extLst>
              <a:ext uri="{FF2B5EF4-FFF2-40B4-BE49-F238E27FC236}">
                <a16:creationId xmlns:a16="http://schemas.microsoft.com/office/drawing/2014/main" id="{642F87B3-758D-49C9-BD96-D60AEC9DC80C}"/>
              </a:ext>
            </a:extLst>
          </p:cNvPr>
          <p:cNvCxnSpPr>
            <a:cxnSpLocks/>
          </p:cNvCxnSpPr>
          <p:nvPr/>
        </p:nvCxnSpPr>
        <p:spPr>
          <a:xfrm flipV="1">
            <a:off x="3202519" y="5661442"/>
            <a:ext cx="703418" cy="3455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Straight Connector 754">
            <a:extLst>
              <a:ext uri="{FF2B5EF4-FFF2-40B4-BE49-F238E27FC236}">
                <a16:creationId xmlns:a16="http://schemas.microsoft.com/office/drawing/2014/main" id="{35D2A2E9-D3CD-4E5F-9CFA-A96FA6BBF3F7}"/>
              </a:ext>
            </a:extLst>
          </p:cNvPr>
          <p:cNvCxnSpPr>
            <a:cxnSpLocks/>
          </p:cNvCxnSpPr>
          <p:nvPr/>
        </p:nvCxnSpPr>
        <p:spPr>
          <a:xfrm>
            <a:off x="4361487" y="2415540"/>
            <a:ext cx="970459" cy="6204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6" name="Straight Connector 755">
            <a:extLst>
              <a:ext uri="{FF2B5EF4-FFF2-40B4-BE49-F238E27FC236}">
                <a16:creationId xmlns:a16="http://schemas.microsoft.com/office/drawing/2014/main" id="{35D6CCA5-FD9C-4863-BAA1-69637754A6FF}"/>
              </a:ext>
            </a:extLst>
          </p:cNvPr>
          <p:cNvCxnSpPr>
            <a:cxnSpLocks/>
          </p:cNvCxnSpPr>
          <p:nvPr/>
        </p:nvCxnSpPr>
        <p:spPr>
          <a:xfrm>
            <a:off x="4341540" y="2504729"/>
            <a:ext cx="990406" cy="10648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7" name="Straight Connector 756">
            <a:extLst>
              <a:ext uri="{FF2B5EF4-FFF2-40B4-BE49-F238E27FC236}">
                <a16:creationId xmlns:a16="http://schemas.microsoft.com/office/drawing/2014/main" id="{28B74652-3C74-40CF-9438-4F91EF56B848}"/>
              </a:ext>
            </a:extLst>
          </p:cNvPr>
          <p:cNvCxnSpPr>
            <a:cxnSpLocks/>
          </p:cNvCxnSpPr>
          <p:nvPr/>
        </p:nvCxnSpPr>
        <p:spPr>
          <a:xfrm>
            <a:off x="4316087" y="2546048"/>
            <a:ext cx="1067147" cy="1551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8" name="Straight Connector 757">
            <a:extLst>
              <a:ext uri="{FF2B5EF4-FFF2-40B4-BE49-F238E27FC236}">
                <a16:creationId xmlns:a16="http://schemas.microsoft.com/office/drawing/2014/main" id="{C50A2496-BECE-46BA-B032-45D1337CF431}"/>
              </a:ext>
            </a:extLst>
          </p:cNvPr>
          <p:cNvCxnSpPr>
            <a:cxnSpLocks/>
          </p:cNvCxnSpPr>
          <p:nvPr/>
        </p:nvCxnSpPr>
        <p:spPr>
          <a:xfrm>
            <a:off x="4263164" y="2595880"/>
            <a:ext cx="1093696" cy="20383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7" name="Straight Connector 786">
            <a:extLst>
              <a:ext uri="{FF2B5EF4-FFF2-40B4-BE49-F238E27FC236}">
                <a16:creationId xmlns:a16="http://schemas.microsoft.com/office/drawing/2014/main" id="{AD96AEE9-8A6E-48C5-BBC0-5E80C1DA77BF}"/>
              </a:ext>
            </a:extLst>
          </p:cNvPr>
          <p:cNvCxnSpPr>
            <a:cxnSpLocks/>
          </p:cNvCxnSpPr>
          <p:nvPr/>
        </p:nvCxnSpPr>
        <p:spPr>
          <a:xfrm>
            <a:off x="4359647" y="2911106"/>
            <a:ext cx="933713" cy="21015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8" name="Straight Connector 787">
            <a:extLst>
              <a:ext uri="{FF2B5EF4-FFF2-40B4-BE49-F238E27FC236}">
                <a16:creationId xmlns:a16="http://schemas.microsoft.com/office/drawing/2014/main" id="{D2766029-39CD-4060-8E1C-15A923F223C7}"/>
              </a:ext>
            </a:extLst>
          </p:cNvPr>
          <p:cNvCxnSpPr>
            <a:cxnSpLocks/>
          </p:cNvCxnSpPr>
          <p:nvPr/>
        </p:nvCxnSpPr>
        <p:spPr>
          <a:xfrm>
            <a:off x="4371355" y="2964446"/>
            <a:ext cx="988060" cy="6495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9" name="Straight Connector 788">
            <a:extLst>
              <a:ext uri="{FF2B5EF4-FFF2-40B4-BE49-F238E27FC236}">
                <a16:creationId xmlns:a16="http://schemas.microsoft.com/office/drawing/2014/main" id="{F58827BF-5A58-4EE7-B51B-CF374A366541}"/>
              </a:ext>
            </a:extLst>
          </p:cNvPr>
          <p:cNvCxnSpPr>
            <a:cxnSpLocks/>
          </p:cNvCxnSpPr>
          <p:nvPr/>
        </p:nvCxnSpPr>
        <p:spPr>
          <a:xfrm>
            <a:off x="4341540" y="3019342"/>
            <a:ext cx="1041694" cy="113196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0" name="Straight Connector 789">
            <a:extLst>
              <a:ext uri="{FF2B5EF4-FFF2-40B4-BE49-F238E27FC236}">
                <a16:creationId xmlns:a16="http://schemas.microsoft.com/office/drawing/2014/main" id="{36827ED9-5428-4819-84F4-EEA673C2DD0C}"/>
              </a:ext>
            </a:extLst>
          </p:cNvPr>
          <p:cNvCxnSpPr>
            <a:cxnSpLocks/>
          </p:cNvCxnSpPr>
          <p:nvPr/>
        </p:nvCxnSpPr>
        <p:spPr>
          <a:xfrm>
            <a:off x="4280665" y="3121259"/>
            <a:ext cx="1077327" cy="15205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6" name="Straight Connector 815">
            <a:extLst>
              <a:ext uri="{FF2B5EF4-FFF2-40B4-BE49-F238E27FC236}">
                <a16:creationId xmlns:a16="http://schemas.microsoft.com/office/drawing/2014/main" id="{7704C7FE-C06B-40BA-979B-81C9021FC662}"/>
              </a:ext>
            </a:extLst>
          </p:cNvPr>
          <p:cNvCxnSpPr>
            <a:cxnSpLocks/>
          </p:cNvCxnSpPr>
          <p:nvPr/>
        </p:nvCxnSpPr>
        <p:spPr>
          <a:xfrm flipV="1">
            <a:off x="4371193" y="3166448"/>
            <a:ext cx="922167" cy="2833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7" name="Straight Connector 816">
            <a:extLst>
              <a:ext uri="{FF2B5EF4-FFF2-40B4-BE49-F238E27FC236}">
                <a16:creationId xmlns:a16="http://schemas.microsoft.com/office/drawing/2014/main" id="{A5C53C58-FEA6-490D-846A-EBA8FFEA6B06}"/>
              </a:ext>
            </a:extLst>
          </p:cNvPr>
          <p:cNvCxnSpPr>
            <a:cxnSpLocks/>
          </p:cNvCxnSpPr>
          <p:nvPr/>
        </p:nvCxnSpPr>
        <p:spPr>
          <a:xfrm>
            <a:off x="4359256" y="3522873"/>
            <a:ext cx="978885" cy="106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8" name="Straight Connector 817">
            <a:extLst>
              <a:ext uri="{FF2B5EF4-FFF2-40B4-BE49-F238E27FC236}">
                <a16:creationId xmlns:a16="http://schemas.microsoft.com/office/drawing/2014/main" id="{EA5C6B86-E981-41F6-B25F-8E571C8243E3}"/>
              </a:ext>
            </a:extLst>
          </p:cNvPr>
          <p:cNvCxnSpPr>
            <a:cxnSpLocks/>
          </p:cNvCxnSpPr>
          <p:nvPr/>
        </p:nvCxnSpPr>
        <p:spPr>
          <a:xfrm>
            <a:off x="4333803" y="3564192"/>
            <a:ext cx="1018871" cy="5750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9" name="Straight Connector 818">
            <a:extLst>
              <a:ext uri="{FF2B5EF4-FFF2-40B4-BE49-F238E27FC236}">
                <a16:creationId xmlns:a16="http://schemas.microsoft.com/office/drawing/2014/main" id="{F400B1E5-2EBD-462F-B9E0-317587C9FA2B}"/>
              </a:ext>
            </a:extLst>
          </p:cNvPr>
          <p:cNvCxnSpPr>
            <a:cxnSpLocks/>
          </p:cNvCxnSpPr>
          <p:nvPr/>
        </p:nvCxnSpPr>
        <p:spPr>
          <a:xfrm>
            <a:off x="4280880" y="3614024"/>
            <a:ext cx="1093481" cy="10240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0" name="Straight Connector 819">
            <a:extLst>
              <a:ext uri="{FF2B5EF4-FFF2-40B4-BE49-F238E27FC236}">
                <a16:creationId xmlns:a16="http://schemas.microsoft.com/office/drawing/2014/main" id="{2DF17F7C-74AC-42E3-8D1A-7C308AC04CDC}"/>
              </a:ext>
            </a:extLst>
          </p:cNvPr>
          <p:cNvCxnSpPr>
            <a:cxnSpLocks/>
          </p:cNvCxnSpPr>
          <p:nvPr/>
        </p:nvCxnSpPr>
        <p:spPr>
          <a:xfrm flipV="1">
            <a:off x="4377363" y="3198494"/>
            <a:ext cx="915997" cy="7307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1" name="Straight Connector 820">
            <a:extLst>
              <a:ext uri="{FF2B5EF4-FFF2-40B4-BE49-F238E27FC236}">
                <a16:creationId xmlns:a16="http://schemas.microsoft.com/office/drawing/2014/main" id="{CF3D31E7-306C-45E4-B2BD-A7E15F7E46F6}"/>
              </a:ext>
            </a:extLst>
          </p:cNvPr>
          <p:cNvCxnSpPr>
            <a:cxnSpLocks/>
          </p:cNvCxnSpPr>
          <p:nvPr/>
        </p:nvCxnSpPr>
        <p:spPr>
          <a:xfrm flipV="1">
            <a:off x="4389071" y="3646638"/>
            <a:ext cx="942561" cy="3359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2" name="Straight Connector 821">
            <a:extLst>
              <a:ext uri="{FF2B5EF4-FFF2-40B4-BE49-F238E27FC236}">
                <a16:creationId xmlns:a16="http://schemas.microsoft.com/office/drawing/2014/main" id="{3C482153-0FB5-405B-975A-E53B2A0B48D0}"/>
              </a:ext>
            </a:extLst>
          </p:cNvPr>
          <p:cNvCxnSpPr>
            <a:cxnSpLocks/>
          </p:cNvCxnSpPr>
          <p:nvPr/>
        </p:nvCxnSpPr>
        <p:spPr>
          <a:xfrm>
            <a:off x="4359256" y="4037486"/>
            <a:ext cx="1010477" cy="1018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CDDA4F9B-D666-49D0-A820-41F11A0D7EAC}"/>
              </a:ext>
            </a:extLst>
          </p:cNvPr>
          <p:cNvCxnSpPr>
            <a:cxnSpLocks/>
          </p:cNvCxnSpPr>
          <p:nvPr/>
        </p:nvCxnSpPr>
        <p:spPr>
          <a:xfrm>
            <a:off x="4298381" y="4139403"/>
            <a:ext cx="1059405" cy="4986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2" name="Straight Connector 911">
            <a:extLst>
              <a:ext uri="{FF2B5EF4-FFF2-40B4-BE49-F238E27FC236}">
                <a16:creationId xmlns:a16="http://schemas.microsoft.com/office/drawing/2014/main" id="{B7258B24-9286-4C44-872D-EB7C31753094}"/>
              </a:ext>
            </a:extLst>
          </p:cNvPr>
          <p:cNvCxnSpPr>
            <a:cxnSpLocks/>
          </p:cNvCxnSpPr>
          <p:nvPr/>
        </p:nvCxnSpPr>
        <p:spPr>
          <a:xfrm flipV="1">
            <a:off x="4362340" y="3280967"/>
            <a:ext cx="969292" cy="11471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3" name="Straight Connector 912">
            <a:extLst>
              <a:ext uri="{FF2B5EF4-FFF2-40B4-BE49-F238E27FC236}">
                <a16:creationId xmlns:a16="http://schemas.microsoft.com/office/drawing/2014/main" id="{35ECAC21-E2E9-4EFD-8512-95216E12A11A}"/>
              </a:ext>
            </a:extLst>
          </p:cNvPr>
          <p:cNvCxnSpPr>
            <a:cxnSpLocks/>
          </p:cNvCxnSpPr>
          <p:nvPr/>
        </p:nvCxnSpPr>
        <p:spPr>
          <a:xfrm flipV="1">
            <a:off x="4350403" y="3799691"/>
            <a:ext cx="960737" cy="7014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4" name="Straight Connector 913">
            <a:extLst>
              <a:ext uri="{FF2B5EF4-FFF2-40B4-BE49-F238E27FC236}">
                <a16:creationId xmlns:a16="http://schemas.microsoft.com/office/drawing/2014/main" id="{4FE39055-D7B7-40E3-9C0C-9E322D7623B1}"/>
              </a:ext>
            </a:extLst>
          </p:cNvPr>
          <p:cNvCxnSpPr>
            <a:cxnSpLocks/>
          </p:cNvCxnSpPr>
          <p:nvPr/>
        </p:nvCxnSpPr>
        <p:spPr>
          <a:xfrm flipV="1">
            <a:off x="4353467" y="4220974"/>
            <a:ext cx="960213" cy="31425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5" name="Straight Connector 914">
            <a:extLst>
              <a:ext uri="{FF2B5EF4-FFF2-40B4-BE49-F238E27FC236}">
                <a16:creationId xmlns:a16="http://schemas.microsoft.com/office/drawing/2014/main" id="{C9A52764-2FB6-4DCF-901A-19FE8ADDAAE2}"/>
              </a:ext>
            </a:extLst>
          </p:cNvPr>
          <p:cNvCxnSpPr>
            <a:cxnSpLocks/>
          </p:cNvCxnSpPr>
          <p:nvPr/>
        </p:nvCxnSpPr>
        <p:spPr>
          <a:xfrm>
            <a:off x="4332451" y="4610767"/>
            <a:ext cx="960909" cy="1438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6" name="Straight Connector 915">
            <a:extLst>
              <a:ext uri="{FF2B5EF4-FFF2-40B4-BE49-F238E27FC236}">
                <a16:creationId xmlns:a16="http://schemas.microsoft.com/office/drawing/2014/main" id="{7E7B790D-EEE9-4F72-A6AF-A1128E90F632}"/>
              </a:ext>
            </a:extLst>
          </p:cNvPr>
          <p:cNvCxnSpPr>
            <a:cxnSpLocks/>
          </p:cNvCxnSpPr>
          <p:nvPr/>
        </p:nvCxnSpPr>
        <p:spPr>
          <a:xfrm flipV="1">
            <a:off x="4368510" y="3345021"/>
            <a:ext cx="976416" cy="15624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462A5DBB-B692-460D-A662-D0D466562393}"/>
              </a:ext>
            </a:extLst>
          </p:cNvPr>
          <p:cNvCxnSpPr>
            <a:cxnSpLocks/>
          </p:cNvCxnSpPr>
          <p:nvPr/>
        </p:nvCxnSpPr>
        <p:spPr>
          <a:xfrm flipV="1">
            <a:off x="4380218" y="3799691"/>
            <a:ext cx="930922" cy="11611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8" name="Straight Connector 917">
            <a:extLst>
              <a:ext uri="{FF2B5EF4-FFF2-40B4-BE49-F238E27FC236}">
                <a16:creationId xmlns:a16="http://schemas.microsoft.com/office/drawing/2014/main" id="{C9E2C8BD-1209-4684-B619-72F38951B43D}"/>
              </a:ext>
            </a:extLst>
          </p:cNvPr>
          <p:cNvCxnSpPr>
            <a:cxnSpLocks/>
          </p:cNvCxnSpPr>
          <p:nvPr/>
        </p:nvCxnSpPr>
        <p:spPr>
          <a:xfrm flipV="1">
            <a:off x="4350403" y="4220974"/>
            <a:ext cx="963277" cy="7947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9" name="Straight Connector 918">
            <a:extLst>
              <a:ext uri="{FF2B5EF4-FFF2-40B4-BE49-F238E27FC236}">
                <a16:creationId xmlns:a16="http://schemas.microsoft.com/office/drawing/2014/main" id="{AC815F53-40E8-4779-9C8C-B3989F7158FE}"/>
              </a:ext>
            </a:extLst>
          </p:cNvPr>
          <p:cNvCxnSpPr>
            <a:cxnSpLocks/>
          </p:cNvCxnSpPr>
          <p:nvPr/>
        </p:nvCxnSpPr>
        <p:spPr>
          <a:xfrm flipV="1">
            <a:off x="4289528" y="4820920"/>
            <a:ext cx="1021612" cy="2967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0" name="Straight Connector 1379">
            <a:extLst>
              <a:ext uri="{FF2B5EF4-FFF2-40B4-BE49-F238E27FC236}">
                <a16:creationId xmlns:a16="http://schemas.microsoft.com/office/drawing/2014/main" id="{55FB092C-2FC1-4CA8-8C3E-93A31D17DB30}"/>
              </a:ext>
            </a:extLst>
          </p:cNvPr>
          <p:cNvCxnSpPr>
            <a:cxnSpLocks/>
          </p:cNvCxnSpPr>
          <p:nvPr/>
        </p:nvCxnSpPr>
        <p:spPr>
          <a:xfrm flipH="1">
            <a:off x="4299718" y="3345021"/>
            <a:ext cx="1045208" cy="20516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8" name="Straight Connector 997">
            <a:extLst>
              <a:ext uri="{FF2B5EF4-FFF2-40B4-BE49-F238E27FC236}">
                <a16:creationId xmlns:a16="http://schemas.microsoft.com/office/drawing/2014/main" id="{9AD59DEA-6A9C-4EC9-A3F2-4A61884C27BD}"/>
              </a:ext>
            </a:extLst>
          </p:cNvPr>
          <p:cNvCxnSpPr>
            <a:cxnSpLocks/>
          </p:cNvCxnSpPr>
          <p:nvPr/>
        </p:nvCxnSpPr>
        <p:spPr>
          <a:xfrm flipH="1">
            <a:off x="4341540" y="3674248"/>
            <a:ext cx="984553" cy="17504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0" name="Straight Connector 999">
            <a:extLst>
              <a:ext uri="{FF2B5EF4-FFF2-40B4-BE49-F238E27FC236}">
                <a16:creationId xmlns:a16="http://schemas.microsoft.com/office/drawing/2014/main" id="{50B8532E-A853-4D13-81D2-2BF78A7A6A8D}"/>
              </a:ext>
            </a:extLst>
          </p:cNvPr>
          <p:cNvCxnSpPr>
            <a:cxnSpLocks/>
          </p:cNvCxnSpPr>
          <p:nvPr/>
        </p:nvCxnSpPr>
        <p:spPr>
          <a:xfrm flipH="1">
            <a:off x="4341540" y="4253228"/>
            <a:ext cx="959557" cy="11714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2" name="Straight Connector 1001">
            <a:extLst>
              <a:ext uri="{FF2B5EF4-FFF2-40B4-BE49-F238E27FC236}">
                <a16:creationId xmlns:a16="http://schemas.microsoft.com/office/drawing/2014/main" id="{36140A25-F595-41D8-B07D-4475CE77B7AF}"/>
              </a:ext>
            </a:extLst>
          </p:cNvPr>
          <p:cNvCxnSpPr>
            <a:cxnSpLocks/>
          </p:cNvCxnSpPr>
          <p:nvPr/>
        </p:nvCxnSpPr>
        <p:spPr>
          <a:xfrm flipH="1">
            <a:off x="4341540" y="4833141"/>
            <a:ext cx="959557" cy="5915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8" name="Straight Arrow Connector 1387">
            <a:extLst>
              <a:ext uri="{FF2B5EF4-FFF2-40B4-BE49-F238E27FC236}">
                <a16:creationId xmlns:a16="http://schemas.microsoft.com/office/drawing/2014/main" id="{2E992DC3-7752-4AAC-A549-02BEFD7B96EB}"/>
              </a:ext>
            </a:extLst>
          </p:cNvPr>
          <p:cNvCxnSpPr/>
          <p:nvPr/>
        </p:nvCxnSpPr>
        <p:spPr>
          <a:xfrm>
            <a:off x="5806440" y="3198494"/>
            <a:ext cx="9550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8" name="Straight Arrow Connector 1007">
            <a:extLst>
              <a:ext uri="{FF2B5EF4-FFF2-40B4-BE49-F238E27FC236}">
                <a16:creationId xmlns:a16="http://schemas.microsoft.com/office/drawing/2014/main" id="{2A33312E-6D90-4B9E-8269-84BE511B01B7}"/>
              </a:ext>
            </a:extLst>
          </p:cNvPr>
          <p:cNvCxnSpPr/>
          <p:nvPr/>
        </p:nvCxnSpPr>
        <p:spPr>
          <a:xfrm>
            <a:off x="5806440" y="3742054"/>
            <a:ext cx="9550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9" name="Straight Arrow Connector 1008">
            <a:extLst>
              <a:ext uri="{FF2B5EF4-FFF2-40B4-BE49-F238E27FC236}">
                <a16:creationId xmlns:a16="http://schemas.microsoft.com/office/drawing/2014/main" id="{BA729D39-26DE-433A-AFD9-B74DFC29B2C3}"/>
              </a:ext>
            </a:extLst>
          </p:cNvPr>
          <p:cNvCxnSpPr/>
          <p:nvPr/>
        </p:nvCxnSpPr>
        <p:spPr>
          <a:xfrm>
            <a:off x="5806440" y="4211043"/>
            <a:ext cx="9550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0" name="Straight Arrow Connector 1009">
            <a:extLst>
              <a:ext uri="{FF2B5EF4-FFF2-40B4-BE49-F238E27FC236}">
                <a16:creationId xmlns:a16="http://schemas.microsoft.com/office/drawing/2014/main" id="{E2710D8C-1C89-4C28-8D2C-8F4B150D60F2}"/>
              </a:ext>
            </a:extLst>
          </p:cNvPr>
          <p:cNvCxnSpPr/>
          <p:nvPr/>
        </p:nvCxnSpPr>
        <p:spPr>
          <a:xfrm>
            <a:off x="5806440" y="4754603"/>
            <a:ext cx="9550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9" name="Oval 1388">
            <a:extLst>
              <a:ext uri="{FF2B5EF4-FFF2-40B4-BE49-F238E27FC236}">
                <a16:creationId xmlns:a16="http://schemas.microsoft.com/office/drawing/2014/main" id="{81D85746-EAB5-43EB-BE65-BB31AA3F3692}"/>
              </a:ext>
            </a:extLst>
          </p:cNvPr>
          <p:cNvSpPr/>
          <p:nvPr/>
        </p:nvSpPr>
        <p:spPr>
          <a:xfrm>
            <a:off x="2704549" y="2173593"/>
            <a:ext cx="492583" cy="489417"/>
          </a:xfrm>
          <a:prstGeom prst="ellipse">
            <a:avLst/>
          </a:prstGeom>
          <a:solidFill>
            <a:srgbClr val="FF8811"/>
          </a:solidFill>
          <a:ln w="12700">
            <a:solidFill>
              <a:srgbClr val="F994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550" autoRev="1" fill="remove"/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1550" autoRev="1" fill="remove"/>
                                        <p:tgtEl>
                                          <p:spTgt spid="13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1550" autoRev="1" fill="remove"/>
                                        <p:tgtEl>
                                          <p:spTgt spid="13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550" autoRev="1" fill="remove"/>
                                        <p:tgtEl>
                                          <p:spTgt spid="13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31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5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310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1550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100" tmFilter="0, 0; .2, .5; .8, .5; 1, 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1550" autoRev="1" fill="hold"/>
                                        <p:tgtEl>
                                          <p:spTgt spid="1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3100" tmFilter="0, 0; .2, .5; .8, .5; 1, 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1550" autoRev="1" fill="hold"/>
                                        <p:tgtEl>
                                          <p:spTgt spid="2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8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2D56A-EAD6-4601-82D4-6E83D714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2) Siêu tham số</a:t>
            </a:r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102C356-602D-4A8D-9792-45475CD10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749" y="1668413"/>
            <a:ext cx="5553075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FF090C-F2EB-4E0D-9A8E-C54BEC9ED8CA}"/>
              </a:ext>
            </a:extLst>
          </p:cNvPr>
          <p:cNvSpPr/>
          <p:nvPr/>
        </p:nvSpPr>
        <p:spPr>
          <a:xfrm>
            <a:off x="4236720" y="1388962"/>
            <a:ext cx="1456944" cy="4229100"/>
          </a:xfrm>
          <a:prstGeom prst="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856FA7-1EBC-49C2-9346-6A1631B8E3E7}"/>
              </a:ext>
            </a:extLst>
          </p:cNvPr>
          <p:cNvSpPr/>
          <p:nvPr/>
        </p:nvSpPr>
        <p:spPr>
          <a:xfrm>
            <a:off x="4645152" y="1531660"/>
            <a:ext cx="656052" cy="685760"/>
          </a:xfrm>
          <a:prstGeom prst="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9E8EBC-0675-42BA-B43D-517E60B61116}"/>
              </a:ext>
            </a:extLst>
          </p:cNvPr>
          <p:cNvSpPr/>
          <p:nvPr/>
        </p:nvSpPr>
        <p:spPr>
          <a:xfrm>
            <a:off x="7424857" y="2663776"/>
            <a:ext cx="814903" cy="660400"/>
          </a:xfrm>
          <a:prstGeom prst="rect">
            <a:avLst/>
          </a:prstGeom>
          <a:noFill/>
          <a:ln w="76200" cap="flat" cmpd="sng" algn="ctr">
            <a:solidFill>
              <a:srgbClr val="18B6F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2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617D-6A86-4413-A0DB-7B0B0D19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Lan </a:t>
            </a:r>
            <a:r>
              <a:rPr lang="en-US" u="sng" dirty="0" err="1"/>
              <a:t>truyền</a:t>
            </a:r>
            <a:r>
              <a:rPr lang="en-US" u="sng" dirty="0"/>
              <a:t> </a:t>
            </a:r>
            <a:r>
              <a:rPr lang="en-US" u="sng" dirty="0" err="1"/>
              <a:t>tiến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94B54-612B-4579-9698-027EFDB8E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(bao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ra)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neural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input layer </a:t>
            </a:r>
            <a:r>
              <a:rPr lang="en-US" dirty="0" err="1"/>
              <a:t>đến</a:t>
            </a:r>
            <a:r>
              <a:rPr lang="en-US" dirty="0"/>
              <a:t> output layer.</a:t>
            </a:r>
          </a:p>
        </p:txBody>
      </p:sp>
    </p:spTree>
    <p:extLst>
      <p:ext uri="{BB962C8B-B14F-4D97-AF65-F5344CB8AC3E}">
        <p14:creationId xmlns:p14="http://schemas.microsoft.com/office/powerpoint/2010/main" val="156470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207C-F93A-42F3-A8C0-797F7B4D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350" y="350853"/>
            <a:ext cx="10515600" cy="1325563"/>
          </a:xfrm>
        </p:spPr>
        <p:txBody>
          <a:bodyPr/>
          <a:lstStyle/>
          <a:p>
            <a:r>
              <a:rPr lang="en-US" u="sng" dirty="0"/>
              <a:t>Lan </a:t>
            </a:r>
            <a:r>
              <a:rPr lang="en-US" u="sng" dirty="0" err="1"/>
              <a:t>truyền</a:t>
            </a:r>
            <a:r>
              <a:rPr lang="en-US" u="sng" dirty="0"/>
              <a:t> </a:t>
            </a:r>
            <a:r>
              <a:rPr lang="en-US" u="sng" dirty="0" err="1"/>
              <a:t>tiến</a:t>
            </a:r>
            <a:endParaRPr lang="en-US" u="sng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0CCC91B-559A-4165-9397-C17C6CB1A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300" y="1404116"/>
            <a:ext cx="50292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4EBE2C-7F9E-4270-87B5-31E25CA8C095}"/>
              </a:ext>
            </a:extLst>
          </p:cNvPr>
          <p:cNvSpPr txBox="1"/>
          <p:nvPr/>
        </p:nvSpPr>
        <p:spPr>
          <a:xfrm>
            <a:off x="1000884" y="1727825"/>
            <a:ext cx="30604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x1,x2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features </a:t>
            </a:r>
            <a:r>
              <a:rPr lang="en-US" dirty="0" err="1"/>
              <a:t>của</a:t>
            </a:r>
            <a:r>
              <a:rPr lang="en-US" dirty="0"/>
              <a:t> input.</a:t>
            </a:r>
          </a:p>
          <a:p>
            <a:r>
              <a:rPr lang="en-US" dirty="0"/>
              <a:t>a1,a2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hidden layer</a:t>
            </a:r>
          </a:p>
          <a:p>
            <a:r>
              <a:rPr lang="en-US" dirty="0"/>
              <a:t>y1,y2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output.</a:t>
            </a:r>
          </a:p>
          <a:p>
            <a:r>
              <a:rPr lang="en-US" dirty="0"/>
              <a:t>b1,b2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bias</a:t>
            </a:r>
          </a:p>
          <a:p>
            <a:r>
              <a:rPr lang="en-US" dirty="0"/>
              <a:t>w1,w2,…,w8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.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EF256F-9035-4C89-B48D-63FA166C1A2C}"/>
              </a:ext>
            </a:extLst>
          </p:cNvPr>
          <p:cNvSpPr/>
          <p:nvPr/>
        </p:nvSpPr>
        <p:spPr>
          <a:xfrm>
            <a:off x="5967598" y="1569220"/>
            <a:ext cx="591312" cy="39889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920851-3CCF-4410-A21E-A14951BCD270}"/>
              </a:ext>
            </a:extLst>
          </p:cNvPr>
          <p:cNvSpPr/>
          <p:nvPr/>
        </p:nvSpPr>
        <p:spPr>
          <a:xfrm>
            <a:off x="5967598" y="2316498"/>
            <a:ext cx="591312" cy="39889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F74E7D-0762-4C45-8B6B-CF9483D998B4}"/>
              </a:ext>
            </a:extLst>
          </p:cNvPr>
          <p:cNvSpPr/>
          <p:nvPr/>
        </p:nvSpPr>
        <p:spPr>
          <a:xfrm>
            <a:off x="7759822" y="1576590"/>
            <a:ext cx="591312" cy="39889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91B1CC-A062-429B-A091-8D59D8693E6F}"/>
              </a:ext>
            </a:extLst>
          </p:cNvPr>
          <p:cNvSpPr/>
          <p:nvPr/>
        </p:nvSpPr>
        <p:spPr>
          <a:xfrm>
            <a:off x="7839070" y="2316497"/>
            <a:ext cx="591312" cy="39889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84726-67B7-425F-87C0-817A63E31353}"/>
              </a:ext>
            </a:extLst>
          </p:cNvPr>
          <p:cNvSpPr txBox="1"/>
          <p:nvPr/>
        </p:nvSpPr>
        <p:spPr>
          <a:xfrm>
            <a:off x="2036922" y="4468228"/>
            <a:ext cx="357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x1*w1 + x2*w3 + b1</a:t>
            </a:r>
          </a:p>
        </p:txBody>
      </p:sp>
    </p:spTree>
    <p:extLst>
      <p:ext uri="{BB962C8B-B14F-4D97-AF65-F5344CB8AC3E}">
        <p14:creationId xmlns:p14="http://schemas.microsoft.com/office/powerpoint/2010/main" val="67570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C94CE3-83C8-48FE-9328-6E4F26E86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864" y="2519235"/>
            <a:ext cx="6430272" cy="1819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0B6DB5-9460-4939-AB99-B02C09746755}"/>
              </a:ext>
            </a:extLst>
          </p:cNvPr>
          <p:cNvSpPr txBox="1"/>
          <p:nvPr/>
        </p:nvSpPr>
        <p:spPr>
          <a:xfrm>
            <a:off x="4100101" y="1278035"/>
            <a:ext cx="3991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x1*w1 + x2*w3 + b1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145D83EF-F8DB-4953-9FFA-B55D33F64E7F}"/>
              </a:ext>
            </a:extLst>
          </p:cNvPr>
          <p:cNvSpPr/>
          <p:nvPr/>
        </p:nvSpPr>
        <p:spPr>
          <a:xfrm rot="5400000">
            <a:off x="5566060" y="-234125"/>
            <a:ext cx="1059880" cy="5506720"/>
          </a:xfrm>
          <a:prstGeom prst="leftBrace">
            <a:avLst>
              <a:gd name="adj1" fmla="val 6437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40908E23-AA76-4ACD-95EC-16E32BBDEB69}"/>
              </a:ext>
            </a:extLst>
          </p:cNvPr>
          <p:cNvSpPr/>
          <p:nvPr/>
        </p:nvSpPr>
        <p:spPr>
          <a:xfrm rot="5400000">
            <a:off x="6392592" y="2644727"/>
            <a:ext cx="153576" cy="502921"/>
          </a:xfrm>
          <a:prstGeom prst="leftBrace">
            <a:avLst>
              <a:gd name="adj1" fmla="val 6437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4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F7049A0-15FA-4000-A130-A8A6B429FF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8" r="40824"/>
          <a:stretch/>
        </p:blipFill>
        <p:spPr bwMode="auto">
          <a:xfrm>
            <a:off x="5375805" y="2750908"/>
            <a:ext cx="2183236" cy="94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7B6EFA-E195-4379-B687-318128E29F89}"/>
              </a:ext>
            </a:extLst>
          </p:cNvPr>
          <p:cNvSpPr txBox="1"/>
          <p:nvPr/>
        </p:nvSpPr>
        <p:spPr>
          <a:xfrm>
            <a:off x="3845034" y="3023019"/>
            <a:ext cx="1624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Sigmoid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7993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207C-F93A-42F3-A8C0-797F7B4D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366" y="278959"/>
            <a:ext cx="10515600" cy="1325563"/>
          </a:xfrm>
        </p:spPr>
        <p:txBody>
          <a:bodyPr/>
          <a:lstStyle/>
          <a:p>
            <a:r>
              <a:rPr lang="en-US" u="sng" dirty="0"/>
              <a:t>Lan </a:t>
            </a:r>
            <a:r>
              <a:rPr lang="en-US" u="sng" dirty="0" err="1"/>
              <a:t>truyền</a:t>
            </a:r>
            <a:r>
              <a:rPr lang="en-US" u="sng" dirty="0"/>
              <a:t> </a:t>
            </a:r>
            <a:r>
              <a:rPr lang="en-US" u="sng" dirty="0" err="1"/>
              <a:t>tiến</a:t>
            </a:r>
            <a:endParaRPr lang="en-US" u="sng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0CCC91B-559A-4165-9397-C17C6CB1A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66" y="1404116"/>
            <a:ext cx="50292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4EBE2C-7F9E-4270-87B5-31E25CA8C095}"/>
              </a:ext>
            </a:extLst>
          </p:cNvPr>
          <p:cNvSpPr txBox="1"/>
          <p:nvPr/>
        </p:nvSpPr>
        <p:spPr>
          <a:xfrm>
            <a:off x="914400" y="4225159"/>
            <a:ext cx="3060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x1,x2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features </a:t>
            </a:r>
            <a:r>
              <a:rPr lang="en-US" dirty="0" err="1"/>
              <a:t>của</a:t>
            </a:r>
            <a:r>
              <a:rPr lang="en-US" dirty="0"/>
              <a:t> input.</a:t>
            </a:r>
          </a:p>
          <a:p>
            <a:r>
              <a:rPr lang="en-US" dirty="0"/>
              <a:t>y1,y2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output.</a:t>
            </a:r>
          </a:p>
          <a:p>
            <a:r>
              <a:rPr lang="en-US" dirty="0"/>
              <a:t>b1,b2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bias</a:t>
            </a:r>
          </a:p>
          <a:p>
            <a:r>
              <a:rPr lang="en-US" dirty="0"/>
              <a:t>w1,w2,…,w8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.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EF256F-9035-4C89-B48D-63FA166C1A2C}"/>
              </a:ext>
            </a:extLst>
          </p:cNvPr>
          <p:cNvSpPr/>
          <p:nvPr/>
        </p:nvSpPr>
        <p:spPr>
          <a:xfrm>
            <a:off x="2645664" y="1569220"/>
            <a:ext cx="591312" cy="39889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920851-3CCF-4410-A21E-A14951BCD270}"/>
              </a:ext>
            </a:extLst>
          </p:cNvPr>
          <p:cNvSpPr/>
          <p:nvPr/>
        </p:nvSpPr>
        <p:spPr>
          <a:xfrm>
            <a:off x="2645664" y="2316498"/>
            <a:ext cx="591312" cy="39889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F74E7D-0762-4C45-8B6B-CF9483D998B4}"/>
              </a:ext>
            </a:extLst>
          </p:cNvPr>
          <p:cNvSpPr/>
          <p:nvPr/>
        </p:nvSpPr>
        <p:spPr>
          <a:xfrm>
            <a:off x="4437888" y="1576590"/>
            <a:ext cx="591312" cy="39889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91B1CC-A062-429B-A091-8D59D8693E6F}"/>
              </a:ext>
            </a:extLst>
          </p:cNvPr>
          <p:cNvSpPr/>
          <p:nvPr/>
        </p:nvSpPr>
        <p:spPr>
          <a:xfrm>
            <a:off x="4517136" y="2316497"/>
            <a:ext cx="591312" cy="39889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84726-67B7-425F-87C0-817A63E31353}"/>
              </a:ext>
            </a:extLst>
          </p:cNvPr>
          <p:cNvSpPr txBox="1"/>
          <p:nvPr/>
        </p:nvSpPr>
        <p:spPr>
          <a:xfrm>
            <a:off x="6482572" y="2024109"/>
            <a:ext cx="3289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z1 = x1*w1 + x2*w3 + b1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FBD76FF-E686-4857-BCBB-64F85597EF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8" r="40824"/>
          <a:stretch/>
        </p:blipFill>
        <p:spPr bwMode="auto">
          <a:xfrm>
            <a:off x="8013343" y="463410"/>
            <a:ext cx="2183236" cy="94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E12267-0AAA-4291-B952-70A74336152B}"/>
              </a:ext>
            </a:extLst>
          </p:cNvPr>
          <p:cNvSpPr txBox="1"/>
          <p:nvPr/>
        </p:nvSpPr>
        <p:spPr>
          <a:xfrm>
            <a:off x="6482572" y="735521"/>
            <a:ext cx="1624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Sigmoid 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8F6E23-B494-483D-8CE8-DB33FAA8ACCB}"/>
              </a:ext>
            </a:extLst>
          </p:cNvPr>
          <p:cNvSpPr txBox="1"/>
          <p:nvPr/>
        </p:nvSpPr>
        <p:spPr>
          <a:xfrm>
            <a:off x="6482571" y="2502211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a1 = g(z1)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987332-D62F-4BDB-A8A8-1AEF7E0C53DB}"/>
              </a:ext>
            </a:extLst>
          </p:cNvPr>
          <p:cNvSpPr txBox="1"/>
          <p:nvPr/>
        </p:nvSpPr>
        <p:spPr>
          <a:xfrm>
            <a:off x="6482572" y="2934289"/>
            <a:ext cx="3289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z2 = x1*w2 + x2*w4 + b1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953474-D83B-4C4F-9615-6EAA90F6FE42}"/>
              </a:ext>
            </a:extLst>
          </p:cNvPr>
          <p:cNvSpPr txBox="1"/>
          <p:nvPr/>
        </p:nvSpPr>
        <p:spPr>
          <a:xfrm>
            <a:off x="6482571" y="3349304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a2 = g(z2)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6A8A12-976A-41CC-84EA-36FBD286C6A7}"/>
              </a:ext>
            </a:extLst>
          </p:cNvPr>
          <p:cNvSpPr txBox="1"/>
          <p:nvPr/>
        </p:nvSpPr>
        <p:spPr>
          <a:xfrm>
            <a:off x="6505431" y="3780413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z3 = a1*w5 + a2*w7 + b2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054988-E9F7-4B66-82E8-C53C3314AFA8}"/>
              </a:ext>
            </a:extLst>
          </p:cNvPr>
          <p:cNvSpPr txBox="1"/>
          <p:nvPr/>
        </p:nvSpPr>
        <p:spPr>
          <a:xfrm>
            <a:off x="6482571" y="4159895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y1 = g(z3)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D3FC07-39EA-4C69-BEEC-4ACF934DD0F7}"/>
              </a:ext>
            </a:extLst>
          </p:cNvPr>
          <p:cNvSpPr txBox="1"/>
          <p:nvPr/>
        </p:nvSpPr>
        <p:spPr>
          <a:xfrm>
            <a:off x="6453718" y="4591004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z4 = a1*w6 + a2*w8 + b2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53E1CF-E1F0-488A-BEFD-20A141AEEEA5}"/>
              </a:ext>
            </a:extLst>
          </p:cNvPr>
          <p:cNvSpPr txBox="1"/>
          <p:nvPr/>
        </p:nvSpPr>
        <p:spPr>
          <a:xfrm>
            <a:off x="6430858" y="4970486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y2 = g(z4)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DF3E11-73F1-4F1D-A8AD-8C47CEB3168D}"/>
              </a:ext>
            </a:extLst>
          </p:cNvPr>
          <p:cNvSpPr txBox="1"/>
          <p:nvPr/>
        </p:nvSpPr>
        <p:spPr>
          <a:xfrm>
            <a:off x="517729" y="5881301"/>
            <a:ext cx="11630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Lan </a:t>
            </a:r>
            <a:r>
              <a:rPr lang="en-US" sz="2000" b="1" i="1" dirty="0" err="1"/>
              <a:t>truyền</a:t>
            </a:r>
            <a:r>
              <a:rPr lang="en-US" sz="2000" b="1" i="1" dirty="0"/>
              <a:t> </a:t>
            </a:r>
            <a:r>
              <a:rPr lang="en-US" sz="2000" b="1" i="1" dirty="0" err="1"/>
              <a:t>tiến</a:t>
            </a:r>
            <a:r>
              <a:rPr lang="en-US" sz="2000" b="1" i="1" dirty="0"/>
              <a:t> </a:t>
            </a:r>
            <a:r>
              <a:rPr lang="en-US" sz="2000" b="1" dirty="0" err="1"/>
              <a:t>là</a:t>
            </a:r>
            <a:r>
              <a:rPr lang="en-US" sz="2000" b="1" dirty="0"/>
              <a:t> </a:t>
            </a:r>
            <a:r>
              <a:rPr lang="en-US" sz="2000" b="1" dirty="0" err="1"/>
              <a:t>một</a:t>
            </a:r>
            <a:r>
              <a:rPr lang="en-US" sz="2000" b="1" dirty="0"/>
              <a:t> </a:t>
            </a:r>
            <a:r>
              <a:rPr lang="en-US" sz="2000" b="1" dirty="0" err="1"/>
              <a:t>công</a:t>
            </a:r>
            <a:r>
              <a:rPr lang="en-US" sz="2000" b="1" dirty="0"/>
              <a:t> </a:t>
            </a:r>
            <a:r>
              <a:rPr lang="en-US" sz="2000" b="1" dirty="0" err="1"/>
              <a:t>đoạn</a:t>
            </a:r>
            <a:r>
              <a:rPr lang="en-US" sz="2000" b="1" dirty="0"/>
              <a:t> </a:t>
            </a:r>
            <a:r>
              <a:rPr lang="en-US" sz="2000" b="1" dirty="0" err="1"/>
              <a:t>tính</a:t>
            </a:r>
            <a:r>
              <a:rPr lang="en-US" sz="2000" b="1" dirty="0"/>
              <a:t> </a:t>
            </a:r>
            <a:r>
              <a:rPr lang="en-US" sz="2000" b="1" dirty="0" err="1"/>
              <a:t>giá</a:t>
            </a:r>
            <a:r>
              <a:rPr lang="en-US" sz="2000" b="1" dirty="0"/>
              <a:t> </a:t>
            </a:r>
            <a:r>
              <a:rPr lang="en-US" sz="2000" b="1" dirty="0" err="1"/>
              <a:t>trị</a:t>
            </a:r>
            <a:r>
              <a:rPr lang="en-US" sz="2000" b="1" dirty="0"/>
              <a:t> </a:t>
            </a:r>
            <a:r>
              <a:rPr lang="en-US" sz="2000" b="1" dirty="0" err="1"/>
              <a:t>tại</a:t>
            </a:r>
            <a:r>
              <a:rPr lang="en-US" sz="2000" b="1" dirty="0"/>
              <a:t> </a:t>
            </a:r>
            <a:r>
              <a:rPr lang="en-US" sz="2000" b="1" dirty="0" err="1"/>
              <a:t>từng</a:t>
            </a:r>
            <a:r>
              <a:rPr lang="en-US" sz="2000" b="1" dirty="0"/>
              <a:t> node </a:t>
            </a:r>
            <a:r>
              <a:rPr lang="en-US" sz="2000" b="1" dirty="0" err="1"/>
              <a:t>để</a:t>
            </a:r>
            <a:r>
              <a:rPr lang="en-US" sz="2000" b="1" dirty="0"/>
              <a:t> </a:t>
            </a:r>
            <a:r>
              <a:rPr lang="en-US" sz="2000" b="1" dirty="0" err="1"/>
              <a:t>phục</a:t>
            </a:r>
            <a:r>
              <a:rPr lang="en-US" sz="2000" b="1" dirty="0"/>
              <a:t> </a:t>
            </a:r>
            <a:r>
              <a:rPr lang="en-US" sz="2000" b="1" dirty="0" err="1"/>
              <a:t>vụ</a:t>
            </a:r>
            <a:r>
              <a:rPr lang="en-US" sz="2000" b="1" dirty="0"/>
              <a:t> </a:t>
            </a:r>
            <a:r>
              <a:rPr lang="en-US" sz="2000" b="1" dirty="0" err="1"/>
              <a:t>việc</a:t>
            </a:r>
            <a:r>
              <a:rPr lang="en-US" sz="2000" b="1" dirty="0"/>
              <a:t> </a:t>
            </a:r>
            <a:r>
              <a:rPr lang="en-US" sz="2000" b="1" dirty="0" err="1"/>
              <a:t>tính</a:t>
            </a:r>
            <a:r>
              <a:rPr lang="en-US" sz="2000" b="1" dirty="0"/>
              <a:t> </a:t>
            </a:r>
            <a:r>
              <a:rPr lang="en-US" sz="2000" b="1" dirty="0" err="1"/>
              <a:t>toán</a:t>
            </a:r>
            <a:r>
              <a:rPr lang="en-US" sz="2000" b="1" dirty="0"/>
              <a:t> </a:t>
            </a:r>
            <a:r>
              <a:rPr lang="en-US" sz="2000" b="1" dirty="0" err="1"/>
              <a:t>trong</a:t>
            </a:r>
            <a:r>
              <a:rPr lang="en-US" sz="2000" b="1" dirty="0"/>
              <a:t> </a:t>
            </a:r>
            <a:r>
              <a:rPr lang="en-US" sz="2000" b="1" i="1" dirty="0" err="1"/>
              <a:t>lan</a:t>
            </a:r>
            <a:r>
              <a:rPr lang="en-US" sz="2000" b="1" i="1" dirty="0"/>
              <a:t> </a:t>
            </a:r>
            <a:r>
              <a:rPr lang="en-US" sz="2000" b="1" i="1" dirty="0" err="1"/>
              <a:t>truyền</a:t>
            </a:r>
            <a:r>
              <a:rPr lang="en-US" sz="2000" b="1" i="1" dirty="0"/>
              <a:t> </a:t>
            </a:r>
            <a:r>
              <a:rPr lang="en-US" sz="2000" b="1" i="1" dirty="0" err="1"/>
              <a:t>ngược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84762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600</Words>
  <Application>Microsoft Office PowerPoint</Application>
  <PresentationFormat>Widescreen</PresentationFormat>
  <Paragraphs>67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inherit</vt:lpstr>
      <vt:lpstr>MathJax_Main</vt:lpstr>
      <vt:lpstr>Open Sans</vt:lpstr>
      <vt:lpstr>system-ui</vt:lpstr>
      <vt:lpstr>Office Theme</vt:lpstr>
      <vt:lpstr>Artificial Neural Network (ANN)</vt:lpstr>
      <vt:lpstr>Tổng quan</vt:lpstr>
      <vt:lpstr>1) Mô hình neural network</vt:lpstr>
      <vt:lpstr>2) Siêu tham số</vt:lpstr>
      <vt:lpstr>Lan truyền tiến</vt:lpstr>
      <vt:lpstr>Lan truyền tiến</vt:lpstr>
      <vt:lpstr>PowerPoint Presentation</vt:lpstr>
      <vt:lpstr>PowerPoint Presentation</vt:lpstr>
      <vt:lpstr>Lan truyền tiến</vt:lpstr>
      <vt:lpstr>Lan truyền ngược</vt:lpstr>
      <vt:lpstr>Lan truyền ngược</vt:lpstr>
      <vt:lpstr>Tính số lượng tham số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neural network (ANN)</dc:title>
  <dc:creator>Nguyễn Kiều Vinh</dc:creator>
  <cp:lastModifiedBy>Nguyễn Kiều Vinh</cp:lastModifiedBy>
  <cp:revision>40</cp:revision>
  <dcterms:created xsi:type="dcterms:W3CDTF">2021-05-11T05:50:01Z</dcterms:created>
  <dcterms:modified xsi:type="dcterms:W3CDTF">2021-05-11T17:17:31Z</dcterms:modified>
</cp:coreProperties>
</file>