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1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ch.io/game-assets" TargetMode="External"/><Relationship Id="rId2" Type="http://schemas.openxmlformats.org/officeDocument/2006/relationships/hyperlink" Target="https://www.freepik.com/free-photos-vectors/2d-butt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zyfoo.net/tutorials/SDL/" TargetMode="External"/><Relationship Id="rId4" Type="http://schemas.openxmlformats.org/officeDocument/2006/relationships/hyperlink" Target="https://opengamea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64605" y="1208504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08530" y="1152366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624C0-63F2-785D-6BBA-8F3593F5C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68" y="1159104"/>
            <a:ext cx="3363687" cy="1892410"/>
          </a:xfrm>
        </p:spPr>
        <p:txBody>
          <a:bodyPr anchor="b">
            <a:normAutofit/>
          </a:bodyPr>
          <a:lstStyle/>
          <a:p>
            <a:r>
              <a:rPr lang="en-US" dirty="0"/>
              <a:t>Game 2d</a:t>
            </a:r>
            <a:br>
              <a:rPr lang="en-US" dirty="0"/>
            </a:br>
            <a:r>
              <a:rPr lang="en-US" dirty="0"/>
              <a:t>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35CA-05F8-A6EC-309A-0B433E64A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67" y="3136713"/>
            <a:ext cx="3363687" cy="2189259"/>
          </a:xfrm>
        </p:spPr>
        <p:txBody>
          <a:bodyPr anchor="t">
            <a:normAutofit/>
          </a:bodyPr>
          <a:lstStyle/>
          <a:p>
            <a:pPr algn="ctr"/>
            <a:r>
              <a:rPr lang="en-US" b="0" dirty="0"/>
              <a:t>Created by:</a:t>
            </a:r>
          </a:p>
          <a:p>
            <a:pPr algn="ctr"/>
            <a:r>
              <a:rPr lang="en-US" dirty="0"/>
              <a:t>Dao </a:t>
            </a:r>
            <a:r>
              <a:rPr lang="en-US" dirty="0" err="1"/>
              <a:t>Manh</a:t>
            </a:r>
            <a:r>
              <a:rPr lang="en-US" dirty="0"/>
              <a:t> Tien Dat</a:t>
            </a:r>
          </a:p>
          <a:p>
            <a:pPr algn="ctr"/>
            <a:r>
              <a:rPr lang="en-US" dirty="0"/>
              <a:t>Pham Tuan Hiep</a:t>
            </a:r>
          </a:p>
        </p:txBody>
      </p:sp>
      <p:pic>
        <p:nvPicPr>
          <p:cNvPr id="5" name="Picture 4" descr="A blue sky with clouds&#10;&#10;Description automatically generated">
            <a:extLst>
              <a:ext uri="{FF2B5EF4-FFF2-40B4-BE49-F238E27FC236}">
                <a16:creationId xmlns:a16="http://schemas.microsoft.com/office/drawing/2014/main" id="{48FCC325-7123-4B03-CC7F-1E95E5726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r="1" b="523"/>
          <a:stretch/>
        </p:blipFill>
        <p:spPr>
          <a:xfrm>
            <a:off x="5588648" y="1159104"/>
            <a:ext cx="6085217" cy="43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1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FDDC53-8DE6-4F4C-B6B4-4FA2A876C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AD053B-137E-47B4-997C-C91AE70CE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441932" y="958443"/>
            <a:ext cx="9361145" cy="4365520"/>
          </a:xfrm>
          <a:custGeom>
            <a:avLst/>
            <a:gdLst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405213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3171"/>
              <a:gd name="connsiteX1" fmla="*/ 9719033 w 9735159"/>
              <a:gd name="connsiteY1" fmla="*/ 122134 h 4583171"/>
              <a:gd name="connsiteX2" fmla="*/ 9675361 w 9735159"/>
              <a:gd name="connsiteY2" fmla="*/ 1854278 h 4583171"/>
              <a:gd name="connsiteX3" fmla="*/ 9667887 w 9735159"/>
              <a:gd name="connsiteY3" fmla="*/ 4129680 h 4583171"/>
              <a:gd name="connsiteX4" fmla="*/ 9156509 w 9735159"/>
              <a:gd name="connsiteY4" fmla="*/ 4179051 h 4583171"/>
              <a:gd name="connsiteX5" fmla="*/ 8374371 w 9735159"/>
              <a:gd name="connsiteY5" fmla="*/ 4200672 h 4583171"/>
              <a:gd name="connsiteX6" fmla="*/ 7989742 w 9735159"/>
              <a:gd name="connsiteY6" fmla="*/ 4205904 h 4583171"/>
              <a:gd name="connsiteX7" fmla="*/ 7685624 w 9735159"/>
              <a:gd name="connsiteY7" fmla="*/ 4466489 h 4583171"/>
              <a:gd name="connsiteX8" fmla="*/ 7189698 w 9735159"/>
              <a:gd name="connsiteY8" fmla="*/ 4582555 h 4583171"/>
              <a:gd name="connsiteX9" fmla="*/ 7423142 w 9735159"/>
              <a:gd name="connsiteY9" fmla="*/ 4218401 h 4583171"/>
              <a:gd name="connsiteX10" fmla="*/ 7322085 w 9735159"/>
              <a:gd name="connsiteY10" fmla="*/ 4198994 h 4583171"/>
              <a:gd name="connsiteX11" fmla="*/ 5976239 w 9735159"/>
              <a:gd name="connsiteY11" fmla="*/ 4198994 h 4583171"/>
              <a:gd name="connsiteX12" fmla="*/ 5703149 w 9735159"/>
              <a:gd name="connsiteY12" fmla="*/ 4203217 h 4583171"/>
              <a:gd name="connsiteX13" fmla="*/ 204518 w 9735159"/>
              <a:gd name="connsiteY13" fmla="*/ 4241988 h 4583171"/>
              <a:gd name="connsiteX14" fmla="*/ 45709 w 9735159"/>
              <a:gd name="connsiteY14" fmla="*/ 2519688 h 4583171"/>
              <a:gd name="connsiteX15" fmla="*/ 0 w 9735159"/>
              <a:gd name="connsiteY15" fmla="*/ 105770 h 4583171"/>
              <a:gd name="connsiteX16" fmla="*/ 6334131 w 9735159"/>
              <a:gd name="connsiteY16" fmla="*/ 49746 h 4583171"/>
              <a:gd name="connsiteX17" fmla="*/ 8936301 w 9735159"/>
              <a:gd name="connsiteY17" fmla="*/ 9904 h 4583171"/>
              <a:gd name="connsiteX18" fmla="*/ 9439106 w 9735159"/>
              <a:gd name="connsiteY18" fmla="*/ 1 h 4583171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23142 w 9735159"/>
              <a:gd name="connsiteY9" fmla="*/ 4218401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169685 w 9735159"/>
              <a:gd name="connsiteY10" fmla="*/ 4210283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29680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78"/>
              <a:gd name="connsiteX1" fmla="*/ 9719033 w 9735159"/>
              <a:gd name="connsiteY1" fmla="*/ 122134 h 4583178"/>
              <a:gd name="connsiteX2" fmla="*/ 9675361 w 9735159"/>
              <a:gd name="connsiteY2" fmla="*/ 1854278 h 4583178"/>
              <a:gd name="connsiteX3" fmla="*/ 9667887 w 9735159"/>
              <a:gd name="connsiteY3" fmla="*/ 4157902 h 4583178"/>
              <a:gd name="connsiteX4" fmla="*/ 9156509 w 9735159"/>
              <a:gd name="connsiteY4" fmla="*/ 4179051 h 4583178"/>
              <a:gd name="connsiteX5" fmla="*/ 8374371 w 9735159"/>
              <a:gd name="connsiteY5" fmla="*/ 4200672 h 4583178"/>
              <a:gd name="connsiteX6" fmla="*/ 7989742 w 9735159"/>
              <a:gd name="connsiteY6" fmla="*/ 4205904 h 4583178"/>
              <a:gd name="connsiteX7" fmla="*/ 7189698 w 9735159"/>
              <a:gd name="connsiteY7" fmla="*/ 4582555 h 4583178"/>
              <a:gd name="connsiteX8" fmla="*/ 7389118 w 9735159"/>
              <a:gd name="connsiteY8" fmla="*/ 4221461 h 4583178"/>
              <a:gd name="connsiteX9" fmla="*/ 7169685 w 9735159"/>
              <a:gd name="connsiteY9" fmla="*/ 4210283 h 4583178"/>
              <a:gd name="connsiteX10" fmla="*/ 5703149 w 9735159"/>
              <a:gd name="connsiteY10" fmla="*/ 4203217 h 4583178"/>
              <a:gd name="connsiteX11" fmla="*/ 204518 w 9735159"/>
              <a:gd name="connsiteY11" fmla="*/ 4241988 h 4583178"/>
              <a:gd name="connsiteX12" fmla="*/ 45709 w 9735159"/>
              <a:gd name="connsiteY12" fmla="*/ 2519688 h 4583178"/>
              <a:gd name="connsiteX13" fmla="*/ 0 w 9735159"/>
              <a:gd name="connsiteY13" fmla="*/ 105770 h 4583178"/>
              <a:gd name="connsiteX14" fmla="*/ 6334131 w 9735159"/>
              <a:gd name="connsiteY14" fmla="*/ 49746 h 4583178"/>
              <a:gd name="connsiteX15" fmla="*/ 8936301 w 9735159"/>
              <a:gd name="connsiteY15" fmla="*/ 9904 h 4583178"/>
              <a:gd name="connsiteX16" fmla="*/ 9439106 w 9735159"/>
              <a:gd name="connsiteY16" fmla="*/ 1 h 4583178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204518 w 9702102"/>
              <a:gd name="connsiteY11" fmla="*/ 4245444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941688 w 9702102"/>
              <a:gd name="connsiteY10" fmla="*/ 4246430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52358 w 9715354"/>
              <a:gd name="connsiteY0" fmla="*/ 3457 h 4586634"/>
              <a:gd name="connsiteX1" fmla="*/ 9680769 w 9715354"/>
              <a:gd name="connsiteY1" fmla="*/ 99832 h 4586634"/>
              <a:gd name="connsiteX2" fmla="*/ 9688613 w 9715354"/>
              <a:gd name="connsiteY2" fmla="*/ 1857734 h 4586634"/>
              <a:gd name="connsiteX3" fmla="*/ 9681139 w 9715354"/>
              <a:gd name="connsiteY3" fmla="*/ 4161358 h 4586634"/>
              <a:gd name="connsiteX4" fmla="*/ 9169761 w 9715354"/>
              <a:gd name="connsiteY4" fmla="*/ 4182507 h 4586634"/>
              <a:gd name="connsiteX5" fmla="*/ 8387623 w 9715354"/>
              <a:gd name="connsiteY5" fmla="*/ 4204128 h 4586634"/>
              <a:gd name="connsiteX6" fmla="*/ 8002994 w 9715354"/>
              <a:gd name="connsiteY6" fmla="*/ 4209360 h 4586634"/>
              <a:gd name="connsiteX7" fmla="*/ 7202950 w 9715354"/>
              <a:gd name="connsiteY7" fmla="*/ 4586011 h 4586634"/>
              <a:gd name="connsiteX8" fmla="*/ 7402370 w 9715354"/>
              <a:gd name="connsiteY8" fmla="*/ 4224917 h 4586634"/>
              <a:gd name="connsiteX9" fmla="*/ 7182937 w 9715354"/>
              <a:gd name="connsiteY9" fmla="*/ 4213739 h 4586634"/>
              <a:gd name="connsiteX10" fmla="*/ 5954940 w 9715354"/>
              <a:gd name="connsiteY10" fmla="*/ 4246430 h 4586634"/>
              <a:gd name="connsiteX11" fmla="*/ 204518 w 9715354"/>
              <a:gd name="connsiteY11" fmla="*/ 4298452 h 4586634"/>
              <a:gd name="connsiteX12" fmla="*/ 58961 w 9715354"/>
              <a:gd name="connsiteY12" fmla="*/ 2523144 h 4586634"/>
              <a:gd name="connsiteX13" fmla="*/ 0 w 9715354"/>
              <a:gd name="connsiteY13" fmla="*/ 29712 h 4586634"/>
              <a:gd name="connsiteX14" fmla="*/ 6347383 w 9715354"/>
              <a:gd name="connsiteY14" fmla="*/ 53202 h 4586634"/>
              <a:gd name="connsiteX15" fmla="*/ 8949553 w 9715354"/>
              <a:gd name="connsiteY15" fmla="*/ 13360 h 4586634"/>
              <a:gd name="connsiteX16" fmla="*/ 9452358 w 9715354"/>
              <a:gd name="connsiteY16" fmla="*/ 3457 h 4586634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530791 w 9793787"/>
              <a:gd name="connsiteY0" fmla="*/ 166219 h 4749355"/>
              <a:gd name="connsiteX1" fmla="*/ 9759202 w 9793787"/>
              <a:gd name="connsiteY1" fmla="*/ 262594 h 4749355"/>
              <a:gd name="connsiteX2" fmla="*/ 9767046 w 9793787"/>
              <a:gd name="connsiteY2" fmla="*/ 2020496 h 4749355"/>
              <a:gd name="connsiteX3" fmla="*/ 9759572 w 9793787"/>
              <a:gd name="connsiteY3" fmla="*/ 4324120 h 4749355"/>
              <a:gd name="connsiteX4" fmla="*/ 9248194 w 9793787"/>
              <a:gd name="connsiteY4" fmla="*/ 4345269 h 4749355"/>
              <a:gd name="connsiteX5" fmla="*/ 8466056 w 9793787"/>
              <a:gd name="connsiteY5" fmla="*/ 4366890 h 4749355"/>
              <a:gd name="connsiteX6" fmla="*/ 8081427 w 9793787"/>
              <a:gd name="connsiteY6" fmla="*/ 4372122 h 4749355"/>
              <a:gd name="connsiteX7" fmla="*/ 7281383 w 9793787"/>
              <a:gd name="connsiteY7" fmla="*/ 4748773 h 4749355"/>
              <a:gd name="connsiteX8" fmla="*/ 7451928 w 9793787"/>
              <a:gd name="connsiteY8" fmla="*/ 4368428 h 4749355"/>
              <a:gd name="connsiteX9" fmla="*/ 7261370 w 9793787"/>
              <a:gd name="connsiteY9" fmla="*/ 4376501 h 4749355"/>
              <a:gd name="connsiteX10" fmla="*/ 6033373 w 9793787"/>
              <a:gd name="connsiteY10" fmla="*/ 4409192 h 4749355"/>
              <a:gd name="connsiteX11" fmla="*/ 282951 w 9793787"/>
              <a:gd name="connsiteY11" fmla="*/ 4461214 h 4749355"/>
              <a:gd name="connsiteX12" fmla="*/ 137394 w 9793787"/>
              <a:gd name="connsiteY12" fmla="*/ 2685906 h 4749355"/>
              <a:gd name="connsiteX13" fmla="*/ 78433 w 9793787"/>
              <a:gd name="connsiteY13" fmla="*/ 192474 h 4749355"/>
              <a:gd name="connsiteX14" fmla="*/ 650812 w 9793787"/>
              <a:gd name="connsiteY14" fmla="*/ 172339 h 4749355"/>
              <a:gd name="connsiteX15" fmla="*/ 6425816 w 9793787"/>
              <a:gd name="connsiteY15" fmla="*/ 215964 h 4749355"/>
              <a:gd name="connsiteX16" fmla="*/ 9027986 w 9793787"/>
              <a:gd name="connsiteY16" fmla="*/ 176122 h 4749355"/>
              <a:gd name="connsiteX17" fmla="*/ 9530791 w 9793787"/>
              <a:gd name="connsiteY17" fmla="*/ 166219 h 4749355"/>
              <a:gd name="connsiteX0" fmla="*/ 9543478 w 9806474"/>
              <a:gd name="connsiteY0" fmla="*/ 3458 h 4586594"/>
              <a:gd name="connsiteX1" fmla="*/ 9771889 w 9806474"/>
              <a:gd name="connsiteY1" fmla="*/ 99833 h 4586594"/>
              <a:gd name="connsiteX2" fmla="*/ 9779733 w 9806474"/>
              <a:gd name="connsiteY2" fmla="*/ 1857735 h 4586594"/>
              <a:gd name="connsiteX3" fmla="*/ 9772259 w 9806474"/>
              <a:gd name="connsiteY3" fmla="*/ 4161359 h 4586594"/>
              <a:gd name="connsiteX4" fmla="*/ 9260881 w 9806474"/>
              <a:gd name="connsiteY4" fmla="*/ 4182508 h 4586594"/>
              <a:gd name="connsiteX5" fmla="*/ 8478743 w 9806474"/>
              <a:gd name="connsiteY5" fmla="*/ 4204129 h 4586594"/>
              <a:gd name="connsiteX6" fmla="*/ 8094114 w 9806474"/>
              <a:gd name="connsiteY6" fmla="*/ 4209361 h 4586594"/>
              <a:gd name="connsiteX7" fmla="*/ 7294070 w 9806474"/>
              <a:gd name="connsiteY7" fmla="*/ 4586012 h 4586594"/>
              <a:gd name="connsiteX8" fmla="*/ 7464615 w 9806474"/>
              <a:gd name="connsiteY8" fmla="*/ 4205667 h 4586594"/>
              <a:gd name="connsiteX9" fmla="*/ 7274057 w 9806474"/>
              <a:gd name="connsiteY9" fmla="*/ 4213740 h 4586594"/>
              <a:gd name="connsiteX10" fmla="*/ 6046060 w 9806474"/>
              <a:gd name="connsiteY10" fmla="*/ 4246431 h 4586594"/>
              <a:gd name="connsiteX11" fmla="*/ 295638 w 9806474"/>
              <a:gd name="connsiteY11" fmla="*/ 4298453 h 4586594"/>
              <a:gd name="connsiteX12" fmla="*/ 150081 w 9806474"/>
              <a:gd name="connsiteY12" fmla="*/ 2523145 h 4586594"/>
              <a:gd name="connsiteX13" fmla="*/ 66257 w 9806474"/>
              <a:gd name="connsiteY13" fmla="*/ 476529 h 4586594"/>
              <a:gd name="connsiteX14" fmla="*/ 663499 w 9806474"/>
              <a:gd name="connsiteY14" fmla="*/ 9578 h 4586594"/>
              <a:gd name="connsiteX15" fmla="*/ 6438503 w 9806474"/>
              <a:gd name="connsiteY15" fmla="*/ 53203 h 4586594"/>
              <a:gd name="connsiteX16" fmla="*/ 9040673 w 9806474"/>
              <a:gd name="connsiteY16" fmla="*/ 13361 h 4586594"/>
              <a:gd name="connsiteX17" fmla="*/ 9543478 w 9806474"/>
              <a:gd name="connsiteY17" fmla="*/ 3458 h 4586594"/>
              <a:gd name="connsiteX0" fmla="*/ 9502853 w 9765849"/>
              <a:gd name="connsiteY0" fmla="*/ 3458 h 4586594"/>
              <a:gd name="connsiteX1" fmla="*/ 9731264 w 9765849"/>
              <a:gd name="connsiteY1" fmla="*/ 99833 h 4586594"/>
              <a:gd name="connsiteX2" fmla="*/ 9739108 w 9765849"/>
              <a:gd name="connsiteY2" fmla="*/ 1857735 h 4586594"/>
              <a:gd name="connsiteX3" fmla="*/ 9731634 w 9765849"/>
              <a:gd name="connsiteY3" fmla="*/ 4161359 h 4586594"/>
              <a:gd name="connsiteX4" fmla="*/ 9220256 w 9765849"/>
              <a:gd name="connsiteY4" fmla="*/ 4182508 h 4586594"/>
              <a:gd name="connsiteX5" fmla="*/ 8438118 w 9765849"/>
              <a:gd name="connsiteY5" fmla="*/ 4204129 h 4586594"/>
              <a:gd name="connsiteX6" fmla="*/ 8053489 w 9765849"/>
              <a:gd name="connsiteY6" fmla="*/ 4209361 h 4586594"/>
              <a:gd name="connsiteX7" fmla="*/ 7253445 w 9765849"/>
              <a:gd name="connsiteY7" fmla="*/ 4586012 h 4586594"/>
              <a:gd name="connsiteX8" fmla="*/ 7423990 w 9765849"/>
              <a:gd name="connsiteY8" fmla="*/ 4205667 h 4586594"/>
              <a:gd name="connsiteX9" fmla="*/ 7233432 w 9765849"/>
              <a:gd name="connsiteY9" fmla="*/ 4213740 h 4586594"/>
              <a:gd name="connsiteX10" fmla="*/ 6005435 w 9765849"/>
              <a:gd name="connsiteY10" fmla="*/ 4246431 h 4586594"/>
              <a:gd name="connsiteX11" fmla="*/ 255013 w 9765849"/>
              <a:gd name="connsiteY11" fmla="*/ 4298453 h 4586594"/>
              <a:gd name="connsiteX12" fmla="*/ 109456 w 9765849"/>
              <a:gd name="connsiteY12" fmla="*/ 2523145 h 4586594"/>
              <a:gd name="connsiteX13" fmla="*/ 25632 w 9765849"/>
              <a:gd name="connsiteY13" fmla="*/ 476529 h 4586594"/>
              <a:gd name="connsiteX14" fmla="*/ 622874 w 9765849"/>
              <a:gd name="connsiteY14" fmla="*/ 9578 h 4586594"/>
              <a:gd name="connsiteX15" fmla="*/ 6397878 w 9765849"/>
              <a:gd name="connsiteY15" fmla="*/ 53203 h 4586594"/>
              <a:gd name="connsiteX16" fmla="*/ 9000048 w 9765849"/>
              <a:gd name="connsiteY16" fmla="*/ 13361 h 4586594"/>
              <a:gd name="connsiteX17" fmla="*/ 9502853 w 9765849"/>
              <a:gd name="connsiteY17" fmla="*/ 3458 h 4586594"/>
              <a:gd name="connsiteX0" fmla="*/ 9693055 w 9956051"/>
              <a:gd name="connsiteY0" fmla="*/ 3458 h 4586594"/>
              <a:gd name="connsiteX1" fmla="*/ 9921466 w 9956051"/>
              <a:gd name="connsiteY1" fmla="*/ 99833 h 4586594"/>
              <a:gd name="connsiteX2" fmla="*/ 9929310 w 9956051"/>
              <a:gd name="connsiteY2" fmla="*/ 1857735 h 4586594"/>
              <a:gd name="connsiteX3" fmla="*/ 9921836 w 9956051"/>
              <a:gd name="connsiteY3" fmla="*/ 4161359 h 4586594"/>
              <a:gd name="connsiteX4" fmla="*/ 9410458 w 9956051"/>
              <a:gd name="connsiteY4" fmla="*/ 4182508 h 4586594"/>
              <a:gd name="connsiteX5" fmla="*/ 8628320 w 9956051"/>
              <a:gd name="connsiteY5" fmla="*/ 4204129 h 4586594"/>
              <a:gd name="connsiteX6" fmla="*/ 8243691 w 9956051"/>
              <a:gd name="connsiteY6" fmla="*/ 4209361 h 4586594"/>
              <a:gd name="connsiteX7" fmla="*/ 7443647 w 9956051"/>
              <a:gd name="connsiteY7" fmla="*/ 4586012 h 4586594"/>
              <a:gd name="connsiteX8" fmla="*/ 7614192 w 9956051"/>
              <a:gd name="connsiteY8" fmla="*/ 4205667 h 4586594"/>
              <a:gd name="connsiteX9" fmla="*/ 7423634 w 9956051"/>
              <a:gd name="connsiteY9" fmla="*/ 4213740 h 4586594"/>
              <a:gd name="connsiteX10" fmla="*/ 6195637 w 9956051"/>
              <a:gd name="connsiteY10" fmla="*/ 4246431 h 4586594"/>
              <a:gd name="connsiteX11" fmla="*/ 445215 w 9956051"/>
              <a:gd name="connsiteY11" fmla="*/ 4298453 h 4586594"/>
              <a:gd name="connsiteX12" fmla="*/ 299658 w 9956051"/>
              <a:gd name="connsiteY12" fmla="*/ 2523145 h 4586594"/>
              <a:gd name="connsiteX13" fmla="*/ 215834 w 9956051"/>
              <a:gd name="connsiteY13" fmla="*/ 476529 h 4586594"/>
              <a:gd name="connsiteX14" fmla="*/ 399481 w 9956051"/>
              <a:gd name="connsiteY14" fmla="*/ 16797 h 4586594"/>
              <a:gd name="connsiteX15" fmla="*/ 6588080 w 9956051"/>
              <a:gd name="connsiteY15" fmla="*/ 53203 h 4586594"/>
              <a:gd name="connsiteX16" fmla="*/ 9190250 w 9956051"/>
              <a:gd name="connsiteY16" fmla="*/ 13361 h 4586594"/>
              <a:gd name="connsiteX17" fmla="*/ 9693055 w 9956051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511995 w 9774991"/>
              <a:gd name="connsiteY0" fmla="*/ 3458 h 4586594"/>
              <a:gd name="connsiteX1" fmla="*/ 9740406 w 9774991"/>
              <a:gd name="connsiteY1" fmla="*/ 99833 h 4586594"/>
              <a:gd name="connsiteX2" fmla="*/ 9748250 w 9774991"/>
              <a:gd name="connsiteY2" fmla="*/ 1857735 h 4586594"/>
              <a:gd name="connsiteX3" fmla="*/ 9740776 w 9774991"/>
              <a:gd name="connsiteY3" fmla="*/ 4161359 h 4586594"/>
              <a:gd name="connsiteX4" fmla="*/ 9229398 w 9774991"/>
              <a:gd name="connsiteY4" fmla="*/ 4182508 h 4586594"/>
              <a:gd name="connsiteX5" fmla="*/ 8447260 w 9774991"/>
              <a:gd name="connsiteY5" fmla="*/ 4204129 h 4586594"/>
              <a:gd name="connsiteX6" fmla="*/ 8062631 w 9774991"/>
              <a:gd name="connsiteY6" fmla="*/ 4209361 h 4586594"/>
              <a:gd name="connsiteX7" fmla="*/ 7262587 w 9774991"/>
              <a:gd name="connsiteY7" fmla="*/ 4586012 h 4586594"/>
              <a:gd name="connsiteX8" fmla="*/ 7433132 w 9774991"/>
              <a:gd name="connsiteY8" fmla="*/ 4205667 h 4586594"/>
              <a:gd name="connsiteX9" fmla="*/ 7242574 w 9774991"/>
              <a:gd name="connsiteY9" fmla="*/ 4213740 h 4586594"/>
              <a:gd name="connsiteX10" fmla="*/ 6014577 w 9774991"/>
              <a:gd name="connsiteY10" fmla="*/ 4246431 h 4586594"/>
              <a:gd name="connsiteX11" fmla="*/ 264155 w 9774991"/>
              <a:gd name="connsiteY11" fmla="*/ 4298453 h 4586594"/>
              <a:gd name="connsiteX12" fmla="*/ 118598 w 9774991"/>
              <a:gd name="connsiteY12" fmla="*/ 2523145 h 4586594"/>
              <a:gd name="connsiteX13" fmla="*/ 34774 w 9774991"/>
              <a:gd name="connsiteY13" fmla="*/ 476529 h 4586594"/>
              <a:gd name="connsiteX14" fmla="*/ 187098 w 9774991"/>
              <a:gd name="connsiteY14" fmla="*/ 93555 h 4586594"/>
              <a:gd name="connsiteX15" fmla="*/ 6407020 w 9774991"/>
              <a:gd name="connsiteY15" fmla="*/ 53203 h 4586594"/>
              <a:gd name="connsiteX16" fmla="*/ 9009190 w 9774991"/>
              <a:gd name="connsiteY16" fmla="*/ 13361 h 4586594"/>
              <a:gd name="connsiteX17" fmla="*/ 9511995 w 9774991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77082 w 9745053"/>
              <a:gd name="connsiteY15" fmla="*/ 53203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87207 w 9745053"/>
              <a:gd name="connsiteY15" fmla="*/ 9477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1430 w 9744426"/>
              <a:gd name="connsiteY0" fmla="*/ 3458 h 4586594"/>
              <a:gd name="connsiteX1" fmla="*/ 9709841 w 9744426"/>
              <a:gd name="connsiteY1" fmla="*/ 99833 h 4586594"/>
              <a:gd name="connsiteX2" fmla="*/ 9717685 w 9744426"/>
              <a:gd name="connsiteY2" fmla="*/ 1857735 h 4586594"/>
              <a:gd name="connsiteX3" fmla="*/ 9710211 w 9744426"/>
              <a:gd name="connsiteY3" fmla="*/ 4161359 h 4586594"/>
              <a:gd name="connsiteX4" fmla="*/ 9198833 w 9744426"/>
              <a:gd name="connsiteY4" fmla="*/ 4182508 h 4586594"/>
              <a:gd name="connsiteX5" fmla="*/ 8416695 w 9744426"/>
              <a:gd name="connsiteY5" fmla="*/ 4204129 h 4586594"/>
              <a:gd name="connsiteX6" fmla="*/ 8032066 w 9744426"/>
              <a:gd name="connsiteY6" fmla="*/ 4209361 h 4586594"/>
              <a:gd name="connsiteX7" fmla="*/ 7232022 w 9744426"/>
              <a:gd name="connsiteY7" fmla="*/ 4586012 h 4586594"/>
              <a:gd name="connsiteX8" fmla="*/ 7402567 w 9744426"/>
              <a:gd name="connsiteY8" fmla="*/ 4205667 h 4586594"/>
              <a:gd name="connsiteX9" fmla="*/ 7212009 w 9744426"/>
              <a:gd name="connsiteY9" fmla="*/ 4213740 h 4586594"/>
              <a:gd name="connsiteX10" fmla="*/ 5984012 w 9744426"/>
              <a:gd name="connsiteY10" fmla="*/ 4246431 h 4586594"/>
              <a:gd name="connsiteX11" fmla="*/ 233590 w 9744426"/>
              <a:gd name="connsiteY11" fmla="*/ 4298453 h 4586594"/>
              <a:gd name="connsiteX12" fmla="*/ 88033 w 9744426"/>
              <a:gd name="connsiteY12" fmla="*/ 2523145 h 4586594"/>
              <a:gd name="connsiteX13" fmla="*/ 5158 w 9744426"/>
              <a:gd name="connsiteY13" fmla="*/ 530948 h 4586594"/>
              <a:gd name="connsiteX14" fmla="*/ 156533 w 9744426"/>
              <a:gd name="connsiteY14" fmla="*/ 93555 h 4586594"/>
              <a:gd name="connsiteX15" fmla="*/ 6386580 w 9744426"/>
              <a:gd name="connsiteY15" fmla="*/ 9477 h 4586594"/>
              <a:gd name="connsiteX16" fmla="*/ 8978625 w 9744426"/>
              <a:gd name="connsiteY16" fmla="*/ 13361 h 4586594"/>
              <a:gd name="connsiteX17" fmla="*/ 9481430 w 9744426"/>
              <a:gd name="connsiteY17" fmla="*/ 3458 h 4586594"/>
              <a:gd name="connsiteX0" fmla="*/ 9481117 w 9744113"/>
              <a:gd name="connsiteY0" fmla="*/ 3458 h 4586594"/>
              <a:gd name="connsiteX1" fmla="*/ 9709528 w 9744113"/>
              <a:gd name="connsiteY1" fmla="*/ 99833 h 4586594"/>
              <a:gd name="connsiteX2" fmla="*/ 9717372 w 9744113"/>
              <a:gd name="connsiteY2" fmla="*/ 1857735 h 4586594"/>
              <a:gd name="connsiteX3" fmla="*/ 9709898 w 9744113"/>
              <a:gd name="connsiteY3" fmla="*/ 4161359 h 4586594"/>
              <a:gd name="connsiteX4" fmla="*/ 9198520 w 9744113"/>
              <a:gd name="connsiteY4" fmla="*/ 4182508 h 4586594"/>
              <a:gd name="connsiteX5" fmla="*/ 8416382 w 9744113"/>
              <a:gd name="connsiteY5" fmla="*/ 4204129 h 4586594"/>
              <a:gd name="connsiteX6" fmla="*/ 8031753 w 9744113"/>
              <a:gd name="connsiteY6" fmla="*/ 4209361 h 4586594"/>
              <a:gd name="connsiteX7" fmla="*/ 7231709 w 9744113"/>
              <a:gd name="connsiteY7" fmla="*/ 4586012 h 4586594"/>
              <a:gd name="connsiteX8" fmla="*/ 7402254 w 9744113"/>
              <a:gd name="connsiteY8" fmla="*/ 4205667 h 4586594"/>
              <a:gd name="connsiteX9" fmla="*/ 7211696 w 9744113"/>
              <a:gd name="connsiteY9" fmla="*/ 4213740 h 4586594"/>
              <a:gd name="connsiteX10" fmla="*/ 5983699 w 9744113"/>
              <a:gd name="connsiteY10" fmla="*/ 4246431 h 4586594"/>
              <a:gd name="connsiteX11" fmla="*/ 233277 w 9744113"/>
              <a:gd name="connsiteY11" fmla="*/ 4298453 h 4586594"/>
              <a:gd name="connsiteX12" fmla="*/ 87720 w 9744113"/>
              <a:gd name="connsiteY12" fmla="*/ 2523145 h 4586594"/>
              <a:gd name="connsiteX13" fmla="*/ 4845 w 9744113"/>
              <a:gd name="connsiteY13" fmla="*/ 530948 h 4586594"/>
              <a:gd name="connsiteX14" fmla="*/ 156980 w 9744113"/>
              <a:gd name="connsiteY14" fmla="*/ 137092 h 4586594"/>
              <a:gd name="connsiteX15" fmla="*/ 6386267 w 9744113"/>
              <a:gd name="connsiteY15" fmla="*/ 9477 h 4586594"/>
              <a:gd name="connsiteX16" fmla="*/ 8978312 w 9744113"/>
              <a:gd name="connsiteY16" fmla="*/ 13361 h 4586594"/>
              <a:gd name="connsiteX17" fmla="*/ 9481117 w 9744113"/>
              <a:gd name="connsiteY17" fmla="*/ 3458 h 4586594"/>
              <a:gd name="connsiteX0" fmla="*/ 9477408 w 9740404"/>
              <a:gd name="connsiteY0" fmla="*/ 3458 h 4586594"/>
              <a:gd name="connsiteX1" fmla="*/ 9705819 w 9740404"/>
              <a:gd name="connsiteY1" fmla="*/ 99833 h 4586594"/>
              <a:gd name="connsiteX2" fmla="*/ 9713663 w 9740404"/>
              <a:gd name="connsiteY2" fmla="*/ 1857735 h 4586594"/>
              <a:gd name="connsiteX3" fmla="*/ 9706189 w 9740404"/>
              <a:gd name="connsiteY3" fmla="*/ 4161359 h 4586594"/>
              <a:gd name="connsiteX4" fmla="*/ 9194811 w 9740404"/>
              <a:gd name="connsiteY4" fmla="*/ 4182508 h 4586594"/>
              <a:gd name="connsiteX5" fmla="*/ 8412673 w 9740404"/>
              <a:gd name="connsiteY5" fmla="*/ 4204129 h 4586594"/>
              <a:gd name="connsiteX6" fmla="*/ 8028044 w 9740404"/>
              <a:gd name="connsiteY6" fmla="*/ 4209361 h 4586594"/>
              <a:gd name="connsiteX7" fmla="*/ 7228000 w 9740404"/>
              <a:gd name="connsiteY7" fmla="*/ 4586012 h 4586594"/>
              <a:gd name="connsiteX8" fmla="*/ 7398545 w 9740404"/>
              <a:gd name="connsiteY8" fmla="*/ 4205667 h 4586594"/>
              <a:gd name="connsiteX9" fmla="*/ 7207987 w 9740404"/>
              <a:gd name="connsiteY9" fmla="*/ 4213740 h 4586594"/>
              <a:gd name="connsiteX10" fmla="*/ 5979990 w 9740404"/>
              <a:gd name="connsiteY10" fmla="*/ 4246431 h 4586594"/>
              <a:gd name="connsiteX11" fmla="*/ 229568 w 9740404"/>
              <a:gd name="connsiteY11" fmla="*/ 4298453 h 4586594"/>
              <a:gd name="connsiteX12" fmla="*/ 84011 w 9740404"/>
              <a:gd name="connsiteY12" fmla="*/ 2523145 h 4586594"/>
              <a:gd name="connsiteX13" fmla="*/ 1136 w 9740404"/>
              <a:gd name="connsiteY13" fmla="*/ 530948 h 4586594"/>
              <a:gd name="connsiteX14" fmla="*/ 153271 w 9740404"/>
              <a:gd name="connsiteY14" fmla="*/ 137092 h 4586594"/>
              <a:gd name="connsiteX15" fmla="*/ 6382558 w 9740404"/>
              <a:gd name="connsiteY15" fmla="*/ 9477 h 4586594"/>
              <a:gd name="connsiteX16" fmla="*/ 8974603 w 9740404"/>
              <a:gd name="connsiteY16" fmla="*/ 13361 h 4586594"/>
              <a:gd name="connsiteX17" fmla="*/ 9477408 w 9740404"/>
              <a:gd name="connsiteY17" fmla="*/ 3458 h 4586594"/>
              <a:gd name="connsiteX0" fmla="*/ 9486740 w 9749736"/>
              <a:gd name="connsiteY0" fmla="*/ 3458 h 4586594"/>
              <a:gd name="connsiteX1" fmla="*/ 9715151 w 9749736"/>
              <a:gd name="connsiteY1" fmla="*/ 99833 h 4586594"/>
              <a:gd name="connsiteX2" fmla="*/ 9722995 w 9749736"/>
              <a:gd name="connsiteY2" fmla="*/ 1857735 h 4586594"/>
              <a:gd name="connsiteX3" fmla="*/ 9715521 w 9749736"/>
              <a:gd name="connsiteY3" fmla="*/ 4161359 h 4586594"/>
              <a:gd name="connsiteX4" fmla="*/ 9204143 w 9749736"/>
              <a:gd name="connsiteY4" fmla="*/ 4182508 h 4586594"/>
              <a:gd name="connsiteX5" fmla="*/ 8422005 w 9749736"/>
              <a:gd name="connsiteY5" fmla="*/ 4204129 h 4586594"/>
              <a:gd name="connsiteX6" fmla="*/ 8037376 w 9749736"/>
              <a:gd name="connsiteY6" fmla="*/ 4209361 h 4586594"/>
              <a:gd name="connsiteX7" fmla="*/ 7237332 w 9749736"/>
              <a:gd name="connsiteY7" fmla="*/ 4586012 h 4586594"/>
              <a:gd name="connsiteX8" fmla="*/ 7407877 w 9749736"/>
              <a:gd name="connsiteY8" fmla="*/ 4205667 h 4586594"/>
              <a:gd name="connsiteX9" fmla="*/ 7217319 w 9749736"/>
              <a:gd name="connsiteY9" fmla="*/ 4213740 h 4586594"/>
              <a:gd name="connsiteX10" fmla="*/ 5989322 w 9749736"/>
              <a:gd name="connsiteY10" fmla="*/ 4246431 h 4586594"/>
              <a:gd name="connsiteX11" fmla="*/ 238900 w 9749736"/>
              <a:gd name="connsiteY11" fmla="*/ 4298453 h 4586594"/>
              <a:gd name="connsiteX12" fmla="*/ 93343 w 9749736"/>
              <a:gd name="connsiteY12" fmla="*/ 2523145 h 4586594"/>
              <a:gd name="connsiteX13" fmla="*/ 10468 w 9749736"/>
              <a:gd name="connsiteY13" fmla="*/ 530948 h 4586594"/>
              <a:gd name="connsiteX14" fmla="*/ 97489 w 9749736"/>
              <a:gd name="connsiteY14" fmla="*/ 149115 h 4586594"/>
              <a:gd name="connsiteX15" fmla="*/ 6391890 w 9749736"/>
              <a:gd name="connsiteY15" fmla="*/ 9477 h 4586594"/>
              <a:gd name="connsiteX16" fmla="*/ 8983935 w 9749736"/>
              <a:gd name="connsiteY16" fmla="*/ 13361 h 4586594"/>
              <a:gd name="connsiteX17" fmla="*/ 9486740 w 9749736"/>
              <a:gd name="connsiteY17" fmla="*/ 3458 h 4586594"/>
              <a:gd name="connsiteX0" fmla="*/ 9486740 w 9793439"/>
              <a:gd name="connsiteY0" fmla="*/ 75473 h 4658609"/>
              <a:gd name="connsiteX1" fmla="*/ 9715151 w 9793439"/>
              <a:gd name="connsiteY1" fmla="*/ 171848 h 4658609"/>
              <a:gd name="connsiteX2" fmla="*/ 9779506 w 9793439"/>
              <a:gd name="connsiteY2" fmla="*/ 2048524 h 4658609"/>
              <a:gd name="connsiteX3" fmla="*/ 9715521 w 9793439"/>
              <a:gd name="connsiteY3" fmla="*/ 4233374 h 4658609"/>
              <a:gd name="connsiteX4" fmla="*/ 9204143 w 9793439"/>
              <a:gd name="connsiteY4" fmla="*/ 4254523 h 4658609"/>
              <a:gd name="connsiteX5" fmla="*/ 8422005 w 9793439"/>
              <a:gd name="connsiteY5" fmla="*/ 4276144 h 4658609"/>
              <a:gd name="connsiteX6" fmla="*/ 8037376 w 9793439"/>
              <a:gd name="connsiteY6" fmla="*/ 4281376 h 4658609"/>
              <a:gd name="connsiteX7" fmla="*/ 7237332 w 9793439"/>
              <a:gd name="connsiteY7" fmla="*/ 4658027 h 4658609"/>
              <a:gd name="connsiteX8" fmla="*/ 7407877 w 9793439"/>
              <a:gd name="connsiteY8" fmla="*/ 4277682 h 4658609"/>
              <a:gd name="connsiteX9" fmla="*/ 7217319 w 9793439"/>
              <a:gd name="connsiteY9" fmla="*/ 4285755 h 4658609"/>
              <a:gd name="connsiteX10" fmla="*/ 5989322 w 9793439"/>
              <a:gd name="connsiteY10" fmla="*/ 4318446 h 4658609"/>
              <a:gd name="connsiteX11" fmla="*/ 238900 w 9793439"/>
              <a:gd name="connsiteY11" fmla="*/ 4370468 h 4658609"/>
              <a:gd name="connsiteX12" fmla="*/ 93343 w 9793439"/>
              <a:gd name="connsiteY12" fmla="*/ 2595160 h 4658609"/>
              <a:gd name="connsiteX13" fmla="*/ 10468 w 9793439"/>
              <a:gd name="connsiteY13" fmla="*/ 602963 h 4658609"/>
              <a:gd name="connsiteX14" fmla="*/ 97489 w 9793439"/>
              <a:gd name="connsiteY14" fmla="*/ 221130 h 4658609"/>
              <a:gd name="connsiteX15" fmla="*/ 6391890 w 9793439"/>
              <a:gd name="connsiteY15" fmla="*/ 81492 h 4658609"/>
              <a:gd name="connsiteX16" fmla="*/ 8983935 w 9793439"/>
              <a:gd name="connsiteY16" fmla="*/ 85376 h 4658609"/>
              <a:gd name="connsiteX17" fmla="*/ 9486740 w 9793439"/>
              <a:gd name="connsiteY17" fmla="*/ 75473 h 4658609"/>
              <a:gd name="connsiteX0" fmla="*/ 9486740 w 9792089"/>
              <a:gd name="connsiteY0" fmla="*/ 3458 h 4586594"/>
              <a:gd name="connsiteX1" fmla="*/ 9715151 w 9792089"/>
              <a:gd name="connsiteY1" fmla="*/ 99833 h 4586594"/>
              <a:gd name="connsiteX2" fmla="*/ 9779506 w 9792089"/>
              <a:gd name="connsiteY2" fmla="*/ 1976509 h 4586594"/>
              <a:gd name="connsiteX3" fmla="*/ 9715521 w 9792089"/>
              <a:gd name="connsiteY3" fmla="*/ 4161359 h 4586594"/>
              <a:gd name="connsiteX4" fmla="*/ 9204143 w 9792089"/>
              <a:gd name="connsiteY4" fmla="*/ 4182508 h 4586594"/>
              <a:gd name="connsiteX5" fmla="*/ 8422005 w 9792089"/>
              <a:gd name="connsiteY5" fmla="*/ 4204129 h 4586594"/>
              <a:gd name="connsiteX6" fmla="*/ 8037376 w 9792089"/>
              <a:gd name="connsiteY6" fmla="*/ 4209361 h 4586594"/>
              <a:gd name="connsiteX7" fmla="*/ 7237332 w 9792089"/>
              <a:gd name="connsiteY7" fmla="*/ 4586012 h 4586594"/>
              <a:gd name="connsiteX8" fmla="*/ 7407877 w 9792089"/>
              <a:gd name="connsiteY8" fmla="*/ 4205667 h 4586594"/>
              <a:gd name="connsiteX9" fmla="*/ 7217319 w 9792089"/>
              <a:gd name="connsiteY9" fmla="*/ 4213740 h 4586594"/>
              <a:gd name="connsiteX10" fmla="*/ 5989322 w 9792089"/>
              <a:gd name="connsiteY10" fmla="*/ 4246431 h 4586594"/>
              <a:gd name="connsiteX11" fmla="*/ 238900 w 9792089"/>
              <a:gd name="connsiteY11" fmla="*/ 4298453 h 4586594"/>
              <a:gd name="connsiteX12" fmla="*/ 93343 w 9792089"/>
              <a:gd name="connsiteY12" fmla="*/ 2523145 h 4586594"/>
              <a:gd name="connsiteX13" fmla="*/ 10468 w 9792089"/>
              <a:gd name="connsiteY13" fmla="*/ 530948 h 4586594"/>
              <a:gd name="connsiteX14" fmla="*/ 97489 w 9792089"/>
              <a:gd name="connsiteY14" fmla="*/ 149115 h 4586594"/>
              <a:gd name="connsiteX15" fmla="*/ 6391890 w 9792089"/>
              <a:gd name="connsiteY15" fmla="*/ 9477 h 4586594"/>
              <a:gd name="connsiteX16" fmla="*/ 8983935 w 9792089"/>
              <a:gd name="connsiteY16" fmla="*/ 13361 h 4586594"/>
              <a:gd name="connsiteX17" fmla="*/ 9486740 w 9792089"/>
              <a:gd name="connsiteY17" fmla="*/ 3458 h 4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2089" h="4586594">
                <a:moveTo>
                  <a:pt x="9486740" y="3458"/>
                </a:moveTo>
                <a:cubicBezTo>
                  <a:pt x="9608609" y="17870"/>
                  <a:pt x="9702239" y="-44549"/>
                  <a:pt x="9715151" y="99833"/>
                </a:cubicBezTo>
                <a:cubicBezTo>
                  <a:pt x="9744763" y="430954"/>
                  <a:pt x="9820064" y="1179006"/>
                  <a:pt x="9779506" y="1976509"/>
                </a:cubicBezTo>
                <a:cubicBezTo>
                  <a:pt x="9821453" y="2872786"/>
                  <a:pt x="9747762" y="4009775"/>
                  <a:pt x="9715521" y="4161359"/>
                </a:cubicBezTo>
                <a:cubicBezTo>
                  <a:pt x="9446860" y="4212001"/>
                  <a:pt x="9419729" y="4175380"/>
                  <a:pt x="9204143" y="4182508"/>
                </a:cubicBezTo>
                <a:lnTo>
                  <a:pt x="8422005" y="4204129"/>
                </a:lnTo>
                <a:lnTo>
                  <a:pt x="8037376" y="4209361"/>
                </a:lnTo>
                <a:cubicBezTo>
                  <a:pt x="7952820" y="4216563"/>
                  <a:pt x="7868491" y="4404455"/>
                  <a:pt x="7237332" y="4586012"/>
                </a:cubicBezTo>
                <a:cubicBezTo>
                  <a:pt x="7212892" y="4601135"/>
                  <a:pt x="7434449" y="4317853"/>
                  <a:pt x="7407877" y="4205667"/>
                </a:cubicBezTo>
                <a:lnTo>
                  <a:pt x="7217319" y="4213740"/>
                </a:lnTo>
                <a:lnTo>
                  <a:pt x="5989322" y="4246431"/>
                </a:lnTo>
                <a:cubicBezTo>
                  <a:pt x="4635231" y="4269266"/>
                  <a:pt x="2061843" y="4343979"/>
                  <a:pt x="238900" y="4298453"/>
                </a:cubicBezTo>
                <a:cubicBezTo>
                  <a:pt x="67346" y="4318795"/>
                  <a:pt x="106883" y="4077771"/>
                  <a:pt x="93343" y="2523145"/>
                </a:cubicBezTo>
                <a:cubicBezTo>
                  <a:pt x="78840" y="1882752"/>
                  <a:pt x="9777" y="926620"/>
                  <a:pt x="10468" y="530948"/>
                </a:cubicBezTo>
                <a:cubicBezTo>
                  <a:pt x="11159" y="135276"/>
                  <a:pt x="-45388" y="172775"/>
                  <a:pt x="97489" y="149115"/>
                </a:cubicBezTo>
                <a:cubicBezTo>
                  <a:pt x="1625900" y="105255"/>
                  <a:pt x="4329024" y="-2658"/>
                  <a:pt x="6391890" y="9477"/>
                </a:cubicBezTo>
                <a:lnTo>
                  <a:pt x="8983935" y="13361"/>
                </a:lnTo>
                <a:cubicBezTo>
                  <a:pt x="9151710" y="25102"/>
                  <a:pt x="9364871" y="-10954"/>
                  <a:pt x="9486740" y="3458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09E72EC-1178-47C7-A287-A05A6D497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90656" y="1015766"/>
            <a:ext cx="9361145" cy="4365520"/>
          </a:xfrm>
          <a:custGeom>
            <a:avLst/>
            <a:gdLst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405213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3171"/>
              <a:gd name="connsiteX1" fmla="*/ 9719033 w 9735159"/>
              <a:gd name="connsiteY1" fmla="*/ 122134 h 4583171"/>
              <a:gd name="connsiteX2" fmla="*/ 9675361 w 9735159"/>
              <a:gd name="connsiteY2" fmla="*/ 1854278 h 4583171"/>
              <a:gd name="connsiteX3" fmla="*/ 9667887 w 9735159"/>
              <a:gd name="connsiteY3" fmla="*/ 4129680 h 4583171"/>
              <a:gd name="connsiteX4" fmla="*/ 9156509 w 9735159"/>
              <a:gd name="connsiteY4" fmla="*/ 4179051 h 4583171"/>
              <a:gd name="connsiteX5" fmla="*/ 8374371 w 9735159"/>
              <a:gd name="connsiteY5" fmla="*/ 4200672 h 4583171"/>
              <a:gd name="connsiteX6" fmla="*/ 7989742 w 9735159"/>
              <a:gd name="connsiteY6" fmla="*/ 4205904 h 4583171"/>
              <a:gd name="connsiteX7" fmla="*/ 7685624 w 9735159"/>
              <a:gd name="connsiteY7" fmla="*/ 4466489 h 4583171"/>
              <a:gd name="connsiteX8" fmla="*/ 7189698 w 9735159"/>
              <a:gd name="connsiteY8" fmla="*/ 4582555 h 4583171"/>
              <a:gd name="connsiteX9" fmla="*/ 7423142 w 9735159"/>
              <a:gd name="connsiteY9" fmla="*/ 4218401 h 4583171"/>
              <a:gd name="connsiteX10" fmla="*/ 7322085 w 9735159"/>
              <a:gd name="connsiteY10" fmla="*/ 4198994 h 4583171"/>
              <a:gd name="connsiteX11" fmla="*/ 5976239 w 9735159"/>
              <a:gd name="connsiteY11" fmla="*/ 4198994 h 4583171"/>
              <a:gd name="connsiteX12" fmla="*/ 5703149 w 9735159"/>
              <a:gd name="connsiteY12" fmla="*/ 4203217 h 4583171"/>
              <a:gd name="connsiteX13" fmla="*/ 204518 w 9735159"/>
              <a:gd name="connsiteY13" fmla="*/ 4241988 h 4583171"/>
              <a:gd name="connsiteX14" fmla="*/ 45709 w 9735159"/>
              <a:gd name="connsiteY14" fmla="*/ 2519688 h 4583171"/>
              <a:gd name="connsiteX15" fmla="*/ 0 w 9735159"/>
              <a:gd name="connsiteY15" fmla="*/ 105770 h 4583171"/>
              <a:gd name="connsiteX16" fmla="*/ 6334131 w 9735159"/>
              <a:gd name="connsiteY16" fmla="*/ 49746 h 4583171"/>
              <a:gd name="connsiteX17" fmla="*/ 8936301 w 9735159"/>
              <a:gd name="connsiteY17" fmla="*/ 9904 h 4583171"/>
              <a:gd name="connsiteX18" fmla="*/ 9439106 w 9735159"/>
              <a:gd name="connsiteY18" fmla="*/ 1 h 4583171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23142 w 9735159"/>
              <a:gd name="connsiteY9" fmla="*/ 4218401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169685 w 9735159"/>
              <a:gd name="connsiteY10" fmla="*/ 4210283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29680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78"/>
              <a:gd name="connsiteX1" fmla="*/ 9719033 w 9735159"/>
              <a:gd name="connsiteY1" fmla="*/ 122134 h 4583178"/>
              <a:gd name="connsiteX2" fmla="*/ 9675361 w 9735159"/>
              <a:gd name="connsiteY2" fmla="*/ 1854278 h 4583178"/>
              <a:gd name="connsiteX3" fmla="*/ 9667887 w 9735159"/>
              <a:gd name="connsiteY3" fmla="*/ 4157902 h 4583178"/>
              <a:gd name="connsiteX4" fmla="*/ 9156509 w 9735159"/>
              <a:gd name="connsiteY4" fmla="*/ 4179051 h 4583178"/>
              <a:gd name="connsiteX5" fmla="*/ 8374371 w 9735159"/>
              <a:gd name="connsiteY5" fmla="*/ 4200672 h 4583178"/>
              <a:gd name="connsiteX6" fmla="*/ 7989742 w 9735159"/>
              <a:gd name="connsiteY6" fmla="*/ 4205904 h 4583178"/>
              <a:gd name="connsiteX7" fmla="*/ 7189698 w 9735159"/>
              <a:gd name="connsiteY7" fmla="*/ 4582555 h 4583178"/>
              <a:gd name="connsiteX8" fmla="*/ 7389118 w 9735159"/>
              <a:gd name="connsiteY8" fmla="*/ 4221461 h 4583178"/>
              <a:gd name="connsiteX9" fmla="*/ 7169685 w 9735159"/>
              <a:gd name="connsiteY9" fmla="*/ 4210283 h 4583178"/>
              <a:gd name="connsiteX10" fmla="*/ 5703149 w 9735159"/>
              <a:gd name="connsiteY10" fmla="*/ 4203217 h 4583178"/>
              <a:gd name="connsiteX11" fmla="*/ 204518 w 9735159"/>
              <a:gd name="connsiteY11" fmla="*/ 4241988 h 4583178"/>
              <a:gd name="connsiteX12" fmla="*/ 45709 w 9735159"/>
              <a:gd name="connsiteY12" fmla="*/ 2519688 h 4583178"/>
              <a:gd name="connsiteX13" fmla="*/ 0 w 9735159"/>
              <a:gd name="connsiteY13" fmla="*/ 105770 h 4583178"/>
              <a:gd name="connsiteX14" fmla="*/ 6334131 w 9735159"/>
              <a:gd name="connsiteY14" fmla="*/ 49746 h 4583178"/>
              <a:gd name="connsiteX15" fmla="*/ 8936301 w 9735159"/>
              <a:gd name="connsiteY15" fmla="*/ 9904 h 4583178"/>
              <a:gd name="connsiteX16" fmla="*/ 9439106 w 9735159"/>
              <a:gd name="connsiteY16" fmla="*/ 1 h 4583178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204518 w 9702102"/>
              <a:gd name="connsiteY11" fmla="*/ 4245444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941688 w 9702102"/>
              <a:gd name="connsiteY10" fmla="*/ 4246430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52358 w 9715354"/>
              <a:gd name="connsiteY0" fmla="*/ 3457 h 4586634"/>
              <a:gd name="connsiteX1" fmla="*/ 9680769 w 9715354"/>
              <a:gd name="connsiteY1" fmla="*/ 99832 h 4586634"/>
              <a:gd name="connsiteX2" fmla="*/ 9688613 w 9715354"/>
              <a:gd name="connsiteY2" fmla="*/ 1857734 h 4586634"/>
              <a:gd name="connsiteX3" fmla="*/ 9681139 w 9715354"/>
              <a:gd name="connsiteY3" fmla="*/ 4161358 h 4586634"/>
              <a:gd name="connsiteX4" fmla="*/ 9169761 w 9715354"/>
              <a:gd name="connsiteY4" fmla="*/ 4182507 h 4586634"/>
              <a:gd name="connsiteX5" fmla="*/ 8387623 w 9715354"/>
              <a:gd name="connsiteY5" fmla="*/ 4204128 h 4586634"/>
              <a:gd name="connsiteX6" fmla="*/ 8002994 w 9715354"/>
              <a:gd name="connsiteY6" fmla="*/ 4209360 h 4586634"/>
              <a:gd name="connsiteX7" fmla="*/ 7202950 w 9715354"/>
              <a:gd name="connsiteY7" fmla="*/ 4586011 h 4586634"/>
              <a:gd name="connsiteX8" fmla="*/ 7402370 w 9715354"/>
              <a:gd name="connsiteY8" fmla="*/ 4224917 h 4586634"/>
              <a:gd name="connsiteX9" fmla="*/ 7182937 w 9715354"/>
              <a:gd name="connsiteY9" fmla="*/ 4213739 h 4586634"/>
              <a:gd name="connsiteX10" fmla="*/ 5954940 w 9715354"/>
              <a:gd name="connsiteY10" fmla="*/ 4246430 h 4586634"/>
              <a:gd name="connsiteX11" fmla="*/ 204518 w 9715354"/>
              <a:gd name="connsiteY11" fmla="*/ 4298452 h 4586634"/>
              <a:gd name="connsiteX12" fmla="*/ 58961 w 9715354"/>
              <a:gd name="connsiteY12" fmla="*/ 2523144 h 4586634"/>
              <a:gd name="connsiteX13" fmla="*/ 0 w 9715354"/>
              <a:gd name="connsiteY13" fmla="*/ 29712 h 4586634"/>
              <a:gd name="connsiteX14" fmla="*/ 6347383 w 9715354"/>
              <a:gd name="connsiteY14" fmla="*/ 53202 h 4586634"/>
              <a:gd name="connsiteX15" fmla="*/ 8949553 w 9715354"/>
              <a:gd name="connsiteY15" fmla="*/ 13360 h 4586634"/>
              <a:gd name="connsiteX16" fmla="*/ 9452358 w 9715354"/>
              <a:gd name="connsiteY16" fmla="*/ 3457 h 4586634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530791 w 9793787"/>
              <a:gd name="connsiteY0" fmla="*/ 166219 h 4749355"/>
              <a:gd name="connsiteX1" fmla="*/ 9759202 w 9793787"/>
              <a:gd name="connsiteY1" fmla="*/ 262594 h 4749355"/>
              <a:gd name="connsiteX2" fmla="*/ 9767046 w 9793787"/>
              <a:gd name="connsiteY2" fmla="*/ 2020496 h 4749355"/>
              <a:gd name="connsiteX3" fmla="*/ 9759572 w 9793787"/>
              <a:gd name="connsiteY3" fmla="*/ 4324120 h 4749355"/>
              <a:gd name="connsiteX4" fmla="*/ 9248194 w 9793787"/>
              <a:gd name="connsiteY4" fmla="*/ 4345269 h 4749355"/>
              <a:gd name="connsiteX5" fmla="*/ 8466056 w 9793787"/>
              <a:gd name="connsiteY5" fmla="*/ 4366890 h 4749355"/>
              <a:gd name="connsiteX6" fmla="*/ 8081427 w 9793787"/>
              <a:gd name="connsiteY6" fmla="*/ 4372122 h 4749355"/>
              <a:gd name="connsiteX7" fmla="*/ 7281383 w 9793787"/>
              <a:gd name="connsiteY7" fmla="*/ 4748773 h 4749355"/>
              <a:gd name="connsiteX8" fmla="*/ 7451928 w 9793787"/>
              <a:gd name="connsiteY8" fmla="*/ 4368428 h 4749355"/>
              <a:gd name="connsiteX9" fmla="*/ 7261370 w 9793787"/>
              <a:gd name="connsiteY9" fmla="*/ 4376501 h 4749355"/>
              <a:gd name="connsiteX10" fmla="*/ 6033373 w 9793787"/>
              <a:gd name="connsiteY10" fmla="*/ 4409192 h 4749355"/>
              <a:gd name="connsiteX11" fmla="*/ 282951 w 9793787"/>
              <a:gd name="connsiteY11" fmla="*/ 4461214 h 4749355"/>
              <a:gd name="connsiteX12" fmla="*/ 137394 w 9793787"/>
              <a:gd name="connsiteY12" fmla="*/ 2685906 h 4749355"/>
              <a:gd name="connsiteX13" fmla="*/ 78433 w 9793787"/>
              <a:gd name="connsiteY13" fmla="*/ 192474 h 4749355"/>
              <a:gd name="connsiteX14" fmla="*/ 650812 w 9793787"/>
              <a:gd name="connsiteY14" fmla="*/ 172339 h 4749355"/>
              <a:gd name="connsiteX15" fmla="*/ 6425816 w 9793787"/>
              <a:gd name="connsiteY15" fmla="*/ 215964 h 4749355"/>
              <a:gd name="connsiteX16" fmla="*/ 9027986 w 9793787"/>
              <a:gd name="connsiteY16" fmla="*/ 176122 h 4749355"/>
              <a:gd name="connsiteX17" fmla="*/ 9530791 w 9793787"/>
              <a:gd name="connsiteY17" fmla="*/ 166219 h 4749355"/>
              <a:gd name="connsiteX0" fmla="*/ 9543478 w 9806474"/>
              <a:gd name="connsiteY0" fmla="*/ 3458 h 4586594"/>
              <a:gd name="connsiteX1" fmla="*/ 9771889 w 9806474"/>
              <a:gd name="connsiteY1" fmla="*/ 99833 h 4586594"/>
              <a:gd name="connsiteX2" fmla="*/ 9779733 w 9806474"/>
              <a:gd name="connsiteY2" fmla="*/ 1857735 h 4586594"/>
              <a:gd name="connsiteX3" fmla="*/ 9772259 w 9806474"/>
              <a:gd name="connsiteY3" fmla="*/ 4161359 h 4586594"/>
              <a:gd name="connsiteX4" fmla="*/ 9260881 w 9806474"/>
              <a:gd name="connsiteY4" fmla="*/ 4182508 h 4586594"/>
              <a:gd name="connsiteX5" fmla="*/ 8478743 w 9806474"/>
              <a:gd name="connsiteY5" fmla="*/ 4204129 h 4586594"/>
              <a:gd name="connsiteX6" fmla="*/ 8094114 w 9806474"/>
              <a:gd name="connsiteY6" fmla="*/ 4209361 h 4586594"/>
              <a:gd name="connsiteX7" fmla="*/ 7294070 w 9806474"/>
              <a:gd name="connsiteY7" fmla="*/ 4586012 h 4586594"/>
              <a:gd name="connsiteX8" fmla="*/ 7464615 w 9806474"/>
              <a:gd name="connsiteY8" fmla="*/ 4205667 h 4586594"/>
              <a:gd name="connsiteX9" fmla="*/ 7274057 w 9806474"/>
              <a:gd name="connsiteY9" fmla="*/ 4213740 h 4586594"/>
              <a:gd name="connsiteX10" fmla="*/ 6046060 w 9806474"/>
              <a:gd name="connsiteY10" fmla="*/ 4246431 h 4586594"/>
              <a:gd name="connsiteX11" fmla="*/ 295638 w 9806474"/>
              <a:gd name="connsiteY11" fmla="*/ 4298453 h 4586594"/>
              <a:gd name="connsiteX12" fmla="*/ 150081 w 9806474"/>
              <a:gd name="connsiteY12" fmla="*/ 2523145 h 4586594"/>
              <a:gd name="connsiteX13" fmla="*/ 66257 w 9806474"/>
              <a:gd name="connsiteY13" fmla="*/ 476529 h 4586594"/>
              <a:gd name="connsiteX14" fmla="*/ 663499 w 9806474"/>
              <a:gd name="connsiteY14" fmla="*/ 9578 h 4586594"/>
              <a:gd name="connsiteX15" fmla="*/ 6438503 w 9806474"/>
              <a:gd name="connsiteY15" fmla="*/ 53203 h 4586594"/>
              <a:gd name="connsiteX16" fmla="*/ 9040673 w 9806474"/>
              <a:gd name="connsiteY16" fmla="*/ 13361 h 4586594"/>
              <a:gd name="connsiteX17" fmla="*/ 9543478 w 9806474"/>
              <a:gd name="connsiteY17" fmla="*/ 3458 h 4586594"/>
              <a:gd name="connsiteX0" fmla="*/ 9502853 w 9765849"/>
              <a:gd name="connsiteY0" fmla="*/ 3458 h 4586594"/>
              <a:gd name="connsiteX1" fmla="*/ 9731264 w 9765849"/>
              <a:gd name="connsiteY1" fmla="*/ 99833 h 4586594"/>
              <a:gd name="connsiteX2" fmla="*/ 9739108 w 9765849"/>
              <a:gd name="connsiteY2" fmla="*/ 1857735 h 4586594"/>
              <a:gd name="connsiteX3" fmla="*/ 9731634 w 9765849"/>
              <a:gd name="connsiteY3" fmla="*/ 4161359 h 4586594"/>
              <a:gd name="connsiteX4" fmla="*/ 9220256 w 9765849"/>
              <a:gd name="connsiteY4" fmla="*/ 4182508 h 4586594"/>
              <a:gd name="connsiteX5" fmla="*/ 8438118 w 9765849"/>
              <a:gd name="connsiteY5" fmla="*/ 4204129 h 4586594"/>
              <a:gd name="connsiteX6" fmla="*/ 8053489 w 9765849"/>
              <a:gd name="connsiteY6" fmla="*/ 4209361 h 4586594"/>
              <a:gd name="connsiteX7" fmla="*/ 7253445 w 9765849"/>
              <a:gd name="connsiteY7" fmla="*/ 4586012 h 4586594"/>
              <a:gd name="connsiteX8" fmla="*/ 7423990 w 9765849"/>
              <a:gd name="connsiteY8" fmla="*/ 4205667 h 4586594"/>
              <a:gd name="connsiteX9" fmla="*/ 7233432 w 9765849"/>
              <a:gd name="connsiteY9" fmla="*/ 4213740 h 4586594"/>
              <a:gd name="connsiteX10" fmla="*/ 6005435 w 9765849"/>
              <a:gd name="connsiteY10" fmla="*/ 4246431 h 4586594"/>
              <a:gd name="connsiteX11" fmla="*/ 255013 w 9765849"/>
              <a:gd name="connsiteY11" fmla="*/ 4298453 h 4586594"/>
              <a:gd name="connsiteX12" fmla="*/ 109456 w 9765849"/>
              <a:gd name="connsiteY12" fmla="*/ 2523145 h 4586594"/>
              <a:gd name="connsiteX13" fmla="*/ 25632 w 9765849"/>
              <a:gd name="connsiteY13" fmla="*/ 476529 h 4586594"/>
              <a:gd name="connsiteX14" fmla="*/ 622874 w 9765849"/>
              <a:gd name="connsiteY14" fmla="*/ 9578 h 4586594"/>
              <a:gd name="connsiteX15" fmla="*/ 6397878 w 9765849"/>
              <a:gd name="connsiteY15" fmla="*/ 53203 h 4586594"/>
              <a:gd name="connsiteX16" fmla="*/ 9000048 w 9765849"/>
              <a:gd name="connsiteY16" fmla="*/ 13361 h 4586594"/>
              <a:gd name="connsiteX17" fmla="*/ 9502853 w 9765849"/>
              <a:gd name="connsiteY17" fmla="*/ 3458 h 4586594"/>
              <a:gd name="connsiteX0" fmla="*/ 9693055 w 9956051"/>
              <a:gd name="connsiteY0" fmla="*/ 3458 h 4586594"/>
              <a:gd name="connsiteX1" fmla="*/ 9921466 w 9956051"/>
              <a:gd name="connsiteY1" fmla="*/ 99833 h 4586594"/>
              <a:gd name="connsiteX2" fmla="*/ 9929310 w 9956051"/>
              <a:gd name="connsiteY2" fmla="*/ 1857735 h 4586594"/>
              <a:gd name="connsiteX3" fmla="*/ 9921836 w 9956051"/>
              <a:gd name="connsiteY3" fmla="*/ 4161359 h 4586594"/>
              <a:gd name="connsiteX4" fmla="*/ 9410458 w 9956051"/>
              <a:gd name="connsiteY4" fmla="*/ 4182508 h 4586594"/>
              <a:gd name="connsiteX5" fmla="*/ 8628320 w 9956051"/>
              <a:gd name="connsiteY5" fmla="*/ 4204129 h 4586594"/>
              <a:gd name="connsiteX6" fmla="*/ 8243691 w 9956051"/>
              <a:gd name="connsiteY6" fmla="*/ 4209361 h 4586594"/>
              <a:gd name="connsiteX7" fmla="*/ 7443647 w 9956051"/>
              <a:gd name="connsiteY7" fmla="*/ 4586012 h 4586594"/>
              <a:gd name="connsiteX8" fmla="*/ 7614192 w 9956051"/>
              <a:gd name="connsiteY8" fmla="*/ 4205667 h 4586594"/>
              <a:gd name="connsiteX9" fmla="*/ 7423634 w 9956051"/>
              <a:gd name="connsiteY9" fmla="*/ 4213740 h 4586594"/>
              <a:gd name="connsiteX10" fmla="*/ 6195637 w 9956051"/>
              <a:gd name="connsiteY10" fmla="*/ 4246431 h 4586594"/>
              <a:gd name="connsiteX11" fmla="*/ 445215 w 9956051"/>
              <a:gd name="connsiteY11" fmla="*/ 4298453 h 4586594"/>
              <a:gd name="connsiteX12" fmla="*/ 299658 w 9956051"/>
              <a:gd name="connsiteY12" fmla="*/ 2523145 h 4586594"/>
              <a:gd name="connsiteX13" fmla="*/ 215834 w 9956051"/>
              <a:gd name="connsiteY13" fmla="*/ 476529 h 4586594"/>
              <a:gd name="connsiteX14" fmla="*/ 399481 w 9956051"/>
              <a:gd name="connsiteY14" fmla="*/ 16797 h 4586594"/>
              <a:gd name="connsiteX15" fmla="*/ 6588080 w 9956051"/>
              <a:gd name="connsiteY15" fmla="*/ 53203 h 4586594"/>
              <a:gd name="connsiteX16" fmla="*/ 9190250 w 9956051"/>
              <a:gd name="connsiteY16" fmla="*/ 13361 h 4586594"/>
              <a:gd name="connsiteX17" fmla="*/ 9693055 w 9956051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511995 w 9774991"/>
              <a:gd name="connsiteY0" fmla="*/ 3458 h 4586594"/>
              <a:gd name="connsiteX1" fmla="*/ 9740406 w 9774991"/>
              <a:gd name="connsiteY1" fmla="*/ 99833 h 4586594"/>
              <a:gd name="connsiteX2" fmla="*/ 9748250 w 9774991"/>
              <a:gd name="connsiteY2" fmla="*/ 1857735 h 4586594"/>
              <a:gd name="connsiteX3" fmla="*/ 9740776 w 9774991"/>
              <a:gd name="connsiteY3" fmla="*/ 4161359 h 4586594"/>
              <a:gd name="connsiteX4" fmla="*/ 9229398 w 9774991"/>
              <a:gd name="connsiteY4" fmla="*/ 4182508 h 4586594"/>
              <a:gd name="connsiteX5" fmla="*/ 8447260 w 9774991"/>
              <a:gd name="connsiteY5" fmla="*/ 4204129 h 4586594"/>
              <a:gd name="connsiteX6" fmla="*/ 8062631 w 9774991"/>
              <a:gd name="connsiteY6" fmla="*/ 4209361 h 4586594"/>
              <a:gd name="connsiteX7" fmla="*/ 7262587 w 9774991"/>
              <a:gd name="connsiteY7" fmla="*/ 4586012 h 4586594"/>
              <a:gd name="connsiteX8" fmla="*/ 7433132 w 9774991"/>
              <a:gd name="connsiteY8" fmla="*/ 4205667 h 4586594"/>
              <a:gd name="connsiteX9" fmla="*/ 7242574 w 9774991"/>
              <a:gd name="connsiteY9" fmla="*/ 4213740 h 4586594"/>
              <a:gd name="connsiteX10" fmla="*/ 6014577 w 9774991"/>
              <a:gd name="connsiteY10" fmla="*/ 4246431 h 4586594"/>
              <a:gd name="connsiteX11" fmla="*/ 264155 w 9774991"/>
              <a:gd name="connsiteY11" fmla="*/ 4298453 h 4586594"/>
              <a:gd name="connsiteX12" fmla="*/ 118598 w 9774991"/>
              <a:gd name="connsiteY12" fmla="*/ 2523145 h 4586594"/>
              <a:gd name="connsiteX13" fmla="*/ 34774 w 9774991"/>
              <a:gd name="connsiteY13" fmla="*/ 476529 h 4586594"/>
              <a:gd name="connsiteX14" fmla="*/ 187098 w 9774991"/>
              <a:gd name="connsiteY14" fmla="*/ 93555 h 4586594"/>
              <a:gd name="connsiteX15" fmla="*/ 6407020 w 9774991"/>
              <a:gd name="connsiteY15" fmla="*/ 53203 h 4586594"/>
              <a:gd name="connsiteX16" fmla="*/ 9009190 w 9774991"/>
              <a:gd name="connsiteY16" fmla="*/ 13361 h 4586594"/>
              <a:gd name="connsiteX17" fmla="*/ 9511995 w 9774991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77082 w 9745053"/>
              <a:gd name="connsiteY15" fmla="*/ 53203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87207 w 9745053"/>
              <a:gd name="connsiteY15" fmla="*/ 9477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1430 w 9744426"/>
              <a:gd name="connsiteY0" fmla="*/ 3458 h 4586594"/>
              <a:gd name="connsiteX1" fmla="*/ 9709841 w 9744426"/>
              <a:gd name="connsiteY1" fmla="*/ 99833 h 4586594"/>
              <a:gd name="connsiteX2" fmla="*/ 9717685 w 9744426"/>
              <a:gd name="connsiteY2" fmla="*/ 1857735 h 4586594"/>
              <a:gd name="connsiteX3" fmla="*/ 9710211 w 9744426"/>
              <a:gd name="connsiteY3" fmla="*/ 4161359 h 4586594"/>
              <a:gd name="connsiteX4" fmla="*/ 9198833 w 9744426"/>
              <a:gd name="connsiteY4" fmla="*/ 4182508 h 4586594"/>
              <a:gd name="connsiteX5" fmla="*/ 8416695 w 9744426"/>
              <a:gd name="connsiteY5" fmla="*/ 4204129 h 4586594"/>
              <a:gd name="connsiteX6" fmla="*/ 8032066 w 9744426"/>
              <a:gd name="connsiteY6" fmla="*/ 4209361 h 4586594"/>
              <a:gd name="connsiteX7" fmla="*/ 7232022 w 9744426"/>
              <a:gd name="connsiteY7" fmla="*/ 4586012 h 4586594"/>
              <a:gd name="connsiteX8" fmla="*/ 7402567 w 9744426"/>
              <a:gd name="connsiteY8" fmla="*/ 4205667 h 4586594"/>
              <a:gd name="connsiteX9" fmla="*/ 7212009 w 9744426"/>
              <a:gd name="connsiteY9" fmla="*/ 4213740 h 4586594"/>
              <a:gd name="connsiteX10" fmla="*/ 5984012 w 9744426"/>
              <a:gd name="connsiteY10" fmla="*/ 4246431 h 4586594"/>
              <a:gd name="connsiteX11" fmla="*/ 233590 w 9744426"/>
              <a:gd name="connsiteY11" fmla="*/ 4298453 h 4586594"/>
              <a:gd name="connsiteX12" fmla="*/ 88033 w 9744426"/>
              <a:gd name="connsiteY12" fmla="*/ 2523145 h 4586594"/>
              <a:gd name="connsiteX13" fmla="*/ 5158 w 9744426"/>
              <a:gd name="connsiteY13" fmla="*/ 530948 h 4586594"/>
              <a:gd name="connsiteX14" fmla="*/ 156533 w 9744426"/>
              <a:gd name="connsiteY14" fmla="*/ 93555 h 4586594"/>
              <a:gd name="connsiteX15" fmla="*/ 6386580 w 9744426"/>
              <a:gd name="connsiteY15" fmla="*/ 9477 h 4586594"/>
              <a:gd name="connsiteX16" fmla="*/ 8978625 w 9744426"/>
              <a:gd name="connsiteY16" fmla="*/ 13361 h 4586594"/>
              <a:gd name="connsiteX17" fmla="*/ 9481430 w 9744426"/>
              <a:gd name="connsiteY17" fmla="*/ 3458 h 4586594"/>
              <a:gd name="connsiteX0" fmla="*/ 9481117 w 9744113"/>
              <a:gd name="connsiteY0" fmla="*/ 3458 h 4586594"/>
              <a:gd name="connsiteX1" fmla="*/ 9709528 w 9744113"/>
              <a:gd name="connsiteY1" fmla="*/ 99833 h 4586594"/>
              <a:gd name="connsiteX2" fmla="*/ 9717372 w 9744113"/>
              <a:gd name="connsiteY2" fmla="*/ 1857735 h 4586594"/>
              <a:gd name="connsiteX3" fmla="*/ 9709898 w 9744113"/>
              <a:gd name="connsiteY3" fmla="*/ 4161359 h 4586594"/>
              <a:gd name="connsiteX4" fmla="*/ 9198520 w 9744113"/>
              <a:gd name="connsiteY4" fmla="*/ 4182508 h 4586594"/>
              <a:gd name="connsiteX5" fmla="*/ 8416382 w 9744113"/>
              <a:gd name="connsiteY5" fmla="*/ 4204129 h 4586594"/>
              <a:gd name="connsiteX6" fmla="*/ 8031753 w 9744113"/>
              <a:gd name="connsiteY6" fmla="*/ 4209361 h 4586594"/>
              <a:gd name="connsiteX7" fmla="*/ 7231709 w 9744113"/>
              <a:gd name="connsiteY7" fmla="*/ 4586012 h 4586594"/>
              <a:gd name="connsiteX8" fmla="*/ 7402254 w 9744113"/>
              <a:gd name="connsiteY8" fmla="*/ 4205667 h 4586594"/>
              <a:gd name="connsiteX9" fmla="*/ 7211696 w 9744113"/>
              <a:gd name="connsiteY9" fmla="*/ 4213740 h 4586594"/>
              <a:gd name="connsiteX10" fmla="*/ 5983699 w 9744113"/>
              <a:gd name="connsiteY10" fmla="*/ 4246431 h 4586594"/>
              <a:gd name="connsiteX11" fmla="*/ 233277 w 9744113"/>
              <a:gd name="connsiteY11" fmla="*/ 4298453 h 4586594"/>
              <a:gd name="connsiteX12" fmla="*/ 87720 w 9744113"/>
              <a:gd name="connsiteY12" fmla="*/ 2523145 h 4586594"/>
              <a:gd name="connsiteX13" fmla="*/ 4845 w 9744113"/>
              <a:gd name="connsiteY13" fmla="*/ 530948 h 4586594"/>
              <a:gd name="connsiteX14" fmla="*/ 156980 w 9744113"/>
              <a:gd name="connsiteY14" fmla="*/ 137092 h 4586594"/>
              <a:gd name="connsiteX15" fmla="*/ 6386267 w 9744113"/>
              <a:gd name="connsiteY15" fmla="*/ 9477 h 4586594"/>
              <a:gd name="connsiteX16" fmla="*/ 8978312 w 9744113"/>
              <a:gd name="connsiteY16" fmla="*/ 13361 h 4586594"/>
              <a:gd name="connsiteX17" fmla="*/ 9481117 w 9744113"/>
              <a:gd name="connsiteY17" fmla="*/ 3458 h 4586594"/>
              <a:gd name="connsiteX0" fmla="*/ 9477408 w 9740404"/>
              <a:gd name="connsiteY0" fmla="*/ 3458 h 4586594"/>
              <a:gd name="connsiteX1" fmla="*/ 9705819 w 9740404"/>
              <a:gd name="connsiteY1" fmla="*/ 99833 h 4586594"/>
              <a:gd name="connsiteX2" fmla="*/ 9713663 w 9740404"/>
              <a:gd name="connsiteY2" fmla="*/ 1857735 h 4586594"/>
              <a:gd name="connsiteX3" fmla="*/ 9706189 w 9740404"/>
              <a:gd name="connsiteY3" fmla="*/ 4161359 h 4586594"/>
              <a:gd name="connsiteX4" fmla="*/ 9194811 w 9740404"/>
              <a:gd name="connsiteY4" fmla="*/ 4182508 h 4586594"/>
              <a:gd name="connsiteX5" fmla="*/ 8412673 w 9740404"/>
              <a:gd name="connsiteY5" fmla="*/ 4204129 h 4586594"/>
              <a:gd name="connsiteX6" fmla="*/ 8028044 w 9740404"/>
              <a:gd name="connsiteY6" fmla="*/ 4209361 h 4586594"/>
              <a:gd name="connsiteX7" fmla="*/ 7228000 w 9740404"/>
              <a:gd name="connsiteY7" fmla="*/ 4586012 h 4586594"/>
              <a:gd name="connsiteX8" fmla="*/ 7398545 w 9740404"/>
              <a:gd name="connsiteY8" fmla="*/ 4205667 h 4586594"/>
              <a:gd name="connsiteX9" fmla="*/ 7207987 w 9740404"/>
              <a:gd name="connsiteY9" fmla="*/ 4213740 h 4586594"/>
              <a:gd name="connsiteX10" fmla="*/ 5979990 w 9740404"/>
              <a:gd name="connsiteY10" fmla="*/ 4246431 h 4586594"/>
              <a:gd name="connsiteX11" fmla="*/ 229568 w 9740404"/>
              <a:gd name="connsiteY11" fmla="*/ 4298453 h 4586594"/>
              <a:gd name="connsiteX12" fmla="*/ 84011 w 9740404"/>
              <a:gd name="connsiteY12" fmla="*/ 2523145 h 4586594"/>
              <a:gd name="connsiteX13" fmla="*/ 1136 w 9740404"/>
              <a:gd name="connsiteY13" fmla="*/ 530948 h 4586594"/>
              <a:gd name="connsiteX14" fmla="*/ 153271 w 9740404"/>
              <a:gd name="connsiteY14" fmla="*/ 137092 h 4586594"/>
              <a:gd name="connsiteX15" fmla="*/ 6382558 w 9740404"/>
              <a:gd name="connsiteY15" fmla="*/ 9477 h 4586594"/>
              <a:gd name="connsiteX16" fmla="*/ 8974603 w 9740404"/>
              <a:gd name="connsiteY16" fmla="*/ 13361 h 4586594"/>
              <a:gd name="connsiteX17" fmla="*/ 9477408 w 9740404"/>
              <a:gd name="connsiteY17" fmla="*/ 3458 h 4586594"/>
              <a:gd name="connsiteX0" fmla="*/ 9486740 w 9749736"/>
              <a:gd name="connsiteY0" fmla="*/ 3458 h 4586594"/>
              <a:gd name="connsiteX1" fmla="*/ 9715151 w 9749736"/>
              <a:gd name="connsiteY1" fmla="*/ 99833 h 4586594"/>
              <a:gd name="connsiteX2" fmla="*/ 9722995 w 9749736"/>
              <a:gd name="connsiteY2" fmla="*/ 1857735 h 4586594"/>
              <a:gd name="connsiteX3" fmla="*/ 9715521 w 9749736"/>
              <a:gd name="connsiteY3" fmla="*/ 4161359 h 4586594"/>
              <a:gd name="connsiteX4" fmla="*/ 9204143 w 9749736"/>
              <a:gd name="connsiteY4" fmla="*/ 4182508 h 4586594"/>
              <a:gd name="connsiteX5" fmla="*/ 8422005 w 9749736"/>
              <a:gd name="connsiteY5" fmla="*/ 4204129 h 4586594"/>
              <a:gd name="connsiteX6" fmla="*/ 8037376 w 9749736"/>
              <a:gd name="connsiteY6" fmla="*/ 4209361 h 4586594"/>
              <a:gd name="connsiteX7" fmla="*/ 7237332 w 9749736"/>
              <a:gd name="connsiteY7" fmla="*/ 4586012 h 4586594"/>
              <a:gd name="connsiteX8" fmla="*/ 7407877 w 9749736"/>
              <a:gd name="connsiteY8" fmla="*/ 4205667 h 4586594"/>
              <a:gd name="connsiteX9" fmla="*/ 7217319 w 9749736"/>
              <a:gd name="connsiteY9" fmla="*/ 4213740 h 4586594"/>
              <a:gd name="connsiteX10" fmla="*/ 5989322 w 9749736"/>
              <a:gd name="connsiteY10" fmla="*/ 4246431 h 4586594"/>
              <a:gd name="connsiteX11" fmla="*/ 238900 w 9749736"/>
              <a:gd name="connsiteY11" fmla="*/ 4298453 h 4586594"/>
              <a:gd name="connsiteX12" fmla="*/ 93343 w 9749736"/>
              <a:gd name="connsiteY12" fmla="*/ 2523145 h 4586594"/>
              <a:gd name="connsiteX13" fmla="*/ 10468 w 9749736"/>
              <a:gd name="connsiteY13" fmla="*/ 530948 h 4586594"/>
              <a:gd name="connsiteX14" fmla="*/ 97489 w 9749736"/>
              <a:gd name="connsiteY14" fmla="*/ 149115 h 4586594"/>
              <a:gd name="connsiteX15" fmla="*/ 6391890 w 9749736"/>
              <a:gd name="connsiteY15" fmla="*/ 9477 h 4586594"/>
              <a:gd name="connsiteX16" fmla="*/ 8983935 w 9749736"/>
              <a:gd name="connsiteY16" fmla="*/ 13361 h 4586594"/>
              <a:gd name="connsiteX17" fmla="*/ 9486740 w 9749736"/>
              <a:gd name="connsiteY17" fmla="*/ 3458 h 4586594"/>
              <a:gd name="connsiteX0" fmla="*/ 9486740 w 9793439"/>
              <a:gd name="connsiteY0" fmla="*/ 75473 h 4658609"/>
              <a:gd name="connsiteX1" fmla="*/ 9715151 w 9793439"/>
              <a:gd name="connsiteY1" fmla="*/ 171848 h 4658609"/>
              <a:gd name="connsiteX2" fmla="*/ 9779506 w 9793439"/>
              <a:gd name="connsiteY2" fmla="*/ 2048524 h 4658609"/>
              <a:gd name="connsiteX3" fmla="*/ 9715521 w 9793439"/>
              <a:gd name="connsiteY3" fmla="*/ 4233374 h 4658609"/>
              <a:gd name="connsiteX4" fmla="*/ 9204143 w 9793439"/>
              <a:gd name="connsiteY4" fmla="*/ 4254523 h 4658609"/>
              <a:gd name="connsiteX5" fmla="*/ 8422005 w 9793439"/>
              <a:gd name="connsiteY5" fmla="*/ 4276144 h 4658609"/>
              <a:gd name="connsiteX6" fmla="*/ 8037376 w 9793439"/>
              <a:gd name="connsiteY6" fmla="*/ 4281376 h 4658609"/>
              <a:gd name="connsiteX7" fmla="*/ 7237332 w 9793439"/>
              <a:gd name="connsiteY7" fmla="*/ 4658027 h 4658609"/>
              <a:gd name="connsiteX8" fmla="*/ 7407877 w 9793439"/>
              <a:gd name="connsiteY8" fmla="*/ 4277682 h 4658609"/>
              <a:gd name="connsiteX9" fmla="*/ 7217319 w 9793439"/>
              <a:gd name="connsiteY9" fmla="*/ 4285755 h 4658609"/>
              <a:gd name="connsiteX10" fmla="*/ 5989322 w 9793439"/>
              <a:gd name="connsiteY10" fmla="*/ 4318446 h 4658609"/>
              <a:gd name="connsiteX11" fmla="*/ 238900 w 9793439"/>
              <a:gd name="connsiteY11" fmla="*/ 4370468 h 4658609"/>
              <a:gd name="connsiteX12" fmla="*/ 93343 w 9793439"/>
              <a:gd name="connsiteY12" fmla="*/ 2595160 h 4658609"/>
              <a:gd name="connsiteX13" fmla="*/ 10468 w 9793439"/>
              <a:gd name="connsiteY13" fmla="*/ 602963 h 4658609"/>
              <a:gd name="connsiteX14" fmla="*/ 97489 w 9793439"/>
              <a:gd name="connsiteY14" fmla="*/ 221130 h 4658609"/>
              <a:gd name="connsiteX15" fmla="*/ 6391890 w 9793439"/>
              <a:gd name="connsiteY15" fmla="*/ 81492 h 4658609"/>
              <a:gd name="connsiteX16" fmla="*/ 8983935 w 9793439"/>
              <a:gd name="connsiteY16" fmla="*/ 85376 h 4658609"/>
              <a:gd name="connsiteX17" fmla="*/ 9486740 w 9793439"/>
              <a:gd name="connsiteY17" fmla="*/ 75473 h 4658609"/>
              <a:gd name="connsiteX0" fmla="*/ 9486740 w 9792089"/>
              <a:gd name="connsiteY0" fmla="*/ 3458 h 4586594"/>
              <a:gd name="connsiteX1" fmla="*/ 9715151 w 9792089"/>
              <a:gd name="connsiteY1" fmla="*/ 99833 h 4586594"/>
              <a:gd name="connsiteX2" fmla="*/ 9779506 w 9792089"/>
              <a:gd name="connsiteY2" fmla="*/ 1976509 h 4586594"/>
              <a:gd name="connsiteX3" fmla="*/ 9715521 w 9792089"/>
              <a:gd name="connsiteY3" fmla="*/ 4161359 h 4586594"/>
              <a:gd name="connsiteX4" fmla="*/ 9204143 w 9792089"/>
              <a:gd name="connsiteY4" fmla="*/ 4182508 h 4586594"/>
              <a:gd name="connsiteX5" fmla="*/ 8422005 w 9792089"/>
              <a:gd name="connsiteY5" fmla="*/ 4204129 h 4586594"/>
              <a:gd name="connsiteX6" fmla="*/ 8037376 w 9792089"/>
              <a:gd name="connsiteY6" fmla="*/ 4209361 h 4586594"/>
              <a:gd name="connsiteX7" fmla="*/ 7237332 w 9792089"/>
              <a:gd name="connsiteY7" fmla="*/ 4586012 h 4586594"/>
              <a:gd name="connsiteX8" fmla="*/ 7407877 w 9792089"/>
              <a:gd name="connsiteY8" fmla="*/ 4205667 h 4586594"/>
              <a:gd name="connsiteX9" fmla="*/ 7217319 w 9792089"/>
              <a:gd name="connsiteY9" fmla="*/ 4213740 h 4586594"/>
              <a:gd name="connsiteX10" fmla="*/ 5989322 w 9792089"/>
              <a:gd name="connsiteY10" fmla="*/ 4246431 h 4586594"/>
              <a:gd name="connsiteX11" fmla="*/ 238900 w 9792089"/>
              <a:gd name="connsiteY11" fmla="*/ 4298453 h 4586594"/>
              <a:gd name="connsiteX12" fmla="*/ 93343 w 9792089"/>
              <a:gd name="connsiteY12" fmla="*/ 2523145 h 4586594"/>
              <a:gd name="connsiteX13" fmla="*/ 10468 w 9792089"/>
              <a:gd name="connsiteY13" fmla="*/ 530948 h 4586594"/>
              <a:gd name="connsiteX14" fmla="*/ 97489 w 9792089"/>
              <a:gd name="connsiteY14" fmla="*/ 149115 h 4586594"/>
              <a:gd name="connsiteX15" fmla="*/ 6391890 w 9792089"/>
              <a:gd name="connsiteY15" fmla="*/ 9477 h 4586594"/>
              <a:gd name="connsiteX16" fmla="*/ 8983935 w 9792089"/>
              <a:gd name="connsiteY16" fmla="*/ 13361 h 4586594"/>
              <a:gd name="connsiteX17" fmla="*/ 9486740 w 9792089"/>
              <a:gd name="connsiteY17" fmla="*/ 3458 h 4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2089" h="4586594">
                <a:moveTo>
                  <a:pt x="9486740" y="3458"/>
                </a:moveTo>
                <a:cubicBezTo>
                  <a:pt x="9608609" y="17870"/>
                  <a:pt x="9702239" y="-44549"/>
                  <a:pt x="9715151" y="99833"/>
                </a:cubicBezTo>
                <a:cubicBezTo>
                  <a:pt x="9744763" y="430954"/>
                  <a:pt x="9820064" y="1179006"/>
                  <a:pt x="9779506" y="1976509"/>
                </a:cubicBezTo>
                <a:cubicBezTo>
                  <a:pt x="9821453" y="2872786"/>
                  <a:pt x="9747762" y="4009775"/>
                  <a:pt x="9715521" y="4161359"/>
                </a:cubicBezTo>
                <a:cubicBezTo>
                  <a:pt x="9446860" y="4212001"/>
                  <a:pt x="9419729" y="4175380"/>
                  <a:pt x="9204143" y="4182508"/>
                </a:cubicBezTo>
                <a:lnTo>
                  <a:pt x="8422005" y="4204129"/>
                </a:lnTo>
                <a:lnTo>
                  <a:pt x="8037376" y="4209361"/>
                </a:lnTo>
                <a:cubicBezTo>
                  <a:pt x="7952820" y="4216563"/>
                  <a:pt x="7868491" y="4404455"/>
                  <a:pt x="7237332" y="4586012"/>
                </a:cubicBezTo>
                <a:cubicBezTo>
                  <a:pt x="7212892" y="4601135"/>
                  <a:pt x="7434449" y="4317853"/>
                  <a:pt x="7407877" y="4205667"/>
                </a:cubicBezTo>
                <a:lnTo>
                  <a:pt x="7217319" y="4213740"/>
                </a:lnTo>
                <a:lnTo>
                  <a:pt x="5989322" y="4246431"/>
                </a:lnTo>
                <a:cubicBezTo>
                  <a:pt x="4635231" y="4269266"/>
                  <a:pt x="2061843" y="4343979"/>
                  <a:pt x="238900" y="4298453"/>
                </a:cubicBezTo>
                <a:cubicBezTo>
                  <a:pt x="67346" y="4318795"/>
                  <a:pt x="106883" y="4077771"/>
                  <a:pt x="93343" y="2523145"/>
                </a:cubicBezTo>
                <a:cubicBezTo>
                  <a:pt x="78840" y="1882752"/>
                  <a:pt x="9777" y="926620"/>
                  <a:pt x="10468" y="530948"/>
                </a:cubicBezTo>
                <a:cubicBezTo>
                  <a:pt x="11159" y="135276"/>
                  <a:pt x="-45388" y="172775"/>
                  <a:pt x="97489" y="149115"/>
                </a:cubicBezTo>
                <a:cubicBezTo>
                  <a:pt x="1625900" y="105255"/>
                  <a:pt x="4329024" y="-2658"/>
                  <a:pt x="6391890" y="9477"/>
                </a:cubicBezTo>
                <a:lnTo>
                  <a:pt x="8983935" y="13361"/>
                </a:lnTo>
                <a:cubicBezTo>
                  <a:pt x="9151710" y="25102"/>
                  <a:pt x="9364871" y="-10954"/>
                  <a:pt x="9486740" y="345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2841C-292E-DD31-785F-3B19106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019" y="918911"/>
            <a:ext cx="5364415" cy="1120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SzPct val="73000"/>
            </a:pPr>
            <a:r>
              <a:rPr lang="en-US" sz="4000" b="1" spc="50" dirty="0"/>
              <a:t>C++, SDL, Visual Studio, Tiled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74C91-BC27-5F73-02AC-46E7A348785B}"/>
              </a:ext>
            </a:extLst>
          </p:cNvPr>
          <p:cNvSpPr txBox="1"/>
          <p:nvPr/>
        </p:nvSpPr>
        <p:spPr>
          <a:xfrm>
            <a:off x="2785464" y="5553697"/>
            <a:ext cx="6571527" cy="888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  <a:buSzPct val="73000"/>
            </a:pPr>
            <a:r>
              <a:rPr lang="en-US" sz="4000" b="1" spc="50" dirty="0">
                <a:latin typeface="Agency FB" panose="020B0503020202020204" pitchFamily="34" charset="0"/>
              </a:rPr>
              <a:t>CÔNG NGHỆ SỬ DỤNG</a:t>
            </a:r>
          </a:p>
        </p:txBody>
      </p:sp>
      <p:pic>
        <p:nvPicPr>
          <p:cNvPr id="6" name="Picture 5" descr="A screenshot of a video game">
            <a:extLst>
              <a:ext uri="{FF2B5EF4-FFF2-40B4-BE49-F238E27FC236}">
                <a16:creationId xmlns:a16="http://schemas.microsoft.com/office/drawing/2014/main" id="{9D578A7F-527B-E624-B91D-E2A79B74E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1" t="168" r="36843" b="-168"/>
          <a:stretch/>
        </p:blipFill>
        <p:spPr>
          <a:xfrm>
            <a:off x="5890505" y="1940560"/>
            <a:ext cx="4585607" cy="2717388"/>
          </a:xfrm>
          <a:prstGeom prst="rect">
            <a:avLst/>
          </a:prstGeom>
        </p:spPr>
      </p:pic>
      <p:pic>
        <p:nvPicPr>
          <p:cNvPr id="2050" name="Picture 2" descr="C++ – Wikipedia tiếng Việt">
            <a:extLst>
              <a:ext uri="{FF2B5EF4-FFF2-40B4-BE49-F238E27FC236}">
                <a16:creationId xmlns:a16="http://schemas.microsoft.com/office/drawing/2014/main" id="{91EE3654-457C-5206-5822-540DA1AE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68" y="1812971"/>
            <a:ext cx="14287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- Wikipedia">
            <a:extLst>
              <a:ext uri="{FF2B5EF4-FFF2-40B4-BE49-F238E27FC236}">
                <a16:creationId xmlns:a16="http://schemas.microsoft.com/office/drawing/2014/main" id="{9BB184DC-D98E-1DE1-66D1-1C220AF7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49" y="1791107"/>
            <a:ext cx="1735618" cy="17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hởi Tạo Môi Trường Lập Trình Game Sử Dụng Thư Viện SDL (Simple DirectMedia  Layer)">
            <a:extLst>
              <a:ext uri="{FF2B5EF4-FFF2-40B4-BE49-F238E27FC236}">
                <a16:creationId xmlns:a16="http://schemas.microsoft.com/office/drawing/2014/main" id="{9864B960-E7A6-085C-0A12-6EC976E4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66" y="3501143"/>
            <a:ext cx="2287117" cy="128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7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E56E1E-D82A-4FF7-99CE-83AE9A18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DC66E-7E31-0C76-137D-DE5551AD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703943"/>
            <a:ext cx="2384509" cy="2859314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Ý TƯỞNG GAME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E4B1E6-EC5B-432F-90D0-898FA5296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301693" y="485426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940E64-4719-4E36-8FFD-748B552B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240862" y="539430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Content Placeholder 6" descr="A video game screen with colorful diamonds and a brick wall&#10;&#10;Description automatically generated">
            <a:extLst>
              <a:ext uri="{FF2B5EF4-FFF2-40B4-BE49-F238E27FC236}">
                <a16:creationId xmlns:a16="http://schemas.microsoft.com/office/drawing/2014/main" id="{ACC2B9FA-02E7-D61A-AC88-5FB511267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022" y="1966334"/>
            <a:ext cx="5646737" cy="317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6E860-B784-D062-AF9E-04C802A833CA}"/>
              </a:ext>
            </a:extLst>
          </p:cNvPr>
          <p:cNvSpPr txBox="1"/>
          <p:nvPr/>
        </p:nvSpPr>
        <p:spPr>
          <a:xfrm>
            <a:off x="6020911" y="1287117"/>
            <a:ext cx="43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Tựa</a:t>
            </a:r>
            <a:r>
              <a:rPr lang="en-US" sz="2400" dirty="0">
                <a:latin typeface="Agency FB" panose="020B0503020202020204" pitchFamily="34" charset="0"/>
              </a:rPr>
              <a:t> game </a:t>
            </a:r>
            <a:r>
              <a:rPr lang="en-US" sz="2400" dirty="0" err="1">
                <a:latin typeface="Agency FB" panose="020B0503020202020204" pitchFamily="34" charset="0"/>
              </a:rPr>
              <a:t>huyền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thoại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Fireboy</a:t>
            </a:r>
            <a:r>
              <a:rPr lang="en-US" sz="2400" dirty="0">
                <a:latin typeface="Agency FB" panose="020B0503020202020204" pitchFamily="34" charset="0"/>
              </a:rPr>
              <a:t> &amp; </a:t>
            </a:r>
            <a:r>
              <a:rPr lang="en-US" sz="2400" dirty="0" err="1">
                <a:latin typeface="Agency FB" panose="020B0503020202020204" pitchFamily="34" charset="0"/>
              </a:rPr>
              <a:t>Watergirl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1EC0E8-F099-E3C1-C8E2-DEFEE02953EE}"/>
              </a:ext>
            </a:extLst>
          </p:cNvPr>
          <p:cNvSpPr txBox="1"/>
          <p:nvPr/>
        </p:nvSpPr>
        <p:spPr>
          <a:xfrm>
            <a:off x="1209182" y="553214"/>
            <a:ext cx="339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GSIntro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92364-62BB-C3AC-C265-3A2745B95F9E}"/>
              </a:ext>
            </a:extLst>
          </p:cNvPr>
          <p:cNvSpPr txBox="1"/>
          <p:nvPr/>
        </p:nvSpPr>
        <p:spPr>
          <a:xfrm>
            <a:off x="7589354" y="551034"/>
            <a:ext cx="339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GSMenu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3875B-8D79-8E99-6BC0-0C37DAEA1015}"/>
              </a:ext>
            </a:extLst>
          </p:cNvPr>
          <p:cNvSpPr txBox="1"/>
          <p:nvPr/>
        </p:nvSpPr>
        <p:spPr>
          <a:xfrm>
            <a:off x="1209182" y="5541168"/>
            <a:ext cx="339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GSCredit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226B4-B2D2-8CEF-78AE-57E588C0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82" y="1014879"/>
            <a:ext cx="3393464" cy="20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7EB35-E4FF-6393-E9D6-AE070622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56" y="1014879"/>
            <a:ext cx="3393464" cy="20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E823FB-41EE-74EB-E4C8-36BFC25B9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82" y="3429000"/>
            <a:ext cx="3393464" cy="20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DDD4E7-5EC1-3647-7A2F-74643E563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354" y="3429000"/>
            <a:ext cx="3393464" cy="20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8AC683-C17F-E11D-38A8-F3A8535881DC}"/>
              </a:ext>
            </a:extLst>
          </p:cNvPr>
          <p:cNvSpPr txBox="1"/>
          <p:nvPr/>
        </p:nvSpPr>
        <p:spPr>
          <a:xfrm>
            <a:off x="7589354" y="5541168"/>
            <a:ext cx="339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GSInfo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744-8A85-C429-D841-3FE5A09600E6}"/>
              </a:ext>
            </a:extLst>
          </p:cNvPr>
          <p:cNvSpPr txBox="1"/>
          <p:nvPr/>
        </p:nvSpPr>
        <p:spPr>
          <a:xfrm>
            <a:off x="5039360" y="1444734"/>
            <a:ext cx="228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CÁC GAMESATE CÓ TRONG GAME</a:t>
            </a:r>
          </a:p>
        </p:txBody>
      </p:sp>
    </p:spTree>
    <p:extLst>
      <p:ext uri="{BB962C8B-B14F-4D97-AF65-F5344CB8AC3E}">
        <p14:creationId xmlns:p14="http://schemas.microsoft.com/office/powerpoint/2010/main" val="296964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DB70-6E0E-B281-BA93-D8D53546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GsPlay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DAC0F-E73C-D8F0-DE03-267AFE786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164" y="2852434"/>
            <a:ext cx="3393464" cy="20332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C4E61-BE96-4FCA-0E40-EC87F6A82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29" y="2852435"/>
            <a:ext cx="3393464" cy="2033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96010-538C-751B-C9A9-57D3B3C0F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894" y="2852435"/>
            <a:ext cx="3393464" cy="2033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EC0E8-F099-E3C1-C8E2-DEFEE02953EE}"/>
              </a:ext>
            </a:extLst>
          </p:cNvPr>
          <p:cNvSpPr txBox="1"/>
          <p:nvPr/>
        </p:nvSpPr>
        <p:spPr>
          <a:xfrm>
            <a:off x="858164" y="5008880"/>
            <a:ext cx="339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Màn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92364-62BB-C3AC-C265-3A2745B95F9E}"/>
              </a:ext>
            </a:extLst>
          </p:cNvPr>
          <p:cNvSpPr txBox="1"/>
          <p:nvPr/>
        </p:nvSpPr>
        <p:spPr>
          <a:xfrm>
            <a:off x="4490529" y="5008880"/>
            <a:ext cx="339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Màn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GAME OVER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3875B-8D79-8E99-6BC0-0C37DAEA1015}"/>
              </a:ext>
            </a:extLst>
          </p:cNvPr>
          <p:cNvSpPr txBox="1"/>
          <p:nvPr/>
        </p:nvSpPr>
        <p:spPr>
          <a:xfrm>
            <a:off x="8122894" y="5008880"/>
            <a:ext cx="339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Màn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WIN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1FBD3-1581-DBF8-1719-720AF9DFA206}"/>
              </a:ext>
            </a:extLst>
          </p:cNvPr>
          <p:cNvSpPr txBox="1"/>
          <p:nvPr/>
        </p:nvSpPr>
        <p:spPr>
          <a:xfrm>
            <a:off x="858164" y="1818640"/>
            <a:ext cx="1065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gency FB" panose="020B0503020202020204" pitchFamily="34" charset="0"/>
              </a:rPr>
              <a:t>Người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chơi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xung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quanh</a:t>
            </a:r>
            <a:r>
              <a:rPr lang="en-US" dirty="0">
                <a:latin typeface="Agency FB" panose="020B0503020202020204" pitchFamily="34" charset="0"/>
              </a:rPr>
              <a:t> map </a:t>
            </a:r>
            <a:r>
              <a:rPr lang="en-US" dirty="0" err="1">
                <a:latin typeface="Agency FB" panose="020B0503020202020204" pitchFamily="34" charset="0"/>
              </a:rPr>
              <a:t>để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thu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thập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các</a:t>
            </a:r>
            <a:r>
              <a:rPr lang="en-US" dirty="0">
                <a:latin typeface="Agency FB" panose="020B0503020202020204" pitchFamily="34" charset="0"/>
              </a:rPr>
              <a:t> item. Khi </a:t>
            </a:r>
            <a:r>
              <a:rPr lang="en-US" dirty="0" err="1">
                <a:latin typeface="Agency FB" panose="020B0503020202020204" pitchFamily="34" charset="0"/>
              </a:rPr>
              <a:t>thu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thập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đủ</a:t>
            </a:r>
            <a:r>
              <a:rPr lang="en-US" dirty="0">
                <a:latin typeface="Agency FB" panose="020B0503020202020204" pitchFamily="34" charset="0"/>
              </a:rPr>
              <a:t> item </a:t>
            </a:r>
            <a:r>
              <a:rPr lang="en-US" dirty="0" err="1">
                <a:latin typeface="Agency FB" panose="020B0503020202020204" pitchFamily="34" charset="0"/>
              </a:rPr>
              <a:t>sẽ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tiến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đến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đích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để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giành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chiến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thắng</a:t>
            </a:r>
            <a:r>
              <a:rPr lang="en-US" dirty="0">
                <a:latin typeface="Agency FB" panose="020B0503020202020204" pitchFamily="34" charset="0"/>
              </a:rPr>
              <a:t>. Trong </a:t>
            </a:r>
            <a:r>
              <a:rPr lang="en-US" dirty="0" err="1">
                <a:latin typeface="Agency FB" panose="020B0503020202020204" pitchFamily="34" charset="0"/>
              </a:rPr>
              <a:t>quá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trình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thu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thập</a:t>
            </a:r>
            <a:r>
              <a:rPr lang="en-US" dirty="0">
                <a:latin typeface="Agency FB" panose="020B0503020202020204" pitchFamily="34" charset="0"/>
              </a:rPr>
              <a:t> item </a:t>
            </a:r>
            <a:r>
              <a:rPr lang="en-US" dirty="0" err="1">
                <a:latin typeface="Agency FB" panose="020B0503020202020204" pitchFamily="34" charset="0"/>
              </a:rPr>
              <a:t>và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đến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đích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người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chơi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cần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phải</a:t>
            </a:r>
            <a:r>
              <a:rPr lang="en-US" dirty="0">
                <a:latin typeface="Agency FB" panose="020B0503020202020204" pitchFamily="34" charset="0"/>
              </a:rPr>
              <a:t> né </a:t>
            </a:r>
            <a:r>
              <a:rPr lang="en-US" dirty="0" err="1">
                <a:latin typeface="Agency FB" panose="020B0503020202020204" pitchFamily="34" charset="0"/>
              </a:rPr>
              <a:t>tránh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các</a:t>
            </a:r>
            <a:r>
              <a:rPr lang="en-US" dirty="0">
                <a:latin typeface="Agency FB" panose="020B0503020202020204" pitchFamily="34" charset="0"/>
              </a:rPr>
              <a:t> enemy </a:t>
            </a:r>
            <a:r>
              <a:rPr lang="en-US" dirty="0" err="1">
                <a:latin typeface="Agency FB" panose="020B0503020202020204" pitchFamily="34" charset="0"/>
              </a:rPr>
              <a:t>có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trên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đường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đi</a:t>
            </a:r>
            <a:r>
              <a:rPr lang="en-US" dirty="0">
                <a:latin typeface="Agency FB" panose="020B0503020202020204" pitchFamily="34" charset="0"/>
              </a:rPr>
              <a:t>. </a:t>
            </a:r>
            <a:r>
              <a:rPr lang="en-US" dirty="0" err="1">
                <a:latin typeface="Agency FB" panose="020B0503020202020204" pitchFamily="34" charset="0"/>
              </a:rPr>
              <a:t>Các</a:t>
            </a:r>
            <a:r>
              <a:rPr lang="en-US" dirty="0">
                <a:latin typeface="Agency FB" panose="020B0503020202020204" pitchFamily="34" charset="0"/>
              </a:rPr>
              <a:t> enemy </a:t>
            </a:r>
            <a:r>
              <a:rPr lang="en-US" dirty="0" err="1">
                <a:latin typeface="Agency FB" panose="020B0503020202020204" pitchFamily="34" charset="0"/>
              </a:rPr>
              <a:t>có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tốc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độ</a:t>
            </a:r>
            <a:r>
              <a:rPr lang="en-US" dirty="0">
                <a:latin typeface="Agency FB" panose="020B0503020202020204" pitchFamily="34" charset="0"/>
              </a:rPr>
              <a:t> di </a:t>
            </a:r>
            <a:r>
              <a:rPr lang="en-US" dirty="0" err="1">
                <a:latin typeface="Agency FB" panose="020B0503020202020204" pitchFamily="34" charset="0"/>
              </a:rPr>
              <a:t>chuyển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khác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nhau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nên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người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chơi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cần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phải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chú</a:t>
            </a:r>
            <a:r>
              <a:rPr lang="en-US" dirty="0">
                <a:latin typeface="Agency FB" panose="020B0503020202020204" pitchFamily="34" charset="0"/>
              </a:rPr>
              <a:t> ý.</a:t>
            </a:r>
          </a:p>
        </p:txBody>
      </p:sp>
    </p:spTree>
    <p:extLst>
      <p:ext uri="{BB962C8B-B14F-4D97-AF65-F5344CB8AC3E}">
        <p14:creationId xmlns:p14="http://schemas.microsoft.com/office/powerpoint/2010/main" val="8184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C583-96AC-5CD0-772E-D84001A4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Các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tính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năng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thêm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vào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trong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tương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lai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C1FC-2A76-F989-D8C3-66828683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b="0" dirty="0" err="1">
                <a:latin typeface="Agency FB" panose="020B0503020202020204" pitchFamily="34" charset="0"/>
              </a:rPr>
              <a:t>Thêm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nhiều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loại</a:t>
            </a:r>
            <a:r>
              <a:rPr lang="en-US" b="0" dirty="0">
                <a:latin typeface="Agency FB" panose="020B0503020202020204" pitchFamily="34" charset="0"/>
              </a:rPr>
              <a:t> map </a:t>
            </a:r>
            <a:r>
              <a:rPr lang="en-US" b="0" dirty="0" err="1">
                <a:latin typeface="Agency FB" panose="020B0503020202020204" pitchFamily="34" charset="0"/>
              </a:rPr>
              <a:t>hơn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để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có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thể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lựa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chọn</a:t>
            </a:r>
            <a:endParaRPr lang="en-US" b="0" dirty="0">
              <a:latin typeface="Agency FB" panose="020B050302020202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b="0" dirty="0" err="1">
                <a:latin typeface="Agency FB" panose="020B0503020202020204" pitchFamily="34" charset="0"/>
              </a:rPr>
              <a:t>Thêm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nhiều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loại</a:t>
            </a:r>
            <a:r>
              <a:rPr lang="en-US" b="0" dirty="0">
                <a:latin typeface="Agency FB" panose="020B0503020202020204" pitchFamily="34" charset="0"/>
              </a:rPr>
              <a:t> enemy </a:t>
            </a:r>
            <a:r>
              <a:rPr lang="en-US" b="0" dirty="0" err="1">
                <a:latin typeface="Agency FB" panose="020B0503020202020204" pitchFamily="34" charset="0"/>
              </a:rPr>
              <a:t>hơn</a:t>
            </a:r>
            <a:endParaRPr lang="en-US" b="0" dirty="0">
              <a:latin typeface="Agency FB" panose="020B050302020202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b="0" dirty="0" err="1">
                <a:latin typeface="Agency FB" panose="020B0503020202020204" pitchFamily="34" charset="0"/>
              </a:rPr>
              <a:t>Thêm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thanh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máu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và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tấn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công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cho</a:t>
            </a:r>
            <a:r>
              <a:rPr lang="en-US" b="0" dirty="0">
                <a:latin typeface="Agency FB" panose="020B0503020202020204" pitchFamily="34" charset="0"/>
              </a:rPr>
              <a:t> player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b="0" dirty="0" err="1">
                <a:latin typeface="Agency FB" panose="020B0503020202020204" pitchFamily="34" charset="0"/>
              </a:rPr>
              <a:t>Tính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thời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gian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chơi</a:t>
            </a:r>
            <a:r>
              <a:rPr lang="en-US" b="0" dirty="0">
                <a:latin typeface="Agency FB" panose="020B0503020202020204" pitchFamily="34" charset="0"/>
              </a:rPr>
              <a:t> game </a:t>
            </a:r>
            <a:r>
              <a:rPr lang="en-US" b="0" dirty="0" err="1">
                <a:latin typeface="Agency FB" panose="020B0503020202020204" pitchFamily="34" charset="0"/>
              </a:rPr>
              <a:t>để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quy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ra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số</a:t>
            </a:r>
            <a:r>
              <a:rPr lang="en-US" b="0" dirty="0">
                <a:latin typeface="Agency FB" panose="020B0503020202020204" pitchFamily="34" charset="0"/>
              </a:rPr>
              <a:t> </a:t>
            </a:r>
            <a:r>
              <a:rPr lang="en-US" b="0" dirty="0" err="1">
                <a:latin typeface="Agency FB" panose="020B0503020202020204" pitchFamily="34" charset="0"/>
              </a:rPr>
              <a:t>sao</a:t>
            </a:r>
            <a:r>
              <a:rPr lang="en-US" b="0" dirty="0">
                <a:latin typeface="Agency FB" panose="020B0503020202020204" pitchFamily="34" charset="0"/>
              </a:rPr>
              <a:t> (1-2-3 </a:t>
            </a:r>
            <a:r>
              <a:rPr lang="en-US" b="0" dirty="0" err="1">
                <a:latin typeface="Agency FB" panose="020B0503020202020204" pitchFamily="34" charset="0"/>
              </a:rPr>
              <a:t>sao</a:t>
            </a:r>
            <a:r>
              <a:rPr lang="en-US" b="0" dirty="0"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198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D731-3075-1B83-4019-7B8C1E9B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BBD1-350C-32F1-5946-2EA39D01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3" y="1840260"/>
            <a:ext cx="10333074" cy="382772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1" dirty="0" err="1"/>
              <a:t>Fireboy</a:t>
            </a:r>
            <a:r>
              <a:rPr lang="en-US" b="0" i="1" dirty="0"/>
              <a:t> &amp; </a:t>
            </a:r>
            <a:r>
              <a:rPr lang="en-US" b="0" i="1" dirty="0" err="1"/>
              <a:t>Watergirl</a:t>
            </a:r>
            <a:endParaRPr lang="en-US" b="0" i="1" dirty="0"/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https://www.freepik.com/free-photos-vectors/2d-buttons</a:t>
            </a:r>
            <a:endParaRPr lang="en-US" b="0" i="1" dirty="0"/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https://itch.io/game-assets</a:t>
            </a:r>
            <a:endParaRPr lang="en-US" b="0" i="1" dirty="0"/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https://opengameart.org/</a:t>
            </a:r>
            <a:endParaRPr lang="en-US" b="0" i="1" dirty="0"/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https://lazyfoo.net/tutorials/SDL/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710559721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The Hand</vt:lpstr>
      <vt:lpstr>The Serif Hand</vt:lpstr>
      <vt:lpstr>ChitchatVTI</vt:lpstr>
      <vt:lpstr>Game 2d adventure</vt:lpstr>
      <vt:lpstr>C++, SDL, Visual Studio, Tiled</vt:lpstr>
      <vt:lpstr>Ý TƯỞNG GAME</vt:lpstr>
      <vt:lpstr>PowerPoint Presentation</vt:lpstr>
      <vt:lpstr>GsPlay</vt:lpstr>
      <vt:lpstr>Các tính năng thêm vào trong tương lai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2d adventure</dc:title>
  <dc:creator>Hiệp Phạm</dc:creator>
  <cp:lastModifiedBy>Hiệp Phạm</cp:lastModifiedBy>
  <cp:revision>2</cp:revision>
  <dcterms:created xsi:type="dcterms:W3CDTF">2024-05-02T04:18:47Z</dcterms:created>
  <dcterms:modified xsi:type="dcterms:W3CDTF">2024-05-02T07:05:45Z</dcterms:modified>
</cp:coreProperties>
</file>