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0" r:id="rId6"/>
    <p:sldId id="269" r:id="rId7"/>
    <p:sldId id="268" r:id="rId8"/>
    <p:sldId id="266" r:id="rId9"/>
  </p:sldIdLst>
  <p:sldSz cx="24384000" cy="13716000"/>
  <p:notesSz cx="6797675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s085yzzlXE3f0C5X3//xYLaW4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6"/>
  </p:normalViewPr>
  <p:slideViewPr>
    <p:cSldViewPr snapToGrid="0">
      <p:cViewPr varScale="1">
        <p:scale>
          <a:sx n="61" d="100"/>
          <a:sy n="61" d="100"/>
        </p:scale>
        <p:origin x="451" y="6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7769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Times New Roman" panose="02020603050405020304" pitchFamily="18" charset="0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0912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99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06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97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79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68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47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89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17131" y="859479"/>
            <a:ext cx="2950192" cy="113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4" descr="A screenshot of a cell phon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8820083" y="13156977"/>
            <a:ext cx="6743833" cy="48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</a:t>
            </a:r>
            <a:r>
              <a:rPr lang="en-US" i="1"/>
              <a:t>© </a:t>
            </a:r>
            <a:r>
              <a:rPr lang="en-US"/>
              <a:t>VTI Academy All Right Reserved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5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15"/>
          <p:cNvSpPr/>
          <p:nvPr/>
        </p:nvSpPr>
        <p:spPr>
          <a:xfrm>
            <a:off x="0" y="12670972"/>
            <a:ext cx="24384001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 pitchFamily="18" charset="0"/>
              <a:buNone/>
            </a:pP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 pitchFamily="18" charset="0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Copyright </a:t>
            </a:r>
            <a:r>
              <a:rPr lang="en-US" sz="3200" b="1" i="1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© </a:t>
            </a: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VTI Academy All Right Reserved 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20" name="Google Shape;20;p15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15"/>
          <p:cNvCxnSpPr/>
          <p:nvPr/>
        </p:nvCxnSpPr>
        <p:spPr>
          <a:xfrm>
            <a:off x="0" y="12670972"/>
            <a:ext cx="24384001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" name="Google Shape;22;p15" descr="A picture containing draw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252277" y="-25180"/>
            <a:ext cx="5131724" cy="143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1845217" y="357188"/>
            <a:ext cx="18701657" cy="17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 pitchFamily="18" charset="0"/>
              <a:buNone/>
              <a:defRPr sz="3200" b="1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11962817" y="13073062"/>
            <a:ext cx="448840" cy="48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6"/>
          <p:cNvCxnSpPr/>
          <p:nvPr/>
        </p:nvCxnSpPr>
        <p:spPr>
          <a:xfrm>
            <a:off x="1845217" y="1893677"/>
            <a:ext cx="18701657" cy="0"/>
          </a:xfrm>
          <a:prstGeom prst="straightConnector1">
            <a:avLst/>
          </a:prstGeom>
          <a:noFill/>
          <a:ln w="38100" cap="rnd" cmpd="sng">
            <a:solidFill>
              <a:srgbClr val="057BBA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12883" y="427995"/>
            <a:ext cx="2645634" cy="163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Times New Roman" panose="02020603050405020304" pitchFamily="18" charset="0"/>
              <a:buNone/>
              <a:defRPr sz="1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Times New Roman" panose="02020603050405020304" pitchFamily="18" charset="0"/>
              <a:buNone/>
              <a:defRPr sz="1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Times New Roman" panose="02020603050405020304" pitchFamily="18" charset="0"/>
              <a:buNone/>
              <a:defRPr sz="1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Times New Roman" panose="02020603050405020304" pitchFamily="18" charset="0"/>
              <a:buNone/>
              <a:defRPr sz="1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Times New Roman" panose="02020603050405020304" pitchFamily="18" charset="0"/>
              <a:buNone/>
              <a:defRPr sz="1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Times New Roman" panose="02020603050405020304" pitchFamily="18" charset="0"/>
              <a:buNone/>
              <a:defRPr sz="1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Times New Roman" panose="02020603050405020304" pitchFamily="18" charset="0"/>
              <a:buNone/>
              <a:defRPr sz="1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Times New Roman" panose="02020603050405020304" pitchFamily="18" charset="0"/>
              <a:buNone/>
              <a:defRPr sz="1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Times New Roman" panose="02020603050405020304" pitchFamily="18" charset="0"/>
              <a:buNone/>
              <a:defRPr sz="1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marR="0" lvl="0" indent="-63373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•"/>
              <a:defRPr sz="4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914400" marR="0" lvl="1" indent="-63373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•"/>
              <a:defRPr sz="4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371600" marR="0" lvl="2" indent="-63373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•"/>
              <a:defRPr sz="4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828800" marR="0" lvl="3" indent="-63373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•"/>
              <a:defRPr sz="4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286000" marR="0" lvl="4" indent="-633729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•"/>
              <a:defRPr sz="4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743200" marR="0" lvl="5" indent="-633729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•"/>
              <a:defRPr sz="4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00400" marR="0" lvl="6" indent="-633729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•"/>
              <a:defRPr sz="4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657600" marR="0" lvl="7" indent="-633729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•"/>
              <a:defRPr sz="4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14800" marR="0" lvl="8" indent="-633729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Times New Roman" panose="02020603050405020304" pitchFamily="18" charset="0"/>
              <a:buChar char="•"/>
              <a:defRPr sz="4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 sz="2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 sz="2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 sz="2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 sz="2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 sz="2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 sz="2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 sz="2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 sz="2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 pitchFamily="18" charset="0"/>
              <a:buNone/>
              <a:defRPr sz="2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Times New Roman" panose="02020603050405020304" pitchFamily="18" charset="0"/>
        <a:defRPr sz="14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650" y="1753558"/>
            <a:ext cx="5103775" cy="142974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100"/>
              <a:buFont typeface="Times New Roman" panose="02020603050405020304" pitchFamily="18" charset="0"/>
              <a:buNone/>
            </a:pPr>
            <a:r>
              <a:rPr lang="en-US" sz="3100" b="1" i="0" u="none" strike="noStrike" cap="none">
                <a:solidFill>
                  <a:srgbClr val="0079B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WAY TO ENTERPRISE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4400"/>
              <a:buFont typeface="Times New Roman" panose="02020603050405020304" pitchFamily="18" charset="0"/>
              <a:buNone/>
            </a:pPr>
            <a:r>
              <a:rPr lang="en-US" sz="10000" b="0" i="0" u="none" strike="noStrike" cap="none" dirty="0">
                <a:solidFill>
                  <a:srgbClr val="0079B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React JS</a:t>
            </a:r>
            <a:endParaRPr sz="10000" b="0" i="0" u="none" strike="noStrike" cap="none" dirty="0">
              <a:solidFill>
                <a:srgbClr val="0079B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Times New Roman" panose="02020603050405020304" pitchFamily="18" charset="0"/>
              <a:buNone/>
            </a:pPr>
            <a:r>
              <a:rPr lang="en-US" sz="5000" b="1" i="0" u="none" strike="noStrike" cap="none">
                <a:solidFill>
                  <a:srgbClr val="0079B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VTI ACADEMY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Times New Roman" panose="02020603050405020304" pitchFamily="18" charset="0"/>
              <a:buNone/>
            </a:pPr>
            <a:r>
              <a:rPr lang="en-US" sz="5000" b="1" i="0" u="none" strike="noStrike" cap="none">
                <a:solidFill>
                  <a:srgbClr val="0079B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Author: </a:t>
            </a:r>
            <a:r>
              <a:rPr lang="en-US" sz="5000" b="1" i="0" u="sng" strike="noStrike" cap="none">
                <a:solidFill>
                  <a:srgbClr val="0079B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duy.nguyenngoc1@vti.com.vn</a:t>
            </a:r>
            <a:endParaRPr sz="5000" b="1" i="0" u="none" strike="noStrike" cap="none">
              <a:solidFill>
                <a:srgbClr val="0079B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Times New Roman" panose="02020603050405020304" pitchFamily="18" charset="0"/>
              <a:buNone/>
            </a:pPr>
            <a:r>
              <a:rPr lang="en-US" sz="5000" b="1" i="0" u="none" strike="noStrike" cap="none">
                <a:solidFill>
                  <a:srgbClr val="0079B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March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8200"/>
              <a:buFont typeface="Calibri"/>
              <a:buNone/>
            </a:pPr>
            <a:r>
              <a:rPr lang="en-US">
                <a:solidFill>
                  <a:srgbClr val="0079B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lang="en-US" sz="2200" b="0" i="1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lang="en-US" sz="22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Times New Roman" panose="02020603050405020304" pitchFamily="18" charset="0"/>
              <a:buChar char="❑"/>
            </a:pPr>
            <a:r>
              <a:rPr lang="en-US" sz="6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Setup </a:t>
            </a:r>
            <a:r>
              <a:rPr lang="en-US" sz="66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NodeJS</a:t>
            </a:r>
            <a:endParaRPr lang="en-US" sz="6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Times New Roman" panose="02020603050405020304" pitchFamily="18" charset="0"/>
              <a:buChar char="❑"/>
            </a:pPr>
            <a:r>
              <a:rPr lang="en-US" sz="6600" dirty="0"/>
              <a:t> Setup </a:t>
            </a:r>
            <a:r>
              <a:rPr lang="en-US" sz="6600" dirty="0" err="1"/>
              <a:t>TypeScript</a:t>
            </a:r>
            <a:endParaRPr lang="en-US" sz="6600" dirty="0"/>
          </a:p>
          <a:p>
            <a:pPr marL="342900" lvl="0" indent="-342900">
              <a:buSzPts val="3960"/>
              <a:buFont typeface="Times New Roman" panose="02020603050405020304" pitchFamily="18" charset="0"/>
              <a:buChar char="❑"/>
            </a:pPr>
            <a:r>
              <a:rPr lang="en-US" sz="6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6600" dirty="0"/>
              <a:t>Setup Visual Studio Code</a:t>
            </a:r>
            <a:endParaRPr sz="6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1200149" y="571498"/>
            <a:ext cx="11242635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Step 1: Download </a:t>
            </a:r>
            <a:r>
              <a:rPr lang="en-US" sz="6000" b="1" i="0" u="none" strike="noStrike" cap="none" dirty="0" err="1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NodeJS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1739389" y="2335126"/>
            <a:ext cx="22018624" cy="250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8625" lvl="0" indent="-428625">
              <a:buSzPts val="6380"/>
              <a:buFont typeface="Times New Roman" panose="02020603050405020304" pitchFamily="18" charset="0"/>
              <a:buChar char="⮚"/>
            </a:pPr>
            <a:r>
              <a:rPr lang="en-US" sz="4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3"/>
              </a:rPr>
              <a:t>https://nodejs.org/</a:t>
            </a:r>
            <a:r>
              <a:rPr lang="en-US" sz="4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sz="4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565" y="3586913"/>
            <a:ext cx="13458757" cy="8420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1200149" y="571498"/>
            <a:ext cx="11242635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Step 1: Download </a:t>
            </a:r>
            <a:r>
              <a:rPr lang="en-US" sz="6000" b="1" i="0" u="none" strike="noStrike" cap="none" dirty="0" err="1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NodeJS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63" y="5628078"/>
            <a:ext cx="6910124" cy="2949091"/>
          </a:xfrm>
          <a:prstGeom prst="rect">
            <a:avLst/>
          </a:prstGeom>
        </p:spPr>
      </p:pic>
      <p:sp>
        <p:nvSpPr>
          <p:cNvPr id="8" name="Google Shape;63;p5"/>
          <p:cNvSpPr txBox="1"/>
          <p:nvPr/>
        </p:nvSpPr>
        <p:spPr>
          <a:xfrm>
            <a:off x="10879512" y="8795436"/>
            <a:ext cx="2043822" cy="109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80000"/>
              </a:lnSpc>
              <a:buSzPts val="4466"/>
            </a:pPr>
            <a:r>
              <a:rPr lang="en-US" sz="308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npm</a:t>
            </a:r>
            <a:r>
              <a:rPr lang="en-US" sz="308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-v </a:t>
            </a:r>
          </a:p>
          <a:p>
            <a:pPr lvl="0">
              <a:lnSpc>
                <a:spcPct val="80000"/>
              </a:lnSpc>
              <a:buSzPts val="4466"/>
            </a:pPr>
            <a:r>
              <a:rPr lang="en-US" sz="308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node -v </a:t>
            </a:r>
          </a:p>
          <a:p>
            <a:pPr marL="444500" marR="0" lvl="1" algn="l" rtl="0">
              <a:lnSpc>
                <a:spcPct val="8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466"/>
            </a:pPr>
            <a:endParaRPr sz="308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/>
        </p:nvSpPr>
        <p:spPr>
          <a:xfrm>
            <a:off x="1200149" y="571498"/>
            <a:ext cx="10449055" cy="73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Step 2: </a:t>
            </a:r>
            <a:r>
              <a:rPr lang="en-US" sz="6000" b="1" dirty="0">
                <a:solidFill>
                  <a:srgbClr val="4F81BD"/>
                </a:solidFill>
              </a:rPr>
              <a:t>Install </a:t>
            </a:r>
            <a:r>
              <a:rPr lang="en-US" sz="6000" b="1" dirty="0" err="1">
                <a:solidFill>
                  <a:srgbClr val="4F81BD"/>
                </a:solidFill>
              </a:rPr>
              <a:t>TypeScript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9761989" y="9623640"/>
            <a:ext cx="4621922" cy="703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80000"/>
              </a:lnSpc>
              <a:buSzPts val="4466"/>
            </a:pPr>
            <a:r>
              <a:rPr lang="en-US" sz="308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npm</a:t>
            </a:r>
            <a:r>
              <a:rPr lang="en-US" sz="308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install -g typescript</a:t>
            </a:r>
            <a:endParaRPr lang="en-US" sz="308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444500" marR="0" lvl="1" algn="l" rtl="0">
              <a:lnSpc>
                <a:spcPct val="8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466"/>
            </a:pPr>
            <a:endParaRPr sz="308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47" y="4368876"/>
            <a:ext cx="13394406" cy="4987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/>
        </p:nvSpPr>
        <p:spPr>
          <a:xfrm>
            <a:off x="1200149" y="571498"/>
            <a:ext cx="10449055" cy="73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4F81BD"/>
              </a:buClr>
              <a:buSzPts val="6000"/>
            </a:pPr>
            <a:r>
              <a:rPr lang="en-US" sz="6000" b="1">
                <a:solidFill>
                  <a:srgbClr val="4F81BD"/>
                </a:solidFill>
              </a:rPr>
              <a:t>Step 2: Install TypeScript</a:t>
            </a:r>
            <a:endParaRPr lang="en-US" sz="6000" b="1" dirty="0">
              <a:solidFill>
                <a:srgbClr val="4F81BD"/>
              </a:solidFill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10913043" y="7955803"/>
            <a:ext cx="2625157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80000"/>
              </a:lnSpc>
              <a:buSzPts val="4466"/>
            </a:pPr>
            <a:r>
              <a:rPr lang="en-US" sz="308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tsc</a:t>
            </a:r>
            <a:r>
              <a:rPr lang="en-US" sz="308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--version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702" y="5130528"/>
            <a:ext cx="5378177" cy="26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1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/>
        </p:nvSpPr>
        <p:spPr>
          <a:xfrm>
            <a:off x="1200149" y="571498"/>
            <a:ext cx="10449055" cy="73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4F81BD"/>
              </a:buClr>
              <a:buSzPts val="6000"/>
            </a:pPr>
            <a:r>
              <a:rPr lang="en-US" sz="6000" b="1" i="0" u="none" strike="noStrike" cap="none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Step 3: </a:t>
            </a:r>
            <a:r>
              <a:rPr lang="en-US" sz="6000" b="1" dirty="0">
                <a:solidFill>
                  <a:srgbClr val="4F81BD"/>
                </a:solidFill>
              </a:rPr>
              <a:t>Visual Studio Code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9373425" y="10464515"/>
            <a:ext cx="5177858" cy="5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80000"/>
              </a:lnSpc>
              <a:buSzPts val="4466"/>
            </a:pPr>
            <a:r>
              <a:rPr lang="en-US" sz="308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  <a:hlinkClick r:id="rId3"/>
              </a:rPr>
              <a:t>https://code.visualstudio.com/</a:t>
            </a:r>
            <a:endParaRPr lang="en-US" sz="308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1026" name="Picture 2" descr="Hướng Dẫn Lập Trình C++ và Gỡ Lỗi với Visual Studio Code — ST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92" y="2956815"/>
            <a:ext cx="9534525" cy="73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6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lang="en-US" sz="2200" b="0" i="1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lang="en-US"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7F"/>
              </a:buClr>
              <a:buSzPts val="8800"/>
              <a:buFont typeface="Times New Roman" panose="02020603050405020304" pitchFamily="18" charset="0"/>
              <a:buNone/>
            </a:pPr>
            <a:r>
              <a:rPr lang="en-US" sz="8800" b="0" i="0" u="none" strike="noStrike" cap="none">
                <a:solidFill>
                  <a:srgbClr val="00517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90</Words>
  <Application>Microsoft Office PowerPoint</Application>
  <PresentationFormat>Custom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Meiryo</vt:lpstr>
      <vt:lpstr>Times New Roman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Quan (VTI.GA)</dc:creator>
  <cp:lastModifiedBy>Microsoft account</cp:lastModifiedBy>
  <cp:revision>36</cp:revision>
  <dcterms:modified xsi:type="dcterms:W3CDTF">2022-04-03T02:15:21Z</dcterms:modified>
</cp:coreProperties>
</file>