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9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23" r:id="rId20"/>
    <p:sldId id="342" r:id="rId21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3" autoAdjust="0"/>
    <p:restoredTop sz="68750" autoAdjust="0"/>
  </p:normalViewPr>
  <p:slideViewPr>
    <p:cSldViewPr snapToGrid="0" snapToObjects="1">
      <p:cViewPr varScale="1">
        <p:scale>
          <a:sx n="34" d="100"/>
          <a:sy n="34" d="100"/>
        </p:scale>
        <p:origin x="436" y="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indent="228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indent="457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indent="685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indent="9144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indent="11430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indent="1371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indent="1600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indent="1828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8080/DemoReac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shboard.herokuap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actjs-tutorial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demy.com/course/react-the-complete-guide-incl-redu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React JS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VTI ACADEMY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Tomcat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1493" y="8664474"/>
            <a:ext cx="9296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Access by link: </a:t>
            </a:r>
            <a:r>
              <a:rPr lang="en-US" b="0" i="1" dirty="0">
                <a:hlinkClick r:id="rId2"/>
              </a:rPr>
              <a:t>http://localhost:8080/DemoReact</a:t>
            </a:r>
            <a:r>
              <a:rPr lang="en-US" b="0" i="1" dirty="0"/>
              <a:t> 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82388" y="2156804"/>
            <a:ext cx="9009412" cy="109536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 to Tomcat server (Windows)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5249090"/>
            <a:ext cx="4481097" cy="3054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506" y="3537914"/>
            <a:ext cx="3701992" cy="47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Cloud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890988" y="2230806"/>
            <a:ext cx="7536212" cy="101875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lvl="1" hangingPunct="1">
              <a:buFont typeface="Courier New" panose="02070309020205020404" pitchFamily="49" charset="0"/>
              <a:buChar char="o"/>
            </a:pPr>
            <a:endParaRPr lang="pt-BR" sz="3800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Netlify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Vercel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Render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S3 and CloudFront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Surge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US" sz="3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8" y="2309203"/>
            <a:ext cx="7536212" cy="101875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Cloud services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AWS Amplify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Azure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Firebase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GitHub Pages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Heroku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pt-BR" sz="3800" dirty="0"/>
              <a:t>...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pt-BR" sz="3800" dirty="0"/>
          </a:p>
          <a:p>
            <a:pPr hangingPunct="1">
              <a:buFont typeface="Wingdings" panose="05000000000000000000" pitchFamily="2" charset="2"/>
              <a:buChar char="Ø"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2892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8" y="2309203"/>
            <a:ext cx="4666012" cy="13229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 err="1"/>
              <a:t>Config</a:t>
            </a:r>
            <a:r>
              <a:rPr lang="en-US" sz="3800" dirty="0"/>
              <a:t> project</a:t>
            </a:r>
            <a:endParaRPr lang="pt-BR" sz="3800" dirty="0"/>
          </a:p>
          <a:p>
            <a:pPr hangingPunct="1">
              <a:buFont typeface="Wingdings" panose="05000000000000000000" pitchFamily="2" charset="2"/>
              <a:buChar char="Ø"/>
            </a:pPr>
            <a:endParaRPr lang="en-US" sz="3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3199301"/>
            <a:ext cx="8478643" cy="7849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76871" y="11163013"/>
            <a:ext cx="2872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Config</a:t>
            </a:r>
            <a:r>
              <a:rPr lang="en-US" b="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API Link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126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7" y="2309203"/>
            <a:ext cx="14617855" cy="11197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Push code to </a:t>
            </a:r>
            <a:r>
              <a:rPr lang="en-US" sz="3800" dirty="0" err="1"/>
              <a:t>Git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10050899" y="11163013"/>
            <a:ext cx="4124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Create </a:t>
            </a:r>
            <a:r>
              <a:rPr lang="en-US" b="0" i="1" dirty="0" err="1"/>
              <a:t>Git</a:t>
            </a:r>
            <a:r>
              <a:rPr lang="en-US" b="0" i="1" dirty="0"/>
              <a:t> Repository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86" y="3312824"/>
            <a:ext cx="11106670" cy="75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7" y="2309203"/>
            <a:ext cx="14617855" cy="11197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Push code to </a:t>
            </a:r>
            <a:r>
              <a:rPr lang="en-US" sz="3800" dirty="0" err="1"/>
              <a:t>Git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8023902" y="11163013"/>
            <a:ext cx="817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Link Local Repository to Remote Repository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06" y="3429000"/>
            <a:ext cx="8316112" cy="7302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737" y="3429000"/>
            <a:ext cx="132492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7" y="2309203"/>
            <a:ext cx="14617855" cy="11197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Connect </a:t>
            </a:r>
            <a:r>
              <a:rPr lang="en-US" sz="3800" dirty="0" err="1"/>
              <a:t>Git</a:t>
            </a:r>
            <a:r>
              <a:rPr lang="en-US" sz="3800" dirty="0"/>
              <a:t> to </a:t>
            </a:r>
            <a:r>
              <a:rPr lang="en-US" sz="3800" dirty="0" err="1"/>
              <a:t>Heroku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8970475" y="10772938"/>
            <a:ext cx="62856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hlinkClick r:id="rId2"/>
              </a:rPr>
              <a:t>https://dashboard.herokuapp.com</a:t>
            </a:r>
            <a:endParaRPr lang="en-US" b="0" i="1" dirty="0"/>
          </a:p>
          <a:p>
            <a:r>
              <a:rPr lang="en-US" b="0" i="1" dirty="0"/>
              <a:t>Create </a:t>
            </a:r>
            <a:r>
              <a:rPr lang="en-US" b="0" i="1" dirty="0" err="1"/>
              <a:t>Heroku</a:t>
            </a:r>
            <a:r>
              <a:rPr lang="en-US" b="0" i="1" dirty="0"/>
              <a:t> Account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6" y="3429000"/>
            <a:ext cx="14821249" cy="6762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536" y="3429000"/>
            <a:ext cx="873031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7" y="2309203"/>
            <a:ext cx="14617855" cy="11197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Connect </a:t>
            </a:r>
            <a:r>
              <a:rPr lang="en-US" sz="3800" dirty="0" err="1"/>
              <a:t>Git</a:t>
            </a:r>
            <a:r>
              <a:rPr lang="en-US" sz="3800" dirty="0"/>
              <a:t> to </a:t>
            </a:r>
            <a:r>
              <a:rPr lang="en-US" sz="3800" dirty="0" err="1"/>
              <a:t>Heroku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8748101" y="10772938"/>
            <a:ext cx="6311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Connect Repository </a:t>
            </a:r>
            <a:r>
              <a:rPr lang="en-US" b="0" i="1" dirty="0" err="1"/>
              <a:t>Git</a:t>
            </a:r>
            <a:r>
              <a:rPr lang="en-US" b="0" i="1" dirty="0"/>
              <a:t> to </a:t>
            </a:r>
            <a:r>
              <a:rPr lang="en-US" b="0" i="1" dirty="0" err="1"/>
              <a:t>Heroku</a:t>
            </a:r>
            <a:endParaRPr lang="en-US" b="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1787187" cy="7312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138" y="3460590"/>
            <a:ext cx="10932772" cy="49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7" y="2309203"/>
            <a:ext cx="14617855" cy="11197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25082" y="8910063"/>
            <a:ext cx="3557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Successful Deploy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11939683" cy="5276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612" y="3429000"/>
            <a:ext cx="12047673" cy="3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Heroku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734787" y="2309203"/>
            <a:ext cx="14617855" cy="11197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991113"/>
            <a:ext cx="4895850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120" y="3991113"/>
            <a:ext cx="5581650" cy="244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8129" y="3996038"/>
            <a:ext cx="5635821" cy="53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4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Reference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21821774" cy="47514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>
                <a:hlinkClick r:id="rId2"/>
              </a:rPr>
              <a:t>https://reactjs.org/docs/getting-started.html</a:t>
            </a:r>
            <a:r>
              <a:rPr lang="en-ID" dirty="0"/>
              <a:t>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>
                <a:hlinkClick r:id="rId3"/>
              </a:rPr>
              <a:t>https://www.javatpoint.com/reactjs-tutorial</a:t>
            </a:r>
            <a:endParaRPr lang="en-ID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https://www.udemy.com/course/react-the-complete-guide-incl-redux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</a:p>
          <a:p>
            <a:pPr lvl="0" defTabSz="914400">
              <a:defRPr/>
            </a:pPr>
            <a:r>
              <a:rPr lang="en-US" altLang="en-US" sz="6600" b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Backend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582387" y="2156804"/>
            <a:ext cx="7409213" cy="94834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 MySQL &amp; Spring Boot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105149"/>
            <a:ext cx="20635913" cy="93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ReactJS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582387" y="2156804"/>
            <a:ext cx="15562613" cy="682391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 through Tomcat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 through Cloud</a:t>
            </a:r>
          </a:p>
        </p:txBody>
      </p:sp>
    </p:spTree>
    <p:extLst>
      <p:ext uri="{BB962C8B-B14F-4D97-AF65-F5344CB8AC3E}">
        <p14:creationId xmlns:p14="http://schemas.microsoft.com/office/powerpoint/2010/main" val="137250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Tomcat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582388" y="2156804"/>
            <a:ext cx="7300356" cy="107625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Prepare Front-end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93" y="3080657"/>
            <a:ext cx="8738507" cy="875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866" y="3080657"/>
            <a:ext cx="5143002" cy="6577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56705" y="11997420"/>
            <a:ext cx="847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Run the backend before running the front-end</a:t>
            </a:r>
          </a:p>
        </p:txBody>
      </p:sp>
    </p:spTree>
    <p:extLst>
      <p:ext uri="{BB962C8B-B14F-4D97-AF65-F5344CB8AC3E}">
        <p14:creationId xmlns:p14="http://schemas.microsoft.com/office/powerpoint/2010/main" val="132991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Tomcat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582388" y="2156804"/>
            <a:ext cx="7300356" cy="107625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Build folder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706" y="3514724"/>
            <a:ext cx="8752771" cy="5495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6" y="3514724"/>
            <a:ext cx="3014978" cy="33623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47795" y="7150388"/>
            <a:ext cx="4791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Check </a:t>
            </a:r>
            <a:r>
              <a:rPr lang="en-US" b="0" i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npm</a:t>
            </a:r>
            <a:r>
              <a:rPr lang="en-US" b="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 &amp; node version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10143135" y="9061163"/>
            <a:ext cx="10841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Make sure </a:t>
            </a:r>
            <a:r>
              <a:rPr lang="en-US" b="0" i="1" dirty="0" err="1"/>
              <a:t>npm</a:t>
            </a:r>
            <a:r>
              <a:rPr lang="en-US" b="0" i="1" dirty="0"/>
              <a:t> &amp; node version is correct for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283780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Tomcat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582388" y="2156804"/>
            <a:ext cx="7300356" cy="107625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Build folder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9403" y="10378974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 err="1"/>
              <a:t>npm</a:t>
            </a:r>
            <a:r>
              <a:rPr lang="en-US" b="0" i="1" dirty="0"/>
              <a:t> run build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82" y="3233057"/>
            <a:ext cx="7821441" cy="6744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660" y="3233057"/>
            <a:ext cx="2347633" cy="40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6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Tomcat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582388" y="2156804"/>
            <a:ext cx="9009412" cy="109536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 to Tomcat server (Windows)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2593" y="10188474"/>
            <a:ext cx="137797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Install tomcat on the server (similar to the backend)</a:t>
            </a:r>
          </a:p>
          <a:p>
            <a:r>
              <a:rPr lang="en-US" b="0" i="1" dirty="0"/>
              <a:t>Then copy the </a:t>
            </a:r>
            <a:r>
              <a:rPr lang="en-US" i="1" dirty="0"/>
              <a:t>build</a:t>
            </a:r>
            <a:r>
              <a:rPr lang="en-US" b="0" i="1" dirty="0"/>
              <a:t> directory to </a:t>
            </a:r>
            <a:r>
              <a:rPr lang="en-US" i="1" dirty="0"/>
              <a:t>tomcat's </a:t>
            </a:r>
            <a:r>
              <a:rPr lang="en-US" i="1" dirty="0" err="1"/>
              <a:t>webapps</a:t>
            </a:r>
            <a:r>
              <a:rPr lang="en-US" i="1" dirty="0"/>
              <a:t> </a:t>
            </a:r>
            <a:r>
              <a:rPr lang="en-US" b="0" i="1" dirty="0"/>
              <a:t>and </a:t>
            </a:r>
            <a:r>
              <a:rPr lang="en-US" i="1" dirty="0"/>
              <a:t>rename</a:t>
            </a:r>
            <a:r>
              <a:rPr lang="en-US" b="0" i="1" dirty="0"/>
              <a:t>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084478"/>
            <a:ext cx="12182735" cy="52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484" y="4480446"/>
            <a:ext cx="11057583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58979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Deploy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hrough Tomcat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70062" y="9896086"/>
            <a:ext cx="2393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Run tomcat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7" y="3858272"/>
            <a:ext cx="10560622" cy="5797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864" y="3233057"/>
            <a:ext cx="12314893" cy="6423006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1582388" y="2156804"/>
            <a:ext cx="9009412" cy="109536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sz="3800" dirty="0"/>
              <a:t>Deploy to Tomcat server (Windows)</a:t>
            </a:r>
          </a:p>
        </p:txBody>
      </p:sp>
    </p:spTree>
    <p:extLst>
      <p:ext uri="{BB962C8B-B14F-4D97-AF65-F5344CB8AC3E}">
        <p14:creationId xmlns:p14="http://schemas.microsoft.com/office/powerpoint/2010/main" val="251462410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30020</TotalTime>
  <Words>264</Words>
  <Application>Microsoft Office PowerPoint</Application>
  <PresentationFormat>Custom</PresentationFormat>
  <Paragraphs>76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Meiryo</vt:lpstr>
      <vt:lpstr>MS Mincho</vt:lpstr>
      <vt:lpstr>Calibri</vt:lpstr>
      <vt:lpstr>Courier New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4253</cp:revision>
  <cp:lastPrinted>2019-09-17T11:00:25Z</cp:lastPrinted>
  <dcterms:modified xsi:type="dcterms:W3CDTF">2022-04-01T10:36:52Z</dcterms:modified>
  <cp:category/>
</cp:coreProperties>
</file>