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419" r:id="rId3"/>
    <p:sldId id="546" r:id="rId4"/>
    <p:sldId id="547" r:id="rId5"/>
    <p:sldId id="548" r:id="rId6"/>
    <p:sldId id="549" r:id="rId7"/>
    <p:sldId id="550" r:id="rId8"/>
    <p:sldId id="551" r:id="rId9"/>
    <p:sldId id="552" r:id="rId10"/>
    <p:sldId id="323" r:id="rId11"/>
    <p:sldId id="313" r:id="rId12"/>
    <p:sldId id="540" r:id="rId13"/>
    <p:sldId id="342" r:id="rId14"/>
  </p:sldIdLst>
  <p:sldSz cx="24384000" cy="137160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040"/>
    <a:srgbClr val="F25A29"/>
    <a:srgbClr val="F35A29"/>
    <a:srgbClr val="4372C4"/>
    <a:srgbClr val="ED1C24"/>
    <a:srgbClr val="E4C622"/>
    <a:srgbClr val="B9D532"/>
    <a:srgbClr val="7BC242"/>
    <a:srgbClr val="E4C721"/>
    <a:srgbClr val="45B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64" autoAdjust="0"/>
    <p:restoredTop sz="68750" autoAdjust="0"/>
  </p:normalViewPr>
  <p:slideViewPr>
    <p:cSldViewPr snapToGrid="0" snapToObjects="1">
      <p:cViewPr varScale="1">
        <p:scale>
          <a:sx n="25" d="100"/>
          <a:sy n="25" d="100"/>
        </p:scale>
        <p:origin x="24" y="448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932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9682A-6338-40E2-9ACD-2A3FF92BB3F1}" type="datetime1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C4568-2AE6-42F2-B295-3769A765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7068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04435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defTabSz="457200" latinLnBrk="0">
      <a:lnSpc>
        <a:spcPct val="117999"/>
      </a:lnSpc>
      <a:defRPr sz="2200"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1pPr>
    <a:lvl2pPr indent="228600" defTabSz="457200" latinLnBrk="0">
      <a:lnSpc>
        <a:spcPct val="117999"/>
      </a:lnSpc>
      <a:defRPr sz="2200"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2pPr>
    <a:lvl3pPr indent="457200" defTabSz="457200" latinLnBrk="0">
      <a:lnSpc>
        <a:spcPct val="117999"/>
      </a:lnSpc>
      <a:defRPr sz="2200"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3pPr>
    <a:lvl4pPr indent="685800" defTabSz="457200" latinLnBrk="0">
      <a:lnSpc>
        <a:spcPct val="117999"/>
      </a:lnSpc>
      <a:defRPr sz="2200"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4pPr>
    <a:lvl5pPr indent="914400" defTabSz="457200" latinLnBrk="0">
      <a:lnSpc>
        <a:spcPct val="117999"/>
      </a:lnSpc>
      <a:defRPr sz="2200"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5pPr>
    <a:lvl6pPr indent="1143000" defTabSz="457200" latinLnBrk="0">
      <a:lnSpc>
        <a:spcPct val="117999"/>
      </a:lnSpc>
      <a:defRPr sz="2200"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6pPr>
    <a:lvl7pPr indent="1371600" defTabSz="457200" latinLnBrk="0">
      <a:lnSpc>
        <a:spcPct val="117999"/>
      </a:lnSpc>
      <a:defRPr sz="2200"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7pPr>
    <a:lvl8pPr indent="1600200" defTabSz="457200" latinLnBrk="0">
      <a:lnSpc>
        <a:spcPct val="117999"/>
      </a:lnSpc>
      <a:defRPr sz="2200"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8pPr>
    <a:lvl9pPr indent="1828800" defTabSz="457200" latinLnBrk="0">
      <a:lnSpc>
        <a:spcPct val="117999"/>
      </a:lnSpc>
      <a:defRPr sz="2200"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Times New Roman" panose="02020603050405020304" pitchFamily="18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3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7172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3366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7:notes"/>
          <p:cNvSpPr txBox="1">
            <a:spLocks noGrp="1"/>
          </p:cNvSpPr>
          <p:nvPr>
            <p:ph type="body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002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E536F65-AC83-4CA5-A319-75AFC58D4B3B}" type="slidenum">
              <a:rPr lang="en-US" smtClean="0">
                <a:solidFill>
                  <a:prstClr val="black"/>
                </a:solidFill>
                <a:latin typeface="Calibri"/>
                <a:ea typeface=""/>
                <a:cs typeface=""/>
              </a:rPr>
              <a:pPr/>
              <a:t>13</a:t>
            </a:fld>
            <a:endParaRPr lang="en-US" dirty="0">
              <a:solidFill>
                <a:prstClr val="black"/>
              </a:solidFill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2863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A04767-AA7B-4F3E-BCFB-179D9E0CC0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17132" y="859479"/>
            <a:ext cx="2950192" cy="11318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049C43-2C50-4372-822C-DA510E94A2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5794390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820083" y="13156977"/>
            <a:ext cx="6743833" cy="48282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vi-VN" dirty="0">
                <a:solidFill>
                  <a:schemeClr val="bg1"/>
                </a:solidFill>
              </a:rPr>
              <a:t>Copyright </a:t>
            </a:r>
            <a:r>
              <a:rPr lang="de-DE" i="1" dirty="0">
                <a:solidFill>
                  <a:schemeClr val="bg1"/>
                </a:solidFill>
              </a:rPr>
              <a:t>© </a:t>
            </a:r>
            <a:r>
              <a:rPr lang="de-DE" dirty="0">
                <a:solidFill>
                  <a:schemeClr val="bg1"/>
                </a:solidFill>
              </a:rPr>
              <a:t>VTI Academy All Right Reserved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3"/>
          <p:cNvCxnSpPr/>
          <p:nvPr/>
        </p:nvCxnSpPr>
        <p:spPr>
          <a:xfrm>
            <a:off x="482600" y="1412390"/>
            <a:ext cx="21521992" cy="0"/>
          </a:xfrm>
          <a:prstGeom prst="straightConnector1">
            <a:avLst/>
          </a:prstGeom>
          <a:noFill/>
          <a:ln w="19050" cap="flat" cmpd="sng">
            <a:solidFill>
              <a:srgbClr val="3C5A9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3"/>
          <p:cNvSpPr/>
          <p:nvPr/>
        </p:nvSpPr>
        <p:spPr>
          <a:xfrm>
            <a:off x="0" y="12670972"/>
            <a:ext cx="24384000" cy="1045028"/>
          </a:xfrm>
          <a:prstGeom prst="rect">
            <a:avLst/>
          </a:prstGeom>
          <a:solidFill>
            <a:srgbClr val="3C5A99"/>
          </a:solidFill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6781639" y="12854932"/>
            <a:ext cx="104589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Copyright </a:t>
            </a:r>
            <a:r>
              <a:rPr lang="de-DE" i="1" dirty="0">
                <a:solidFill>
                  <a:schemeClr val="bg1"/>
                </a:solidFill>
              </a:rPr>
              <a:t>© </a:t>
            </a:r>
            <a:r>
              <a:rPr lang="de-DE" dirty="0">
                <a:solidFill>
                  <a:schemeClr val="bg1"/>
                </a:solidFill>
              </a:rPr>
              <a:t>VTI Academy All Right Reserved</a:t>
            </a:r>
            <a:r>
              <a:rPr lang="vi-VN" dirty="0">
                <a:solidFill>
                  <a:schemeClr val="bg1"/>
                </a:solidFill>
              </a:rPr>
              <a:t> </a:t>
            </a:r>
            <a:endParaRPr lang="uk-UA" dirty="0">
              <a:solidFill>
                <a:schemeClr val="bg1"/>
              </a:solidFill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14610736" y="1412390"/>
            <a:ext cx="7393856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" name="Google Shape;27;p3"/>
          <p:cNvCxnSpPr/>
          <p:nvPr/>
        </p:nvCxnSpPr>
        <p:spPr>
          <a:xfrm>
            <a:off x="0" y="12670972"/>
            <a:ext cx="243840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F365656-3C2C-401A-A261-7849E1DCB5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2276" y="-25180"/>
            <a:ext cx="5131724" cy="143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7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E076-FA65-406B-B46F-9B423DB8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217" y="357188"/>
            <a:ext cx="18701658" cy="1710326"/>
          </a:xfrm>
        </p:spPr>
        <p:txBody>
          <a:bodyPr>
            <a:normAutofit/>
          </a:bodyPr>
          <a:lstStyle>
            <a:lvl1pPr algn="l">
              <a:defRPr sz="820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B674F-1420-4DF2-8459-B3931B49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06980E3F-CE96-4267-B841-15E317674931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B1A97-058D-4695-BDEE-1CB388B8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0EE83-65C2-45C2-B15E-F5BF3C6B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62817" y="13073062"/>
            <a:ext cx="448840" cy="482823"/>
          </a:xfrm>
        </p:spPr>
        <p:txBody>
          <a:bodyPr/>
          <a:lstStyle/>
          <a:p>
            <a:fld id="{76CA7329-12AB-4100-8DDD-19BE59417CE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641B02-D364-4240-835E-FF32F0F89CB6}"/>
              </a:ext>
            </a:extLst>
          </p:cNvPr>
          <p:cNvCxnSpPr/>
          <p:nvPr userDrawn="1"/>
        </p:nvCxnSpPr>
        <p:spPr>
          <a:xfrm>
            <a:off x="1845217" y="1893677"/>
            <a:ext cx="18701658" cy="0"/>
          </a:xfrm>
          <a:prstGeom prst="line">
            <a:avLst/>
          </a:prstGeom>
          <a:ln w="38100" cap="rnd">
            <a:solidFill>
              <a:srgbClr val="057BBA">
                <a:alpha val="80000"/>
              </a:srgbClr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F3C5E42B-5773-41D1-82C9-A3B7861809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883" y="427995"/>
            <a:ext cx="2645634" cy="163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1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gradFill flip="none" rotWithShape="1">
          <a:gsLst>
            <a:gs pos="17000">
              <a:schemeClr val="bg1"/>
            </a:gs>
            <a:gs pos="83000">
              <a:srgbClr val="FF9900">
                <a:lumMod val="20000"/>
                <a:lumOff val="80000"/>
              </a:srgbClr>
            </a:gs>
            <a:gs pos="67000">
              <a:schemeClr val="accent1">
                <a:lumMod val="5000"/>
                <a:lumOff val="95000"/>
              </a:schemeClr>
            </a:gs>
            <a:gs pos="100000">
              <a:srgbClr val="057BBA">
                <a:lumMod val="50000"/>
                <a:lumOff val="5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79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5" r:id="rId3"/>
    <p:sldLayoutId id="2147483656" r:id="rId4"/>
    <p:sldLayoutId id="2147483657" r:id="rId5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 pitchFamily="18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uy.nguyenngoc1@vti.com.v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typescript/index.htm" TargetMode="External"/><Relationship Id="rId2" Type="http://schemas.openxmlformats.org/officeDocument/2006/relationships/hyperlink" Target="https://www.javatpoint.com/typescript-tutorial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73E9A0-1581-412A-9370-80FB5A08E4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50" y="1753558"/>
            <a:ext cx="5103775" cy="14297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535C99-41AF-418B-BEDD-F28650092074}"/>
              </a:ext>
            </a:extLst>
          </p:cNvPr>
          <p:cNvSpPr/>
          <p:nvPr/>
        </p:nvSpPr>
        <p:spPr>
          <a:xfrm>
            <a:off x="1795790" y="3025157"/>
            <a:ext cx="5636029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100" dirty="0">
                <a:solidFill>
                  <a:schemeClr val="accent1">
                    <a:lumMod val="75000"/>
                  </a:schemeClr>
                </a:solidFill>
                <a:latin typeface="+mj-lt"/>
                <a:ea typeface="Meiryo" charset="-128"/>
                <a:cs typeface="Meiryo" charset="-128"/>
              </a:rPr>
              <a:t>WAY TO ENTERPRISE</a:t>
            </a:r>
          </a:p>
        </p:txBody>
      </p:sp>
      <p:sp>
        <p:nvSpPr>
          <p:cNvPr id="5" name="Google Shape;90;p9">
            <a:extLst>
              <a:ext uri="{FF2B5EF4-FFF2-40B4-BE49-F238E27FC236}">
                <a16:creationId xmlns:a16="http://schemas.microsoft.com/office/drawing/2014/main" id="{DB753221-CAE6-4172-B420-253F82036F95}"/>
              </a:ext>
            </a:extLst>
          </p:cNvPr>
          <p:cNvSpPr txBox="1">
            <a:spLocks/>
          </p:cNvSpPr>
          <p:nvPr/>
        </p:nvSpPr>
        <p:spPr>
          <a:xfrm>
            <a:off x="1215678" y="4549070"/>
            <a:ext cx="22486370" cy="131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Times New Roman" panose="02020603050405020304" pitchFamily="18" charset="0"/>
              </a:defRPr>
            </a:lvl9pPr>
          </a:lstStyle>
          <a:p>
            <a:pPr hangingPunct="1">
              <a:lnSpc>
                <a:spcPct val="90000"/>
              </a:lnSpc>
              <a:buClr>
                <a:srgbClr val="1E4E79"/>
              </a:buClr>
              <a:buSzPts val="4400"/>
            </a:pPr>
            <a:r>
              <a:rPr lang="en-US" altLang="en-US" sz="10000" dirty="0">
                <a:solidFill>
                  <a:schemeClr val="accent1">
                    <a:lumMod val="75000"/>
                  </a:schemeClr>
                </a:solidFill>
              </a:rPr>
              <a:t>React JS</a:t>
            </a:r>
            <a:endParaRPr lang="en-US" sz="10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2001B0A-062A-4A6F-BBE4-0E31E8A7C59F}"/>
              </a:ext>
            </a:extLst>
          </p:cNvPr>
          <p:cNvSpPr txBox="1">
            <a:spLocks/>
          </p:cNvSpPr>
          <p:nvPr/>
        </p:nvSpPr>
        <p:spPr bwMode="auto">
          <a:xfrm>
            <a:off x="1795790" y="8295495"/>
            <a:ext cx="11871552" cy="284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Times New Roman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Times New Roman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Times New Roman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Times New Roman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imes New Roman" panose="02020603050405020304" pitchFamily="18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VTI ACADEMY</a:t>
            </a:r>
          </a:p>
          <a:p>
            <a:pPr marL="0" indent="0">
              <a:buFont typeface="Times New Roman" panose="02020603050405020304" pitchFamily="18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n-US" sz="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duy.nguyenngoc1@vti.com.vn</a:t>
            </a:r>
            <a:endParaRPr lang="en-US" sz="5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Times New Roman" panose="02020603050405020304" pitchFamily="18" charset="0"/>
              <a:buNone/>
              <a:defRPr/>
            </a:pP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March 2020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/>
        </p:nvSpPr>
        <p:spPr>
          <a:xfrm>
            <a:off x="1200149" y="571498"/>
            <a:ext cx="11154883" cy="62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Times New Roman" panose="02020603050405020304" pitchFamily="18" charset="0"/>
              <a:buNone/>
            </a:pPr>
            <a:r>
              <a:rPr lang="en-US" sz="6000" b="1" i="0" u="none" strike="noStrike" cap="none" dirty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Testing System Assignments</a:t>
            </a:r>
            <a:endParaRPr sz="6000" b="1" i="0" u="none" strike="noStrike" cap="none" dirty="0">
              <a:solidFill>
                <a:srgbClr val="4F81B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1798632" y="2530217"/>
            <a:ext cx="8295959" cy="102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571500" algn="l">
              <a:buSzPct val="145000"/>
              <a:buFont typeface="Wingdings" pitchFamily="2" charset="2"/>
              <a:buChar char="Ø"/>
            </a:pPr>
            <a:r>
              <a:rPr lang="en-US" sz="4400" b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sz="4400" b="0" dirty="0"/>
              <a:t>Exercise 6: Module</a:t>
            </a:r>
            <a:r>
              <a:rPr lang="en-US" sz="4400" b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endParaRPr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00510B-61F9-0245-879F-45DD81C13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746" y="3909059"/>
            <a:ext cx="12920508" cy="818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5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7"/>
          <p:cNvSpPr txBox="1"/>
          <p:nvPr/>
        </p:nvSpPr>
        <p:spPr>
          <a:xfrm>
            <a:off x="1374773" y="514346"/>
            <a:ext cx="10586567" cy="96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5700"/>
              <a:buFont typeface="Times New Roman" panose="02020603050405020304" pitchFamily="18" charset="0"/>
              <a:buNone/>
            </a:pPr>
            <a:r>
              <a:rPr lang="en-US" sz="5700" b="1" i="0" u="none" strike="noStrike" cap="none" dirty="0">
                <a:solidFill>
                  <a:srgbClr val="4F81B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Testing System Assignments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DDF94F-6203-4840-B664-7A3B4B95A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750" y="1960821"/>
            <a:ext cx="11847180" cy="102623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Reference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857376" y="2335126"/>
            <a:ext cx="21821774" cy="26559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>
                <a:hlinkClick r:id="rId2"/>
              </a:rPr>
              <a:t>https://www.javatpoint.com/typescript-tutorial</a:t>
            </a:r>
            <a:endParaRPr lang="en-ID" dirty="0"/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https://www.tutorialspoint.com/typescript/index.htm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18198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Copyright </a:t>
            </a:r>
            <a:r>
              <a:rPr lang="en-GB" sz="2200" b="0" i="1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© </a:t>
            </a:r>
            <a:r>
              <a:rPr lang="en-GB" sz="2200" b="0" dirty="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rPr>
              <a:t>VTI Academy All Rights Reserved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3CDD7E-E173-4A74-9533-427DE02233F9}"/>
              </a:ext>
            </a:extLst>
          </p:cNvPr>
          <p:cNvSpPr/>
          <p:nvPr/>
        </p:nvSpPr>
        <p:spPr>
          <a:xfrm>
            <a:off x="7195160" y="5450175"/>
            <a:ext cx="1009528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8207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0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Copyright </a:t>
            </a:r>
            <a:r>
              <a:rPr lang="en-GB" sz="2200" b="0" i="1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© </a:t>
            </a:r>
            <a:r>
              <a:rPr lang="en-GB" sz="2200" b="0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rPr>
              <a:t>VTI Academy All Rights Reserved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E6175F-EC54-41CE-AC36-9254032B4CC2}"/>
              </a:ext>
            </a:extLst>
          </p:cNvPr>
          <p:cNvSpPr txBox="1">
            <a:spLocks/>
          </p:cNvSpPr>
          <p:nvPr/>
        </p:nvSpPr>
        <p:spPr bwMode="auto">
          <a:xfrm>
            <a:off x="1845217" y="3116480"/>
            <a:ext cx="21401314" cy="932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Times New Roman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Times New Roman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Times New Roman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Times New Roman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en-US" altLang="en-US" sz="6600" b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</a:p>
          <a:p>
            <a:pPr lvl="0" defTabSz="914400">
              <a:defRPr/>
            </a:pPr>
            <a:r>
              <a:rPr lang="en-US" altLang="en-US" sz="6600" b="0" noProof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Assignments</a:t>
            </a:r>
            <a:endParaRPr kumimoji="0" lang="en-US" altLang="en-US" sz="6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9413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Module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419225" y="2055726"/>
            <a:ext cx="16487775" cy="3487824"/>
          </a:xfrm>
          <a:prstGeom prst="rect">
            <a:avLst/>
          </a:prstGeom>
        </p:spPr>
        <p:txBody>
          <a:bodyPr>
            <a:no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ID" dirty="0"/>
              <a:t> </a:t>
            </a:r>
            <a:r>
              <a:rPr lang="en-US" dirty="0"/>
              <a:t>A module is a file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Components can be exported and imported in a module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Only export and import when different files</a:t>
            </a:r>
            <a:r>
              <a:rPr lang="en-ID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269" y="6045200"/>
            <a:ext cx="12143905" cy="6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0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Exporting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757363" y="2487526"/>
            <a:ext cx="13482638" cy="9922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Can export a function, class, object</a:t>
            </a:r>
            <a:r>
              <a:rPr lang="en-ID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3479800"/>
            <a:ext cx="8562975" cy="837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293" y="3479800"/>
            <a:ext cx="11898758" cy="2768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142693" y="6273225"/>
            <a:ext cx="13019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import</a:t>
            </a:r>
            <a:endParaRPr lang="en-US" b="0" dirty="0"/>
          </a:p>
        </p:txBody>
      </p:sp>
      <p:sp>
        <p:nvSpPr>
          <p:cNvPr id="9" name="Rectangle 8"/>
          <p:cNvSpPr/>
          <p:nvPr/>
        </p:nvSpPr>
        <p:spPr>
          <a:xfrm>
            <a:off x="3183597" y="11920413"/>
            <a:ext cx="42627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dirty="0"/>
              <a:t>Export when initialized</a:t>
            </a:r>
          </a:p>
        </p:txBody>
      </p:sp>
    </p:spTree>
    <p:extLst>
      <p:ext uri="{BB962C8B-B14F-4D97-AF65-F5344CB8AC3E}">
        <p14:creationId xmlns:p14="http://schemas.microsoft.com/office/powerpoint/2010/main" val="79403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Exporting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757363" y="2487526"/>
            <a:ext cx="13482638" cy="73422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2 types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ID" dirty="0"/>
              <a:t> Named export</a:t>
            </a:r>
          </a:p>
          <a:p>
            <a:pPr lvl="1" hangingPunct="1">
              <a:buFont typeface="Courier New" panose="02070309020205020404" pitchFamily="49" charset="0"/>
              <a:buChar char="o"/>
            </a:pPr>
            <a:r>
              <a:rPr lang="en-ID" dirty="0"/>
              <a:t> Default Export</a:t>
            </a:r>
          </a:p>
        </p:txBody>
      </p:sp>
    </p:spTree>
    <p:extLst>
      <p:ext uri="{BB962C8B-B14F-4D97-AF65-F5344CB8AC3E}">
        <p14:creationId xmlns:p14="http://schemas.microsoft.com/office/powerpoint/2010/main" val="110708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Named Exporting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50" y="3272587"/>
            <a:ext cx="8845550" cy="720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2162" y="1723186"/>
            <a:ext cx="8301038" cy="97013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361975" y="11587555"/>
            <a:ext cx="656141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dirty="0"/>
              <a:t>Export at the end of the module file</a:t>
            </a:r>
          </a:p>
          <a:p>
            <a:r>
              <a:rPr lang="en-US" b="0" i="1" dirty="0"/>
              <a:t>Can use multiple exports in one file</a:t>
            </a:r>
          </a:p>
        </p:txBody>
      </p:sp>
      <p:sp>
        <p:nvSpPr>
          <p:cNvPr id="7" name="Rectangle 6"/>
          <p:cNvSpPr/>
          <p:nvPr/>
        </p:nvSpPr>
        <p:spPr>
          <a:xfrm>
            <a:off x="4190072" y="10809676"/>
            <a:ext cx="42627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dirty="0"/>
              <a:t>Export when initialized</a:t>
            </a:r>
          </a:p>
        </p:txBody>
      </p:sp>
    </p:spTree>
    <p:extLst>
      <p:ext uri="{BB962C8B-B14F-4D97-AF65-F5344CB8AC3E}">
        <p14:creationId xmlns:p14="http://schemas.microsoft.com/office/powerpoint/2010/main" val="46205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Default Export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1757362" y="2106526"/>
            <a:ext cx="13370893" cy="2211474"/>
          </a:xfrm>
          <a:prstGeom prst="rect">
            <a:avLst/>
          </a:prstGeom>
        </p:spPr>
        <p:txBody>
          <a:bodyPr>
            <a:no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A file can have 0 or 1 default export</a:t>
            </a:r>
          </a:p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Default export can be class, object, or function</a:t>
            </a:r>
            <a:endParaRPr lang="en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082" y="4439837"/>
            <a:ext cx="7325518" cy="68349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86" y="6774952"/>
            <a:ext cx="7951253" cy="216473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93871" y="12127975"/>
            <a:ext cx="95862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dirty="0"/>
              <a:t>The import name is independent of the export name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1540" y="11351007"/>
            <a:ext cx="27126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dirty="0"/>
              <a:t>export default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163056" y="9065533"/>
            <a:ext cx="26661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dirty="0"/>
              <a:t>import default</a:t>
            </a:r>
          </a:p>
        </p:txBody>
      </p:sp>
    </p:spTree>
    <p:extLst>
      <p:ext uri="{BB962C8B-B14F-4D97-AF65-F5344CB8AC3E}">
        <p14:creationId xmlns:p14="http://schemas.microsoft.com/office/powerpoint/2010/main" val="285151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Importing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1935163" y="2690726"/>
            <a:ext cx="10510838" cy="22114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Keyword as</a:t>
            </a:r>
            <a:endParaRPr lang="en-ID" dirty="0"/>
          </a:p>
        </p:txBody>
      </p:sp>
      <p:sp>
        <p:nvSpPr>
          <p:cNvPr id="10" name="Rectangle 9"/>
          <p:cNvSpPr/>
          <p:nvPr/>
        </p:nvSpPr>
        <p:spPr>
          <a:xfrm>
            <a:off x="9354047" y="8696429"/>
            <a:ext cx="55803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dirty="0"/>
              <a:t>Rename imported component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490" y="5753145"/>
            <a:ext cx="14903490" cy="272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1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44509F-90D5-455A-B86D-D2BF5157B17F}"/>
              </a:ext>
            </a:extLst>
          </p:cNvPr>
          <p:cNvSpPr txBox="1">
            <a:spLocks/>
          </p:cNvSpPr>
          <p:nvPr/>
        </p:nvSpPr>
        <p:spPr bwMode="auto"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ü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defTabSz="914400" eaLnBrk="0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6000" kern="1200" dirty="0">
                <a:solidFill>
                  <a:srgbClr val="4F81BD"/>
                </a:solidFill>
                <a:ea typeface="+mn-ea"/>
                <a:cs typeface="Tahoma" panose="020B0604030504040204" pitchFamily="34" charset="0"/>
              </a:rPr>
              <a:t>Importing</a:t>
            </a:r>
            <a:endParaRPr lang="vi-VN" altLang="en-US" sz="6000" kern="1200" dirty="0">
              <a:solidFill>
                <a:srgbClr val="4F81BD"/>
              </a:solidFill>
              <a:ea typeface="+mn-ea"/>
              <a:cs typeface="Tahoma" panose="020B0604030504040204" pitchFamily="34" charset="0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2115996" y="2665326"/>
            <a:ext cx="10510838" cy="2211474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428625" indent="-428625" hangingPunct="1">
              <a:buFont typeface="Wingdings" panose="05000000000000000000" pitchFamily="2" charset="2"/>
              <a:buChar char="Ø"/>
            </a:pPr>
            <a:r>
              <a:rPr lang="en-US" dirty="0"/>
              <a:t> Import *</a:t>
            </a:r>
            <a:endParaRPr lang="en-ID" dirty="0"/>
          </a:p>
        </p:txBody>
      </p:sp>
      <p:sp>
        <p:nvSpPr>
          <p:cNvPr id="10" name="Rectangle 9"/>
          <p:cNvSpPr/>
          <p:nvPr/>
        </p:nvSpPr>
        <p:spPr>
          <a:xfrm>
            <a:off x="6500799" y="8188011"/>
            <a:ext cx="122520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dirty="0"/>
              <a:t>Group all the exported components in a module into a single name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259" y="4390999"/>
            <a:ext cx="13819150" cy="346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77673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Times New Roman"/>
        <a:ea typeface="Times New Roman"/>
        <a:cs typeface="Times New Roman"/>
      </a:majorFont>
      <a:minorFont>
        <a:latin typeface="Times New Roman"/>
        <a:ea typeface="Times New Roman"/>
        <a:cs typeface="Times New Roma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Times New Roman"/>
        <a:ea typeface="Times New Roman"/>
        <a:cs typeface="Times New Roman"/>
      </a:majorFont>
      <a:minorFont>
        <a:latin typeface="Times New Roman"/>
        <a:ea typeface="Times New Roman"/>
        <a:cs typeface="Times New Roma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25330</TotalTime>
  <Words>181</Words>
  <Application>Microsoft Office PowerPoint</Application>
  <PresentationFormat>Custom</PresentationFormat>
  <Paragraphs>46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Meiryo</vt:lpstr>
      <vt:lpstr>MS Mincho</vt:lpstr>
      <vt:lpstr>Calibri</vt:lpstr>
      <vt:lpstr>Courier New</vt:lpstr>
      <vt:lpstr>Tahoma</vt:lpstr>
      <vt:lpstr>Times New Roman</vt:lpstr>
      <vt:lpstr>Wingdings</vt:lpstr>
      <vt:lpstr>White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Nguyen Anh Quan (VTI.GA)</dc:creator>
  <cp:keywords/>
  <dc:description/>
  <cp:lastModifiedBy>pc</cp:lastModifiedBy>
  <cp:revision>2748</cp:revision>
  <cp:lastPrinted>2019-09-17T11:00:25Z</cp:lastPrinted>
  <dcterms:modified xsi:type="dcterms:W3CDTF">2022-04-01T09:50:55Z</dcterms:modified>
  <cp:category/>
</cp:coreProperties>
</file>