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media/image13.jpg" ContentType="image/png"/>
  <Override PartName="/ppt/media/image14.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660"/>
  </p:normalViewPr>
  <p:slideViewPr>
    <p:cSldViewPr snapToGrid="0">
      <p:cViewPr varScale="1">
        <p:scale>
          <a:sx n="87" d="100"/>
          <a:sy n="87" d="100"/>
        </p:scale>
        <p:origin x="69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DFB1C46A-AD3B-4CE8-BC92-6F19EBF7E021}" type="datetimeFigureOut">
              <a:rPr lang="en-US" smtClean="0"/>
              <a:t>4/16/2019</a:t>
            </a:fld>
            <a:endParaRPr lang="en-US"/>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0574DE4E-5FF1-43F3-A667-92999D6FBBF6}" type="slidenum">
              <a:rPr lang="en-US" smtClean="0"/>
              <a:t>‹#›</a:t>
            </a:fld>
            <a:endParaRPr lang="en-US"/>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10882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B1C46A-AD3B-4CE8-BC92-6F19EBF7E021}" type="datetimeFigureOut">
              <a:rPr lang="en-US" smtClean="0"/>
              <a:t>4/16/2019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74DE4E-5FF1-43F3-A667-92999D6FBBF6}" type="slidenum">
              <a:rPr lang="en-US" smtClean="0"/>
              <a:t>‹#›</a:t>
            </a:fld>
            <a:endParaRPr lang="en-US"/>
          </a:p>
        </p:txBody>
      </p:sp>
    </p:spTree>
    <p:extLst>
      <p:ext uri="{BB962C8B-B14F-4D97-AF65-F5344CB8AC3E}">
        <p14:creationId xmlns:p14="http://schemas.microsoft.com/office/powerpoint/2010/main" val="3810890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B1C46A-AD3B-4CE8-BC92-6F19EBF7E021}" type="datetimeFigureOut">
              <a:rPr lang="en-US" smtClean="0"/>
              <a:t>4/16/2019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74DE4E-5FF1-43F3-A667-92999D6FBBF6}" type="slidenum">
              <a:rPr lang="en-US" smtClean="0"/>
              <a:t>‹#›</a:t>
            </a:fld>
            <a:endParaRPr lang="en-US"/>
          </a:p>
        </p:txBody>
      </p:sp>
    </p:spTree>
    <p:extLst>
      <p:ext uri="{BB962C8B-B14F-4D97-AF65-F5344CB8AC3E}">
        <p14:creationId xmlns:p14="http://schemas.microsoft.com/office/powerpoint/2010/main" val="36822453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B1C46A-AD3B-4CE8-BC92-6F19EBF7E021}" type="datetimeFigureOut">
              <a:rPr lang="en-US" smtClean="0"/>
              <a:t>4/16/2019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74DE4E-5FF1-43F3-A667-92999D6FBBF6}" type="slidenum">
              <a:rPr lang="en-US" smtClean="0"/>
              <a:t>‹#›</a:t>
            </a:fld>
            <a:endParaRPr lang="en-US"/>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28270784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B1C46A-AD3B-4CE8-BC92-6F19EBF7E021}" type="datetimeFigureOut">
              <a:rPr lang="en-US" smtClean="0"/>
              <a:t>4/16/2019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74DE4E-5FF1-43F3-A667-92999D6FBBF6}" type="slidenum">
              <a:rPr lang="en-US" smtClean="0"/>
              <a:t>‹#›</a:t>
            </a:fld>
            <a:endParaRPr lang="en-US"/>
          </a:p>
        </p:txBody>
      </p:sp>
    </p:spTree>
    <p:extLst>
      <p:ext uri="{BB962C8B-B14F-4D97-AF65-F5344CB8AC3E}">
        <p14:creationId xmlns:p14="http://schemas.microsoft.com/office/powerpoint/2010/main" val="638483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FB1C46A-AD3B-4CE8-BC92-6F19EBF7E021}" type="datetimeFigureOut">
              <a:rPr lang="en-US" smtClean="0"/>
              <a:t>4/16/2019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74DE4E-5FF1-43F3-A667-92999D6FBBF6}" type="slidenum">
              <a:rPr lang="en-US" smtClean="0"/>
              <a:t>‹#›</a:t>
            </a:fld>
            <a:endParaRPr lang="en-US"/>
          </a:p>
        </p:txBody>
      </p:sp>
    </p:spTree>
    <p:extLst>
      <p:ext uri="{BB962C8B-B14F-4D97-AF65-F5344CB8AC3E}">
        <p14:creationId xmlns:p14="http://schemas.microsoft.com/office/powerpoint/2010/main" val="25123853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FB1C46A-AD3B-4CE8-BC92-6F19EBF7E021}" type="datetimeFigureOut">
              <a:rPr lang="en-US" smtClean="0"/>
              <a:t>4/16/2019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74DE4E-5FF1-43F3-A667-92999D6FBBF6}" type="slidenum">
              <a:rPr lang="en-US" smtClean="0"/>
              <a:t>‹#›</a:t>
            </a:fld>
            <a:endParaRPr lang="en-US"/>
          </a:p>
        </p:txBody>
      </p:sp>
    </p:spTree>
    <p:extLst>
      <p:ext uri="{BB962C8B-B14F-4D97-AF65-F5344CB8AC3E}">
        <p14:creationId xmlns:p14="http://schemas.microsoft.com/office/powerpoint/2010/main" val="12242904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B1C46A-AD3B-4CE8-BC92-6F19EBF7E021}"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74DE4E-5FF1-43F3-A667-92999D6FBBF6}" type="slidenum">
              <a:rPr lang="en-US" smtClean="0"/>
              <a:t>‹#›</a:t>
            </a:fld>
            <a:endParaRPr lang="en-US"/>
          </a:p>
        </p:txBody>
      </p:sp>
    </p:spTree>
    <p:extLst>
      <p:ext uri="{BB962C8B-B14F-4D97-AF65-F5344CB8AC3E}">
        <p14:creationId xmlns:p14="http://schemas.microsoft.com/office/powerpoint/2010/main" val="39843572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B1C46A-AD3B-4CE8-BC92-6F19EBF7E021}"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74DE4E-5FF1-43F3-A667-92999D6FBBF6}" type="slidenum">
              <a:rPr lang="en-US" smtClean="0"/>
              <a:t>‹#›</a:t>
            </a:fld>
            <a:endParaRPr lang="en-US"/>
          </a:p>
        </p:txBody>
      </p:sp>
    </p:spTree>
    <p:extLst>
      <p:ext uri="{BB962C8B-B14F-4D97-AF65-F5344CB8AC3E}">
        <p14:creationId xmlns:p14="http://schemas.microsoft.com/office/powerpoint/2010/main" val="20389718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50B3E-446E-40C1-9A2B-64B56B2B1D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3C69FC-682D-49DD-BC1A-FAC4C94DE5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C155F9-1653-49E1-ACCC-19694EAF9E6E}"/>
              </a:ext>
            </a:extLst>
          </p:cNvPr>
          <p:cNvSpPr>
            <a:spLocks noGrp="1"/>
          </p:cNvSpPr>
          <p:nvPr>
            <p:ph type="dt" sz="half" idx="10"/>
          </p:nvPr>
        </p:nvSpPr>
        <p:spPr/>
        <p:txBody>
          <a:bodyPr/>
          <a:lstStyle/>
          <a:p>
            <a:fld id="{DFB1C46A-AD3B-4CE8-BC92-6F19EBF7E021}" type="datetimeFigureOut">
              <a:rPr lang="en-US" smtClean="0"/>
              <a:t>4/16/2019</a:t>
            </a:fld>
            <a:endParaRPr lang="en-US"/>
          </a:p>
        </p:txBody>
      </p:sp>
      <p:sp>
        <p:nvSpPr>
          <p:cNvPr id="5" name="Footer Placeholder 4">
            <a:extLst>
              <a:ext uri="{FF2B5EF4-FFF2-40B4-BE49-F238E27FC236}">
                <a16:creationId xmlns:a16="http://schemas.microsoft.com/office/drawing/2014/main" id="{CA6D1B0C-9B24-498E-91BE-D6C9B785E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B3ED12-FF95-48D1-9025-1B71F2AF990A}"/>
              </a:ext>
            </a:extLst>
          </p:cNvPr>
          <p:cNvSpPr>
            <a:spLocks noGrp="1"/>
          </p:cNvSpPr>
          <p:nvPr>
            <p:ph type="sldNum" sz="quarter" idx="12"/>
          </p:nvPr>
        </p:nvSpPr>
        <p:spPr/>
        <p:txBody>
          <a:bodyPr/>
          <a:lstStyle/>
          <a:p>
            <a:fld id="{0574DE4E-5FF1-43F3-A667-92999D6FBBF6}" type="slidenum">
              <a:rPr lang="en-US" smtClean="0"/>
              <a:t>‹#›</a:t>
            </a:fld>
            <a:endParaRPr lang="en-US"/>
          </a:p>
        </p:txBody>
      </p:sp>
    </p:spTree>
    <p:extLst>
      <p:ext uri="{BB962C8B-B14F-4D97-AF65-F5344CB8AC3E}">
        <p14:creationId xmlns:p14="http://schemas.microsoft.com/office/powerpoint/2010/main" val="3982462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B1C46A-AD3B-4CE8-BC92-6F19EBF7E021}"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74DE4E-5FF1-43F3-A667-92999D6FBBF6}" type="slidenum">
              <a:rPr lang="en-US" smtClean="0"/>
              <a:t>‹#›</a:t>
            </a:fld>
            <a:endParaRPr lang="en-US"/>
          </a:p>
        </p:txBody>
      </p:sp>
    </p:spTree>
    <p:extLst>
      <p:ext uri="{BB962C8B-B14F-4D97-AF65-F5344CB8AC3E}">
        <p14:creationId xmlns:p14="http://schemas.microsoft.com/office/powerpoint/2010/main" val="1332123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B1C46A-AD3B-4CE8-BC92-6F19EBF7E021}" type="datetimeFigureOut">
              <a:rPr lang="en-US" smtClean="0"/>
              <a:t>4/16/2019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74DE4E-5FF1-43F3-A667-92999D6FBBF6}" type="slidenum">
              <a:rPr lang="en-US" smtClean="0"/>
              <a:t>‹#›</a:t>
            </a:fld>
            <a:endParaRPr lang="en-US"/>
          </a:p>
        </p:txBody>
      </p:sp>
    </p:spTree>
    <p:extLst>
      <p:ext uri="{BB962C8B-B14F-4D97-AF65-F5344CB8AC3E}">
        <p14:creationId xmlns:p14="http://schemas.microsoft.com/office/powerpoint/2010/main" val="2609714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B1C46A-AD3B-4CE8-BC92-6F19EBF7E021}" type="datetimeFigureOut">
              <a:rPr lang="en-US" smtClean="0"/>
              <a:t>4/16/2019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74DE4E-5FF1-43F3-A667-92999D6FBBF6}" type="slidenum">
              <a:rPr lang="en-US" smtClean="0"/>
              <a:t>‹#›</a:t>
            </a:fld>
            <a:endParaRPr lang="en-US"/>
          </a:p>
        </p:txBody>
      </p:sp>
    </p:spTree>
    <p:extLst>
      <p:ext uri="{BB962C8B-B14F-4D97-AF65-F5344CB8AC3E}">
        <p14:creationId xmlns:p14="http://schemas.microsoft.com/office/powerpoint/2010/main" val="2672311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B1C46A-AD3B-4CE8-BC92-6F19EBF7E021}" type="datetimeFigureOut">
              <a:rPr lang="en-US" smtClean="0"/>
              <a:t>4/16/2019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74DE4E-5FF1-43F3-A667-92999D6FBBF6}" type="slidenum">
              <a:rPr lang="en-US" smtClean="0"/>
              <a:t>‹#›</a:t>
            </a:fld>
            <a:endParaRPr lang="en-US"/>
          </a:p>
        </p:txBody>
      </p:sp>
    </p:spTree>
    <p:extLst>
      <p:ext uri="{BB962C8B-B14F-4D97-AF65-F5344CB8AC3E}">
        <p14:creationId xmlns:p14="http://schemas.microsoft.com/office/powerpoint/2010/main" val="3828801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B1C46A-AD3B-4CE8-BC92-6F19EBF7E021}" type="datetimeFigureOut">
              <a:rPr lang="en-US" smtClean="0"/>
              <a:t>4/16/2019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74DE4E-5FF1-43F3-A667-92999D6FBBF6}" type="slidenum">
              <a:rPr lang="en-US" smtClean="0"/>
              <a:t>‹#›</a:t>
            </a:fld>
            <a:endParaRPr lang="en-US"/>
          </a:p>
        </p:txBody>
      </p:sp>
    </p:spTree>
    <p:extLst>
      <p:ext uri="{BB962C8B-B14F-4D97-AF65-F5344CB8AC3E}">
        <p14:creationId xmlns:p14="http://schemas.microsoft.com/office/powerpoint/2010/main" val="3747026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B1C46A-AD3B-4CE8-BC92-6F19EBF7E021}" type="datetimeFigureOut">
              <a:rPr lang="en-US" smtClean="0"/>
              <a:t>4/16/2019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74DE4E-5FF1-43F3-A667-92999D6FBBF6}" type="slidenum">
              <a:rPr lang="en-US" smtClean="0"/>
              <a:t>‹#›</a:t>
            </a:fld>
            <a:endParaRPr lang="en-US"/>
          </a:p>
        </p:txBody>
      </p:sp>
    </p:spTree>
    <p:extLst>
      <p:ext uri="{BB962C8B-B14F-4D97-AF65-F5344CB8AC3E}">
        <p14:creationId xmlns:p14="http://schemas.microsoft.com/office/powerpoint/2010/main" val="2213201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B1C46A-AD3B-4CE8-BC92-6F19EBF7E021}" type="datetimeFigureOut">
              <a:rPr lang="en-US" smtClean="0"/>
              <a:t>4/16/2019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74DE4E-5FF1-43F3-A667-92999D6FBBF6}" type="slidenum">
              <a:rPr lang="en-US" smtClean="0"/>
              <a:t>‹#›</a:t>
            </a:fld>
            <a:endParaRPr lang="en-US"/>
          </a:p>
        </p:txBody>
      </p:sp>
    </p:spTree>
    <p:extLst>
      <p:ext uri="{BB962C8B-B14F-4D97-AF65-F5344CB8AC3E}">
        <p14:creationId xmlns:p14="http://schemas.microsoft.com/office/powerpoint/2010/main" val="3701767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B1C46A-AD3B-4CE8-BC92-6F19EBF7E021}" type="datetimeFigureOut">
              <a:rPr lang="en-US" smtClean="0"/>
              <a:t>4/16/2019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74DE4E-5FF1-43F3-A667-92999D6FBBF6}" type="slidenum">
              <a:rPr lang="en-US" smtClean="0"/>
              <a:t>‹#›</a:t>
            </a:fld>
            <a:endParaRPr lang="en-US"/>
          </a:p>
        </p:txBody>
      </p:sp>
    </p:spTree>
    <p:extLst>
      <p:ext uri="{BB962C8B-B14F-4D97-AF65-F5344CB8AC3E}">
        <p14:creationId xmlns:p14="http://schemas.microsoft.com/office/powerpoint/2010/main" val="1507345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DFB1C46A-AD3B-4CE8-BC92-6F19EBF7E021}" type="datetimeFigureOut">
              <a:rPr lang="en-US" smtClean="0"/>
              <a:t>4/16/2019</a:t>
            </a:fld>
            <a:endParaRPr lang="en-US"/>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0574DE4E-5FF1-43F3-A667-92999D6FBBF6}" type="slidenum">
              <a:rPr lang="en-US" smtClean="0"/>
              <a:t>‹#›</a:t>
            </a:fld>
            <a:endParaRPr lang="en-US"/>
          </a:p>
        </p:txBody>
      </p:sp>
    </p:spTree>
    <p:extLst>
      <p:ext uri="{BB962C8B-B14F-4D97-AF65-F5344CB8AC3E}">
        <p14:creationId xmlns:p14="http://schemas.microsoft.com/office/powerpoint/2010/main" val="5132767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18.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B029C-F692-4181-9886-70976E0AB7F8}"/>
              </a:ext>
            </a:extLst>
          </p:cNvPr>
          <p:cNvSpPr>
            <a:spLocks noGrp="1"/>
          </p:cNvSpPr>
          <p:nvPr>
            <p:ph type="ctrTitle"/>
          </p:nvPr>
        </p:nvSpPr>
        <p:spPr>
          <a:xfrm rot="21420000">
            <a:off x="618955" y="495624"/>
            <a:ext cx="9713711" cy="989729"/>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GOOGLE </a:t>
            </a:r>
            <a:r>
              <a:rPr lang="en-US" dirty="0" err="1">
                <a:latin typeface="Times New Roman" panose="02020603050405020304" pitchFamily="18" charset="0"/>
                <a:cs typeface="Times New Roman" panose="02020603050405020304" pitchFamily="18" charset="0"/>
              </a:rPr>
              <a:t>aDSENSE</a:t>
            </a:r>
            <a:endParaRPr lang="en-US"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DF08C50-C90A-4422-B341-8DCD8C5FF7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1431152">
            <a:off x="3720279" y="1307122"/>
            <a:ext cx="3196336" cy="3196336"/>
          </a:xfrm>
          <a:prstGeom prst="rect">
            <a:avLst/>
          </a:prstGeom>
        </p:spPr>
      </p:pic>
    </p:spTree>
    <p:extLst>
      <p:ext uri="{BB962C8B-B14F-4D97-AF65-F5344CB8AC3E}">
        <p14:creationId xmlns:p14="http://schemas.microsoft.com/office/powerpoint/2010/main" val="4069922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5A811EA-BA68-4E43-BE98-ACEDC7AAC9AB}"/>
              </a:ext>
            </a:extLst>
          </p:cNvPr>
          <p:cNvPicPr>
            <a:picLocks noGrp="1" noChangeAspect="1"/>
          </p:cNvPicPr>
          <p:nvPr>
            <p:ph idx="1"/>
          </p:nvPr>
        </p:nvPicPr>
        <p:blipFill>
          <a:blip r:embed="rId2"/>
          <a:stretch>
            <a:fillRect/>
          </a:stretch>
        </p:blipFill>
        <p:spPr>
          <a:xfrm>
            <a:off x="973156" y="1161140"/>
            <a:ext cx="10245687" cy="4290873"/>
          </a:xfrm>
          <a:prstGeom prst="rect">
            <a:avLst/>
          </a:prstGeom>
        </p:spPr>
      </p:pic>
      <p:sp>
        <p:nvSpPr>
          <p:cNvPr id="5" name="TextBox 4">
            <a:extLst>
              <a:ext uri="{FF2B5EF4-FFF2-40B4-BE49-F238E27FC236}">
                <a16:creationId xmlns:a16="http://schemas.microsoft.com/office/drawing/2014/main" id="{C69A3C85-3ACE-4DB2-BA07-09922DB391BE}"/>
              </a:ext>
            </a:extLst>
          </p:cNvPr>
          <p:cNvSpPr txBox="1"/>
          <p:nvPr/>
        </p:nvSpPr>
        <p:spPr>
          <a:xfrm>
            <a:off x="1377109" y="649996"/>
            <a:ext cx="6753772" cy="369332"/>
          </a:xfrm>
          <a:prstGeom prst="rect">
            <a:avLst/>
          </a:prstGeom>
          <a:noFill/>
        </p:spPr>
        <p:txBody>
          <a:bodyPr wrap="none" rtlCol="0">
            <a:spAutoFit/>
          </a:bodyPr>
          <a:lstStyle/>
          <a:p>
            <a:r>
              <a:rPr lang="en-US">
                <a:latin typeface="Times New Roman" panose="02020603050405020304" pitchFamily="18" charset="0"/>
                <a:cs typeface="Times New Roman" panose="02020603050405020304" pitchFamily="18" charset="0"/>
              </a:rPr>
              <a:t>B</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ớc 6:  Chấp nhận các điều khoản và nhấn Bắt đầu Đăng ký AdSense</a:t>
            </a:r>
          </a:p>
        </p:txBody>
      </p:sp>
    </p:spTree>
    <p:extLst>
      <p:ext uri="{BB962C8B-B14F-4D97-AF65-F5344CB8AC3E}">
        <p14:creationId xmlns:p14="http://schemas.microsoft.com/office/powerpoint/2010/main" val="2500083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D8B50FD-8126-4891-81A1-7445BA6941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72858" y="110930"/>
            <a:ext cx="4054207" cy="5396092"/>
          </a:xfrm>
        </p:spPr>
      </p:pic>
      <p:sp>
        <p:nvSpPr>
          <p:cNvPr id="6" name="TextBox 5">
            <a:extLst>
              <a:ext uri="{FF2B5EF4-FFF2-40B4-BE49-F238E27FC236}">
                <a16:creationId xmlns:a16="http://schemas.microsoft.com/office/drawing/2014/main" id="{D7FE45F4-E5F0-4E49-A454-AD0F20240A23}"/>
              </a:ext>
            </a:extLst>
          </p:cNvPr>
          <p:cNvSpPr txBox="1"/>
          <p:nvPr/>
        </p:nvSpPr>
        <p:spPr>
          <a:xfrm>
            <a:off x="275422" y="440675"/>
            <a:ext cx="3134191" cy="646331"/>
          </a:xfrm>
          <a:prstGeom prst="rect">
            <a:avLst/>
          </a:prstGeom>
          <a:noFill/>
        </p:spPr>
        <p:txBody>
          <a:bodyPr wrap="none" rtlCol="0">
            <a:spAutoFit/>
          </a:bodyPr>
          <a:lstStyle/>
          <a:p>
            <a:r>
              <a:rPr lang="en-US">
                <a:latin typeface="Times New Roman" panose="02020603050405020304" pitchFamily="18" charset="0"/>
                <a:cs typeface="Times New Roman" panose="02020603050405020304" pitchFamily="18" charset="0"/>
              </a:rPr>
              <a:t>B</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ớc 7: H</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ớng dẫn nh</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 </a:t>
            </a:r>
          </a:p>
          <a:p>
            <a:r>
              <a:rPr lang="en-US">
                <a:latin typeface="Times New Roman" panose="02020603050405020304" pitchFamily="18" charset="0"/>
                <a:cs typeface="Times New Roman" panose="02020603050405020304" pitchFamily="18" charset="0"/>
              </a:rPr>
              <a:t>Hình sau đó click Tạo tài khoản</a:t>
            </a:r>
          </a:p>
        </p:txBody>
      </p:sp>
    </p:spTree>
    <p:extLst>
      <p:ext uri="{BB962C8B-B14F-4D97-AF65-F5344CB8AC3E}">
        <p14:creationId xmlns:p14="http://schemas.microsoft.com/office/powerpoint/2010/main" val="47812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542FD95-B258-40EF-A5F4-08390486EFAD}"/>
              </a:ext>
            </a:extLst>
          </p:cNvPr>
          <p:cNvPicPr>
            <a:picLocks noGrp="1" noChangeAspect="1"/>
          </p:cNvPicPr>
          <p:nvPr>
            <p:ph idx="1"/>
          </p:nvPr>
        </p:nvPicPr>
        <p:blipFill>
          <a:blip r:embed="rId2"/>
          <a:stretch>
            <a:fillRect/>
          </a:stretch>
        </p:blipFill>
        <p:spPr>
          <a:xfrm>
            <a:off x="143220" y="859316"/>
            <a:ext cx="11483890" cy="4515960"/>
          </a:xfrm>
          <a:prstGeom prst="rect">
            <a:avLst/>
          </a:prstGeom>
        </p:spPr>
      </p:pic>
      <p:sp>
        <p:nvSpPr>
          <p:cNvPr id="5" name="TextBox 4">
            <a:extLst>
              <a:ext uri="{FF2B5EF4-FFF2-40B4-BE49-F238E27FC236}">
                <a16:creationId xmlns:a16="http://schemas.microsoft.com/office/drawing/2014/main" id="{BD2D3C3D-9E7B-403E-89C5-3BB0387C65CC}"/>
              </a:ext>
            </a:extLst>
          </p:cNvPr>
          <p:cNvSpPr txBox="1"/>
          <p:nvPr/>
        </p:nvSpPr>
        <p:spPr>
          <a:xfrm>
            <a:off x="1134737" y="489984"/>
            <a:ext cx="4857420" cy="369332"/>
          </a:xfrm>
          <a:prstGeom prst="rect">
            <a:avLst/>
          </a:prstGeom>
          <a:noFill/>
        </p:spPr>
        <p:txBody>
          <a:bodyPr wrap="none" rtlCol="0">
            <a:spAutoFit/>
          </a:bodyPr>
          <a:lstStyle/>
          <a:p>
            <a:r>
              <a:rPr lang="en-US">
                <a:latin typeface="Times New Roman" panose="02020603050405020304" pitchFamily="18" charset="0"/>
                <a:cs typeface="Times New Roman" panose="02020603050405020304" pitchFamily="18" charset="0"/>
              </a:rPr>
              <a:t>B</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ớc 8: Điền thông tin và đ</a:t>
            </a:r>
            <a:r>
              <a:rPr lang="vi-VN">
                <a:latin typeface="Times New Roman" panose="02020603050405020304" pitchFamily="18" charset="0"/>
                <a:cs typeface="Times New Roman" panose="02020603050405020304" pitchFamily="18" charset="0"/>
              </a:rPr>
              <a:t>ơ</a:t>
            </a:r>
            <a:r>
              <a:rPr lang="en-US">
                <a:latin typeface="Times New Roman" panose="02020603050405020304" pitchFamily="18" charset="0"/>
                <a:cs typeface="Times New Roman" panose="02020603050405020304" pitchFamily="18" charset="0"/>
              </a:rPr>
              <a:t>̣i phản hồi của google</a:t>
            </a:r>
          </a:p>
        </p:txBody>
      </p:sp>
    </p:spTree>
    <p:extLst>
      <p:ext uri="{BB962C8B-B14F-4D97-AF65-F5344CB8AC3E}">
        <p14:creationId xmlns:p14="http://schemas.microsoft.com/office/powerpoint/2010/main" val="2764506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B292E-34A2-4589-BA5E-A15740CC32F1}"/>
              </a:ext>
            </a:extLst>
          </p:cNvPr>
          <p:cNvSpPr>
            <a:spLocks noGrp="1"/>
          </p:cNvSpPr>
          <p:nvPr>
            <p:ph type="title"/>
          </p:nvPr>
        </p:nvSpPr>
        <p:spPr>
          <a:xfrm>
            <a:off x="685800" y="-228602"/>
            <a:ext cx="10396882" cy="1151965"/>
          </a:xfrm>
        </p:spPr>
        <p:txBody>
          <a:bodyPr>
            <a:normAutofit/>
          </a:bodyPr>
          <a:lstStyle/>
          <a:p>
            <a:r>
              <a:rPr lang="en-US" sz="3200">
                <a:latin typeface="Times New Roman" panose="02020603050405020304" pitchFamily="18" charset="0"/>
                <a:cs typeface="Times New Roman" panose="02020603050405020304" pitchFamily="18" charset="0"/>
              </a:rPr>
              <a:t>Một số giao diện chính sau khi đã đăng ký</a:t>
            </a:r>
          </a:p>
        </p:txBody>
      </p:sp>
      <p:pic>
        <p:nvPicPr>
          <p:cNvPr id="5" name="Content Placeholder 4">
            <a:extLst>
              <a:ext uri="{FF2B5EF4-FFF2-40B4-BE49-F238E27FC236}">
                <a16:creationId xmlns:a16="http://schemas.microsoft.com/office/drawing/2014/main" id="{B9AF7903-B0BF-488F-B25B-AC063A2FA2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012" y="620534"/>
            <a:ext cx="5255521" cy="2956231"/>
          </a:xfrm>
        </p:spPr>
      </p:pic>
      <p:pic>
        <p:nvPicPr>
          <p:cNvPr id="7" name="Picture 6">
            <a:extLst>
              <a:ext uri="{FF2B5EF4-FFF2-40B4-BE49-F238E27FC236}">
                <a16:creationId xmlns:a16="http://schemas.microsoft.com/office/drawing/2014/main" id="{792CF2F6-8358-4EAE-A189-716222FD8F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620535"/>
            <a:ext cx="5255521" cy="2956231"/>
          </a:xfrm>
          <a:prstGeom prst="rect">
            <a:avLst/>
          </a:prstGeom>
        </p:spPr>
      </p:pic>
      <p:pic>
        <p:nvPicPr>
          <p:cNvPr id="8" name="Picture 7">
            <a:extLst>
              <a:ext uri="{FF2B5EF4-FFF2-40B4-BE49-F238E27FC236}">
                <a16:creationId xmlns:a16="http://schemas.microsoft.com/office/drawing/2014/main" id="{DDD1630F-519B-48EE-8AD8-5D6C81593976}"/>
              </a:ext>
            </a:extLst>
          </p:cNvPr>
          <p:cNvPicPr>
            <a:picLocks noChangeAspect="1"/>
          </p:cNvPicPr>
          <p:nvPr/>
        </p:nvPicPr>
        <p:blipFill>
          <a:blip r:embed="rId4"/>
          <a:stretch>
            <a:fillRect/>
          </a:stretch>
        </p:blipFill>
        <p:spPr>
          <a:xfrm>
            <a:off x="3468239" y="3576765"/>
            <a:ext cx="5255522" cy="2808466"/>
          </a:xfrm>
          <a:prstGeom prst="rect">
            <a:avLst/>
          </a:prstGeom>
        </p:spPr>
      </p:pic>
    </p:spTree>
    <p:extLst>
      <p:ext uri="{BB962C8B-B14F-4D97-AF65-F5344CB8AC3E}">
        <p14:creationId xmlns:p14="http://schemas.microsoft.com/office/powerpoint/2010/main" val="2832727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BA96D-BCA6-4723-B0FC-0EC83E4976CC}"/>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Google </a:t>
            </a:r>
            <a:r>
              <a:rPr lang="en-US" sz="4400" dirty="0" err="1">
                <a:latin typeface="Times New Roman" panose="02020603050405020304" pitchFamily="18" charset="0"/>
                <a:cs typeface="Times New Roman" panose="02020603050405020304" pitchFamily="18" charset="0"/>
              </a:rPr>
              <a:t>adsense</a:t>
            </a:r>
            <a:r>
              <a:rPr lang="en-US" sz="4400" dirty="0">
                <a:latin typeface="Times New Roman" panose="02020603050405020304" pitchFamily="18" charset="0"/>
                <a:cs typeface="Times New Roman" panose="02020603050405020304" pitchFamily="18" charset="0"/>
              </a:rPr>
              <a:t> là </a:t>
            </a:r>
            <a:r>
              <a:rPr lang="en-US" sz="4400" dirty="0" err="1">
                <a:latin typeface="Times New Roman" panose="02020603050405020304" pitchFamily="18" charset="0"/>
                <a:cs typeface="Times New Roman" panose="02020603050405020304" pitchFamily="18" charset="0"/>
              </a:rPr>
              <a:t>gi</a:t>
            </a:r>
            <a:r>
              <a:rPr lang="en-US" sz="4400"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C97972DD-BDF6-4186-B185-FF392CEC7DBD}"/>
              </a:ext>
            </a:extLst>
          </p:cNvPr>
          <p:cNvSpPr>
            <a:spLocks noGrp="1"/>
          </p:cNvSpPr>
          <p:nvPr>
            <p:ph idx="1"/>
          </p:nvPr>
        </p:nvSpPr>
        <p:spPr/>
        <p:txBody>
          <a:bodyPr/>
          <a:lstStyle/>
          <a:p>
            <a:r>
              <a:rPr lang="en-US" dirty="0" err="1">
                <a:latin typeface="Times New Roman" panose="02020603050405020304" pitchFamily="18" charset="0"/>
                <a:cs typeface="Times New Roman" panose="02020603050405020304" pitchFamily="18" charset="0"/>
              </a:rPr>
              <a:t>Mạng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của</a:t>
            </a:r>
            <a:r>
              <a:rPr lang="en-US" dirty="0">
                <a:latin typeface="Times New Roman" panose="02020603050405020304" pitchFamily="18" charset="0"/>
                <a:cs typeface="Times New Roman" panose="02020603050405020304" pitchFamily="18" charset="0"/>
              </a:rPr>
              <a:t> google</a:t>
            </a:r>
          </a:p>
          <a:p>
            <a:r>
              <a:rPr lang="en-US" dirty="0" err="1">
                <a:latin typeface="Times New Roman" panose="02020603050405020304" pitchFamily="18" charset="0"/>
                <a:cs typeface="Times New Roman" panose="02020603050405020304" pitchFamily="18" charset="0"/>
              </a:rPr>
              <a:t>Mạng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thê</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giới</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Phát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mạnh</a:t>
            </a:r>
            <a:r>
              <a:rPr lang="en-US" dirty="0">
                <a:latin typeface="Times New Roman" panose="02020603050405020304" pitchFamily="18" charset="0"/>
                <a:cs typeface="Times New Roman" panose="02020603050405020304" pitchFamily="18" charset="0"/>
              </a:rPr>
              <a:t> mẽ </a:t>
            </a:r>
            <a:r>
              <a:rPr lang="en-US" dirty="0" err="1">
                <a:latin typeface="Times New Roman" panose="02020603050405020304" pitchFamily="18" charset="0"/>
                <a:cs typeface="Times New Roman" panose="02020603050405020304" pitchFamily="18" charset="0"/>
              </a:rPr>
              <a:t>tại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nam</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Tính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t</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hành</a:t>
            </a:r>
            <a:r>
              <a:rPr lang="en-US" dirty="0">
                <a:latin typeface="Times New Roman" panose="02020603050405020304" pitchFamily="18" charset="0"/>
                <a:cs typeface="Times New Roman" panose="02020603050405020304" pitchFamily="18" charset="0"/>
              </a:rPr>
              <a:t> vi ng</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dùng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9929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8ABDD-EE45-4092-99E2-140FD4FCB88A}"/>
              </a:ext>
            </a:extLst>
          </p:cNvPr>
          <p:cNvSpPr>
            <a:spLocks noGrp="1"/>
          </p:cNvSpPr>
          <p:nvPr>
            <p:ph type="title"/>
          </p:nvPr>
        </p:nvSpPr>
        <p:spPr/>
        <p:txBody>
          <a:bodyPr>
            <a:normAutofit/>
          </a:bodyPr>
          <a:lstStyle/>
          <a:p>
            <a:r>
              <a:rPr lang="en-US" sz="4400" dirty="0" err="1">
                <a:latin typeface="Times New Roman" panose="02020603050405020304" pitchFamily="18" charset="0"/>
                <a:cs typeface="Times New Roman" panose="02020603050405020304" pitchFamily="18" charset="0"/>
              </a:rPr>
              <a:t>Các</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loại</a:t>
            </a:r>
            <a:r>
              <a:rPr lang="en-US" sz="4400" dirty="0">
                <a:latin typeface="Times New Roman" panose="02020603050405020304" pitchFamily="18" charset="0"/>
                <a:cs typeface="Times New Roman" panose="02020603050405020304" pitchFamily="18" charset="0"/>
              </a:rPr>
              <a:t> Google </a:t>
            </a:r>
            <a:r>
              <a:rPr lang="en-US" sz="4400" dirty="0" err="1">
                <a:latin typeface="Times New Roman" panose="02020603050405020304" pitchFamily="18" charset="0"/>
                <a:cs typeface="Times New Roman" panose="02020603050405020304" pitchFamily="18" charset="0"/>
              </a:rPr>
              <a:t>adsense</a:t>
            </a:r>
            <a:endParaRPr lang="en-US"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3CCA6C0-DA2F-4907-BC4A-0EE7B75CB141}"/>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Có 2 </a:t>
            </a:r>
            <a:r>
              <a:rPr lang="en-US" sz="2400" dirty="0" err="1">
                <a:latin typeface="Times New Roman" panose="02020603050405020304" pitchFamily="18" charset="0"/>
                <a:cs typeface="Times New Roman" panose="02020603050405020304" pitchFamily="18" charset="0"/>
              </a:rPr>
              <a:t>loại</a:t>
            </a:r>
            <a:r>
              <a:rPr lang="en-US" sz="2400" dirty="0">
                <a:latin typeface="Times New Roman" panose="02020603050405020304" pitchFamily="18" charset="0"/>
                <a:cs typeface="Times New Roman" panose="02020603050405020304" pitchFamily="18" charset="0"/>
              </a:rPr>
              <a:t>: </a:t>
            </a:r>
          </a:p>
          <a:p>
            <a:pPr lvl="1">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Google </a:t>
            </a:r>
            <a:r>
              <a:rPr lang="en-US" sz="2400" dirty="0" err="1">
                <a:latin typeface="Times New Roman" panose="02020603050405020304" pitchFamily="18" charset="0"/>
                <a:cs typeface="Times New Roman" panose="02020603050405020304" pitchFamily="18" charset="0"/>
              </a:rPr>
              <a:t>Adsense</a:t>
            </a:r>
            <a:r>
              <a:rPr lang="en-US" sz="2400" dirty="0">
                <a:latin typeface="Times New Roman" panose="02020603050405020304" pitchFamily="18" charset="0"/>
                <a:cs typeface="Times New Roman" panose="02020603050405020304" pitchFamily="18" charset="0"/>
              </a:rPr>
              <a:t> Hosted(blogger; </a:t>
            </a:r>
            <a:r>
              <a:rPr lang="en-US" sz="2400" dirty="0" err="1">
                <a:latin typeface="Times New Roman" panose="02020603050405020304" pitchFamily="18" charset="0"/>
                <a:cs typeface="Times New Roman" panose="02020603050405020304" pitchFamily="18" charset="0"/>
              </a:rPr>
              <a:t>youtobe</a:t>
            </a:r>
            <a:r>
              <a:rPr lang="en-US" sz="2400" dirty="0">
                <a:latin typeface="Times New Roman" panose="02020603050405020304" pitchFamily="18" charset="0"/>
                <a:cs typeface="Times New Roman" panose="02020603050405020304" pitchFamily="18" charset="0"/>
              </a:rPr>
              <a:t>)</a:t>
            </a:r>
          </a:p>
          <a:p>
            <a:pPr lvl="1">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Google </a:t>
            </a:r>
            <a:r>
              <a:rPr lang="en-US" sz="2400" dirty="0" err="1">
                <a:latin typeface="Times New Roman" panose="02020603050405020304" pitchFamily="18" charset="0"/>
                <a:cs typeface="Times New Roman" panose="02020603050405020304" pitchFamily="18" charset="0"/>
              </a:rPr>
              <a:t>Adsense</a:t>
            </a:r>
            <a:r>
              <a:rPr lang="en-US" sz="2400" dirty="0">
                <a:latin typeface="Times New Roman" panose="02020603050405020304" pitchFamily="18" charset="0"/>
                <a:cs typeface="Times New Roman" panose="02020603050405020304" pitchFamily="18" charset="0"/>
              </a:rPr>
              <a:t> Content(website)</a:t>
            </a:r>
          </a:p>
        </p:txBody>
      </p:sp>
    </p:spTree>
    <p:extLst>
      <p:ext uri="{BB962C8B-B14F-4D97-AF65-F5344CB8AC3E}">
        <p14:creationId xmlns:p14="http://schemas.microsoft.com/office/powerpoint/2010/main" val="725423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4E03D-AE24-4E07-A2F3-6F64FD5BD1DC}"/>
              </a:ext>
            </a:extLst>
          </p:cNvPr>
          <p:cNvSpPr>
            <a:spLocks noGrp="1"/>
          </p:cNvSpPr>
          <p:nvPr>
            <p:ph type="title"/>
          </p:nvPr>
        </p:nvSpPr>
        <p:spPr>
          <a:xfrm>
            <a:off x="263024" y="123092"/>
            <a:ext cx="11242433" cy="1151965"/>
          </a:xfrm>
        </p:spPr>
        <p:txBody>
          <a:bodyPr>
            <a:noAutofit/>
          </a:bodyPr>
          <a:lstStyle/>
          <a:p>
            <a:r>
              <a:rPr lang="en-US" sz="4400" dirty="0" err="1">
                <a:latin typeface="Times New Roman" panose="02020603050405020304" pitchFamily="18" charset="0"/>
                <a:cs typeface="Times New Roman" panose="02020603050405020304" pitchFamily="18" charset="0"/>
              </a:rPr>
              <a:t>Những</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thuật</a:t>
            </a:r>
            <a:r>
              <a:rPr lang="en-US" sz="4400" dirty="0">
                <a:latin typeface="Times New Roman" panose="02020603050405020304" pitchFamily="18" charset="0"/>
                <a:cs typeface="Times New Roman" panose="02020603050405020304" pitchFamily="18" charset="0"/>
              </a:rPr>
              <a:t> </a:t>
            </a:r>
            <a:r>
              <a:rPr lang="en-US" sz="4400" dirty="0" err="1">
                <a:latin typeface="Times New Roman" panose="02020603050405020304" pitchFamily="18" charset="0"/>
                <a:cs typeface="Times New Roman" panose="02020603050405020304" pitchFamily="18" charset="0"/>
              </a:rPr>
              <a:t>ngư</a:t>
            </a:r>
            <a:r>
              <a:rPr lang="en-US" sz="4400" dirty="0">
                <a:latin typeface="Times New Roman" panose="02020603050405020304" pitchFamily="18" charset="0"/>
                <a:cs typeface="Times New Roman" panose="02020603050405020304" pitchFamily="18" charset="0"/>
              </a:rPr>
              <a:t>̃ GOOGLE ADSENSE</a:t>
            </a:r>
          </a:p>
        </p:txBody>
      </p:sp>
      <p:sp>
        <p:nvSpPr>
          <p:cNvPr id="3" name="Content Placeholder 2">
            <a:extLst>
              <a:ext uri="{FF2B5EF4-FFF2-40B4-BE49-F238E27FC236}">
                <a16:creationId xmlns:a16="http://schemas.microsoft.com/office/drawing/2014/main" id="{BF725B9C-D9C2-40E9-80BA-E9275F3D4E27}"/>
              </a:ext>
            </a:extLst>
          </p:cNvPr>
          <p:cNvSpPr>
            <a:spLocks noGrp="1"/>
          </p:cNvSpPr>
          <p:nvPr>
            <p:ph idx="1"/>
          </p:nvPr>
        </p:nvSpPr>
        <p:spPr>
          <a:xfrm>
            <a:off x="685800" y="1160586"/>
            <a:ext cx="10396883" cy="4214000"/>
          </a:xfrm>
        </p:spPr>
        <p:txBody>
          <a:bodyPr/>
          <a:lstStyle/>
          <a:p>
            <a:r>
              <a:rPr lang="vi-VN" b="1" dirty="0">
                <a:latin typeface="+mj-lt"/>
                <a:cs typeface="Arial" panose="020B0604020202020204" pitchFamily="34" charset="0"/>
              </a:rPr>
              <a:t>CPC (Cost Per Click): </a:t>
            </a:r>
            <a:r>
              <a:rPr lang="vi-VN" dirty="0">
                <a:latin typeface="+mj-lt"/>
                <a:cs typeface="Arial" panose="020B0604020202020204" pitchFamily="34" charset="0"/>
              </a:rPr>
              <a:t>Đây chính là giá tiền mà bạn nhận được trên mỗi 1 click vào quảng cáo. </a:t>
            </a:r>
            <a:endParaRPr lang="en-US" dirty="0">
              <a:latin typeface="+mj-lt"/>
              <a:cs typeface="Arial" panose="020B0604020202020204" pitchFamily="34" charset="0"/>
            </a:endParaRPr>
          </a:p>
          <a:p>
            <a:r>
              <a:rPr lang="vi-VN" b="1" dirty="0">
                <a:latin typeface="+mj-lt"/>
                <a:cs typeface="Arial" panose="020B0604020202020204" pitchFamily="34" charset="0"/>
              </a:rPr>
              <a:t>CPM (Cost per 1000 impressions)</a:t>
            </a:r>
            <a:r>
              <a:rPr lang="vi-VN" dirty="0">
                <a:latin typeface="+mj-lt"/>
                <a:cs typeface="Arial" panose="020B0604020202020204" pitchFamily="34" charset="0"/>
              </a:rPr>
              <a:t>:</a:t>
            </a:r>
            <a:r>
              <a:rPr lang="en-US" dirty="0">
                <a:latin typeface="+mj-lt"/>
                <a:cs typeface="Arial" panose="020B0604020202020204" pitchFamily="34" charset="0"/>
              </a:rPr>
              <a:t>  </a:t>
            </a:r>
            <a:r>
              <a:rPr lang="en-US" dirty="0" err="1">
                <a:latin typeface="Times New Roman" panose="02020603050405020304" pitchFamily="18" charset="0"/>
                <a:cs typeface="Times New Roman" panose="02020603050405020304" pitchFamily="18" charset="0"/>
              </a:rPr>
              <a:t>gia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mỗi</a:t>
            </a:r>
            <a:r>
              <a:rPr lang="en-US" dirty="0">
                <a:latin typeface="Times New Roman" panose="02020603050405020304" pitchFamily="18" charset="0"/>
                <a:cs typeface="Times New Roman" panose="02020603050405020304" pitchFamily="18" charset="0"/>
              </a:rPr>
              <a:t> 1000 </a:t>
            </a:r>
            <a:r>
              <a:rPr lang="en-US" dirty="0" err="1">
                <a:latin typeface="Times New Roman" panose="02020603050405020304" pitchFamily="18" charset="0"/>
                <a:cs typeface="Times New Roman" panose="02020603050405020304" pitchFamily="18" charset="0"/>
              </a:rPr>
              <a:t>lần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chạy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cpm</a:t>
            </a:r>
            <a:r>
              <a:rPr lang="en-US" dirty="0">
                <a:latin typeface="Times New Roman" panose="02020603050405020304" pitchFamily="18" charset="0"/>
                <a:cs typeface="Times New Roman" panose="02020603050405020304" pitchFamily="18" charset="0"/>
              </a:rPr>
              <a:t> sẽ </a:t>
            </a:r>
            <a:r>
              <a:rPr lang="en-US" dirty="0" err="1">
                <a:latin typeface="Times New Roman" panose="02020603050405020304" pitchFamily="18" charset="0"/>
                <a:cs typeface="Times New Roman" panose="02020603050405020304" pitchFamily="18" charset="0"/>
              </a:rPr>
              <a:t>đặt</a:t>
            </a:r>
            <a:r>
              <a:rPr lang="en-US" dirty="0">
                <a:latin typeface="Times New Roman" panose="02020603050405020304" pitchFamily="18" charset="0"/>
                <a:cs typeface="Times New Roman" panose="02020603050405020304" pitchFamily="18" charset="0"/>
              </a:rPr>
              <a:t> ra </a:t>
            </a:r>
            <a:r>
              <a:rPr lang="en-US" dirty="0" err="1">
                <a:latin typeface="Times New Roman" panose="02020603050405020304" pitchFamily="18" charset="0"/>
                <a:cs typeface="Times New Roman" panose="02020603050405020304" pitchFamily="18" charset="0"/>
              </a:rPr>
              <a:t>gia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muốn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mỗi</a:t>
            </a:r>
            <a:r>
              <a:rPr lang="en-US" dirty="0">
                <a:latin typeface="Times New Roman" panose="02020603050405020304" pitchFamily="18" charset="0"/>
                <a:cs typeface="Times New Roman" panose="02020603050405020304" pitchFamily="18" charset="0"/>
              </a:rPr>
              <a:t> 1000 </a:t>
            </a:r>
            <a:r>
              <a:rPr lang="en-US" dirty="0" err="1">
                <a:latin typeface="Times New Roman" panose="02020603050405020304" pitchFamily="18" charset="0"/>
                <a:cs typeface="Times New Roman" panose="02020603050405020304" pitchFamily="18" charset="0"/>
              </a:rPr>
              <a:t>lần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cáo</a:t>
            </a:r>
            <a:r>
              <a:rPr lang="en-US" dirty="0">
                <a:latin typeface="Times New Roman" panose="02020603050405020304" pitchFamily="18" charset="0"/>
                <a:cs typeface="Times New Roman" panose="02020603050405020304" pitchFamily="18" charset="0"/>
              </a:rPr>
              <a:t>.</a:t>
            </a:r>
          </a:p>
          <a:p>
            <a:r>
              <a:rPr lang="vi-VN" b="1" dirty="0">
                <a:latin typeface="+mj-lt"/>
              </a:rPr>
              <a:t>CTR (Click Through Rate):</a:t>
            </a:r>
            <a:r>
              <a:rPr lang="vi-VN" dirty="0">
                <a:latin typeface="+mj-lt"/>
              </a:rPr>
              <a:t>  Thuật ngữ này thể hiện cho số lần click chuột vào quảng cáo chia cho số lần hiển thị, số lần xem trang hoặc số truy vấn mà bạn nhận được.</a:t>
            </a:r>
            <a:endParaRPr lang="vi-VN" dirty="0">
              <a:latin typeface="+mj-lt"/>
              <a:cs typeface="Arial" panose="020B0604020202020204" pitchFamily="34" charset="0"/>
            </a:endParaRPr>
          </a:p>
        </p:txBody>
      </p:sp>
    </p:spTree>
    <p:extLst>
      <p:ext uri="{BB962C8B-B14F-4D97-AF65-F5344CB8AC3E}">
        <p14:creationId xmlns:p14="http://schemas.microsoft.com/office/powerpoint/2010/main" val="3850670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C11AA-4BD1-4BE3-8E12-F4FEC15C1DD6}"/>
              </a:ext>
            </a:extLst>
          </p:cNvPr>
          <p:cNvSpPr>
            <a:spLocks noGrp="1"/>
          </p:cNvSpPr>
          <p:nvPr>
            <p:ph type="title"/>
          </p:nvPr>
        </p:nvSpPr>
        <p:spPr/>
        <p:txBody>
          <a:bodyPr>
            <a:normAutofit/>
          </a:bodyPr>
          <a:lstStyle/>
          <a:p>
            <a:r>
              <a:rPr lang="vi-VN"/>
              <a:t>MỘT SỐ LƯU Ý KHI SỬ DỤNG</a:t>
            </a:r>
            <a:endParaRPr lang="en-US">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9E8ACAC-36D3-414D-8D0A-CAA5820C307F}"/>
              </a:ext>
            </a:extLst>
          </p:cNvPr>
          <p:cNvSpPr>
            <a:spLocks noGrp="1"/>
          </p:cNvSpPr>
          <p:nvPr>
            <p:ph idx="1"/>
          </p:nvPr>
        </p:nvSpPr>
        <p:spPr/>
        <p:txBody>
          <a:bodyPr>
            <a:normAutofit lnSpcReduction="10000"/>
          </a:bodyPr>
          <a:lstStyle/>
          <a:p>
            <a:r>
              <a:rPr lang="en-US" err="1">
                <a:latin typeface="Times New Roman" panose="02020603050405020304" pitchFamily="18" charset="0"/>
                <a:cs typeface="Times New Roman" panose="02020603050405020304" pitchFamily="18" charset="0"/>
              </a:rPr>
              <a:t>Nội</a:t>
            </a:r>
            <a:r>
              <a:rPr lang="en-US">
                <a:latin typeface="Times New Roman" panose="02020603050405020304" pitchFamily="18" charset="0"/>
                <a:cs typeface="Times New Roman" panose="02020603050405020304" pitchFamily="18" charset="0"/>
              </a:rPr>
              <a:t> dung website </a:t>
            </a:r>
            <a:r>
              <a:rPr lang="en-US" err="1">
                <a:latin typeface="Times New Roman" panose="02020603050405020304" pitchFamily="18" charset="0"/>
                <a:cs typeface="Times New Roman" panose="02020603050405020304" pitchFamily="18" charset="0"/>
              </a:rPr>
              <a:t>hiển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thị</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quảng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cáo</a:t>
            </a:r>
            <a:r>
              <a:rPr lang="en-US">
                <a:latin typeface="Times New Roman" panose="02020603050405020304" pitchFamily="18" charset="0"/>
                <a:cs typeface="Times New Roman" panose="02020603050405020304" pitchFamily="18" charset="0"/>
              </a:rPr>
              <a:t> vi </a:t>
            </a:r>
            <a:r>
              <a:rPr lang="en-US" err="1">
                <a:latin typeface="Times New Roman" panose="02020603050405020304" pitchFamily="18" charset="0"/>
                <a:cs typeface="Times New Roman" panose="02020603050405020304" pitchFamily="18" charset="0"/>
              </a:rPr>
              <a:t>phạm</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nội</a:t>
            </a:r>
            <a:r>
              <a:rPr lang="en-US">
                <a:latin typeface="Times New Roman" panose="02020603050405020304" pitchFamily="18" charset="0"/>
                <a:cs typeface="Times New Roman" panose="02020603050405020304" pitchFamily="18" charset="0"/>
              </a:rPr>
              <a:t> dung </a:t>
            </a:r>
            <a:r>
              <a:rPr lang="en-US" err="1">
                <a:latin typeface="Times New Roman" panose="02020603050405020304" pitchFamily="18" charset="0"/>
                <a:cs typeface="Times New Roman" panose="02020603050405020304" pitchFamily="18" charset="0"/>
              </a:rPr>
              <a:t>bản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quyền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hình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ảnh</a:t>
            </a:r>
            <a:r>
              <a:rPr lang="en-US">
                <a:latin typeface="Times New Roman" panose="02020603050405020304" pitchFamily="18" charset="0"/>
                <a:cs typeface="Times New Roman" panose="02020603050405020304" pitchFamily="18" charset="0"/>
              </a:rPr>
              <a:t>, copy </a:t>
            </a:r>
            <a:r>
              <a:rPr lang="en-US" err="1">
                <a:latin typeface="Times New Roman" panose="02020603050405020304" pitchFamily="18" charset="0"/>
                <a:cs typeface="Times New Roman" panose="02020603050405020304" pitchFamily="18" charset="0"/>
              </a:rPr>
              <a:t>bài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viết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nội</a:t>
            </a:r>
            <a:r>
              <a:rPr lang="en-US">
                <a:latin typeface="Times New Roman" panose="02020603050405020304" pitchFamily="18" charset="0"/>
                <a:cs typeface="Times New Roman" panose="02020603050405020304" pitchFamily="18" charset="0"/>
              </a:rPr>
              <a:t> dung </a:t>
            </a:r>
            <a:r>
              <a:rPr lang="en-US" err="1">
                <a:latin typeface="Times New Roman" panose="02020603050405020304" pitchFamily="18" charset="0"/>
                <a:cs typeface="Times New Roman" panose="02020603050405020304" pitchFamily="18" charset="0"/>
              </a:rPr>
              <a:t>bị</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cấm</a:t>
            </a:r>
            <a:r>
              <a:rPr lang="en-US">
                <a:latin typeface="Times New Roman" panose="02020603050405020304" pitchFamily="18" charset="0"/>
                <a:cs typeface="Times New Roman" panose="02020603050405020304" pitchFamily="18" charset="0"/>
              </a:rPr>
              <a:t>…).</a:t>
            </a:r>
          </a:p>
          <a:p>
            <a:r>
              <a:rPr lang="en-US" err="1">
                <a:latin typeface="Times New Roman" panose="02020603050405020304" pitchFamily="18" charset="0"/>
                <a:cs typeface="Times New Roman" panose="02020603050405020304" pitchFamily="18" charset="0"/>
              </a:rPr>
              <a:t>Đăng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ký</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và</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dùng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nhiều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tài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khoản</a:t>
            </a:r>
            <a:r>
              <a:rPr lang="en-US">
                <a:latin typeface="Times New Roman" panose="02020603050405020304" pitchFamily="18" charset="0"/>
                <a:cs typeface="Times New Roman" panose="02020603050405020304" pitchFamily="18" charset="0"/>
              </a:rPr>
              <a:t> Google </a:t>
            </a:r>
            <a:r>
              <a:rPr lang="en-US" err="1">
                <a:latin typeface="Times New Roman" panose="02020603050405020304" pitchFamily="18" charset="0"/>
                <a:cs typeface="Times New Roman" panose="02020603050405020304" pitchFamily="18" charset="0"/>
              </a:rPr>
              <a:t>Adsense</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trên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một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máy</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tính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địa</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chỉ</a:t>
            </a:r>
            <a:r>
              <a:rPr lang="en-US">
                <a:latin typeface="Times New Roman" panose="02020603050405020304" pitchFamily="18" charset="0"/>
                <a:cs typeface="Times New Roman" panose="02020603050405020304" pitchFamily="18" charset="0"/>
              </a:rPr>
              <a:t> IP).</a:t>
            </a:r>
          </a:p>
          <a:p>
            <a:r>
              <a:rPr lang="en-US" err="1">
                <a:latin typeface="Times New Roman" panose="02020603050405020304" pitchFamily="18" charset="0"/>
                <a:cs typeface="Times New Roman" panose="02020603050405020304" pitchFamily="18" charset="0"/>
              </a:rPr>
              <a:t>Kêu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gọi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và</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dùng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những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hình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thức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thủ</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thuật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khuyến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khích</a:t>
            </a:r>
            <a:r>
              <a:rPr lang="en-US">
                <a:latin typeface="Times New Roman" panose="02020603050405020304" pitchFamily="18" charset="0"/>
                <a:cs typeface="Times New Roman" panose="02020603050405020304" pitchFamily="18" charset="0"/>
              </a:rPr>
              <a:t> click </a:t>
            </a:r>
            <a:r>
              <a:rPr lang="en-US" err="1">
                <a:latin typeface="Times New Roman" panose="02020603050405020304" pitchFamily="18" charset="0"/>
                <a:cs typeface="Times New Roman" panose="02020603050405020304" pitchFamily="18" charset="0"/>
              </a:rPr>
              <a:t>vào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quảng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cáo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không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chính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thức</a:t>
            </a:r>
            <a:r>
              <a:rPr lang="en-US">
                <a:latin typeface="Times New Roman" panose="02020603050405020304" pitchFamily="18" charset="0"/>
                <a:cs typeface="Times New Roman" panose="02020603050405020304" pitchFamily="18" charset="0"/>
              </a:rPr>
              <a:t>.</a:t>
            </a:r>
          </a:p>
          <a:p>
            <a:r>
              <a:rPr lang="en-US" err="1">
                <a:latin typeface="Times New Roman" panose="02020603050405020304" pitchFamily="18" charset="0"/>
                <a:cs typeface="Times New Roman" panose="02020603050405020304" pitchFamily="18" charset="0"/>
              </a:rPr>
              <a:t>Trao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đổi</a:t>
            </a:r>
            <a:r>
              <a:rPr lang="en-US">
                <a:latin typeface="Times New Roman" panose="02020603050405020304" pitchFamily="18" charset="0"/>
                <a:cs typeface="Times New Roman" panose="02020603050405020304" pitchFamily="18" charset="0"/>
              </a:rPr>
              <a:t> view, </a:t>
            </a:r>
            <a:r>
              <a:rPr lang="en-US" err="1">
                <a:latin typeface="Times New Roman" panose="02020603050405020304" pitchFamily="18" charset="0"/>
                <a:cs typeface="Times New Roman" panose="02020603050405020304" pitchFamily="18" charset="0"/>
              </a:rPr>
              <a:t>kéo</a:t>
            </a:r>
            <a:r>
              <a:rPr lang="en-US">
                <a:latin typeface="Times New Roman" panose="02020603050405020304" pitchFamily="18" charset="0"/>
                <a:cs typeface="Times New Roman" panose="02020603050405020304" pitchFamily="18" charset="0"/>
              </a:rPr>
              <a:t> traffic </a:t>
            </a:r>
            <a:r>
              <a:rPr lang="en-US" err="1">
                <a:latin typeface="Times New Roman" panose="02020603050405020304" pitchFamily="18" charset="0"/>
                <a:cs typeface="Times New Roman" panose="02020603050405020304" pitchFamily="18" charset="0"/>
              </a:rPr>
              <a:t>không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tự</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nhiên</a:t>
            </a:r>
            <a:r>
              <a:rPr lang="en-US">
                <a:latin typeface="Times New Roman" panose="02020603050405020304" pitchFamily="18" charset="0"/>
                <a:cs typeface="Times New Roman" panose="02020603050405020304" pitchFamily="18" charset="0"/>
              </a:rPr>
              <a:t>.</a:t>
            </a:r>
          </a:p>
          <a:p>
            <a:r>
              <a:rPr lang="en-US">
                <a:latin typeface="Times New Roman" panose="02020603050405020304" pitchFamily="18" charset="0"/>
                <a:cs typeface="Times New Roman" panose="02020603050405020304" pitchFamily="18" charset="0"/>
              </a:rPr>
              <a:t>Bị click </a:t>
            </a:r>
            <a:r>
              <a:rPr lang="en-US" err="1">
                <a:latin typeface="Times New Roman" panose="02020603050405020304" pitchFamily="18" charset="0"/>
                <a:cs typeface="Times New Roman" panose="02020603050405020304" pitchFamily="18" charset="0"/>
              </a:rPr>
              <a:t>tặc</a:t>
            </a:r>
            <a:r>
              <a:rPr lang="en-US">
                <a:latin typeface="Times New Roman" panose="02020603050405020304" pitchFamily="18" charset="0"/>
                <a:cs typeface="Times New Roman" panose="02020603050405020304" pitchFamily="18" charset="0"/>
              </a:rPr>
              <a:t>, bị </a:t>
            </a:r>
            <a:r>
              <a:rPr lang="en-US" err="1">
                <a:latin typeface="Times New Roman" panose="02020603050405020304" pitchFamily="18" charset="0"/>
                <a:cs typeface="Times New Roman" panose="02020603050405020304" pitchFamily="18" charset="0"/>
              </a:rPr>
              <a:t>pha</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hoại</a:t>
            </a:r>
            <a:r>
              <a:rPr lang="en-US">
                <a:latin typeface="Times New Roman" panose="02020603050405020304" pitchFamily="18" charset="0"/>
                <a:cs typeface="Times New Roman" panose="02020603050405020304" pitchFamily="18" charset="0"/>
              </a:rPr>
              <a:t>.</a:t>
            </a:r>
          </a:p>
          <a:p>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0326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2D32C-942A-4B92-B8B2-6F0A7945E45E}"/>
              </a:ext>
            </a:extLst>
          </p:cNvPr>
          <p:cNvSpPr>
            <a:spLocks noGrp="1"/>
          </p:cNvSpPr>
          <p:nvPr>
            <p:ph type="title"/>
          </p:nvPr>
        </p:nvSpPr>
        <p:spPr>
          <a:xfrm>
            <a:off x="685801" y="158262"/>
            <a:ext cx="10396882" cy="1151965"/>
          </a:xfrm>
        </p:spPr>
        <p:txBody>
          <a:bodyPr/>
          <a:lstStyle/>
          <a:p>
            <a:r>
              <a:rPr lang="en-US">
                <a:latin typeface="Times New Roman" panose="02020603050405020304" pitchFamily="18" charset="0"/>
                <a:cs typeface="Times New Roman" panose="02020603050405020304" pitchFamily="18" charset="0"/>
              </a:rPr>
              <a:t>H</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ớng dẫn đăng ký</a:t>
            </a:r>
          </a:p>
        </p:txBody>
      </p:sp>
      <p:pic>
        <p:nvPicPr>
          <p:cNvPr id="5" name="Picture 4">
            <a:extLst>
              <a:ext uri="{FF2B5EF4-FFF2-40B4-BE49-F238E27FC236}">
                <a16:creationId xmlns:a16="http://schemas.microsoft.com/office/drawing/2014/main" id="{5DBF8788-A424-4913-85D8-5B5A575F5BDF}"/>
              </a:ext>
            </a:extLst>
          </p:cNvPr>
          <p:cNvPicPr>
            <a:picLocks noChangeAspect="1"/>
          </p:cNvPicPr>
          <p:nvPr/>
        </p:nvPicPr>
        <p:blipFill>
          <a:blip r:embed="rId2"/>
          <a:stretch>
            <a:fillRect/>
          </a:stretch>
        </p:blipFill>
        <p:spPr>
          <a:xfrm>
            <a:off x="319489" y="1981812"/>
            <a:ext cx="11215171" cy="3372386"/>
          </a:xfrm>
          <a:prstGeom prst="rect">
            <a:avLst/>
          </a:prstGeom>
        </p:spPr>
      </p:pic>
      <p:sp>
        <p:nvSpPr>
          <p:cNvPr id="6" name="TextBox 5">
            <a:extLst>
              <a:ext uri="{FF2B5EF4-FFF2-40B4-BE49-F238E27FC236}">
                <a16:creationId xmlns:a16="http://schemas.microsoft.com/office/drawing/2014/main" id="{7F1F826E-AEF2-45B4-AD8E-0CE3C1E4F2FB}"/>
              </a:ext>
            </a:extLst>
          </p:cNvPr>
          <p:cNvSpPr txBox="1"/>
          <p:nvPr/>
        </p:nvSpPr>
        <p:spPr>
          <a:xfrm>
            <a:off x="782198" y="1388125"/>
            <a:ext cx="3041217" cy="369332"/>
          </a:xfrm>
          <a:prstGeom prst="rect">
            <a:avLst/>
          </a:prstGeom>
          <a:noFill/>
        </p:spPr>
        <p:txBody>
          <a:bodyPr wrap="none" rtlCol="0">
            <a:spAutoFit/>
          </a:bodyPr>
          <a:lstStyle/>
          <a:p>
            <a:r>
              <a:rPr lang="en-US">
                <a:latin typeface="Times New Roman" panose="02020603050405020304" pitchFamily="18" charset="0"/>
                <a:cs typeface="Times New Roman" panose="02020603050405020304" pitchFamily="18" charset="0"/>
              </a:rPr>
              <a:t>B</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ớc 1: Chọn Tùy chỉnh Kênh</a:t>
            </a:r>
          </a:p>
        </p:txBody>
      </p:sp>
    </p:spTree>
    <p:extLst>
      <p:ext uri="{BB962C8B-B14F-4D97-AF65-F5344CB8AC3E}">
        <p14:creationId xmlns:p14="http://schemas.microsoft.com/office/powerpoint/2010/main" val="1587958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95E898F-433D-4996-AAC0-734EB6B7EB63}"/>
              </a:ext>
            </a:extLst>
          </p:cNvPr>
          <p:cNvPicPr>
            <a:picLocks noChangeAspect="1"/>
          </p:cNvPicPr>
          <p:nvPr/>
        </p:nvPicPr>
        <p:blipFill>
          <a:blip r:embed="rId2"/>
          <a:stretch>
            <a:fillRect/>
          </a:stretch>
        </p:blipFill>
        <p:spPr>
          <a:xfrm>
            <a:off x="473724" y="1641513"/>
            <a:ext cx="10873649" cy="3778786"/>
          </a:xfrm>
          <a:prstGeom prst="rect">
            <a:avLst/>
          </a:prstGeom>
        </p:spPr>
      </p:pic>
      <p:sp>
        <p:nvSpPr>
          <p:cNvPr id="9" name="TextBox 8">
            <a:extLst>
              <a:ext uri="{FF2B5EF4-FFF2-40B4-BE49-F238E27FC236}">
                <a16:creationId xmlns:a16="http://schemas.microsoft.com/office/drawing/2014/main" id="{7C8B1FFF-D372-4F5C-80E5-18584505CB1E}"/>
              </a:ext>
            </a:extLst>
          </p:cNvPr>
          <p:cNvSpPr txBox="1"/>
          <p:nvPr/>
        </p:nvSpPr>
        <p:spPr>
          <a:xfrm>
            <a:off x="1432193" y="1035586"/>
            <a:ext cx="3223959" cy="369332"/>
          </a:xfrm>
          <a:prstGeom prst="rect">
            <a:avLst/>
          </a:prstGeom>
          <a:noFill/>
        </p:spPr>
        <p:txBody>
          <a:bodyPr wrap="none" rtlCol="0">
            <a:spAutoFit/>
          </a:bodyPr>
          <a:lstStyle/>
          <a:p>
            <a:r>
              <a:rPr lang="en-US">
                <a:latin typeface="Times New Roman" panose="02020603050405020304" pitchFamily="18" charset="0"/>
                <a:cs typeface="Times New Roman" panose="02020603050405020304" pitchFamily="18" charset="0"/>
              </a:rPr>
              <a:t>B</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ớc 2: Chọn biểu t</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ợng cài đặt</a:t>
            </a:r>
          </a:p>
        </p:txBody>
      </p:sp>
    </p:spTree>
    <p:extLst>
      <p:ext uri="{BB962C8B-B14F-4D97-AF65-F5344CB8AC3E}">
        <p14:creationId xmlns:p14="http://schemas.microsoft.com/office/powerpoint/2010/main" val="2970722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7820F73-6B05-44A7-871D-E031FDC5F300}"/>
              </a:ext>
            </a:extLst>
          </p:cNvPr>
          <p:cNvPicPr>
            <a:picLocks noGrp="1" noChangeAspect="1"/>
          </p:cNvPicPr>
          <p:nvPr>
            <p:ph idx="1"/>
          </p:nvPr>
        </p:nvPicPr>
        <p:blipFill>
          <a:blip r:embed="rId2"/>
          <a:stretch>
            <a:fillRect/>
          </a:stretch>
        </p:blipFill>
        <p:spPr>
          <a:xfrm>
            <a:off x="2414874" y="264405"/>
            <a:ext cx="3854941" cy="5055786"/>
          </a:xfrm>
          <a:prstGeom prst="rect">
            <a:avLst/>
          </a:prstGeom>
        </p:spPr>
      </p:pic>
      <p:sp>
        <p:nvSpPr>
          <p:cNvPr id="5" name="TextBox 4">
            <a:extLst>
              <a:ext uri="{FF2B5EF4-FFF2-40B4-BE49-F238E27FC236}">
                <a16:creationId xmlns:a16="http://schemas.microsoft.com/office/drawing/2014/main" id="{F2AFB28D-D54C-4671-965B-C0CF006D3A8F}"/>
              </a:ext>
            </a:extLst>
          </p:cNvPr>
          <p:cNvSpPr txBox="1"/>
          <p:nvPr/>
        </p:nvSpPr>
        <p:spPr>
          <a:xfrm>
            <a:off x="495759" y="815248"/>
            <a:ext cx="1919115" cy="646331"/>
          </a:xfrm>
          <a:prstGeom prst="rect">
            <a:avLst/>
          </a:prstGeom>
          <a:noFill/>
        </p:spPr>
        <p:txBody>
          <a:bodyPr wrap="none" rtlCol="0">
            <a:spAutoFit/>
          </a:bodyPr>
          <a:lstStyle/>
          <a:p>
            <a:r>
              <a:rPr lang="en-US">
                <a:latin typeface="Times New Roman" panose="02020603050405020304" pitchFamily="18" charset="0"/>
                <a:cs typeface="Times New Roman" panose="02020603050405020304" pitchFamily="18" charset="0"/>
              </a:rPr>
              <a:t>B</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ớc 3: Chọn Cài </a:t>
            </a:r>
          </a:p>
          <a:p>
            <a:r>
              <a:rPr lang="en-US">
                <a:latin typeface="Times New Roman" panose="02020603050405020304" pitchFamily="18" charset="0"/>
                <a:cs typeface="Times New Roman" panose="02020603050405020304" pitchFamily="18" charset="0"/>
              </a:rPr>
              <a:t>đặt nâng cao</a:t>
            </a:r>
          </a:p>
        </p:txBody>
      </p:sp>
      <p:pic>
        <p:nvPicPr>
          <p:cNvPr id="6" name="Picture 5">
            <a:extLst>
              <a:ext uri="{FF2B5EF4-FFF2-40B4-BE49-F238E27FC236}">
                <a16:creationId xmlns:a16="http://schemas.microsoft.com/office/drawing/2014/main" id="{AD1CA458-C163-49AC-B4E7-1ACEB7111AA5}"/>
              </a:ext>
            </a:extLst>
          </p:cNvPr>
          <p:cNvPicPr>
            <a:picLocks noChangeAspect="1"/>
          </p:cNvPicPr>
          <p:nvPr/>
        </p:nvPicPr>
        <p:blipFill>
          <a:blip r:embed="rId3"/>
          <a:stretch>
            <a:fillRect/>
          </a:stretch>
        </p:blipFill>
        <p:spPr>
          <a:xfrm>
            <a:off x="9155763" y="264406"/>
            <a:ext cx="2213643" cy="5055786"/>
          </a:xfrm>
          <a:prstGeom prst="rect">
            <a:avLst/>
          </a:prstGeom>
        </p:spPr>
      </p:pic>
      <p:sp>
        <p:nvSpPr>
          <p:cNvPr id="7" name="TextBox 6">
            <a:extLst>
              <a:ext uri="{FF2B5EF4-FFF2-40B4-BE49-F238E27FC236}">
                <a16:creationId xmlns:a16="http://schemas.microsoft.com/office/drawing/2014/main" id="{CE5243D4-8D4D-4F48-9771-49ADD9E3C7BA}"/>
              </a:ext>
            </a:extLst>
          </p:cNvPr>
          <p:cNvSpPr txBox="1"/>
          <p:nvPr/>
        </p:nvSpPr>
        <p:spPr>
          <a:xfrm>
            <a:off x="6720419" y="815247"/>
            <a:ext cx="2475358" cy="646331"/>
          </a:xfrm>
          <a:prstGeom prst="rect">
            <a:avLst/>
          </a:prstGeom>
          <a:noFill/>
        </p:spPr>
        <p:txBody>
          <a:bodyPr wrap="none" rtlCol="0">
            <a:spAutoFit/>
          </a:bodyPr>
          <a:lstStyle/>
          <a:p>
            <a:r>
              <a:rPr lang="en-US">
                <a:latin typeface="Times New Roman" panose="02020603050405020304" pitchFamily="18" charset="0"/>
                <a:cs typeface="Times New Roman" panose="02020603050405020304" pitchFamily="18" charset="0"/>
              </a:rPr>
              <a:t>B</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ớc 4: Vào phần Trạng</a:t>
            </a:r>
          </a:p>
          <a:p>
            <a:r>
              <a:rPr lang="en-US">
                <a:latin typeface="Times New Roman" panose="02020603050405020304" pitchFamily="18" charset="0"/>
                <a:cs typeface="Times New Roman" panose="02020603050405020304" pitchFamily="18" charset="0"/>
              </a:rPr>
              <a:t>thái và tính năng</a:t>
            </a:r>
          </a:p>
        </p:txBody>
      </p:sp>
    </p:spTree>
    <p:extLst>
      <p:ext uri="{BB962C8B-B14F-4D97-AF65-F5344CB8AC3E}">
        <p14:creationId xmlns:p14="http://schemas.microsoft.com/office/powerpoint/2010/main" val="2583982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F5D1756-8441-4B27-90DE-9F6FAC889ED7}"/>
              </a:ext>
            </a:extLst>
          </p:cNvPr>
          <p:cNvPicPr>
            <a:picLocks noGrp="1" noChangeAspect="1"/>
          </p:cNvPicPr>
          <p:nvPr>
            <p:ph idx="1"/>
          </p:nvPr>
        </p:nvPicPr>
        <p:blipFill>
          <a:blip r:embed="rId2"/>
          <a:stretch>
            <a:fillRect/>
          </a:stretch>
        </p:blipFill>
        <p:spPr>
          <a:xfrm>
            <a:off x="312119" y="989324"/>
            <a:ext cx="11002204" cy="4385951"/>
          </a:xfrm>
          <a:prstGeom prst="rect">
            <a:avLst/>
          </a:prstGeom>
        </p:spPr>
      </p:pic>
      <p:sp>
        <p:nvSpPr>
          <p:cNvPr id="5" name="TextBox 4">
            <a:extLst>
              <a:ext uri="{FF2B5EF4-FFF2-40B4-BE49-F238E27FC236}">
                <a16:creationId xmlns:a16="http://schemas.microsoft.com/office/drawing/2014/main" id="{CBD93092-A1B4-4A73-AA6A-BE0EB64CA4E4}"/>
              </a:ext>
            </a:extLst>
          </p:cNvPr>
          <p:cNvSpPr txBox="1"/>
          <p:nvPr/>
        </p:nvSpPr>
        <p:spPr>
          <a:xfrm>
            <a:off x="958467" y="661012"/>
            <a:ext cx="3483646" cy="369332"/>
          </a:xfrm>
          <a:prstGeom prst="rect">
            <a:avLst/>
          </a:prstGeom>
          <a:noFill/>
        </p:spPr>
        <p:txBody>
          <a:bodyPr wrap="none" rtlCol="0">
            <a:spAutoFit/>
          </a:bodyPr>
          <a:lstStyle/>
          <a:p>
            <a:r>
              <a:rPr lang="en-US">
                <a:latin typeface="Times New Roman" panose="02020603050405020304" pitchFamily="18" charset="0"/>
                <a:cs typeface="Times New Roman" panose="02020603050405020304" pitchFamily="18" charset="0"/>
              </a:rPr>
              <a:t>B</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ớc 5: Chọn Bật ở Phần kiếm tiền</a:t>
            </a:r>
          </a:p>
        </p:txBody>
      </p:sp>
    </p:spTree>
    <p:extLst>
      <p:ext uri="{BB962C8B-B14F-4D97-AF65-F5344CB8AC3E}">
        <p14:creationId xmlns:p14="http://schemas.microsoft.com/office/powerpoint/2010/main" val="187380460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TM04033927[[fn=Main Event]]</Template>
  <TotalTime>3688</TotalTime>
  <Words>287</Words>
  <Application>Microsoft Office PowerPoint</Application>
  <PresentationFormat>Widescreen</PresentationFormat>
  <Paragraphs>33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Impact</vt:lpstr>
      <vt:lpstr>Times New Roman</vt:lpstr>
      <vt:lpstr>Wingdings</vt:lpstr>
      <vt:lpstr>Main Event</vt:lpstr>
      <vt:lpstr>GOOGLE aDSENSE</vt:lpstr>
      <vt:lpstr>Google adsense là gì?</vt:lpstr>
      <vt:lpstr>Các loại Google adsense</vt:lpstr>
      <vt:lpstr>Những thuật ngữ GOOGLE ADSENSE</vt:lpstr>
      <vt:lpstr>MỘT SỐ LƯU Ý KHI SỬ DỤNG</vt:lpstr>
      <vt:lpstr>Hướng dẫn đăng ký</vt:lpstr>
      <vt:lpstr>PowerPoint Presentation</vt:lpstr>
      <vt:lpstr>PowerPoint Presentation</vt:lpstr>
      <vt:lpstr>PowerPoint Presentation</vt:lpstr>
      <vt:lpstr>PowerPoint Presentation</vt:lpstr>
      <vt:lpstr>PowerPoint Presentation</vt:lpstr>
      <vt:lpstr>PowerPoint Presentation</vt:lpstr>
      <vt:lpstr>Một số giao diện chính sau khi đã đăng ký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aDSENSE</dc:title>
  <dc:creator>PhamDuoc</dc:creator>
  <cp:lastModifiedBy>PhamDuoc</cp:lastModifiedBy>
  <cp:revision>16</cp:revision>
  <dcterms:created xsi:type="dcterms:W3CDTF">2019-04-10T02:17:51Z</dcterms:created>
  <dcterms:modified xsi:type="dcterms:W3CDTF">2019-04-16T04:51:00Z</dcterms:modified>
</cp:coreProperties>
</file>