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E8E4-5750-41D5-85A6-204900402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014" y="-1193800"/>
            <a:ext cx="8791575" cy="23876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Google adwords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B49B8-D2B7-4892-A91E-759FBB55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61" y="1515466"/>
            <a:ext cx="8791575" cy="462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2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4EC2-F923-4B14-9051-D880B4ED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351" y="-77124"/>
            <a:ext cx="8791575" cy="920999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Google adwords là gì?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4A596-12EA-4B14-9F6F-8665E2B63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509" y="1443210"/>
            <a:ext cx="8791575" cy="2955275"/>
          </a:xfrm>
        </p:spPr>
        <p:txBody>
          <a:bodyPr>
            <a:normAutofit/>
          </a:bodyPr>
          <a:lstStyle/>
          <a:p>
            <a:pPr fontAlgn="base"/>
            <a:r>
              <a:rPr lang="en-US" sz="2800" cap="none">
                <a:solidFill>
                  <a:schemeClr val="tx1"/>
                </a:solidFill>
              </a:rPr>
              <a:t>- </a:t>
            </a:r>
            <a:r>
              <a:rPr lang="vi-VN" sz="2800" cap="none">
                <a:solidFill>
                  <a:schemeClr val="tx1"/>
                </a:solidFill>
              </a:rPr>
              <a:t>Chạy quảng cáo google adwords nói đơn giản là website bạn sẽ được hiển thị trên kết quả tìm kiếm của google mà không cần SEO từ khoá.</a:t>
            </a:r>
          </a:p>
          <a:p>
            <a:pPr fontAlgn="base"/>
            <a:r>
              <a:rPr lang="en-US" sz="2800" cap="none">
                <a:solidFill>
                  <a:schemeClr val="tx1"/>
                </a:solidFill>
              </a:rPr>
              <a:t>- </a:t>
            </a:r>
            <a:r>
              <a:rPr lang="vi-VN" sz="2800" cap="none">
                <a:solidFill>
                  <a:schemeClr val="tx1"/>
                </a:solidFill>
              </a:rPr>
              <a:t>Tức là bạn phải trả tiền cho google để họ cho website bạn hiển thị trên kết quả tìm kiếm của google.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DAA7A-51B3-41C4-8670-F53129F4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51" y="4169827"/>
            <a:ext cx="7719048" cy="23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D4B5-0267-40EC-A3ED-3D146BFC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86559"/>
            <a:ext cx="9905998" cy="147857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. Chạy quảng cáo Google Adwords tính phí như thế nào 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FA5A-2470-4285-9308-A34A48BB1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45754"/>
            <a:ext cx="9905998" cy="4645447"/>
          </a:xfrm>
        </p:spPr>
        <p:txBody>
          <a:bodyPr>
            <a:normAutofit fontScale="92500"/>
          </a:bodyPr>
          <a:lstStyle/>
          <a:p>
            <a:pPr fontAlgn="base"/>
            <a:r>
              <a:rPr lang="vi-VN" sz="2800">
                <a:latin typeface="+mj-lt"/>
              </a:rPr>
              <a:t>Chạy quảng cáo Google Adwords chỉ tính phí khi có khách hàng nhấn vào quảng cáo của bạn, hay bạn còn nghe là Cost Per Click CPC.</a:t>
            </a:r>
          </a:p>
          <a:p>
            <a:pPr fontAlgn="base"/>
            <a:r>
              <a:rPr lang="vi-VN" sz="2800">
                <a:latin typeface="+mj-lt"/>
              </a:rPr>
              <a:t>Khi khách hàng nhìn thấy quảng cáo của bạn nhưng không bấm vào, bạn cũng không mất tiền cho Google.</a:t>
            </a:r>
          </a:p>
          <a:p>
            <a:pPr fontAlgn="base"/>
            <a:r>
              <a:rPr lang="vi-VN" sz="2800">
                <a:latin typeface="+mj-lt"/>
              </a:rPr>
              <a:t>Khác với quảng cáo Facebook, Facebook là họ tính phí dựa theo lượt hiển thị.</a:t>
            </a:r>
          </a:p>
          <a:p>
            <a:pPr fontAlgn="base"/>
            <a:r>
              <a:rPr lang="vi-VN" sz="2800">
                <a:latin typeface="+mj-lt"/>
              </a:rPr>
              <a:t>Không cần biết khách hàng có click vào quảng cáo của bạn hay không, chỉ cần quảng cáo của bạn hiển thị là đã bị tính tiền.</a:t>
            </a:r>
          </a:p>
        </p:txBody>
      </p:sp>
    </p:spTree>
    <p:extLst>
      <p:ext uri="{BB962C8B-B14F-4D97-AF65-F5344CB8AC3E}">
        <p14:creationId xmlns:p14="http://schemas.microsoft.com/office/powerpoint/2010/main" val="158508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E8DD-0517-4477-BD02-F6E3DA38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41644"/>
            <a:ext cx="9905998" cy="147857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III. Quảng cáo Google Adwords khác gì với SEO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9399-67EE-4CB7-A2A9-E419E2F9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vi-VN" b="1">
                <a:latin typeface="+mj-lt"/>
              </a:rPr>
              <a:t>Chạy quảng cáo Google Adwords</a:t>
            </a:r>
            <a:r>
              <a:rPr lang="vi-VN">
                <a:latin typeface="+mj-lt"/>
              </a:rPr>
              <a:t>: bạn phải trả tiền để hiển thị website lên các top đầu của Google.</a:t>
            </a:r>
          </a:p>
          <a:p>
            <a:pPr fontAlgn="base"/>
            <a:r>
              <a:rPr lang="vi-VN" b="1">
                <a:latin typeface="+mj-lt"/>
              </a:rPr>
              <a:t>SEO: </a:t>
            </a:r>
            <a:r>
              <a:rPr lang="vi-VN">
                <a:latin typeface="+mj-lt"/>
              </a:rPr>
              <a:t>bạn không cần tốn tiền nhưng vẫn hiểu thị được website lên kết quả tìm kiếm của Google.</a:t>
            </a:r>
          </a:p>
        </p:txBody>
      </p:sp>
    </p:spTree>
    <p:extLst>
      <p:ext uri="{BB962C8B-B14F-4D97-AF65-F5344CB8AC3E}">
        <p14:creationId xmlns:p14="http://schemas.microsoft.com/office/powerpoint/2010/main" val="191475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9F61-F755-4E67-81EA-56CF6875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07745"/>
            <a:ext cx="9905998" cy="147857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 Chạy quảng cáo Google Adwords có những hình thức nào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E976-F03C-47CF-9BD4-CB6AE6FD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7800"/>
            <a:ext cx="9905999" cy="354171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/>
              <a:t>Chạy quảng cáo Google Adwords mạng tìm kiếm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17E59-7F18-41BF-BEF4-30981E63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23" y="1579085"/>
            <a:ext cx="10014332" cy="52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4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E06B-A70E-4CE6-80D2-5C57D3B8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1479"/>
            <a:ext cx="9905998" cy="147857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Chạy quảng cáo Google Adwords mạng hiển thị(GDN)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A68DB4-53BA-4142-8A0F-30D3337D9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495" y="1311007"/>
            <a:ext cx="7181800" cy="4480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22B61B-4788-4297-A351-8E51600A7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111" y="1311007"/>
            <a:ext cx="3152775" cy="543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7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2E7D-80D9-4F68-BC36-C0A0B79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Demo cách tạo quảng Cáo!</a:t>
            </a:r>
          </a:p>
        </p:txBody>
      </p:sp>
    </p:spTree>
    <p:extLst>
      <p:ext uri="{BB962C8B-B14F-4D97-AF65-F5344CB8AC3E}">
        <p14:creationId xmlns:p14="http://schemas.microsoft.com/office/powerpoint/2010/main" val="2318119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247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Circuit</vt:lpstr>
      <vt:lpstr>Google adwords</vt:lpstr>
      <vt:lpstr>I. Google adwords là gì?</vt:lpstr>
      <vt:lpstr>II. Chạy quảng cáo Google Adwords tính phí như thế nào ?</vt:lpstr>
      <vt:lpstr>III. Quảng cáo Google Adwords khác gì với SEO ?</vt:lpstr>
      <vt:lpstr>iv. Chạy quảng cáo Google Adwords có những hình thức nào ?</vt:lpstr>
      <vt:lpstr>2. Chạy quảng cáo Google Adwords mạng hiển thị(GDN)</vt:lpstr>
      <vt:lpstr>Demo cách tạo quảng Cáo!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adwords</dc:title>
  <dc:creator>PhamDuoc</dc:creator>
  <cp:lastModifiedBy>PhamDuoc</cp:lastModifiedBy>
  <cp:revision>4</cp:revision>
  <dcterms:created xsi:type="dcterms:W3CDTF">2019-04-23T14:30:06Z</dcterms:created>
  <dcterms:modified xsi:type="dcterms:W3CDTF">2019-04-23T15:09:26Z</dcterms:modified>
</cp:coreProperties>
</file>