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y="6858000" cx="9144000"/>
  <p:notesSz cx="6735750" cy="9866300"/>
  <p:embeddedFontLst>
    <p:embeddedFont>
      <p:font typeface="Garamond"/>
      <p:regular r:id="rId69"/>
      <p:bold r:id="rId70"/>
      <p:italic r:id="rId71"/>
      <p:boldItalic r:id="rId72"/>
    </p:embeddedFont>
    <p:embeddedFont>
      <p:font typeface="Tahoma"/>
      <p:regular r:id="rId73"/>
      <p:bold r:id="rId74"/>
    </p:embeddedFont>
    <p:embeddedFont>
      <p:font typeface="Comfortaa"/>
      <p:regular r:id="rId75"/>
      <p:bold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77" roundtripDataSignature="AMtx7mjsWehvT9FPBfXC3Z+asREKOEOW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00479D-3783-429F-91BD-B5457AB909AE}">
  <a:tblStyle styleId="{D200479D-3783-429F-91BD-B5457AB909A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fill>
          <a:solidFill>
            <a:srgbClr val="CAEC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CD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70A4398F-0BD1-48EF-99E0-1EE64BE4820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08" orient="horz"/>
        <p:guide pos="212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Tahoma-regular.fntdata"/><Relationship Id="rId72" Type="http://schemas.openxmlformats.org/officeDocument/2006/relationships/font" Target="fonts/Garamond-boldItalic.fntdata"/><Relationship Id="rId31" Type="http://schemas.openxmlformats.org/officeDocument/2006/relationships/slide" Target="slides/slide24.xml"/><Relationship Id="rId75" Type="http://schemas.openxmlformats.org/officeDocument/2006/relationships/font" Target="fonts/Comfortaa-regular.fntdata"/><Relationship Id="rId30" Type="http://schemas.openxmlformats.org/officeDocument/2006/relationships/slide" Target="slides/slide23.xml"/><Relationship Id="rId74" Type="http://schemas.openxmlformats.org/officeDocument/2006/relationships/font" Target="fonts/Tahoma-bold.fntdata"/><Relationship Id="rId33" Type="http://schemas.openxmlformats.org/officeDocument/2006/relationships/slide" Target="slides/slide26.xml"/><Relationship Id="rId77" Type="http://customschemas.google.com/relationships/presentationmetadata" Target="metadata"/><Relationship Id="rId32" Type="http://schemas.openxmlformats.org/officeDocument/2006/relationships/slide" Target="slides/slide25.xml"/><Relationship Id="rId76" Type="http://schemas.openxmlformats.org/officeDocument/2006/relationships/font" Target="fonts/Comfortaa-bold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Garamond-italic.fntdata"/><Relationship Id="rId70" Type="http://schemas.openxmlformats.org/officeDocument/2006/relationships/font" Target="fonts/Garamond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Garamond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3170fc28e_0_57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d3170fc28e_0_57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3170fc28e_0_67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d3170fc28e_0_67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3170fc28e_0_76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d3170fc28e_0_76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3170fc28e_0_101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d3170fc28e_0_101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3170fc28e_0_113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d3170fc28e_0_113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3170fc28e_0_158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d3170fc28e_0_158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3170fc28e_0_132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d3170fc28e_0_132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3170fc6f1_0_14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d3170fc6f1_0_14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3170fc28e_0_171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d3170fc28e_0_171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3170fc28e_0_189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d3170fc28e_0_189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2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3170fc6f1_0_0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d3170fc6f1_0_0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3170fc6f1_0_23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d3170fc6f1_0_23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3170fc6f1_0_38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d3170fc6f1_0_38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52901d22e_1_0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gd52901d22e_1_0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3170fc6f1_0_46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d3170fc6f1_0_46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3170fc6f1_0_57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gd3170fc6f1_0_57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3170fc6f1_0_67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d3170fc6f1_0_67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3170fc6f1_0_79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gd3170fc6f1_0_79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52901d22e_1_7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gd52901d22e_1_7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3170fc6f1_0_113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gd3170fc6f1_0_113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3170fc6f1_0_128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gd3170fc6f1_0_128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8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52901d22e_1_16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gd52901d22e_1_16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52901d22e_1_47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gd52901d22e_1_47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0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10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11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2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p12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3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13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0" name="Google Shape;560;p26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27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9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6" name="Google Shape;576;p29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0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30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1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p31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2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32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p34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p37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6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p7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2" name="Google Shape;642;p9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4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0" name="Google Shape;650;p14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3170fc28e_0_0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d3170fc28e_0_0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5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15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6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16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7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0" name="Google Shape;680;p17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8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9" name="Google Shape;689;p18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9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8" name="Google Shape;698;p19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0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8" name="Google Shape;708;p20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1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6" name="Google Shape;716;p21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2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p22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3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7" name="Google Shape;737;p23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4:notes"/>
          <p:cNvSpPr txBox="1"/>
          <p:nvPr>
            <p:ph idx="1" type="body"/>
          </p:nvPr>
        </p:nvSpPr>
        <p:spPr>
          <a:xfrm>
            <a:off x="673577" y="4686499"/>
            <a:ext cx="5387052" cy="44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8" name="Google Shape;748;p24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3170fc28e_0_11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d3170fc28e_0_11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5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7" name="Google Shape;757;p25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1ead8a0782_0_0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6" name="Google Shape;766;g11ead8a0782_0_0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3170fc28e_0_20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d3170fc28e_0_20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3170fc28e_0_35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d3170fc28e_0_35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3170fc28e_0_45:notes"/>
          <p:cNvSpPr txBox="1"/>
          <p:nvPr>
            <p:ph idx="1" type="body"/>
          </p:nvPr>
        </p:nvSpPr>
        <p:spPr>
          <a:xfrm>
            <a:off x="673577" y="4686499"/>
            <a:ext cx="538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d3170fc28e_0_45:notes"/>
          <p:cNvSpPr/>
          <p:nvPr>
            <p:ph idx="2" type="sldImg"/>
          </p:nvPr>
        </p:nvSpPr>
        <p:spPr>
          <a:xfrm>
            <a:off x="0" y="750888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/>
        </p:txBody>
      </p:sp>
      <p:sp>
        <p:nvSpPr>
          <p:cNvPr id="17" name="Google Shape;17;p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3"/>
          <p:cNvSpPr txBox="1"/>
          <p:nvPr>
            <p:ph type="title"/>
          </p:nvPr>
        </p:nvSpPr>
        <p:spPr>
          <a:xfrm>
            <a:off x="914400" y="1524000"/>
            <a:ext cx="7621588" cy="175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3"/>
          <p:cNvSpPr txBox="1"/>
          <p:nvPr>
            <p:ph idx="1" type="body"/>
          </p:nvPr>
        </p:nvSpPr>
        <p:spPr>
          <a:xfrm rot="5400000">
            <a:off x="2309019" y="-246856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3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3"/>
          <p:cNvSpPr txBox="1"/>
          <p:nvPr>
            <p:ph idx="11" type="ftr"/>
          </p:nvPr>
        </p:nvSpPr>
        <p:spPr>
          <a:xfrm>
            <a:off x="3124200" y="6243638"/>
            <a:ext cx="2894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3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4"/>
          <p:cNvSpPr txBox="1"/>
          <p:nvPr>
            <p:ph type="title"/>
          </p:nvPr>
        </p:nvSpPr>
        <p:spPr>
          <a:xfrm rot="5400000">
            <a:off x="5354638" y="2798762"/>
            <a:ext cx="4605338" cy="2055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4"/>
          <p:cNvSpPr txBox="1"/>
          <p:nvPr>
            <p:ph idx="1" type="body"/>
          </p:nvPr>
        </p:nvSpPr>
        <p:spPr>
          <a:xfrm rot="5400000">
            <a:off x="1164431" y="816769"/>
            <a:ext cx="460533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4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4"/>
          <p:cNvSpPr txBox="1"/>
          <p:nvPr>
            <p:ph idx="11" type="ftr"/>
          </p:nvPr>
        </p:nvSpPr>
        <p:spPr>
          <a:xfrm>
            <a:off x="3124200" y="6243638"/>
            <a:ext cx="2894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4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3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1" type="body"/>
          </p:nvPr>
        </p:nvSpPr>
        <p:spPr>
          <a:xfrm>
            <a:off x="457200" y="1196975"/>
            <a:ext cx="8228013" cy="493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3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4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45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6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6"/>
          <p:cNvSpPr txBox="1"/>
          <p:nvPr>
            <p:ph idx="1" type="body"/>
          </p:nvPr>
        </p:nvSpPr>
        <p:spPr>
          <a:xfrm>
            <a:off x="457200" y="1196975"/>
            <a:ext cx="4037013" cy="493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46"/>
          <p:cNvSpPr txBox="1"/>
          <p:nvPr>
            <p:ph idx="2" type="body"/>
          </p:nvPr>
        </p:nvSpPr>
        <p:spPr>
          <a:xfrm>
            <a:off x="4646613" y="1196975"/>
            <a:ext cx="4038600" cy="493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46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6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21" name="Google Shape;121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23" name="Google Shape;123;p47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7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8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8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8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9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9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38" name="Google Shape;138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50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0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0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/>
          <p:nvPr>
            <p:ph type="title"/>
          </p:nvPr>
        </p:nvSpPr>
        <p:spPr>
          <a:xfrm>
            <a:off x="914400" y="1524000"/>
            <a:ext cx="7621588" cy="175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5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5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1" type="ftr"/>
          </p:nvPr>
        </p:nvSpPr>
        <p:spPr>
          <a:xfrm>
            <a:off x="3124200" y="6243638"/>
            <a:ext cx="2894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51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1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1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2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2"/>
          <p:cNvSpPr txBox="1"/>
          <p:nvPr>
            <p:ph idx="1" type="body"/>
          </p:nvPr>
        </p:nvSpPr>
        <p:spPr>
          <a:xfrm rot="5400000">
            <a:off x="2105025" y="-450850"/>
            <a:ext cx="4932363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2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2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2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3"/>
          <p:cNvSpPr txBox="1"/>
          <p:nvPr>
            <p:ph type="title"/>
          </p:nvPr>
        </p:nvSpPr>
        <p:spPr>
          <a:xfrm rot="5400000">
            <a:off x="4731544" y="2175669"/>
            <a:ext cx="5851525" cy="2055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3"/>
          <p:cNvSpPr txBox="1"/>
          <p:nvPr>
            <p:ph idx="1" type="body"/>
          </p:nvPr>
        </p:nvSpPr>
        <p:spPr>
          <a:xfrm rot="5400000">
            <a:off x="541338" y="193676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3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3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3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" name="Google Shape;29;p56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1" type="ftr"/>
          </p:nvPr>
        </p:nvSpPr>
        <p:spPr>
          <a:xfrm>
            <a:off x="3124200" y="6243638"/>
            <a:ext cx="2894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914400" y="1524000"/>
            <a:ext cx="7621588" cy="175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" type="body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7"/>
          <p:cNvSpPr txBox="1"/>
          <p:nvPr>
            <p:ph idx="2" type="body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7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7"/>
          <p:cNvSpPr txBox="1"/>
          <p:nvPr>
            <p:ph idx="11" type="ftr"/>
          </p:nvPr>
        </p:nvSpPr>
        <p:spPr>
          <a:xfrm>
            <a:off x="3124200" y="6243638"/>
            <a:ext cx="2894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5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3" name="Google Shape;43;p5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5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5" name="Google Shape;45;p58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8"/>
          <p:cNvSpPr txBox="1"/>
          <p:nvPr>
            <p:ph idx="11" type="ftr"/>
          </p:nvPr>
        </p:nvSpPr>
        <p:spPr>
          <a:xfrm>
            <a:off x="3124200" y="6243638"/>
            <a:ext cx="2894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/>
          <p:nvPr>
            <p:ph type="title"/>
          </p:nvPr>
        </p:nvSpPr>
        <p:spPr>
          <a:xfrm>
            <a:off x="914400" y="1524000"/>
            <a:ext cx="7621588" cy="175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9"/>
          <p:cNvSpPr txBox="1"/>
          <p:nvPr>
            <p:ph idx="11" type="ftr"/>
          </p:nvPr>
        </p:nvSpPr>
        <p:spPr>
          <a:xfrm>
            <a:off x="3124200" y="6243638"/>
            <a:ext cx="2894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9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0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0"/>
          <p:cNvSpPr txBox="1"/>
          <p:nvPr>
            <p:ph idx="11" type="ftr"/>
          </p:nvPr>
        </p:nvSpPr>
        <p:spPr>
          <a:xfrm>
            <a:off x="3124200" y="6243638"/>
            <a:ext cx="2894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60" name="Google Shape;60;p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61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1"/>
          <p:cNvSpPr txBox="1"/>
          <p:nvPr>
            <p:ph idx="11" type="ftr"/>
          </p:nvPr>
        </p:nvSpPr>
        <p:spPr>
          <a:xfrm>
            <a:off x="3124200" y="6243638"/>
            <a:ext cx="2894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1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6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62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2"/>
          <p:cNvSpPr txBox="1"/>
          <p:nvPr>
            <p:ph idx="11" type="ftr"/>
          </p:nvPr>
        </p:nvSpPr>
        <p:spPr>
          <a:xfrm>
            <a:off x="3124200" y="6243638"/>
            <a:ext cx="2894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2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914400" y="1524000"/>
            <a:ext cx="7621588" cy="175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1" type="ftr"/>
          </p:nvPr>
        </p:nvSpPr>
        <p:spPr>
          <a:xfrm>
            <a:off x="3124200" y="6243638"/>
            <a:ext cx="2894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40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550">
            <a:solidFill>
              <a:srgbClr val="398C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40"/>
          <p:cNvCxnSpPr/>
          <p:nvPr/>
        </p:nvCxnSpPr>
        <p:spPr>
          <a:xfrm>
            <a:off x="1981200" y="3962400"/>
            <a:ext cx="6511925" cy="1588"/>
          </a:xfrm>
          <a:prstGeom prst="straightConnector1">
            <a:avLst/>
          </a:prstGeom>
          <a:noFill/>
          <a:ln cap="flat" cmpd="sng" w="19075">
            <a:solidFill>
              <a:srgbClr val="398C1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40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•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–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picture containing text, clipart&#10;&#10;Description automatically generated" id="13" name="Google Shape;13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69628" y="282676"/>
            <a:ext cx="640972" cy="6409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Google Shape;85;p42"/>
          <p:cNvSpPr txBox="1"/>
          <p:nvPr>
            <p:ph idx="1" type="body"/>
          </p:nvPr>
        </p:nvSpPr>
        <p:spPr>
          <a:xfrm>
            <a:off x="457200" y="1196975"/>
            <a:ext cx="8228013" cy="493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•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–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42"/>
          <p:cNvSpPr txBox="1"/>
          <p:nvPr>
            <p:ph idx="10" type="dt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42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42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2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75">
            <a:solidFill>
              <a:srgbClr val="398C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42"/>
          <p:cNvCxnSpPr/>
          <p:nvPr/>
        </p:nvCxnSpPr>
        <p:spPr>
          <a:xfrm>
            <a:off x="457200" y="6172200"/>
            <a:ext cx="8229600" cy="1588"/>
          </a:xfrm>
          <a:prstGeom prst="straightConnector1">
            <a:avLst/>
          </a:prstGeom>
          <a:noFill/>
          <a:ln cap="flat" cmpd="sng" w="19075">
            <a:solidFill>
              <a:srgbClr val="398C1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clipart&#10;&#10;Description automatically generated" id="91" name="Google Shape;91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69628" y="282676"/>
            <a:ext cx="640972" cy="6409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eeksforgeeks.org/sql-ddl-dql-dml-dcl-tcl-command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3schools.com/sql/trysql.asp?filename=trysql_asc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eeksforgeeks.org/sql-ddl-dql-dml-dcl-tcl-commands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viettuts.vn/sql/transaction-trong-sq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7971" y="0"/>
            <a:ext cx="9144000" cy="6858000"/>
          </a:xfrm>
          <a:prstGeom prst="rect">
            <a:avLst/>
          </a:prstGeom>
          <a:solidFill>
            <a:srgbClr val="FFC414"/>
          </a:solidFill>
          <a:ln>
            <a:noFill/>
          </a:ln>
        </p:spPr>
        <p:txBody>
          <a:bodyPr anchorCtr="0" anchor="ctr" bIns="25700" lIns="51400" spcFirstLastPara="1" rIns="51400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>
            <p:ph idx="1" type="subTitle"/>
          </p:nvPr>
        </p:nvSpPr>
        <p:spPr>
          <a:xfrm>
            <a:off x="2314277" y="1285851"/>
            <a:ext cx="5284125" cy="641025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00" spcFirstLastPara="1" rIns="51400" wrap="square" tIns="2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None/>
            </a:pPr>
            <a:r>
              <a:rPr b="1" lang="en-US" sz="3450">
                <a:solidFill>
                  <a:srgbClr val="150957"/>
                </a:solidFill>
                <a:latin typeface="Comfortaa"/>
                <a:ea typeface="Comfortaa"/>
                <a:cs typeface="Comfortaa"/>
                <a:sym typeface="Comfortaa"/>
              </a:rPr>
              <a:t>TDT ASIA </a:t>
            </a:r>
            <a:endParaRPr b="1" sz="3450">
              <a:solidFill>
                <a:srgbClr val="15095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67" name="Google Shape;167;p4"/>
          <p:cNvGrpSpPr/>
          <p:nvPr/>
        </p:nvGrpSpPr>
        <p:grpSpPr>
          <a:xfrm>
            <a:off x="7781906" y="986532"/>
            <a:ext cx="1103475" cy="1106306"/>
            <a:chOff x="5753" y="564"/>
            <a:chExt cx="902" cy="900"/>
          </a:xfrm>
        </p:grpSpPr>
        <p:sp>
          <p:nvSpPr>
            <p:cNvPr id="168" name="Google Shape;168;p4"/>
            <p:cNvSpPr/>
            <p:nvPr/>
          </p:nvSpPr>
          <p:spPr>
            <a:xfrm>
              <a:off x="5755" y="564"/>
              <a:ext cx="9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753" y="564"/>
              <a:ext cx="893" cy="895"/>
            </a:xfrm>
            <a:custGeom>
              <a:rect b="b" l="l" r="r" t="t"/>
              <a:pathLst>
                <a:path extrusionOk="0" h="376" w="375">
                  <a:moveTo>
                    <a:pt x="187" y="376"/>
                  </a:moveTo>
                  <a:cubicBezTo>
                    <a:pt x="84" y="376"/>
                    <a:pt x="0" y="291"/>
                    <a:pt x="0" y="188"/>
                  </a:cubicBezTo>
                  <a:cubicBezTo>
                    <a:pt x="0" y="84"/>
                    <a:pt x="84" y="0"/>
                    <a:pt x="187" y="0"/>
                  </a:cubicBezTo>
                  <a:cubicBezTo>
                    <a:pt x="291" y="0"/>
                    <a:pt x="375" y="84"/>
                    <a:pt x="375" y="188"/>
                  </a:cubicBezTo>
                  <a:cubicBezTo>
                    <a:pt x="375" y="291"/>
                    <a:pt x="291" y="376"/>
                    <a:pt x="187" y="376"/>
                  </a:cubicBezTo>
                  <a:moveTo>
                    <a:pt x="187" y="42"/>
                  </a:moveTo>
                  <a:cubicBezTo>
                    <a:pt x="107" y="42"/>
                    <a:pt x="42" y="107"/>
                    <a:pt x="42" y="188"/>
                  </a:cubicBezTo>
                  <a:cubicBezTo>
                    <a:pt x="42" y="268"/>
                    <a:pt x="107" y="334"/>
                    <a:pt x="187" y="334"/>
                  </a:cubicBezTo>
                  <a:cubicBezTo>
                    <a:pt x="268" y="334"/>
                    <a:pt x="333" y="268"/>
                    <a:pt x="333" y="188"/>
                  </a:cubicBezTo>
                  <a:cubicBezTo>
                    <a:pt x="333" y="107"/>
                    <a:pt x="268" y="42"/>
                    <a:pt x="187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367" y="828"/>
              <a:ext cx="114" cy="365"/>
            </a:xfrm>
            <a:custGeom>
              <a:rect b="b" l="l" r="r" t="t"/>
              <a:pathLst>
                <a:path extrusionOk="0" h="153" w="48">
                  <a:moveTo>
                    <a:pt x="6" y="153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39" y="108"/>
                    <a:pt x="39" y="45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8" y="42"/>
                    <a:pt x="48" y="111"/>
                    <a:pt x="6" y="1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917" y="828"/>
              <a:ext cx="114" cy="365"/>
            </a:xfrm>
            <a:custGeom>
              <a:rect b="b" l="l" r="r" t="t"/>
              <a:pathLst>
                <a:path extrusionOk="0" h="153" w="48">
                  <a:moveTo>
                    <a:pt x="42" y="153"/>
                  </a:moveTo>
                  <a:cubicBezTo>
                    <a:pt x="0" y="111"/>
                    <a:pt x="0" y="42"/>
                    <a:pt x="42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9" y="45"/>
                    <a:pt x="9" y="108"/>
                    <a:pt x="48" y="147"/>
                  </a:cubicBezTo>
                  <a:lnTo>
                    <a:pt x="42" y="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129" y="943"/>
              <a:ext cx="140" cy="138"/>
            </a:xfrm>
            <a:custGeom>
              <a:rect b="b" l="l" r="r" t="t"/>
              <a:pathLst>
                <a:path extrusionOk="0" h="58" w="59">
                  <a:moveTo>
                    <a:pt x="11" y="10"/>
                  </a:moveTo>
                  <a:cubicBezTo>
                    <a:pt x="0" y="20"/>
                    <a:pt x="0" y="37"/>
                    <a:pt x="11" y="47"/>
                  </a:cubicBezTo>
                  <a:cubicBezTo>
                    <a:pt x="21" y="58"/>
                    <a:pt x="38" y="58"/>
                    <a:pt x="48" y="47"/>
                  </a:cubicBezTo>
                  <a:cubicBezTo>
                    <a:pt x="59" y="37"/>
                    <a:pt x="59" y="20"/>
                    <a:pt x="48" y="10"/>
                  </a:cubicBezTo>
                  <a:cubicBezTo>
                    <a:pt x="38" y="0"/>
                    <a:pt x="21" y="0"/>
                    <a:pt x="11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088" y="933"/>
              <a:ext cx="46" cy="157"/>
            </a:xfrm>
            <a:custGeom>
              <a:rect b="b" l="l" r="r" t="t"/>
              <a:pathLst>
                <a:path extrusionOk="0" h="66" w="19">
                  <a:moveTo>
                    <a:pt x="13" y="66"/>
                  </a:moveTo>
                  <a:cubicBezTo>
                    <a:pt x="5" y="57"/>
                    <a:pt x="0" y="45"/>
                    <a:pt x="0" y="33"/>
                  </a:cubicBezTo>
                  <a:cubicBezTo>
                    <a:pt x="0" y="20"/>
                    <a:pt x="5" y="8"/>
                    <a:pt x="13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2" y="13"/>
                    <a:pt x="8" y="22"/>
                    <a:pt x="8" y="33"/>
                  </a:cubicBezTo>
                  <a:cubicBezTo>
                    <a:pt x="8" y="43"/>
                    <a:pt x="12" y="53"/>
                    <a:pt x="19" y="60"/>
                  </a:cubicBezTo>
                  <a:lnTo>
                    <a:pt x="13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6265" y="933"/>
              <a:ext cx="45" cy="157"/>
            </a:xfrm>
            <a:custGeom>
              <a:rect b="b" l="l" r="r" t="t"/>
              <a:pathLst>
                <a:path extrusionOk="0" h="66" w="19">
                  <a:moveTo>
                    <a:pt x="5" y="66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7" y="53"/>
                    <a:pt x="11" y="43"/>
                    <a:pt x="11" y="33"/>
                  </a:cubicBezTo>
                  <a:cubicBezTo>
                    <a:pt x="11" y="22"/>
                    <a:pt x="7" y="13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4" y="8"/>
                    <a:pt x="19" y="20"/>
                    <a:pt x="19" y="33"/>
                  </a:cubicBezTo>
                  <a:cubicBezTo>
                    <a:pt x="19" y="45"/>
                    <a:pt x="14" y="57"/>
                    <a:pt x="5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6043" y="900"/>
              <a:ext cx="60" cy="221"/>
            </a:xfrm>
            <a:custGeom>
              <a:rect b="b" l="l" r="r" t="t"/>
              <a:pathLst>
                <a:path extrusionOk="0" h="93" w="25">
                  <a:moveTo>
                    <a:pt x="19" y="93"/>
                  </a:moveTo>
                  <a:cubicBezTo>
                    <a:pt x="7" y="81"/>
                    <a:pt x="0" y="64"/>
                    <a:pt x="0" y="47"/>
                  </a:cubicBezTo>
                  <a:cubicBezTo>
                    <a:pt x="0" y="29"/>
                    <a:pt x="7" y="13"/>
                    <a:pt x="19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17"/>
                    <a:pt x="8" y="31"/>
                    <a:pt x="8" y="47"/>
                  </a:cubicBezTo>
                  <a:cubicBezTo>
                    <a:pt x="8" y="62"/>
                    <a:pt x="14" y="76"/>
                    <a:pt x="25" y="87"/>
                  </a:cubicBezTo>
                  <a:lnTo>
                    <a:pt x="1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296" y="900"/>
              <a:ext cx="59" cy="221"/>
            </a:xfrm>
            <a:custGeom>
              <a:rect b="b" l="l" r="r" t="t"/>
              <a:pathLst>
                <a:path extrusionOk="0" h="93" w="25">
                  <a:moveTo>
                    <a:pt x="6" y="93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1" y="76"/>
                    <a:pt x="17" y="62"/>
                    <a:pt x="17" y="47"/>
                  </a:cubicBezTo>
                  <a:cubicBezTo>
                    <a:pt x="17" y="31"/>
                    <a:pt x="11" y="17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" y="13"/>
                    <a:pt x="25" y="29"/>
                    <a:pt x="25" y="47"/>
                  </a:cubicBezTo>
                  <a:cubicBezTo>
                    <a:pt x="25" y="64"/>
                    <a:pt x="18" y="81"/>
                    <a:pt x="6" y="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974" y="866"/>
              <a:ext cx="93" cy="289"/>
            </a:xfrm>
            <a:custGeom>
              <a:rect b="b" l="l" r="r" t="t"/>
              <a:pathLst>
                <a:path extrusionOk="0" h="121" w="39">
                  <a:moveTo>
                    <a:pt x="34" y="121"/>
                  </a:moveTo>
                  <a:cubicBezTo>
                    <a:pt x="0" y="88"/>
                    <a:pt x="0" y="33"/>
                    <a:pt x="34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9" y="36"/>
                    <a:pt x="9" y="85"/>
                    <a:pt x="39" y="116"/>
                  </a:cubicBezTo>
                  <a:lnTo>
                    <a:pt x="34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6329" y="866"/>
              <a:ext cx="95" cy="289"/>
            </a:xfrm>
            <a:custGeom>
              <a:rect b="b" l="l" r="r" t="t"/>
              <a:pathLst>
                <a:path extrusionOk="0" h="121" w="40">
                  <a:moveTo>
                    <a:pt x="6" y="121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1" y="85"/>
                    <a:pt x="31" y="36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0" y="33"/>
                    <a:pt x="40" y="88"/>
                    <a:pt x="6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6438" y="688"/>
              <a:ext cx="0" cy="0"/>
            </a:xfrm>
            <a:prstGeom prst="ellipse">
              <a:avLst/>
            </a:prstGeom>
            <a:solidFill>
              <a:srgbClr val="FFC515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460" y="704"/>
              <a:ext cx="38" cy="46"/>
            </a:xfrm>
            <a:custGeom>
              <a:rect b="b" l="l" r="r" t="t"/>
              <a:pathLst>
                <a:path extrusionOk="0" h="19" w="16">
                  <a:moveTo>
                    <a:pt x="12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3" y="11"/>
                    <a:pt x="16" y="9"/>
                    <a:pt x="16" y="6"/>
                  </a:cubicBezTo>
                  <a:cubicBezTo>
                    <a:pt x="16" y="2"/>
                    <a:pt x="12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2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467" y="714"/>
              <a:ext cx="19" cy="12"/>
            </a:xfrm>
            <a:custGeom>
              <a:rect b="b" l="l" r="r" t="t"/>
              <a:pathLst>
                <a:path extrusionOk="0" h="5" w="8">
                  <a:moveTo>
                    <a:pt x="8" y="2"/>
                  </a:moveTo>
                  <a:cubicBezTo>
                    <a:pt x="8" y="1"/>
                    <a:pt x="8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7" y="5"/>
                    <a:pt x="8" y="4"/>
                    <a:pt x="8" y="2"/>
                  </a:cubicBezTo>
                </a:path>
              </a:pathLst>
            </a:custGeom>
            <a:solidFill>
              <a:srgbClr val="FFC515"/>
            </a:solidFill>
            <a:ln>
              <a:noFill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4"/>
          <p:cNvSpPr txBox="1"/>
          <p:nvPr/>
        </p:nvSpPr>
        <p:spPr>
          <a:xfrm>
            <a:off x="3655774" y="1589073"/>
            <a:ext cx="4065975" cy="4501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None/>
            </a:pPr>
            <a:r>
              <a:t/>
            </a:r>
            <a:endParaRPr b="1" i="0" sz="2025" u="none" cap="none" strike="noStrike">
              <a:solidFill>
                <a:srgbClr val="15095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83" name="Google Shape;183;p4"/>
          <p:cNvGrpSpPr/>
          <p:nvPr/>
        </p:nvGrpSpPr>
        <p:grpSpPr>
          <a:xfrm>
            <a:off x="7201774" y="4346542"/>
            <a:ext cx="2802019" cy="2947219"/>
            <a:chOff x="1683" y="2"/>
            <a:chExt cx="4316" cy="4318"/>
          </a:xfrm>
        </p:grpSpPr>
        <p:sp>
          <p:nvSpPr>
            <p:cNvPr id="184" name="Google Shape;184;p4"/>
            <p:cNvSpPr/>
            <p:nvPr/>
          </p:nvSpPr>
          <p:spPr>
            <a:xfrm>
              <a:off x="1784" y="128"/>
              <a:ext cx="1335" cy="1313"/>
            </a:xfrm>
            <a:custGeom>
              <a:rect b="b" l="l" r="r" t="t"/>
              <a:pathLst>
                <a:path extrusionOk="0" h="689" w="701">
                  <a:moveTo>
                    <a:pt x="15" y="678"/>
                  </a:moveTo>
                  <a:cubicBezTo>
                    <a:pt x="17" y="674"/>
                    <a:pt x="18" y="669"/>
                    <a:pt x="20" y="664"/>
                  </a:cubicBezTo>
                  <a:cubicBezTo>
                    <a:pt x="20" y="664"/>
                    <a:pt x="20" y="665"/>
                    <a:pt x="21" y="665"/>
                  </a:cubicBezTo>
                  <a:cubicBezTo>
                    <a:pt x="21" y="666"/>
                    <a:pt x="20" y="666"/>
                    <a:pt x="20" y="667"/>
                  </a:cubicBezTo>
                  <a:cubicBezTo>
                    <a:pt x="20" y="668"/>
                    <a:pt x="19" y="669"/>
                    <a:pt x="19" y="670"/>
                  </a:cubicBezTo>
                  <a:cubicBezTo>
                    <a:pt x="17" y="673"/>
                    <a:pt x="16" y="676"/>
                    <a:pt x="15" y="678"/>
                  </a:cubicBezTo>
                  <a:moveTo>
                    <a:pt x="13" y="673"/>
                  </a:moveTo>
                  <a:cubicBezTo>
                    <a:pt x="13" y="672"/>
                    <a:pt x="13" y="672"/>
                    <a:pt x="14" y="671"/>
                  </a:cubicBezTo>
                  <a:cubicBezTo>
                    <a:pt x="14" y="669"/>
                    <a:pt x="15" y="668"/>
                    <a:pt x="15" y="667"/>
                  </a:cubicBezTo>
                  <a:cubicBezTo>
                    <a:pt x="16" y="664"/>
                    <a:pt x="17" y="662"/>
                    <a:pt x="18" y="660"/>
                  </a:cubicBezTo>
                  <a:cubicBezTo>
                    <a:pt x="18" y="660"/>
                    <a:pt x="18" y="661"/>
                    <a:pt x="18" y="661"/>
                  </a:cubicBezTo>
                  <a:cubicBezTo>
                    <a:pt x="18" y="662"/>
                    <a:pt x="18" y="662"/>
                    <a:pt x="18" y="662"/>
                  </a:cubicBezTo>
                  <a:cubicBezTo>
                    <a:pt x="18" y="663"/>
                    <a:pt x="17" y="664"/>
                    <a:pt x="17" y="665"/>
                  </a:cubicBezTo>
                  <a:cubicBezTo>
                    <a:pt x="15" y="667"/>
                    <a:pt x="14" y="670"/>
                    <a:pt x="13" y="673"/>
                  </a:cubicBezTo>
                  <a:moveTo>
                    <a:pt x="32" y="647"/>
                  </a:moveTo>
                  <a:cubicBezTo>
                    <a:pt x="31" y="646"/>
                    <a:pt x="31" y="646"/>
                    <a:pt x="31" y="646"/>
                  </a:cubicBezTo>
                  <a:cubicBezTo>
                    <a:pt x="31" y="645"/>
                    <a:pt x="31" y="645"/>
                    <a:pt x="31" y="645"/>
                  </a:cubicBezTo>
                  <a:cubicBezTo>
                    <a:pt x="33" y="642"/>
                    <a:pt x="35" y="639"/>
                    <a:pt x="37" y="635"/>
                  </a:cubicBezTo>
                  <a:cubicBezTo>
                    <a:pt x="35" y="638"/>
                    <a:pt x="34" y="641"/>
                    <a:pt x="33" y="643"/>
                  </a:cubicBezTo>
                  <a:cubicBezTo>
                    <a:pt x="33" y="645"/>
                    <a:pt x="32" y="646"/>
                    <a:pt x="32" y="647"/>
                  </a:cubicBezTo>
                  <a:moveTo>
                    <a:pt x="26" y="643"/>
                  </a:moveTo>
                  <a:cubicBezTo>
                    <a:pt x="26" y="643"/>
                    <a:pt x="26" y="643"/>
                    <a:pt x="25" y="643"/>
                  </a:cubicBezTo>
                  <a:cubicBezTo>
                    <a:pt x="28" y="637"/>
                    <a:pt x="30" y="632"/>
                    <a:pt x="32" y="627"/>
                  </a:cubicBezTo>
                  <a:cubicBezTo>
                    <a:pt x="32" y="628"/>
                    <a:pt x="31" y="629"/>
                    <a:pt x="31" y="630"/>
                  </a:cubicBezTo>
                  <a:cubicBezTo>
                    <a:pt x="29" y="634"/>
                    <a:pt x="28" y="639"/>
                    <a:pt x="26" y="643"/>
                  </a:cubicBezTo>
                  <a:moveTo>
                    <a:pt x="33" y="623"/>
                  </a:moveTo>
                  <a:cubicBezTo>
                    <a:pt x="34" y="620"/>
                    <a:pt x="36" y="617"/>
                    <a:pt x="37" y="614"/>
                  </a:cubicBezTo>
                  <a:cubicBezTo>
                    <a:pt x="37" y="613"/>
                    <a:pt x="38" y="612"/>
                    <a:pt x="39" y="610"/>
                  </a:cubicBezTo>
                  <a:cubicBezTo>
                    <a:pt x="38" y="613"/>
                    <a:pt x="37" y="615"/>
                    <a:pt x="36" y="617"/>
                  </a:cubicBezTo>
                  <a:cubicBezTo>
                    <a:pt x="35" y="619"/>
                    <a:pt x="34" y="621"/>
                    <a:pt x="33" y="623"/>
                  </a:cubicBezTo>
                  <a:moveTo>
                    <a:pt x="30" y="645"/>
                  </a:moveTo>
                  <a:cubicBezTo>
                    <a:pt x="29" y="644"/>
                    <a:pt x="28" y="643"/>
                    <a:pt x="27" y="643"/>
                  </a:cubicBezTo>
                  <a:cubicBezTo>
                    <a:pt x="28" y="640"/>
                    <a:pt x="29" y="637"/>
                    <a:pt x="30" y="635"/>
                  </a:cubicBezTo>
                  <a:cubicBezTo>
                    <a:pt x="31" y="633"/>
                    <a:pt x="31" y="632"/>
                    <a:pt x="32" y="630"/>
                  </a:cubicBezTo>
                  <a:cubicBezTo>
                    <a:pt x="33" y="626"/>
                    <a:pt x="35" y="622"/>
                    <a:pt x="36" y="618"/>
                  </a:cubicBezTo>
                  <a:cubicBezTo>
                    <a:pt x="38" y="615"/>
                    <a:pt x="39" y="612"/>
                    <a:pt x="41" y="609"/>
                  </a:cubicBezTo>
                  <a:cubicBezTo>
                    <a:pt x="41" y="609"/>
                    <a:pt x="41" y="609"/>
                    <a:pt x="41" y="609"/>
                  </a:cubicBezTo>
                  <a:cubicBezTo>
                    <a:pt x="41" y="610"/>
                    <a:pt x="40" y="611"/>
                    <a:pt x="40" y="612"/>
                  </a:cubicBezTo>
                  <a:cubicBezTo>
                    <a:pt x="39" y="616"/>
                    <a:pt x="37" y="620"/>
                    <a:pt x="36" y="625"/>
                  </a:cubicBezTo>
                  <a:cubicBezTo>
                    <a:pt x="36" y="626"/>
                    <a:pt x="36" y="626"/>
                    <a:pt x="36" y="626"/>
                  </a:cubicBezTo>
                  <a:cubicBezTo>
                    <a:pt x="35" y="630"/>
                    <a:pt x="33" y="634"/>
                    <a:pt x="32" y="638"/>
                  </a:cubicBezTo>
                  <a:cubicBezTo>
                    <a:pt x="32" y="640"/>
                    <a:pt x="31" y="641"/>
                    <a:pt x="31" y="642"/>
                  </a:cubicBezTo>
                  <a:cubicBezTo>
                    <a:pt x="31" y="643"/>
                    <a:pt x="31" y="644"/>
                    <a:pt x="30" y="645"/>
                  </a:cubicBezTo>
                  <a:moveTo>
                    <a:pt x="40" y="614"/>
                  </a:moveTo>
                  <a:cubicBezTo>
                    <a:pt x="41" y="611"/>
                    <a:pt x="42" y="608"/>
                    <a:pt x="43" y="606"/>
                  </a:cubicBezTo>
                  <a:cubicBezTo>
                    <a:pt x="43" y="605"/>
                    <a:pt x="43" y="604"/>
                    <a:pt x="43" y="604"/>
                  </a:cubicBezTo>
                  <a:cubicBezTo>
                    <a:pt x="44" y="603"/>
                    <a:pt x="44" y="603"/>
                    <a:pt x="44" y="603"/>
                  </a:cubicBezTo>
                  <a:cubicBezTo>
                    <a:pt x="43" y="606"/>
                    <a:pt x="42" y="610"/>
                    <a:pt x="40" y="613"/>
                  </a:cubicBezTo>
                  <a:cubicBezTo>
                    <a:pt x="40" y="614"/>
                    <a:pt x="40" y="614"/>
                    <a:pt x="40" y="614"/>
                  </a:cubicBezTo>
                  <a:moveTo>
                    <a:pt x="41" y="606"/>
                  </a:moveTo>
                  <a:cubicBezTo>
                    <a:pt x="42" y="604"/>
                    <a:pt x="43" y="601"/>
                    <a:pt x="45" y="598"/>
                  </a:cubicBezTo>
                  <a:cubicBezTo>
                    <a:pt x="44" y="599"/>
                    <a:pt x="44" y="599"/>
                    <a:pt x="44" y="600"/>
                  </a:cubicBezTo>
                  <a:cubicBezTo>
                    <a:pt x="44" y="601"/>
                    <a:pt x="43" y="602"/>
                    <a:pt x="43" y="603"/>
                  </a:cubicBezTo>
                  <a:cubicBezTo>
                    <a:pt x="42" y="604"/>
                    <a:pt x="42" y="605"/>
                    <a:pt x="41" y="606"/>
                  </a:cubicBezTo>
                  <a:moveTo>
                    <a:pt x="49" y="592"/>
                  </a:moveTo>
                  <a:cubicBezTo>
                    <a:pt x="49" y="591"/>
                    <a:pt x="49" y="590"/>
                    <a:pt x="50" y="590"/>
                  </a:cubicBezTo>
                  <a:cubicBezTo>
                    <a:pt x="50" y="590"/>
                    <a:pt x="50" y="590"/>
                    <a:pt x="50" y="590"/>
                  </a:cubicBezTo>
                  <a:cubicBezTo>
                    <a:pt x="50" y="590"/>
                    <a:pt x="49" y="591"/>
                    <a:pt x="49" y="592"/>
                  </a:cubicBezTo>
                  <a:moveTo>
                    <a:pt x="46" y="598"/>
                  </a:moveTo>
                  <a:cubicBezTo>
                    <a:pt x="46" y="597"/>
                    <a:pt x="46" y="597"/>
                    <a:pt x="46" y="597"/>
                  </a:cubicBezTo>
                  <a:cubicBezTo>
                    <a:pt x="46" y="596"/>
                    <a:pt x="46" y="595"/>
                    <a:pt x="47" y="595"/>
                  </a:cubicBezTo>
                  <a:cubicBezTo>
                    <a:pt x="47" y="593"/>
                    <a:pt x="48" y="591"/>
                    <a:pt x="49" y="589"/>
                  </a:cubicBezTo>
                  <a:cubicBezTo>
                    <a:pt x="49" y="589"/>
                    <a:pt x="49" y="589"/>
                    <a:pt x="49" y="589"/>
                  </a:cubicBezTo>
                  <a:cubicBezTo>
                    <a:pt x="49" y="589"/>
                    <a:pt x="49" y="589"/>
                    <a:pt x="49" y="589"/>
                  </a:cubicBezTo>
                  <a:cubicBezTo>
                    <a:pt x="48" y="591"/>
                    <a:pt x="47" y="593"/>
                    <a:pt x="47" y="595"/>
                  </a:cubicBezTo>
                  <a:cubicBezTo>
                    <a:pt x="47" y="596"/>
                    <a:pt x="46" y="596"/>
                    <a:pt x="46" y="597"/>
                  </a:cubicBezTo>
                  <a:cubicBezTo>
                    <a:pt x="46" y="598"/>
                    <a:pt x="46" y="598"/>
                    <a:pt x="46" y="598"/>
                  </a:cubicBezTo>
                  <a:moveTo>
                    <a:pt x="52" y="590"/>
                  </a:moveTo>
                  <a:cubicBezTo>
                    <a:pt x="55" y="590"/>
                    <a:pt x="58" y="588"/>
                    <a:pt x="60" y="585"/>
                  </a:cubicBezTo>
                  <a:cubicBezTo>
                    <a:pt x="59" y="586"/>
                    <a:pt x="59" y="587"/>
                    <a:pt x="59" y="588"/>
                  </a:cubicBezTo>
                  <a:cubicBezTo>
                    <a:pt x="57" y="591"/>
                    <a:pt x="55" y="595"/>
                    <a:pt x="54" y="598"/>
                  </a:cubicBezTo>
                  <a:cubicBezTo>
                    <a:pt x="52" y="602"/>
                    <a:pt x="50" y="606"/>
                    <a:pt x="48" y="610"/>
                  </a:cubicBezTo>
                  <a:cubicBezTo>
                    <a:pt x="47" y="613"/>
                    <a:pt x="45" y="616"/>
                    <a:pt x="43" y="620"/>
                  </a:cubicBezTo>
                  <a:cubicBezTo>
                    <a:pt x="40" y="627"/>
                    <a:pt x="36" y="633"/>
                    <a:pt x="33" y="640"/>
                  </a:cubicBezTo>
                  <a:cubicBezTo>
                    <a:pt x="34" y="637"/>
                    <a:pt x="35" y="635"/>
                    <a:pt x="35" y="632"/>
                  </a:cubicBezTo>
                  <a:cubicBezTo>
                    <a:pt x="36" y="630"/>
                    <a:pt x="36" y="628"/>
                    <a:pt x="37" y="626"/>
                  </a:cubicBezTo>
                  <a:cubicBezTo>
                    <a:pt x="38" y="624"/>
                    <a:pt x="39" y="621"/>
                    <a:pt x="40" y="618"/>
                  </a:cubicBezTo>
                  <a:cubicBezTo>
                    <a:pt x="40" y="617"/>
                    <a:pt x="41" y="615"/>
                    <a:pt x="41" y="613"/>
                  </a:cubicBezTo>
                  <a:cubicBezTo>
                    <a:pt x="42" y="610"/>
                    <a:pt x="43" y="608"/>
                    <a:pt x="44" y="605"/>
                  </a:cubicBezTo>
                  <a:cubicBezTo>
                    <a:pt x="44" y="604"/>
                    <a:pt x="45" y="602"/>
                    <a:pt x="46" y="600"/>
                  </a:cubicBezTo>
                  <a:cubicBezTo>
                    <a:pt x="46" y="600"/>
                    <a:pt x="46" y="599"/>
                    <a:pt x="46" y="598"/>
                  </a:cubicBezTo>
                  <a:cubicBezTo>
                    <a:pt x="48" y="595"/>
                    <a:pt x="49" y="593"/>
                    <a:pt x="51" y="590"/>
                  </a:cubicBezTo>
                  <a:cubicBezTo>
                    <a:pt x="51" y="590"/>
                    <a:pt x="52" y="590"/>
                    <a:pt x="52" y="590"/>
                  </a:cubicBezTo>
                  <a:moveTo>
                    <a:pt x="59" y="574"/>
                  </a:moveTo>
                  <a:cubicBezTo>
                    <a:pt x="58" y="573"/>
                    <a:pt x="57" y="573"/>
                    <a:pt x="57" y="572"/>
                  </a:cubicBezTo>
                  <a:cubicBezTo>
                    <a:pt x="58" y="570"/>
                    <a:pt x="59" y="568"/>
                    <a:pt x="60" y="566"/>
                  </a:cubicBezTo>
                  <a:cubicBezTo>
                    <a:pt x="61" y="566"/>
                    <a:pt x="62" y="566"/>
                    <a:pt x="63" y="566"/>
                  </a:cubicBezTo>
                  <a:cubicBezTo>
                    <a:pt x="62" y="568"/>
                    <a:pt x="61" y="569"/>
                    <a:pt x="60" y="571"/>
                  </a:cubicBezTo>
                  <a:cubicBezTo>
                    <a:pt x="60" y="572"/>
                    <a:pt x="59" y="573"/>
                    <a:pt x="59" y="574"/>
                  </a:cubicBezTo>
                  <a:moveTo>
                    <a:pt x="78" y="552"/>
                  </a:moveTo>
                  <a:cubicBezTo>
                    <a:pt x="78" y="552"/>
                    <a:pt x="78" y="552"/>
                    <a:pt x="79" y="551"/>
                  </a:cubicBezTo>
                  <a:cubicBezTo>
                    <a:pt x="79" y="551"/>
                    <a:pt x="79" y="550"/>
                    <a:pt x="80" y="550"/>
                  </a:cubicBezTo>
                  <a:cubicBezTo>
                    <a:pt x="79" y="551"/>
                    <a:pt x="79" y="551"/>
                    <a:pt x="78" y="552"/>
                  </a:cubicBezTo>
                  <a:cubicBezTo>
                    <a:pt x="78" y="552"/>
                    <a:pt x="78" y="552"/>
                    <a:pt x="78" y="552"/>
                  </a:cubicBezTo>
                  <a:moveTo>
                    <a:pt x="61" y="584"/>
                  </a:moveTo>
                  <a:cubicBezTo>
                    <a:pt x="61" y="583"/>
                    <a:pt x="61" y="582"/>
                    <a:pt x="61" y="581"/>
                  </a:cubicBezTo>
                  <a:cubicBezTo>
                    <a:pt x="61" y="578"/>
                    <a:pt x="60" y="576"/>
                    <a:pt x="59" y="575"/>
                  </a:cubicBezTo>
                  <a:cubicBezTo>
                    <a:pt x="61" y="572"/>
                    <a:pt x="62" y="569"/>
                    <a:pt x="64" y="566"/>
                  </a:cubicBezTo>
                  <a:cubicBezTo>
                    <a:pt x="69" y="566"/>
                    <a:pt x="73" y="562"/>
                    <a:pt x="73" y="557"/>
                  </a:cubicBezTo>
                  <a:cubicBezTo>
                    <a:pt x="73" y="556"/>
                    <a:pt x="72" y="554"/>
                    <a:pt x="72" y="553"/>
                  </a:cubicBezTo>
                  <a:cubicBezTo>
                    <a:pt x="83" y="536"/>
                    <a:pt x="94" y="519"/>
                    <a:pt x="106" y="503"/>
                  </a:cubicBezTo>
                  <a:cubicBezTo>
                    <a:pt x="104" y="506"/>
                    <a:pt x="103" y="509"/>
                    <a:pt x="101" y="512"/>
                  </a:cubicBezTo>
                  <a:cubicBezTo>
                    <a:pt x="99" y="516"/>
                    <a:pt x="96" y="519"/>
                    <a:pt x="94" y="523"/>
                  </a:cubicBezTo>
                  <a:cubicBezTo>
                    <a:pt x="92" y="526"/>
                    <a:pt x="90" y="530"/>
                    <a:pt x="88" y="533"/>
                  </a:cubicBezTo>
                  <a:cubicBezTo>
                    <a:pt x="86" y="537"/>
                    <a:pt x="84" y="540"/>
                    <a:pt x="82" y="544"/>
                  </a:cubicBezTo>
                  <a:cubicBezTo>
                    <a:pt x="80" y="548"/>
                    <a:pt x="78" y="551"/>
                    <a:pt x="76" y="554"/>
                  </a:cubicBezTo>
                  <a:cubicBezTo>
                    <a:pt x="74" y="558"/>
                    <a:pt x="72" y="562"/>
                    <a:pt x="70" y="566"/>
                  </a:cubicBezTo>
                  <a:cubicBezTo>
                    <a:pt x="68" y="569"/>
                    <a:pt x="66" y="573"/>
                    <a:pt x="65" y="576"/>
                  </a:cubicBezTo>
                  <a:cubicBezTo>
                    <a:pt x="63" y="579"/>
                    <a:pt x="62" y="581"/>
                    <a:pt x="61" y="584"/>
                  </a:cubicBezTo>
                  <a:moveTo>
                    <a:pt x="82" y="545"/>
                  </a:moveTo>
                  <a:cubicBezTo>
                    <a:pt x="86" y="538"/>
                    <a:pt x="90" y="531"/>
                    <a:pt x="94" y="524"/>
                  </a:cubicBezTo>
                  <a:cubicBezTo>
                    <a:pt x="94" y="524"/>
                    <a:pt x="95" y="524"/>
                    <a:pt x="95" y="523"/>
                  </a:cubicBezTo>
                  <a:cubicBezTo>
                    <a:pt x="100" y="515"/>
                    <a:pt x="105" y="506"/>
                    <a:pt x="111" y="498"/>
                  </a:cubicBezTo>
                  <a:cubicBezTo>
                    <a:pt x="111" y="497"/>
                    <a:pt x="112" y="496"/>
                    <a:pt x="112" y="495"/>
                  </a:cubicBezTo>
                  <a:cubicBezTo>
                    <a:pt x="114" y="493"/>
                    <a:pt x="116" y="490"/>
                    <a:pt x="118" y="488"/>
                  </a:cubicBezTo>
                  <a:cubicBezTo>
                    <a:pt x="117" y="489"/>
                    <a:pt x="116" y="491"/>
                    <a:pt x="115" y="493"/>
                  </a:cubicBezTo>
                  <a:cubicBezTo>
                    <a:pt x="113" y="495"/>
                    <a:pt x="112" y="498"/>
                    <a:pt x="110" y="500"/>
                  </a:cubicBezTo>
                  <a:cubicBezTo>
                    <a:pt x="105" y="507"/>
                    <a:pt x="101" y="515"/>
                    <a:pt x="96" y="522"/>
                  </a:cubicBezTo>
                  <a:cubicBezTo>
                    <a:pt x="95" y="523"/>
                    <a:pt x="94" y="525"/>
                    <a:pt x="94" y="526"/>
                  </a:cubicBezTo>
                  <a:cubicBezTo>
                    <a:pt x="90" y="532"/>
                    <a:pt x="86" y="539"/>
                    <a:pt x="82" y="545"/>
                  </a:cubicBezTo>
                  <a:moveTo>
                    <a:pt x="103" y="487"/>
                  </a:moveTo>
                  <a:cubicBezTo>
                    <a:pt x="103" y="487"/>
                    <a:pt x="103" y="487"/>
                    <a:pt x="103" y="487"/>
                  </a:cubicBezTo>
                  <a:cubicBezTo>
                    <a:pt x="105" y="484"/>
                    <a:pt x="106" y="481"/>
                    <a:pt x="108" y="478"/>
                  </a:cubicBezTo>
                  <a:cubicBezTo>
                    <a:pt x="109" y="476"/>
                    <a:pt x="110" y="474"/>
                    <a:pt x="112" y="472"/>
                  </a:cubicBezTo>
                  <a:cubicBezTo>
                    <a:pt x="118" y="461"/>
                    <a:pt x="125" y="451"/>
                    <a:pt x="132" y="441"/>
                  </a:cubicBezTo>
                  <a:cubicBezTo>
                    <a:pt x="129" y="445"/>
                    <a:pt x="126" y="450"/>
                    <a:pt x="122" y="455"/>
                  </a:cubicBezTo>
                  <a:cubicBezTo>
                    <a:pt x="120" y="459"/>
                    <a:pt x="118" y="462"/>
                    <a:pt x="116" y="466"/>
                  </a:cubicBezTo>
                  <a:cubicBezTo>
                    <a:pt x="113" y="471"/>
                    <a:pt x="110" y="475"/>
                    <a:pt x="107" y="480"/>
                  </a:cubicBezTo>
                  <a:cubicBezTo>
                    <a:pt x="106" y="482"/>
                    <a:pt x="104" y="484"/>
                    <a:pt x="103" y="487"/>
                  </a:cubicBezTo>
                  <a:moveTo>
                    <a:pt x="99" y="504"/>
                  </a:moveTo>
                  <a:cubicBezTo>
                    <a:pt x="104" y="504"/>
                    <a:pt x="108" y="500"/>
                    <a:pt x="108" y="495"/>
                  </a:cubicBezTo>
                  <a:cubicBezTo>
                    <a:pt x="108" y="492"/>
                    <a:pt x="107" y="489"/>
                    <a:pt x="104" y="488"/>
                  </a:cubicBezTo>
                  <a:cubicBezTo>
                    <a:pt x="107" y="483"/>
                    <a:pt x="110" y="479"/>
                    <a:pt x="113" y="475"/>
                  </a:cubicBezTo>
                  <a:cubicBezTo>
                    <a:pt x="115" y="473"/>
                    <a:pt x="117" y="471"/>
                    <a:pt x="119" y="469"/>
                  </a:cubicBezTo>
                  <a:cubicBezTo>
                    <a:pt x="122" y="465"/>
                    <a:pt x="125" y="460"/>
                    <a:pt x="128" y="457"/>
                  </a:cubicBezTo>
                  <a:cubicBezTo>
                    <a:pt x="130" y="454"/>
                    <a:pt x="133" y="452"/>
                    <a:pt x="135" y="450"/>
                  </a:cubicBezTo>
                  <a:cubicBezTo>
                    <a:pt x="138" y="446"/>
                    <a:pt x="141" y="443"/>
                    <a:pt x="144" y="439"/>
                  </a:cubicBezTo>
                  <a:cubicBezTo>
                    <a:pt x="146" y="437"/>
                    <a:pt x="149" y="435"/>
                    <a:pt x="151" y="433"/>
                  </a:cubicBezTo>
                  <a:cubicBezTo>
                    <a:pt x="154" y="430"/>
                    <a:pt x="157" y="427"/>
                    <a:pt x="161" y="424"/>
                  </a:cubicBezTo>
                  <a:cubicBezTo>
                    <a:pt x="162" y="422"/>
                    <a:pt x="164" y="421"/>
                    <a:pt x="166" y="419"/>
                  </a:cubicBezTo>
                  <a:cubicBezTo>
                    <a:pt x="165" y="421"/>
                    <a:pt x="164" y="422"/>
                    <a:pt x="162" y="424"/>
                  </a:cubicBezTo>
                  <a:cubicBezTo>
                    <a:pt x="160" y="427"/>
                    <a:pt x="157" y="431"/>
                    <a:pt x="154" y="434"/>
                  </a:cubicBezTo>
                  <a:cubicBezTo>
                    <a:pt x="152" y="437"/>
                    <a:pt x="150" y="440"/>
                    <a:pt x="148" y="443"/>
                  </a:cubicBezTo>
                  <a:cubicBezTo>
                    <a:pt x="144" y="448"/>
                    <a:pt x="141" y="452"/>
                    <a:pt x="137" y="457"/>
                  </a:cubicBezTo>
                  <a:cubicBezTo>
                    <a:pt x="135" y="461"/>
                    <a:pt x="132" y="465"/>
                    <a:pt x="129" y="469"/>
                  </a:cubicBezTo>
                  <a:cubicBezTo>
                    <a:pt x="126" y="473"/>
                    <a:pt x="123" y="478"/>
                    <a:pt x="120" y="482"/>
                  </a:cubicBezTo>
                  <a:cubicBezTo>
                    <a:pt x="118" y="485"/>
                    <a:pt x="116" y="488"/>
                    <a:pt x="114" y="491"/>
                  </a:cubicBezTo>
                  <a:cubicBezTo>
                    <a:pt x="114" y="492"/>
                    <a:pt x="113" y="492"/>
                    <a:pt x="113" y="493"/>
                  </a:cubicBezTo>
                  <a:cubicBezTo>
                    <a:pt x="112" y="494"/>
                    <a:pt x="112" y="494"/>
                    <a:pt x="112" y="494"/>
                  </a:cubicBezTo>
                  <a:cubicBezTo>
                    <a:pt x="110" y="497"/>
                    <a:pt x="108" y="499"/>
                    <a:pt x="106" y="502"/>
                  </a:cubicBezTo>
                  <a:cubicBezTo>
                    <a:pt x="104" y="505"/>
                    <a:pt x="102" y="507"/>
                    <a:pt x="101" y="509"/>
                  </a:cubicBezTo>
                  <a:cubicBezTo>
                    <a:pt x="100" y="510"/>
                    <a:pt x="99" y="511"/>
                    <a:pt x="98" y="512"/>
                  </a:cubicBezTo>
                  <a:cubicBezTo>
                    <a:pt x="97" y="514"/>
                    <a:pt x="96" y="516"/>
                    <a:pt x="95" y="517"/>
                  </a:cubicBezTo>
                  <a:cubicBezTo>
                    <a:pt x="90" y="523"/>
                    <a:pt x="87" y="529"/>
                    <a:pt x="83" y="535"/>
                  </a:cubicBezTo>
                  <a:cubicBezTo>
                    <a:pt x="82" y="536"/>
                    <a:pt x="81" y="537"/>
                    <a:pt x="81" y="538"/>
                  </a:cubicBezTo>
                  <a:cubicBezTo>
                    <a:pt x="78" y="542"/>
                    <a:pt x="75" y="547"/>
                    <a:pt x="71" y="552"/>
                  </a:cubicBezTo>
                  <a:cubicBezTo>
                    <a:pt x="71" y="551"/>
                    <a:pt x="70" y="550"/>
                    <a:pt x="69" y="549"/>
                  </a:cubicBezTo>
                  <a:cubicBezTo>
                    <a:pt x="70" y="546"/>
                    <a:pt x="72" y="544"/>
                    <a:pt x="73" y="541"/>
                  </a:cubicBezTo>
                  <a:cubicBezTo>
                    <a:pt x="75" y="537"/>
                    <a:pt x="77" y="533"/>
                    <a:pt x="79" y="529"/>
                  </a:cubicBezTo>
                  <a:cubicBezTo>
                    <a:pt x="84" y="521"/>
                    <a:pt x="89" y="512"/>
                    <a:pt x="94" y="503"/>
                  </a:cubicBezTo>
                  <a:cubicBezTo>
                    <a:pt x="96" y="504"/>
                    <a:pt x="97" y="504"/>
                    <a:pt x="99" y="504"/>
                  </a:cubicBezTo>
                  <a:moveTo>
                    <a:pt x="33" y="651"/>
                  </a:moveTo>
                  <a:cubicBezTo>
                    <a:pt x="33" y="650"/>
                    <a:pt x="33" y="649"/>
                    <a:pt x="32" y="648"/>
                  </a:cubicBezTo>
                  <a:cubicBezTo>
                    <a:pt x="36" y="638"/>
                    <a:pt x="41" y="629"/>
                    <a:pt x="45" y="619"/>
                  </a:cubicBezTo>
                  <a:cubicBezTo>
                    <a:pt x="68" y="576"/>
                    <a:pt x="96" y="534"/>
                    <a:pt x="126" y="494"/>
                  </a:cubicBezTo>
                  <a:cubicBezTo>
                    <a:pt x="127" y="493"/>
                    <a:pt x="127" y="493"/>
                    <a:pt x="127" y="493"/>
                  </a:cubicBezTo>
                  <a:cubicBezTo>
                    <a:pt x="133" y="485"/>
                    <a:pt x="139" y="478"/>
                    <a:pt x="145" y="470"/>
                  </a:cubicBezTo>
                  <a:cubicBezTo>
                    <a:pt x="146" y="469"/>
                    <a:pt x="147" y="469"/>
                    <a:pt x="147" y="468"/>
                  </a:cubicBezTo>
                  <a:cubicBezTo>
                    <a:pt x="153" y="461"/>
                    <a:pt x="159" y="454"/>
                    <a:pt x="165" y="447"/>
                  </a:cubicBezTo>
                  <a:cubicBezTo>
                    <a:pt x="166" y="446"/>
                    <a:pt x="167" y="445"/>
                    <a:pt x="168" y="444"/>
                  </a:cubicBezTo>
                  <a:cubicBezTo>
                    <a:pt x="174" y="437"/>
                    <a:pt x="179" y="431"/>
                    <a:pt x="185" y="425"/>
                  </a:cubicBezTo>
                  <a:cubicBezTo>
                    <a:pt x="187" y="423"/>
                    <a:pt x="188" y="422"/>
                    <a:pt x="189" y="421"/>
                  </a:cubicBezTo>
                  <a:cubicBezTo>
                    <a:pt x="193" y="417"/>
                    <a:pt x="196" y="413"/>
                    <a:pt x="200" y="410"/>
                  </a:cubicBezTo>
                  <a:cubicBezTo>
                    <a:pt x="199" y="411"/>
                    <a:pt x="198" y="413"/>
                    <a:pt x="196" y="415"/>
                  </a:cubicBezTo>
                  <a:cubicBezTo>
                    <a:pt x="194" y="419"/>
                    <a:pt x="192" y="422"/>
                    <a:pt x="190" y="426"/>
                  </a:cubicBezTo>
                  <a:cubicBezTo>
                    <a:pt x="188" y="430"/>
                    <a:pt x="185" y="434"/>
                    <a:pt x="183" y="439"/>
                  </a:cubicBezTo>
                  <a:cubicBezTo>
                    <a:pt x="180" y="442"/>
                    <a:pt x="178" y="446"/>
                    <a:pt x="176" y="450"/>
                  </a:cubicBezTo>
                  <a:cubicBezTo>
                    <a:pt x="174" y="454"/>
                    <a:pt x="171" y="458"/>
                    <a:pt x="169" y="463"/>
                  </a:cubicBezTo>
                  <a:cubicBezTo>
                    <a:pt x="167" y="467"/>
                    <a:pt x="165" y="470"/>
                    <a:pt x="163" y="474"/>
                  </a:cubicBezTo>
                  <a:cubicBezTo>
                    <a:pt x="160" y="479"/>
                    <a:pt x="158" y="483"/>
                    <a:pt x="156" y="487"/>
                  </a:cubicBezTo>
                  <a:cubicBezTo>
                    <a:pt x="154" y="491"/>
                    <a:pt x="152" y="495"/>
                    <a:pt x="149" y="499"/>
                  </a:cubicBezTo>
                  <a:cubicBezTo>
                    <a:pt x="149" y="500"/>
                    <a:pt x="149" y="500"/>
                    <a:pt x="149" y="500"/>
                  </a:cubicBezTo>
                  <a:cubicBezTo>
                    <a:pt x="138" y="510"/>
                    <a:pt x="128" y="521"/>
                    <a:pt x="118" y="532"/>
                  </a:cubicBezTo>
                  <a:cubicBezTo>
                    <a:pt x="116" y="531"/>
                    <a:pt x="114" y="530"/>
                    <a:pt x="112" y="530"/>
                  </a:cubicBezTo>
                  <a:cubicBezTo>
                    <a:pt x="106" y="530"/>
                    <a:pt x="102" y="534"/>
                    <a:pt x="102" y="540"/>
                  </a:cubicBezTo>
                  <a:cubicBezTo>
                    <a:pt x="102" y="542"/>
                    <a:pt x="103" y="545"/>
                    <a:pt x="105" y="546"/>
                  </a:cubicBezTo>
                  <a:cubicBezTo>
                    <a:pt x="78" y="579"/>
                    <a:pt x="54" y="614"/>
                    <a:pt x="33" y="651"/>
                  </a:cubicBezTo>
                  <a:moveTo>
                    <a:pt x="212" y="446"/>
                  </a:moveTo>
                  <a:cubicBezTo>
                    <a:pt x="212" y="445"/>
                    <a:pt x="213" y="444"/>
                    <a:pt x="214" y="443"/>
                  </a:cubicBezTo>
                  <a:cubicBezTo>
                    <a:pt x="222" y="431"/>
                    <a:pt x="231" y="420"/>
                    <a:pt x="240" y="408"/>
                  </a:cubicBezTo>
                  <a:cubicBezTo>
                    <a:pt x="241" y="410"/>
                    <a:pt x="243" y="410"/>
                    <a:pt x="245" y="410"/>
                  </a:cubicBezTo>
                  <a:cubicBezTo>
                    <a:pt x="247" y="410"/>
                    <a:pt x="249" y="410"/>
                    <a:pt x="250" y="409"/>
                  </a:cubicBezTo>
                  <a:cubicBezTo>
                    <a:pt x="251" y="410"/>
                    <a:pt x="252" y="411"/>
                    <a:pt x="252" y="412"/>
                  </a:cubicBezTo>
                  <a:cubicBezTo>
                    <a:pt x="253" y="413"/>
                    <a:pt x="254" y="414"/>
                    <a:pt x="255" y="415"/>
                  </a:cubicBezTo>
                  <a:cubicBezTo>
                    <a:pt x="240" y="425"/>
                    <a:pt x="225" y="435"/>
                    <a:pt x="212" y="446"/>
                  </a:cubicBezTo>
                  <a:moveTo>
                    <a:pt x="119" y="486"/>
                  </a:moveTo>
                  <a:cubicBezTo>
                    <a:pt x="122" y="480"/>
                    <a:pt x="126" y="475"/>
                    <a:pt x="130" y="469"/>
                  </a:cubicBezTo>
                  <a:cubicBezTo>
                    <a:pt x="131" y="468"/>
                    <a:pt x="132" y="466"/>
                    <a:pt x="133" y="465"/>
                  </a:cubicBezTo>
                  <a:cubicBezTo>
                    <a:pt x="139" y="456"/>
                    <a:pt x="145" y="448"/>
                    <a:pt x="151" y="440"/>
                  </a:cubicBezTo>
                  <a:cubicBezTo>
                    <a:pt x="153" y="438"/>
                    <a:pt x="154" y="436"/>
                    <a:pt x="156" y="434"/>
                  </a:cubicBezTo>
                  <a:cubicBezTo>
                    <a:pt x="160" y="428"/>
                    <a:pt x="165" y="422"/>
                    <a:pt x="170" y="416"/>
                  </a:cubicBezTo>
                  <a:cubicBezTo>
                    <a:pt x="172" y="414"/>
                    <a:pt x="175" y="412"/>
                    <a:pt x="178" y="410"/>
                  </a:cubicBezTo>
                  <a:cubicBezTo>
                    <a:pt x="178" y="409"/>
                    <a:pt x="179" y="409"/>
                    <a:pt x="180" y="408"/>
                  </a:cubicBezTo>
                  <a:cubicBezTo>
                    <a:pt x="178" y="410"/>
                    <a:pt x="176" y="412"/>
                    <a:pt x="174" y="414"/>
                  </a:cubicBezTo>
                  <a:cubicBezTo>
                    <a:pt x="173" y="416"/>
                    <a:pt x="171" y="418"/>
                    <a:pt x="170" y="420"/>
                  </a:cubicBezTo>
                  <a:cubicBezTo>
                    <a:pt x="165" y="426"/>
                    <a:pt x="160" y="432"/>
                    <a:pt x="155" y="438"/>
                  </a:cubicBezTo>
                  <a:cubicBezTo>
                    <a:pt x="153" y="440"/>
                    <a:pt x="152" y="442"/>
                    <a:pt x="150" y="444"/>
                  </a:cubicBezTo>
                  <a:cubicBezTo>
                    <a:pt x="144" y="452"/>
                    <a:pt x="138" y="460"/>
                    <a:pt x="132" y="468"/>
                  </a:cubicBezTo>
                  <a:cubicBezTo>
                    <a:pt x="131" y="469"/>
                    <a:pt x="131" y="470"/>
                    <a:pt x="130" y="471"/>
                  </a:cubicBezTo>
                  <a:cubicBezTo>
                    <a:pt x="129" y="473"/>
                    <a:pt x="127" y="475"/>
                    <a:pt x="126" y="476"/>
                  </a:cubicBezTo>
                  <a:cubicBezTo>
                    <a:pt x="124" y="479"/>
                    <a:pt x="123" y="481"/>
                    <a:pt x="121" y="483"/>
                  </a:cubicBezTo>
                  <a:cubicBezTo>
                    <a:pt x="120" y="484"/>
                    <a:pt x="119" y="485"/>
                    <a:pt x="119" y="486"/>
                  </a:cubicBezTo>
                  <a:moveTo>
                    <a:pt x="52" y="605"/>
                  </a:moveTo>
                  <a:cubicBezTo>
                    <a:pt x="53" y="603"/>
                    <a:pt x="53" y="601"/>
                    <a:pt x="54" y="600"/>
                  </a:cubicBezTo>
                  <a:cubicBezTo>
                    <a:pt x="56" y="597"/>
                    <a:pt x="57" y="594"/>
                    <a:pt x="58" y="591"/>
                  </a:cubicBezTo>
                  <a:cubicBezTo>
                    <a:pt x="60" y="587"/>
                    <a:pt x="63" y="583"/>
                    <a:pt x="65" y="579"/>
                  </a:cubicBezTo>
                  <a:cubicBezTo>
                    <a:pt x="66" y="576"/>
                    <a:pt x="68" y="573"/>
                    <a:pt x="69" y="570"/>
                  </a:cubicBezTo>
                  <a:cubicBezTo>
                    <a:pt x="72" y="566"/>
                    <a:pt x="74" y="562"/>
                    <a:pt x="76" y="558"/>
                  </a:cubicBezTo>
                  <a:cubicBezTo>
                    <a:pt x="78" y="555"/>
                    <a:pt x="79" y="552"/>
                    <a:pt x="81" y="549"/>
                  </a:cubicBezTo>
                  <a:cubicBezTo>
                    <a:pt x="83" y="545"/>
                    <a:pt x="86" y="541"/>
                    <a:pt x="88" y="537"/>
                  </a:cubicBezTo>
                  <a:cubicBezTo>
                    <a:pt x="90" y="534"/>
                    <a:pt x="92" y="531"/>
                    <a:pt x="93" y="528"/>
                  </a:cubicBezTo>
                  <a:cubicBezTo>
                    <a:pt x="96" y="524"/>
                    <a:pt x="98" y="521"/>
                    <a:pt x="100" y="517"/>
                  </a:cubicBezTo>
                  <a:cubicBezTo>
                    <a:pt x="102" y="514"/>
                    <a:pt x="104" y="511"/>
                    <a:pt x="106" y="508"/>
                  </a:cubicBezTo>
                  <a:cubicBezTo>
                    <a:pt x="108" y="504"/>
                    <a:pt x="111" y="501"/>
                    <a:pt x="113" y="497"/>
                  </a:cubicBezTo>
                  <a:cubicBezTo>
                    <a:pt x="115" y="494"/>
                    <a:pt x="117" y="491"/>
                    <a:pt x="119" y="488"/>
                  </a:cubicBezTo>
                  <a:cubicBezTo>
                    <a:pt x="121" y="485"/>
                    <a:pt x="124" y="481"/>
                    <a:pt x="126" y="478"/>
                  </a:cubicBezTo>
                  <a:cubicBezTo>
                    <a:pt x="146" y="454"/>
                    <a:pt x="167" y="432"/>
                    <a:pt x="190" y="412"/>
                  </a:cubicBezTo>
                  <a:cubicBezTo>
                    <a:pt x="191" y="411"/>
                    <a:pt x="191" y="411"/>
                    <a:pt x="192" y="410"/>
                  </a:cubicBezTo>
                  <a:cubicBezTo>
                    <a:pt x="196" y="406"/>
                    <a:pt x="201" y="402"/>
                    <a:pt x="206" y="398"/>
                  </a:cubicBezTo>
                  <a:cubicBezTo>
                    <a:pt x="207" y="398"/>
                    <a:pt x="207" y="397"/>
                    <a:pt x="208" y="397"/>
                  </a:cubicBezTo>
                  <a:cubicBezTo>
                    <a:pt x="207" y="399"/>
                    <a:pt x="205" y="401"/>
                    <a:pt x="204" y="403"/>
                  </a:cubicBezTo>
                  <a:cubicBezTo>
                    <a:pt x="203" y="404"/>
                    <a:pt x="203" y="405"/>
                    <a:pt x="202" y="406"/>
                  </a:cubicBezTo>
                  <a:cubicBezTo>
                    <a:pt x="188" y="420"/>
                    <a:pt x="175" y="434"/>
                    <a:pt x="162" y="449"/>
                  </a:cubicBezTo>
                  <a:cubicBezTo>
                    <a:pt x="162" y="450"/>
                    <a:pt x="162" y="450"/>
                    <a:pt x="162" y="450"/>
                  </a:cubicBezTo>
                  <a:cubicBezTo>
                    <a:pt x="155" y="457"/>
                    <a:pt x="148" y="466"/>
                    <a:pt x="141" y="474"/>
                  </a:cubicBezTo>
                  <a:cubicBezTo>
                    <a:pt x="140" y="475"/>
                    <a:pt x="139" y="477"/>
                    <a:pt x="138" y="478"/>
                  </a:cubicBezTo>
                  <a:cubicBezTo>
                    <a:pt x="132" y="485"/>
                    <a:pt x="127" y="492"/>
                    <a:pt x="121" y="499"/>
                  </a:cubicBezTo>
                  <a:cubicBezTo>
                    <a:pt x="120" y="501"/>
                    <a:pt x="118" y="503"/>
                    <a:pt x="117" y="505"/>
                  </a:cubicBezTo>
                  <a:cubicBezTo>
                    <a:pt x="112" y="512"/>
                    <a:pt x="107" y="518"/>
                    <a:pt x="102" y="525"/>
                  </a:cubicBezTo>
                  <a:cubicBezTo>
                    <a:pt x="101" y="527"/>
                    <a:pt x="99" y="530"/>
                    <a:pt x="97" y="532"/>
                  </a:cubicBezTo>
                  <a:cubicBezTo>
                    <a:pt x="93" y="539"/>
                    <a:pt x="89" y="545"/>
                    <a:pt x="84" y="551"/>
                  </a:cubicBezTo>
                  <a:cubicBezTo>
                    <a:pt x="83" y="554"/>
                    <a:pt x="81" y="557"/>
                    <a:pt x="79" y="559"/>
                  </a:cubicBezTo>
                  <a:cubicBezTo>
                    <a:pt x="77" y="563"/>
                    <a:pt x="75" y="566"/>
                    <a:pt x="73" y="569"/>
                  </a:cubicBezTo>
                  <a:cubicBezTo>
                    <a:pt x="71" y="572"/>
                    <a:pt x="69" y="576"/>
                    <a:pt x="67" y="579"/>
                  </a:cubicBezTo>
                  <a:cubicBezTo>
                    <a:pt x="66" y="581"/>
                    <a:pt x="64" y="583"/>
                    <a:pt x="63" y="585"/>
                  </a:cubicBezTo>
                  <a:cubicBezTo>
                    <a:pt x="59" y="592"/>
                    <a:pt x="55" y="598"/>
                    <a:pt x="52" y="605"/>
                  </a:cubicBezTo>
                  <a:moveTo>
                    <a:pt x="132" y="470"/>
                  </a:moveTo>
                  <a:cubicBezTo>
                    <a:pt x="132" y="469"/>
                    <a:pt x="133" y="469"/>
                    <a:pt x="133" y="468"/>
                  </a:cubicBezTo>
                  <a:cubicBezTo>
                    <a:pt x="135" y="465"/>
                    <a:pt x="138" y="462"/>
                    <a:pt x="140" y="459"/>
                  </a:cubicBezTo>
                  <a:cubicBezTo>
                    <a:pt x="142" y="455"/>
                    <a:pt x="145" y="452"/>
                    <a:pt x="147" y="449"/>
                  </a:cubicBezTo>
                  <a:cubicBezTo>
                    <a:pt x="149" y="446"/>
                    <a:pt x="152" y="443"/>
                    <a:pt x="154" y="440"/>
                  </a:cubicBezTo>
                  <a:cubicBezTo>
                    <a:pt x="157" y="437"/>
                    <a:pt x="159" y="434"/>
                    <a:pt x="162" y="431"/>
                  </a:cubicBezTo>
                  <a:cubicBezTo>
                    <a:pt x="164" y="428"/>
                    <a:pt x="167" y="425"/>
                    <a:pt x="169" y="422"/>
                  </a:cubicBezTo>
                  <a:cubicBezTo>
                    <a:pt x="172" y="419"/>
                    <a:pt x="174" y="416"/>
                    <a:pt x="177" y="413"/>
                  </a:cubicBezTo>
                  <a:cubicBezTo>
                    <a:pt x="179" y="411"/>
                    <a:pt x="181" y="408"/>
                    <a:pt x="183" y="406"/>
                  </a:cubicBezTo>
                  <a:cubicBezTo>
                    <a:pt x="184" y="405"/>
                    <a:pt x="185" y="405"/>
                    <a:pt x="186" y="404"/>
                  </a:cubicBezTo>
                  <a:cubicBezTo>
                    <a:pt x="189" y="402"/>
                    <a:pt x="192" y="399"/>
                    <a:pt x="195" y="397"/>
                  </a:cubicBezTo>
                  <a:cubicBezTo>
                    <a:pt x="198" y="396"/>
                    <a:pt x="201" y="394"/>
                    <a:pt x="204" y="392"/>
                  </a:cubicBezTo>
                  <a:cubicBezTo>
                    <a:pt x="207" y="390"/>
                    <a:pt x="210" y="388"/>
                    <a:pt x="213" y="387"/>
                  </a:cubicBezTo>
                  <a:cubicBezTo>
                    <a:pt x="214" y="386"/>
                    <a:pt x="214" y="386"/>
                    <a:pt x="215" y="386"/>
                  </a:cubicBezTo>
                  <a:cubicBezTo>
                    <a:pt x="213" y="388"/>
                    <a:pt x="212" y="390"/>
                    <a:pt x="211" y="392"/>
                  </a:cubicBezTo>
                  <a:cubicBezTo>
                    <a:pt x="210" y="393"/>
                    <a:pt x="210" y="394"/>
                    <a:pt x="209" y="395"/>
                  </a:cubicBezTo>
                  <a:cubicBezTo>
                    <a:pt x="206" y="397"/>
                    <a:pt x="202" y="400"/>
                    <a:pt x="198" y="403"/>
                  </a:cubicBezTo>
                  <a:cubicBezTo>
                    <a:pt x="197" y="405"/>
                    <a:pt x="195" y="407"/>
                    <a:pt x="193" y="408"/>
                  </a:cubicBezTo>
                  <a:cubicBezTo>
                    <a:pt x="188" y="413"/>
                    <a:pt x="182" y="417"/>
                    <a:pt x="177" y="422"/>
                  </a:cubicBezTo>
                  <a:cubicBezTo>
                    <a:pt x="175" y="425"/>
                    <a:pt x="173" y="427"/>
                    <a:pt x="170" y="429"/>
                  </a:cubicBezTo>
                  <a:cubicBezTo>
                    <a:pt x="167" y="432"/>
                    <a:pt x="163" y="436"/>
                    <a:pt x="160" y="439"/>
                  </a:cubicBezTo>
                  <a:cubicBezTo>
                    <a:pt x="158" y="442"/>
                    <a:pt x="155" y="444"/>
                    <a:pt x="153" y="447"/>
                  </a:cubicBezTo>
                  <a:cubicBezTo>
                    <a:pt x="150" y="450"/>
                    <a:pt x="147" y="453"/>
                    <a:pt x="144" y="456"/>
                  </a:cubicBezTo>
                  <a:cubicBezTo>
                    <a:pt x="141" y="459"/>
                    <a:pt x="139" y="462"/>
                    <a:pt x="136" y="465"/>
                  </a:cubicBezTo>
                  <a:cubicBezTo>
                    <a:pt x="135" y="466"/>
                    <a:pt x="133" y="468"/>
                    <a:pt x="132" y="470"/>
                  </a:cubicBezTo>
                  <a:moveTo>
                    <a:pt x="205" y="403"/>
                  </a:moveTo>
                  <a:cubicBezTo>
                    <a:pt x="207" y="400"/>
                    <a:pt x="208" y="398"/>
                    <a:pt x="210" y="395"/>
                  </a:cubicBezTo>
                  <a:cubicBezTo>
                    <a:pt x="210" y="395"/>
                    <a:pt x="211" y="394"/>
                    <a:pt x="211" y="394"/>
                  </a:cubicBezTo>
                  <a:cubicBezTo>
                    <a:pt x="215" y="391"/>
                    <a:pt x="219" y="388"/>
                    <a:pt x="223" y="385"/>
                  </a:cubicBezTo>
                  <a:cubicBezTo>
                    <a:pt x="224" y="384"/>
                    <a:pt x="225" y="383"/>
                    <a:pt x="226" y="382"/>
                  </a:cubicBezTo>
                  <a:cubicBezTo>
                    <a:pt x="226" y="382"/>
                    <a:pt x="226" y="382"/>
                    <a:pt x="226" y="382"/>
                  </a:cubicBezTo>
                  <a:cubicBezTo>
                    <a:pt x="222" y="386"/>
                    <a:pt x="219" y="390"/>
                    <a:pt x="215" y="393"/>
                  </a:cubicBezTo>
                  <a:cubicBezTo>
                    <a:pt x="212" y="396"/>
                    <a:pt x="210" y="398"/>
                    <a:pt x="207" y="401"/>
                  </a:cubicBezTo>
                  <a:cubicBezTo>
                    <a:pt x="206" y="402"/>
                    <a:pt x="206" y="402"/>
                    <a:pt x="205" y="403"/>
                  </a:cubicBezTo>
                  <a:moveTo>
                    <a:pt x="211" y="393"/>
                  </a:moveTo>
                  <a:cubicBezTo>
                    <a:pt x="212" y="392"/>
                    <a:pt x="212" y="391"/>
                    <a:pt x="213" y="391"/>
                  </a:cubicBezTo>
                  <a:cubicBezTo>
                    <a:pt x="213" y="390"/>
                    <a:pt x="213" y="390"/>
                    <a:pt x="213" y="389"/>
                  </a:cubicBezTo>
                  <a:cubicBezTo>
                    <a:pt x="214" y="388"/>
                    <a:pt x="215" y="387"/>
                    <a:pt x="216" y="385"/>
                  </a:cubicBezTo>
                  <a:cubicBezTo>
                    <a:pt x="218" y="384"/>
                    <a:pt x="220" y="383"/>
                    <a:pt x="222" y="382"/>
                  </a:cubicBezTo>
                  <a:cubicBezTo>
                    <a:pt x="223" y="382"/>
                    <a:pt x="224" y="381"/>
                    <a:pt x="225" y="381"/>
                  </a:cubicBezTo>
                  <a:cubicBezTo>
                    <a:pt x="226" y="382"/>
                    <a:pt x="226" y="382"/>
                    <a:pt x="226" y="382"/>
                  </a:cubicBezTo>
                  <a:cubicBezTo>
                    <a:pt x="224" y="383"/>
                    <a:pt x="222" y="385"/>
                    <a:pt x="220" y="386"/>
                  </a:cubicBezTo>
                  <a:cubicBezTo>
                    <a:pt x="217" y="388"/>
                    <a:pt x="215" y="390"/>
                    <a:pt x="213" y="391"/>
                  </a:cubicBezTo>
                  <a:cubicBezTo>
                    <a:pt x="212" y="392"/>
                    <a:pt x="212" y="392"/>
                    <a:pt x="211" y="393"/>
                  </a:cubicBezTo>
                  <a:moveTo>
                    <a:pt x="233" y="386"/>
                  </a:moveTo>
                  <a:cubicBezTo>
                    <a:pt x="238" y="386"/>
                    <a:pt x="243" y="382"/>
                    <a:pt x="243" y="376"/>
                  </a:cubicBezTo>
                  <a:cubicBezTo>
                    <a:pt x="243" y="374"/>
                    <a:pt x="242" y="373"/>
                    <a:pt x="241" y="371"/>
                  </a:cubicBezTo>
                  <a:cubicBezTo>
                    <a:pt x="242" y="371"/>
                    <a:pt x="242" y="370"/>
                    <a:pt x="243" y="370"/>
                  </a:cubicBezTo>
                  <a:cubicBezTo>
                    <a:pt x="243" y="370"/>
                    <a:pt x="243" y="371"/>
                    <a:pt x="243" y="372"/>
                  </a:cubicBezTo>
                  <a:cubicBezTo>
                    <a:pt x="244" y="378"/>
                    <a:pt x="244" y="385"/>
                    <a:pt x="244" y="392"/>
                  </a:cubicBezTo>
                  <a:cubicBezTo>
                    <a:pt x="240" y="392"/>
                    <a:pt x="236" y="396"/>
                    <a:pt x="236" y="401"/>
                  </a:cubicBezTo>
                  <a:cubicBezTo>
                    <a:pt x="236" y="404"/>
                    <a:pt x="237" y="406"/>
                    <a:pt x="239" y="408"/>
                  </a:cubicBezTo>
                  <a:cubicBezTo>
                    <a:pt x="231" y="419"/>
                    <a:pt x="222" y="430"/>
                    <a:pt x="214" y="441"/>
                  </a:cubicBezTo>
                  <a:cubicBezTo>
                    <a:pt x="212" y="444"/>
                    <a:pt x="211" y="446"/>
                    <a:pt x="209" y="448"/>
                  </a:cubicBezTo>
                  <a:cubicBezTo>
                    <a:pt x="189" y="464"/>
                    <a:pt x="170" y="480"/>
                    <a:pt x="151" y="498"/>
                  </a:cubicBezTo>
                  <a:cubicBezTo>
                    <a:pt x="154" y="493"/>
                    <a:pt x="156" y="488"/>
                    <a:pt x="159" y="484"/>
                  </a:cubicBezTo>
                  <a:cubicBezTo>
                    <a:pt x="159" y="482"/>
                    <a:pt x="160" y="481"/>
                    <a:pt x="161" y="479"/>
                  </a:cubicBezTo>
                  <a:cubicBezTo>
                    <a:pt x="169" y="465"/>
                    <a:pt x="177" y="450"/>
                    <a:pt x="185" y="436"/>
                  </a:cubicBezTo>
                  <a:cubicBezTo>
                    <a:pt x="186" y="435"/>
                    <a:pt x="186" y="434"/>
                    <a:pt x="187" y="433"/>
                  </a:cubicBezTo>
                  <a:cubicBezTo>
                    <a:pt x="192" y="424"/>
                    <a:pt x="197" y="415"/>
                    <a:pt x="203" y="406"/>
                  </a:cubicBezTo>
                  <a:cubicBezTo>
                    <a:pt x="204" y="405"/>
                    <a:pt x="206" y="404"/>
                    <a:pt x="207" y="402"/>
                  </a:cubicBezTo>
                  <a:cubicBezTo>
                    <a:pt x="208" y="401"/>
                    <a:pt x="210" y="400"/>
                    <a:pt x="211" y="398"/>
                  </a:cubicBezTo>
                  <a:cubicBezTo>
                    <a:pt x="216" y="393"/>
                    <a:pt x="221" y="388"/>
                    <a:pt x="227" y="383"/>
                  </a:cubicBezTo>
                  <a:cubicBezTo>
                    <a:pt x="228" y="385"/>
                    <a:pt x="231" y="386"/>
                    <a:pt x="233" y="386"/>
                  </a:cubicBezTo>
                  <a:moveTo>
                    <a:pt x="240" y="370"/>
                  </a:moveTo>
                  <a:cubicBezTo>
                    <a:pt x="239" y="369"/>
                    <a:pt x="239" y="369"/>
                    <a:pt x="239" y="369"/>
                  </a:cubicBezTo>
                  <a:cubicBezTo>
                    <a:pt x="241" y="368"/>
                    <a:pt x="242" y="367"/>
                    <a:pt x="243" y="365"/>
                  </a:cubicBezTo>
                  <a:cubicBezTo>
                    <a:pt x="243" y="366"/>
                    <a:pt x="243" y="366"/>
                    <a:pt x="243" y="366"/>
                  </a:cubicBezTo>
                  <a:cubicBezTo>
                    <a:pt x="243" y="366"/>
                    <a:pt x="243" y="367"/>
                    <a:pt x="243" y="367"/>
                  </a:cubicBezTo>
                  <a:cubicBezTo>
                    <a:pt x="242" y="368"/>
                    <a:pt x="241" y="369"/>
                    <a:pt x="240" y="370"/>
                  </a:cubicBezTo>
                  <a:moveTo>
                    <a:pt x="239" y="369"/>
                  </a:moveTo>
                  <a:cubicBezTo>
                    <a:pt x="238" y="368"/>
                    <a:pt x="237" y="368"/>
                    <a:pt x="235" y="367"/>
                  </a:cubicBezTo>
                  <a:cubicBezTo>
                    <a:pt x="236" y="366"/>
                    <a:pt x="236" y="364"/>
                    <a:pt x="236" y="362"/>
                  </a:cubicBezTo>
                  <a:cubicBezTo>
                    <a:pt x="237" y="361"/>
                    <a:pt x="237" y="359"/>
                    <a:pt x="237" y="358"/>
                  </a:cubicBezTo>
                  <a:cubicBezTo>
                    <a:pt x="237" y="357"/>
                    <a:pt x="237" y="356"/>
                    <a:pt x="238" y="355"/>
                  </a:cubicBezTo>
                  <a:cubicBezTo>
                    <a:pt x="239" y="355"/>
                    <a:pt x="240" y="356"/>
                    <a:pt x="241" y="356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2" y="357"/>
                    <a:pt x="242" y="358"/>
                    <a:pt x="242" y="359"/>
                  </a:cubicBezTo>
                  <a:cubicBezTo>
                    <a:pt x="242" y="361"/>
                    <a:pt x="242" y="362"/>
                    <a:pt x="243" y="364"/>
                  </a:cubicBezTo>
                  <a:cubicBezTo>
                    <a:pt x="241" y="366"/>
                    <a:pt x="240" y="367"/>
                    <a:pt x="239" y="369"/>
                  </a:cubicBezTo>
                  <a:moveTo>
                    <a:pt x="217" y="384"/>
                  </a:moveTo>
                  <a:cubicBezTo>
                    <a:pt x="224" y="374"/>
                    <a:pt x="230" y="364"/>
                    <a:pt x="237" y="354"/>
                  </a:cubicBezTo>
                  <a:cubicBezTo>
                    <a:pt x="237" y="354"/>
                    <a:pt x="237" y="354"/>
                    <a:pt x="237" y="354"/>
                  </a:cubicBezTo>
                  <a:cubicBezTo>
                    <a:pt x="237" y="356"/>
                    <a:pt x="236" y="357"/>
                    <a:pt x="236" y="358"/>
                  </a:cubicBezTo>
                  <a:cubicBezTo>
                    <a:pt x="236" y="360"/>
                    <a:pt x="236" y="362"/>
                    <a:pt x="235" y="364"/>
                  </a:cubicBezTo>
                  <a:cubicBezTo>
                    <a:pt x="235" y="365"/>
                    <a:pt x="235" y="366"/>
                    <a:pt x="235" y="367"/>
                  </a:cubicBezTo>
                  <a:cubicBezTo>
                    <a:pt x="234" y="367"/>
                    <a:pt x="234" y="367"/>
                    <a:pt x="233" y="367"/>
                  </a:cubicBezTo>
                  <a:cubicBezTo>
                    <a:pt x="228" y="367"/>
                    <a:pt x="224" y="371"/>
                    <a:pt x="224" y="376"/>
                  </a:cubicBezTo>
                  <a:cubicBezTo>
                    <a:pt x="224" y="378"/>
                    <a:pt x="224" y="379"/>
                    <a:pt x="225" y="380"/>
                  </a:cubicBezTo>
                  <a:cubicBezTo>
                    <a:pt x="222" y="381"/>
                    <a:pt x="220" y="382"/>
                    <a:pt x="217" y="384"/>
                  </a:cubicBezTo>
                  <a:moveTo>
                    <a:pt x="186" y="403"/>
                  </a:moveTo>
                  <a:cubicBezTo>
                    <a:pt x="188" y="401"/>
                    <a:pt x="190" y="398"/>
                    <a:pt x="192" y="396"/>
                  </a:cubicBezTo>
                  <a:cubicBezTo>
                    <a:pt x="195" y="393"/>
                    <a:pt x="197" y="390"/>
                    <a:pt x="200" y="387"/>
                  </a:cubicBezTo>
                  <a:cubicBezTo>
                    <a:pt x="202" y="385"/>
                    <a:pt x="205" y="382"/>
                    <a:pt x="208" y="379"/>
                  </a:cubicBezTo>
                  <a:cubicBezTo>
                    <a:pt x="210" y="376"/>
                    <a:pt x="213" y="374"/>
                    <a:pt x="216" y="371"/>
                  </a:cubicBezTo>
                  <a:cubicBezTo>
                    <a:pt x="219" y="368"/>
                    <a:pt x="221" y="366"/>
                    <a:pt x="224" y="363"/>
                  </a:cubicBezTo>
                  <a:cubicBezTo>
                    <a:pt x="227" y="360"/>
                    <a:pt x="229" y="358"/>
                    <a:pt x="232" y="355"/>
                  </a:cubicBezTo>
                  <a:cubicBezTo>
                    <a:pt x="233" y="354"/>
                    <a:pt x="234" y="354"/>
                    <a:pt x="235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5" y="355"/>
                    <a:pt x="234" y="356"/>
                    <a:pt x="233" y="358"/>
                  </a:cubicBezTo>
                  <a:cubicBezTo>
                    <a:pt x="230" y="362"/>
                    <a:pt x="228" y="366"/>
                    <a:pt x="225" y="369"/>
                  </a:cubicBezTo>
                  <a:cubicBezTo>
                    <a:pt x="223" y="373"/>
                    <a:pt x="221" y="376"/>
                    <a:pt x="218" y="380"/>
                  </a:cubicBezTo>
                  <a:cubicBezTo>
                    <a:pt x="218" y="381"/>
                    <a:pt x="217" y="383"/>
                    <a:pt x="216" y="384"/>
                  </a:cubicBezTo>
                  <a:cubicBezTo>
                    <a:pt x="215" y="385"/>
                    <a:pt x="215" y="385"/>
                    <a:pt x="215" y="385"/>
                  </a:cubicBezTo>
                  <a:cubicBezTo>
                    <a:pt x="213" y="386"/>
                    <a:pt x="211" y="387"/>
                    <a:pt x="209" y="388"/>
                  </a:cubicBezTo>
                  <a:cubicBezTo>
                    <a:pt x="205" y="390"/>
                    <a:pt x="201" y="393"/>
                    <a:pt x="197" y="395"/>
                  </a:cubicBezTo>
                  <a:cubicBezTo>
                    <a:pt x="195" y="397"/>
                    <a:pt x="192" y="398"/>
                    <a:pt x="190" y="400"/>
                  </a:cubicBezTo>
                  <a:cubicBezTo>
                    <a:pt x="189" y="401"/>
                    <a:pt x="187" y="402"/>
                    <a:pt x="186" y="403"/>
                  </a:cubicBezTo>
                  <a:moveTo>
                    <a:pt x="172" y="413"/>
                  </a:moveTo>
                  <a:cubicBezTo>
                    <a:pt x="173" y="412"/>
                    <a:pt x="175" y="410"/>
                    <a:pt x="176" y="409"/>
                  </a:cubicBezTo>
                  <a:cubicBezTo>
                    <a:pt x="182" y="401"/>
                    <a:pt x="189" y="393"/>
                    <a:pt x="195" y="386"/>
                  </a:cubicBezTo>
                  <a:cubicBezTo>
                    <a:pt x="196" y="385"/>
                    <a:pt x="198" y="383"/>
                    <a:pt x="199" y="382"/>
                  </a:cubicBezTo>
                  <a:cubicBezTo>
                    <a:pt x="204" y="376"/>
                    <a:pt x="210" y="370"/>
                    <a:pt x="216" y="363"/>
                  </a:cubicBezTo>
                  <a:cubicBezTo>
                    <a:pt x="218" y="361"/>
                    <a:pt x="220" y="359"/>
                    <a:pt x="222" y="357"/>
                  </a:cubicBezTo>
                  <a:cubicBezTo>
                    <a:pt x="225" y="354"/>
                    <a:pt x="229" y="351"/>
                    <a:pt x="232" y="347"/>
                  </a:cubicBezTo>
                  <a:cubicBezTo>
                    <a:pt x="232" y="349"/>
                    <a:pt x="233" y="351"/>
                    <a:pt x="234" y="352"/>
                  </a:cubicBezTo>
                  <a:cubicBezTo>
                    <a:pt x="230" y="357"/>
                    <a:pt x="225" y="361"/>
                    <a:pt x="220" y="366"/>
                  </a:cubicBezTo>
                  <a:cubicBezTo>
                    <a:pt x="218" y="368"/>
                    <a:pt x="216" y="369"/>
                    <a:pt x="214" y="371"/>
                  </a:cubicBezTo>
                  <a:cubicBezTo>
                    <a:pt x="209" y="377"/>
                    <a:pt x="203" y="383"/>
                    <a:pt x="198" y="389"/>
                  </a:cubicBezTo>
                  <a:cubicBezTo>
                    <a:pt x="196" y="390"/>
                    <a:pt x="195" y="391"/>
                    <a:pt x="194" y="393"/>
                  </a:cubicBezTo>
                  <a:cubicBezTo>
                    <a:pt x="190" y="397"/>
                    <a:pt x="187" y="401"/>
                    <a:pt x="183" y="405"/>
                  </a:cubicBezTo>
                  <a:cubicBezTo>
                    <a:pt x="182" y="406"/>
                    <a:pt x="181" y="406"/>
                    <a:pt x="179" y="407"/>
                  </a:cubicBezTo>
                  <a:cubicBezTo>
                    <a:pt x="177" y="409"/>
                    <a:pt x="175" y="411"/>
                    <a:pt x="172" y="413"/>
                  </a:cubicBezTo>
                  <a:cubicBezTo>
                    <a:pt x="172" y="413"/>
                    <a:pt x="172" y="413"/>
                    <a:pt x="172" y="413"/>
                  </a:cubicBezTo>
                  <a:moveTo>
                    <a:pt x="105" y="485"/>
                  </a:moveTo>
                  <a:cubicBezTo>
                    <a:pt x="107" y="483"/>
                    <a:pt x="108" y="481"/>
                    <a:pt x="109" y="479"/>
                  </a:cubicBezTo>
                  <a:cubicBezTo>
                    <a:pt x="111" y="476"/>
                    <a:pt x="112" y="473"/>
                    <a:pt x="114" y="471"/>
                  </a:cubicBezTo>
                  <a:cubicBezTo>
                    <a:pt x="116" y="468"/>
                    <a:pt x="118" y="466"/>
                    <a:pt x="119" y="463"/>
                  </a:cubicBezTo>
                  <a:cubicBezTo>
                    <a:pt x="121" y="461"/>
                    <a:pt x="123" y="458"/>
                    <a:pt x="125" y="455"/>
                  </a:cubicBezTo>
                  <a:cubicBezTo>
                    <a:pt x="127" y="453"/>
                    <a:pt x="128" y="451"/>
                    <a:pt x="130" y="448"/>
                  </a:cubicBezTo>
                  <a:cubicBezTo>
                    <a:pt x="132" y="446"/>
                    <a:pt x="134" y="443"/>
                    <a:pt x="136" y="440"/>
                  </a:cubicBezTo>
                  <a:cubicBezTo>
                    <a:pt x="138" y="438"/>
                    <a:pt x="139" y="436"/>
                    <a:pt x="141" y="434"/>
                  </a:cubicBezTo>
                  <a:cubicBezTo>
                    <a:pt x="143" y="431"/>
                    <a:pt x="145" y="429"/>
                    <a:pt x="147" y="426"/>
                  </a:cubicBezTo>
                  <a:cubicBezTo>
                    <a:pt x="149" y="424"/>
                    <a:pt x="151" y="422"/>
                    <a:pt x="152" y="420"/>
                  </a:cubicBezTo>
                  <a:cubicBezTo>
                    <a:pt x="154" y="418"/>
                    <a:pt x="156" y="415"/>
                    <a:pt x="158" y="413"/>
                  </a:cubicBezTo>
                  <a:cubicBezTo>
                    <a:pt x="160" y="411"/>
                    <a:pt x="162" y="409"/>
                    <a:pt x="164" y="407"/>
                  </a:cubicBezTo>
                  <a:cubicBezTo>
                    <a:pt x="166" y="404"/>
                    <a:pt x="168" y="402"/>
                    <a:pt x="170" y="400"/>
                  </a:cubicBezTo>
                  <a:cubicBezTo>
                    <a:pt x="172" y="398"/>
                    <a:pt x="173" y="396"/>
                    <a:pt x="175" y="394"/>
                  </a:cubicBezTo>
                  <a:cubicBezTo>
                    <a:pt x="177" y="392"/>
                    <a:pt x="179" y="390"/>
                    <a:pt x="181" y="388"/>
                  </a:cubicBezTo>
                  <a:cubicBezTo>
                    <a:pt x="183" y="386"/>
                    <a:pt x="185" y="384"/>
                    <a:pt x="187" y="382"/>
                  </a:cubicBezTo>
                  <a:cubicBezTo>
                    <a:pt x="189" y="380"/>
                    <a:pt x="191" y="378"/>
                    <a:pt x="193" y="376"/>
                  </a:cubicBezTo>
                  <a:cubicBezTo>
                    <a:pt x="195" y="375"/>
                    <a:pt x="197" y="373"/>
                    <a:pt x="199" y="371"/>
                  </a:cubicBezTo>
                  <a:cubicBezTo>
                    <a:pt x="201" y="369"/>
                    <a:pt x="203" y="367"/>
                    <a:pt x="205" y="366"/>
                  </a:cubicBezTo>
                  <a:cubicBezTo>
                    <a:pt x="207" y="364"/>
                    <a:pt x="209" y="362"/>
                    <a:pt x="211" y="361"/>
                  </a:cubicBezTo>
                  <a:cubicBezTo>
                    <a:pt x="213" y="359"/>
                    <a:pt x="215" y="357"/>
                    <a:pt x="217" y="355"/>
                  </a:cubicBezTo>
                  <a:cubicBezTo>
                    <a:pt x="219" y="354"/>
                    <a:pt x="221" y="352"/>
                    <a:pt x="223" y="351"/>
                  </a:cubicBezTo>
                  <a:cubicBezTo>
                    <a:pt x="225" y="349"/>
                    <a:pt x="227" y="347"/>
                    <a:pt x="229" y="346"/>
                  </a:cubicBezTo>
                  <a:cubicBezTo>
                    <a:pt x="230" y="345"/>
                    <a:pt x="231" y="344"/>
                    <a:pt x="232" y="344"/>
                  </a:cubicBezTo>
                  <a:cubicBezTo>
                    <a:pt x="232" y="345"/>
                    <a:pt x="232" y="345"/>
                    <a:pt x="232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0" y="349"/>
                    <a:pt x="227" y="351"/>
                    <a:pt x="225" y="353"/>
                  </a:cubicBezTo>
                  <a:cubicBezTo>
                    <a:pt x="222" y="356"/>
                    <a:pt x="219" y="359"/>
                    <a:pt x="217" y="362"/>
                  </a:cubicBezTo>
                  <a:cubicBezTo>
                    <a:pt x="214" y="365"/>
                    <a:pt x="211" y="367"/>
                    <a:pt x="209" y="370"/>
                  </a:cubicBezTo>
                  <a:cubicBezTo>
                    <a:pt x="206" y="373"/>
                    <a:pt x="203" y="376"/>
                    <a:pt x="200" y="379"/>
                  </a:cubicBezTo>
                  <a:cubicBezTo>
                    <a:pt x="198" y="382"/>
                    <a:pt x="195" y="385"/>
                    <a:pt x="193" y="388"/>
                  </a:cubicBezTo>
                  <a:cubicBezTo>
                    <a:pt x="190" y="391"/>
                    <a:pt x="187" y="394"/>
                    <a:pt x="185" y="397"/>
                  </a:cubicBezTo>
                  <a:cubicBezTo>
                    <a:pt x="182" y="400"/>
                    <a:pt x="180" y="403"/>
                    <a:pt x="177" y="406"/>
                  </a:cubicBezTo>
                  <a:cubicBezTo>
                    <a:pt x="175" y="409"/>
                    <a:pt x="172" y="412"/>
                    <a:pt x="169" y="415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7" y="417"/>
                    <a:pt x="165" y="419"/>
                    <a:pt x="163" y="421"/>
                  </a:cubicBezTo>
                  <a:cubicBezTo>
                    <a:pt x="160" y="423"/>
                    <a:pt x="158" y="425"/>
                    <a:pt x="155" y="428"/>
                  </a:cubicBezTo>
                  <a:cubicBezTo>
                    <a:pt x="152" y="430"/>
                    <a:pt x="149" y="433"/>
                    <a:pt x="146" y="436"/>
                  </a:cubicBezTo>
                  <a:cubicBezTo>
                    <a:pt x="144" y="439"/>
                    <a:pt x="142" y="441"/>
                    <a:pt x="139" y="444"/>
                  </a:cubicBezTo>
                  <a:cubicBezTo>
                    <a:pt x="136" y="447"/>
                    <a:pt x="133" y="450"/>
                    <a:pt x="131" y="453"/>
                  </a:cubicBezTo>
                  <a:cubicBezTo>
                    <a:pt x="128" y="455"/>
                    <a:pt x="126" y="458"/>
                    <a:pt x="124" y="461"/>
                  </a:cubicBezTo>
                  <a:cubicBezTo>
                    <a:pt x="121" y="464"/>
                    <a:pt x="118" y="468"/>
                    <a:pt x="116" y="471"/>
                  </a:cubicBezTo>
                  <a:cubicBezTo>
                    <a:pt x="113" y="474"/>
                    <a:pt x="111" y="477"/>
                    <a:pt x="109" y="480"/>
                  </a:cubicBezTo>
                  <a:cubicBezTo>
                    <a:pt x="108" y="481"/>
                    <a:pt x="107" y="483"/>
                    <a:pt x="105" y="485"/>
                  </a:cubicBezTo>
                  <a:moveTo>
                    <a:pt x="243" y="363"/>
                  </a:moveTo>
                  <a:cubicBezTo>
                    <a:pt x="243" y="361"/>
                    <a:pt x="243" y="358"/>
                    <a:pt x="243" y="355"/>
                  </a:cubicBezTo>
                  <a:cubicBezTo>
                    <a:pt x="247" y="355"/>
                    <a:pt x="251" y="351"/>
                    <a:pt x="251" y="346"/>
                  </a:cubicBezTo>
                  <a:cubicBezTo>
                    <a:pt x="251" y="345"/>
                    <a:pt x="251" y="343"/>
                    <a:pt x="250" y="342"/>
                  </a:cubicBezTo>
                  <a:cubicBezTo>
                    <a:pt x="252" y="341"/>
                    <a:pt x="252" y="339"/>
                    <a:pt x="253" y="337"/>
                  </a:cubicBezTo>
                  <a:cubicBezTo>
                    <a:pt x="255" y="335"/>
                    <a:pt x="257" y="333"/>
                    <a:pt x="260" y="331"/>
                  </a:cubicBezTo>
                  <a:cubicBezTo>
                    <a:pt x="262" y="329"/>
                    <a:pt x="264" y="327"/>
                    <a:pt x="266" y="326"/>
                  </a:cubicBezTo>
                  <a:cubicBezTo>
                    <a:pt x="271" y="321"/>
                    <a:pt x="277" y="317"/>
                    <a:pt x="282" y="312"/>
                  </a:cubicBezTo>
                  <a:cubicBezTo>
                    <a:pt x="285" y="310"/>
                    <a:pt x="288" y="308"/>
                    <a:pt x="291" y="306"/>
                  </a:cubicBezTo>
                  <a:cubicBezTo>
                    <a:pt x="292" y="305"/>
                    <a:pt x="292" y="305"/>
                    <a:pt x="293" y="304"/>
                  </a:cubicBezTo>
                  <a:cubicBezTo>
                    <a:pt x="292" y="305"/>
                    <a:pt x="291" y="307"/>
                    <a:pt x="290" y="308"/>
                  </a:cubicBezTo>
                  <a:cubicBezTo>
                    <a:pt x="287" y="311"/>
                    <a:pt x="283" y="315"/>
                    <a:pt x="280" y="319"/>
                  </a:cubicBezTo>
                  <a:cubicBezTo>
                    <a:pt x="274" y="326"/>
                    <a:pt x="268" y="334"/>
                    <a:pt x="261" y="341"/>
                  </a:cubicBezTo>
                  <a:cubicBezTo>
                    <a:pt x="258" y="346"/>
                    <a:pt x="254" y="350"/>
                    <a:pt x="250" y="355"/>
                  </a:cubicBezTo>
                  <a:cubicBezTo>
                    <a:pt x="248" y="358"/>
                    <a:pt x="246" y="361"/>
                    <a:pt x="243" y="363"/>
                  </a:cubicBezTo>
                  <a:moveTo>
                    <a:pt x="117" y="465"/>
                  </a:moveTo>
                  <a:cubicBezTo>
                    <a:pt x="118" y="463"/>
                    <a:pt x="119" y="462"/>
                    <a:pt x="120" y="460"/>
                  </a:cubicBezTo>
                  <a:cubicBezTo>
                    <a:pt x="133" y="440"/>
                    <a:pt x="147" y="419"/>
                    <a:pt x="160" y="400"/>
                  </a:cubicBezTo>
                  <a:cubicBezTo>
                    <a:pt x="162" y="398"/>
                    <a:pt x="164" y="395"/>
                    <a:pt x="166" y="392"/>
                  </a:cubicBezTo>
                  <a:cubicBezTo>
                    <a:pt x="171" y="386"/>
                    <a:pt x="176" y="379"/>
                    <a:pt x="181" y="372"/>
                  </a:cubicBezTo>
                  <a:cubicBezTo>
                    <a:pt x="184" y="369"/>
                    <a:pt x="186" y="367"/>
                    <a:pt x="188" y="364"/>
                  </a:cubicBezTo>
                  <a:cubicBezTo>
                    <a:pt x="193" y="358"/>
                    <a:pt x="198" y="352"/>
                    <a:pt x="203" y="346"/>
                  </a:cubicBezTo>
                  <a:cubicBezTo>
                    <a:pt x="205" y="343"/>
                    <a:pt x="208" y="340"/>
                    <a:pt x="210" y="337"/>
                  </a:cubicBezTo>
                  <a:cubicBezTo>
                    <a:pt x="215" y="331"/>
                    <a:pt x="220" y="326"/>
                    <a:pt x="224" y="321"/>
                  </a:cubicBezTo>
                  <a:cubicBezTo>
                    <a:pt x="228" y="317"/>
                    <a:pt x="231" y="313"/>
                    <a:pt x="234" y="310"/>
                  </a:cubicBezTo>
                  <a:cubicBezTo>
                    <a:pt x="238" y="305"/>
                    <a:pt x="243" y="301"/>
                    <a:pt x="247" y="296"/>
                  </a:cubicBezTo>
                  <a:cubicBezTo>
                    <a:pt x="250" y="292"/>
                    <a:pt x="254" y="289"/>
                    <a:pt x="258" y="285"/>
                  </a:cubicBezTo>
                  <a:cubicBezTo>
                    <a:pt x="258" y="285"/>
                    <a:pt x="258" y="285"/>
                    <a:pt x="258" y="285"/>
                  </a:cubicBezTo>
                  <a:cubicBezTo>
                    <a:pt x="257" y="287"/>
                    <a:pt x="256" y="288"/>
                    <a:pt x="255" y="290"/>
                  </a:cubicBezTo>
                  <a:cubicBezTo>
                    <a:pt x="255" y="291"/>
                    <a:pt x="254" y="292"/>
                    <a:pt x="254" y="293"/>
                  </a:cubicBezTo>
                  <a:cubicBezTo>
                    <a:pt x="253" y="294"/>
                    <a:pt x="253" y="295"/>
                    <a:pt x="252" y="297"/>
                  </a:cubicBezTo>
                  <a:cubicBezTo>
                    <a:pt x="251" y="299"/>
                    <a:pt x="250" y="302"/>
                    <a:pt x="250" y="304"/>
                  </a:cubicBezTo>
                  <a:cubicBezTo>
                    <a:pt x="249" y="305"/>
                    <a:pt x="249" y="306"/>
                    <a:pt x="249" y="307"/>
                  </a:cubicBezTo>
                  <a:cubicBezTo>
                    <a:pt x="247" y="312"/>
                    <a:pt x="245" y="319"/>
                    <a:pt x="243" y="326"/>
                  </a:cubicBezTo>
                  <a:cubicBezTo>
                    <a:pt x="238" y="326"/>
                    <a:pt x="234" y="330"/>
                    <a:pt x="234" y="335"/>
                  </a:cubicBezTo>
                  <a:cubicBezTo>
                    <a:pt x="234" y="337"/>
                    <a:pt x="235" y="338"/>
                    <a:pt x="235" y="339"/>
                  </a:cubicBezTo>
                  <a:cubicBezTo>
                    <a:pt x="234" y="340"/>
                    <a:pt x="233" y="341"/>
                    <a:pt x="233" y="343"/>
                  </a:cubicBezTo>
                  <a:cubicBezTo>
                    <a:pt x="230" y="344"/>
                    <a:pt x="228" y="346"/>
                    <a:pt x="226" y="348"/>
                  </a:cubicBezTo>
                  <a:cubicBezTo>
                    <a:pt x="224" y="349"/>
                    <a:pt x="223" y="350"/>
                    <a:pt x="222" y="351"/>
                  </a:cubicBezTo>
                  <a:cubicBezTo>
                    <a:pt x="216" y="355"/>
                    <a:pt x="210" y="360"/>
                    <a:pt x="205" y="365"/>
                  </a:cubicBezTo>
                  <a:cubicBezTo>
                    <a:pt x="204" y="366"/>
                    <a:pt x="203" y="366"/>
                    <a:pt x="202" y="367"/>
                  </a:cubicBezTo>
                  <a:cubicBezTo>
                    <a:pt x="197" y="372"/>
                    <a:pt x="192" y="376"/>
                    <a:pt x="187" y="381"/>
                  </a:cubicBezTo>
                  <a:cubicBezTo>
                    <a:pt x="186" y="382"/>
                    <a:pt x="185" y="383"/>
                    <a:pt x="184" y="384"/>
                  </a:cubicBezTo>
                  <a:cubicBezTo>
                    <a:pt x="178" y="390"/>
                    <a:pt x="173" y="395"/>
                    <a:pt x="168" y="401"/>
                  </a:cubicBezTo>
                  <a:cubicBezTo>
                    <a:pt x="167" y="402"/>
                    <a:pt x="165" y="404"/>
                    <a:pt x="164" y="405"/>
                  </a:cubicBezTo>
                  <a:cubicBezTo>
                    <a:pt x="159" y="411"/>
                    <a:pt x="154" y="416"/>
                    <a:pt x="149" y="422"/>
                  </a:cubicBezTo>
                  <a:cubicBezTo>
                    <a:pt x="149" y="423"/>
                    <a:pt x="148" y="423"/>
                    <a:pt x="148" y="424"/>
                  </a:cubicBezTo>
                  <a:cubicBezTo>
                    <a:pt x="143" y="431"/>
                    <a:pt x="137" y="437"/>
                    <a:pt x="132" y="444"/>
                  </a:cubicBezTo>
                  <a:cubicBezTo>
                    <a:pt x="131" y="446"/>
                    <a:pt x="130" y="447"/>
                    <a:pt x="129" y="449"/>
                  </a:cubicBezTo>
                  <a:cubicBezTo>
                    <a:pt x="125" y="454"/>
                    <a:pt x="121" y="459"/>
                    <a:pt x="117" y="465"/>
                  </a:cubicBezTo>
                  <a:moveTo>
                    <a:pt x="476" y="319"/>
                  </a:moveTo>
                  <a:cubicBezTo>
                    <a:pt x="481" y="319"/>
                    <a:pt x="486" y="315"/>
                    <a:pt x="486" y="310"/>
                  </a:cubicBezTo>
                  <a:cubicBezTo>
                    <a:pt x="486" y="309"/>
                    <a:pt x="485" y="308"/>
                    <a:pt x="485" y="307"/>
                  </a:cubicBezTo>
                  <a:cubicBezTo>
                    <a:pt x="517" y="297"/>
                    <a:pt x="550" y="288"/>
                    <a:pt x="584" y="281"/>
                  </a:cubicBezTo>
                  <a:cubicBezTo>
                    <a:pt x="583" y="282"/>
                    <a:pt x="582" y="282"/>
                    <a:pt x="581" y="283"/>
                  </a:cubicBezTo>
                  <a:cubicBezTo>
                    <a:pt x="576" y="286"/>
                    <a:pt x="571" y="290"/>
                    <a:pt x="566" y="294"/>
                  </a:cubicBezTo>
                  <a:cubicBezTo>
                    <a:pt x="561" y="297"/>
                    <a:pt x="556" y="301"/>
                    <a:pt x="551" y="305"/>
                  </a:cubicBezTo>
                  <a:cubicBezTo>
                    <a:pt x="541" y="312"/>
                    <a:pt x="530" y="320"/>
                    <a:pt x="520" y="327"/>
                  </a:cubicBezTo>
                  <a:cubicBezTo>
                    <a:pt x="511" y="335"/>
                    <a:pt x="501" y="342"/>
                    <a:pt x="492" y="350"/>
                  </a:cubicBezTo>
                  <a:cubicBezTo>
                    <a:pt x="491" y="350"/>
                    <a:pt x="491" y="351"/>
                    <a:pt x="490" y="351"/>
                  </a:cubicBezTo>
                  <a:cubicBezTo>
                    <a:pt x="481" y="358"/>
                    <a:pt x="472" y="365"/>
                    <a:pt x="464" y="373"/>
                  </a:cubicBezTo>
                  <a:cubicBezTo>
                    <a:pt x="462" y="374"/>
                    <a:pt x="460" y="376"/>
                    <a:pt x="458" y="377"/>
                  </a:cubicBezTo>
                  <a:cubicBezTo>
                    <a:pt x="450" y="384"/>
                    <a:pt x="443" y="390"/>
                    <a:pt x="436" y="396"/>
                  </a:cubicBezTo>
                  <a:cubicBezTo>
                    <a:pt x="434" y="398"/>
                    <a:pt x="432" y="399"/>
                    <a:pt x="431" y="400"/>
                  </a:cubicBezTo>
                  <a:cubicBezTo>
                    <a:pt x="423" y="407"/>
                    <a:pt x="416" y="414"/>
                    <a:pt x="408" y="421"/>
                  </a:cubicBezTo>
                  <a:cubicBezTo>
                    <a:pt x="405" y="423"/>
                    <a:pt x="403" y="425"/>
                    <a:pt x="401" y="427"/>
                  </a:cubicBezTo>
                  <a:cubicBezTo>
                    <a:pt x="394" y="433"/>
                    <a:pt x="387" y="439"/>
                    <a:pt x="381" y="446"/>
                  </a:cubicBezTo>
                  <a:cubicBezTo>
                    <a:pt x="377" y="449"/>
                    <a:pt x="374" y="452"/>
                    <a:pt x="371" y="455"/>
                  </a:cubicBezTo>
                  <a:cubicBezTo>
                    <a:pt x="365" y="460"/>
                    <a:pt x="359" y="466"/>
                    <a:pt x="354" y="471"/>
                  </a:cubicBezTo>
                  <a:cubicBezTo>
                    <a:pt x="350" y="475"/>
                    <a:pt x="346" y="479"/>
                    <a:pt x="342" y="483"/>
                  </a:cubicBezTo>
                  <a:cubicBezTo>
                    <a:pt x="337" y="488"/>
                    <a:pt x="332" y="493"/>
                    <a:pt x="327" y="498"/>
                  </a:cubicBezTo>
                  <a:cubicBezTo>
                    <a:pt x="323" y="502"/>
                    <a:pt x="318" y="507"/>
                    <a:pt x="314" y="511"/>
                  </a:cubicBezTo>
                  <a:cubicBezTo>
                    <a:pt x="312" y="514"/>
                    <a:pt x="310" y="516"/>
                    <a:pt x="307" y="518"/>
                  </a:cubicBezTo>
                  <a:cubicBezTo>
                    <a:pt x="306" y="516"/>
                    <a:pt x="304" y="515"/>
                    <a:pt x="301" y="515"/>
                  </a:cubicBezTo>
                  <a:cubicBezTo>
                    <a:pt x="300" y="515"/>
                    <a:pt x="300" y="516"/>
                    <a:pt x="299" y="516"/>
                  </a:cubicBezTo>
                  <a:cubicBezTo>
                    <a:pt x="297" y="512"/>
                    <a:pt x="296" y="507"/>
                    <a:pt x="295" y="503"/>
                  </a:cubicBezTo>
                  <a:cubicBezTo>
                    <a:pt x="294" y="501"/>
                    <a:pt x="293" y="499"/>
                    <a:pt x="293" y="498"/>
                  </a:cubicBezTo>
                  <a:cubicBezTo>
                    <a:pt x="291" y="493"/>
                    <a:pt x="290" y="488"/>
                    <a:pt x="288" y="484"/>
                  </a:cubicBezTo>
                  <a:cubicBezTo>
                    <a:pt x="287" y="482"/>
                    <a:pt x="287" y="480"/>
                    <a:pt x="286" y="478"/>
                  </a:cubicBezTo>
                  <a:cubicBezTo>
                    <a:pt x="284" y="474"/>
                    <a:pt x="283" y="470"/>
                    <a:pt x="281" y="466"/>
                  </a:cubicBezTo>
                  <a:cubicBezTo>
                    <a:pt x="281" y="465"/>
                    <a:pt x="280" y="463"/>
                    <a:pt x="279" y="462"/>
                  </a:cubicBezTo>
                  <a:cubicBezTo>
                    <a:pt x="277" y="455"/>
                    <a:pt x="274" y="449"/>
                    <a:pt x="271" y="444"/>
                  </a:cubicBezTo>
                  <a:cubicBezTo>
                    <a:pt x="270" y="441"/>
                    <a:pt x="269" y="438"/>
                    <a:pt x="267" y="436"/>
                  </a:cubicBezTo>
                  <a:cubicBezTo>
                    <a:pt x="267" y="434"/>
                    <a:pt x="266" y="432"/>
                    <a:pt x="265" y="431"/>
                  </a:cubicBezTo>
                  <a:cubicBezTo>
                    <a:pt x="263" y="428"/>
                    <a:pt x="262" y="425"/>
                    <a:pt x="260" y="423"/>
                  </a:cubicBezTo>
                  <a:cubicBezTo>
                    <a:pt x="260" y="421"/>
                    <a:pt x="259" y="420"/>
                    <a:pt x="258" y="419"/>
                  </a:cubicBezTo>
                  <a:cubicBezTo>
                    <a:pt x="257" y="418"/>
                    <a:pt x="257" y="416"/>
                    <a:pt x="256" y="415"/>
                  </a:cubicBezTo>
                  <a:cubicBezTo>
                    <a:pt x="319" y="374"/>
                    <a:pt x="390" y="339"/>
                    <a:pt x="467" y="313"/>
                  </a:cubicBezTo>
                  <a:cubicBezTo>
                    <a:pt x="469" y="317"/>
                    <a:pt x="472" y="319"/>
                    <a:pt x="476" y="319"/>
                  </a:cubicBezTo>
                  <a:moveTo>
                    <a:pt x="246" y="326"/>
                  </a:moveTo>
                  <a:cubicBezTo>
                    <a:pt x="245" y="326"/>
                    <a:pt x="245" y="326"/>
                    <a:pt x="244" y="326"/>
                  </a:cubicBezTo>
                  <a:cubicBezTo>
                    <a:pt x="244" y="325"/>
                    <a:pt x="245" y="324"/>
                    <a:pt x="245" y="323"/>
                  </a:cubicBezTo>
                  <a:cubicBezTo>
                    <a:pt x="245" y="320"/>
                    <a:pt x="246" y="318"/>
                    <a:pt x="247" y="315"/>
                  </a:cubicBezTo>
                  <a:cubicBezTo>
                    <a:pt x="247" y="313"/>
                    <a:pt x="248" y="312"/>
                    <a:pt x="248" y="310"/>
                  </a:cubicBezTo>
                  <a:cubicBezTo>
                    <a:pt x="249" y="309"/>
                    <a:pt x="249" y="307"/>
                    <a:pt x="250" y="306"/>
                  </a:cubicBezTo>
                  <a:cubicBezTo>
                    <a:pt x="251" y="303"/>
                    <a:pt x="252" y="301"/>
                    <a:pt x="252" y="298"/>
                  </a:cubicBezTo>
                  <a:cubicBezTo>
                    <a:pt x="253" y="297"/>
                    <a:pt x="253" y="296"/>
                    <a:pt x="254" y="296"/>
                  </a:cubicBezTo>
                  <a:cubicBezTo>
                    <a:pt x="254" y="293"/>
                    <a:pt x="255" y="291"/>
                    <a:pt x="256" y="289"/>
                  </a:cubicBezTo>
                  <a:cubicBezTo>
                    <a:pt x="257" y="289"/>
                    <a:pt x="257" y="289"/>
                    <a:pt x="257" y="288"/>
                  </a:cubicBezTo>
                  <a:cubicBezTo>
                    <a:pt x="258" y="286"/>
                    <a:pt x="259" y="284"/>
                    <a:pt x="261" y="282"/>
                  </a:cubicBezTo>
                  <a:cubicBezTo>
                    <a:pt x="262" y="281"/>
                    <a:pt x="264" y="279"/>
                    <a:pt x="265" y="277"/>
                  </a:cubicBezTo>
                  <a:cubicBezTo>
                    <a:pt x="266" y="278"/>
                    <a:pt x="266" y="278"/>
                    <a:pt x="266" y="278"/>
                  </a:cubicBezTo>
                  <a:cubicBezTo>
                    <a:pt x="266" y="278"/>
                    <a:pt x="266" y="278"/>
                    <a:pt x="266" y="278"/>
                  </a:cubicBezTo>
                  <a:cubicBezTo>
                    <a:pt x="265" y="280"/>
                    <a:pt x="264" y="281"/>
                    <a:pt x="264" y="282"/>
                  </a:cubicBezTo>
                  <a:cubicBezTo>
                    <a:pt x="263" y="283"/>
                    <a:pt x="263" y="284"/>
                    <a:pt x="262" y="285"/>
                  </a:cubicBezTo>
                  <a:cubicBezTo>
                    <a:pt x="261" y="287"/>
                    <a:pt x="261" y="288"/>
                    <a:pt x="260" y="289"/>
                  </a:cubicBezTo>
                  <a:cubicBezTo>
                    <a:pt x="260" y="291"/>
                    <a:pt x="259" y="292"/>
                    <a:pt x="258" y="293"/>
                  </a:cubicBezTo>
                  <a:cubicBezTo>
                    <a:pt x="258" y="294"/>
                    <a:pt x="257" y="296"/>
                    <a:pt x="257" y="297"/>
                  </a:cubicBezTo>
                  <a:cubicBezTo>
                    <a:pt x="256" y="298"/>
                    <a:pt x="256" y="300"/>
                    <a:pt x="255" y="301"/>
                  </a:cubicBezTo>
                  <a:cubicBezTo>
                    <a:pt x="254" y="302"/>
                    <a:pt x="254" y="304"/>
                    <a:pt x="253" y="306"/>
                  </a:cubicBezTo>
                  <a:cubicBezTo>
                    <a:pt x="253" y="307"/>
                    <a:pt x="252" y="308"/>
                    <a:pt x="252" y="309"/>
                  </a:cubicBezTo>
                  <a:cubicBezTo>
                    <a:pt x="251" y="311"/>
                    <a:pt x="251" y="313"/>
                    <a:pt x="250" y="314"/>
                  </a:cubicBezTo>
                  <a:cubicBezTo>
                    <a:pt x="250" y="315"/>
                    <a:pt x="249" y="317"/>
                    <a:pt x="249" y="318"/>
                  </a:cubicBezTo>
                  <a:cubicBezTo>
                    <a:pt x="248" y="320"/>
                    <a:pt x="247" y="322"/>
                    <a:pt x="247" y="324"/>
                  </a:cubicBezTo>
                  <a:cubicBezTo>
                    <a:pt x="247" y="325"/>
                    <a:pt x="246" y="326"/>
                    <a:pt x="246" y="326"/>
                  </a:cubicBezTo>
                  <a:cubicBezTo>
                    <a:pt x="246" y="326"/>
                    <a:pt x="246" y="326"/>
                    <a:pt x="246" y="326"/>
                  </a:cubicBezTo>
                  <a:moveTo>
                    <a:pt x="245" y="391"/>
                  </a:moveTo>
                  <a:cubicBezTo>
                    <a:pt x="245" y="390"/>
                    <a:pt x="245" y="389"/>
                    <a:pt x="245" y="388"/>
                  </a:cubicBezTo>
                  <a:cubicBezTo>
                    <a:pt x="245" y="387"/>
                    <a:pt x="245" y="386"/>
                    <a:pt x="245" y="386"/>
                  </a:cubicBezTo>
                  <a:cubicBezTo>
                    <a:pt x="245" y="380"/>
                    <a:pt x="244" y="374"/>
                    <a:pt x="244" y="369"/>
                  </a:cubicBezTo>
                  <a:cubicBezTo>
                    <a:pt x="301" y="326"/>
                    <a:pt x="367" y="292"/>
                    <a:pt x="439" y="266"/>
                  </a:cubicBezTo>
                  <a:cubicBezTo>
                    <a:pt x="438" y="266"/>
                    <a:pt x="436" y="267"/>
                    <a:pt x="435" y="268"/>
                  </a:cubicBezTo>
                  <a:cubicBezTo>
                    <a:pt x="430" y="270"/>
                    <a:pt x="424" y="273"/>
                    <a:pt x="419" y="276"/>
                  </a:cubicBezTo>
                  <a:cubicBezTo>
                    <a:pt x="413" y="279"/>
                    <a:pt x="408" y="282"/>
                    <a:pt x="403" y="285"/>
                  </a:cubicBezTo>
                  <a:cubicBezTo>
                    <a:pt x="398" y="288"/>
                    <a:pt x="393" y="291"/>
                    <a:pt x="388" y="294"/>
                  </a:cubicBezTo>
                  <a:cubicBezTo>
                    <a:pt x="382" y="297"/>
                    <a:pt x="377" y="300"/>
                    <a:pt x="372" y="304"/>
                  </a:cubicBezTo>
                  <a:cubicBezTo>
                    <a:pt x="367" y="307"/>
                    <a:pt x="362" y="310"/>
                    <a:pt x="357" y="313"/>
                  </a:cubicBezTo>
                  <a:cubicBezTo>
                    <a:pt x="352" y="316"/>
                    <a:pt x="347" y="320"/>
                    <a:pt x="341" y="324"/>
                  </a:cubicBezTo>
                  <a:cubicBezTo>
                    <a:pt x="333" y="329"/>
                    <a:pt x="324" y="335"/>
                    <a:pt x="316" y="342"/>
                  </a:cubicBezTo>
                  <a:cubicBezTo>
                    <a:pt x="310" y="346"/>
                    <a:pt x="305" y="350"/>
                    <a:pt x="299" y="354"/>
                  </a:cubicBezTo>
                  <a:cubicBezTo>
                    <a:pt x="295" y="358"/>
                    <a:pt x="290" y="361"/>
                    <a:pt x="286" y="365"/>
                  </a:cubicBezTo>
                  <a:cubicBezTo>
                    <a:pt x="281" y="369"/>
                    <a:pt x="276" y="373"/>
                    <a:pt x="272" y="377"/>
                  </a:cubicBezTo>
                  <a:cubicBezTo>
                    <a:pt x="267" y="380"/>
                    <a:pt x="263" y="385"/>
                    <a:pt x="258" y="389"/>
                  </a:cubicBezTo>
                  <a:cubicBezTo>
                    <a:pt x="256" y="390"/>
                    <a:pt x="254" y="392"/>
                    <a:pt x="252" y="394"/>
                  </a:cubicBezTo>
                  <a:cubicBezTo>
                    <a:pt x="250" y="392"/>
                    <a:pt x="248" y="391"/>
                    <a:pt x="245" y="391"/>
                  </a:cubicBezTo>
                  <a:cubicBezTo>
                    <a:pt x="245" y="391"/>
                    <a:pt x="245" y="391"/>
                    <a:pt x="245" y="391"/>
                  </a:cubicBezTo>
                  <a:moveTo>
                    <a:pt x="255" y="415"/>
                  </a:moveTo>
                  <a:cubicBezTo>
                    <a:pt x="255" y="414"/>
                    <a:pt x="254" y="412"/>
                    <a:pt x="253" y="411"/>
                  </a:cubicBezTo>
                  <a:cubicBezTo>
                    <a:pt x="252" y="410"/>
                    <a:pt x="252" y="409"/>
                    <a:pt x="251" y="408"/>
                  </a:cubicBezTo>
                  <a:cubicBezTo>
                    <a:pt x="253" y="406"/>
                    <a:pt x="255" y="404"/>
                    <a:pt x="255" y="401"/>
                  </a:cubicBezTo>
                  <a:cubicBezTo>
                    <a:pt x="255" y="399"/>
                    <a:pt x="254" y="397"/>
                    <a:pt x="252" y="395"/>
                  </a:cubicBezTo>
                  <a:cubicBezTo>
                    <a:pt x="256" y="392"/>
                    <a:pt x="260" y="389"/>
                    <a:pt x="263" y="385"/>
                  </a:cubicBezTo>
                  <a:cubicBezTo>
                    <a:pt x="266" y="383"/>
                    <a:pt x="269" y="380"/>
                    <a:pt x="272" y="377"/>
                  </a:cubicBezTo>
                  <a:cubicBezTo>
                    <a:pt x="279" y="372"/>
                    <a:pt x="286" y="366"/>
                    <a:pt x="293" y="360"/>
                  </a:cubicBezTo>
                  <a:cubicBezTo>
                    <a:pt x="295" y="359"/>
                    <a:pt x="297" y="357"/>
                    <a:pt x="300" y="355"/>
                  </a:cubicBezTo>
                  <a:cubicBezTo>
                    <a:pt x="309" y="348"/>
                    <a:pt x="318" y="340"/>
                    <a:pt x="328" y="333"/>
                  </a:cubicBezTo>
                  <a:cubicBezTo>
                    <a:pt x="332" y="331"/>
                    <a:pt x="336" y="328"/>
                    <a:pt x="339" y="326"/>
                  </a:cubicBezTo>
                  <a:cubicBezTo>
                    <a:pt x="345" y="322"/>
                    <a:pt x="352" y="317"/>
                    <a:pt x="358" y="313"/>
                  </a:cubicBezTo>
                  <a:cubicBezTo>
                    <a:pt x="362" y="310"/>
                    <a:pt x="367" y="307"/>
                    <a:pt x="372" y="304"/>
                  </a:cubicBezTo>
                  <a:cubicBezTo>
                    <a:pt x="377" y="301"/>
                    <a:pt x="383" y="298"/>
                    <a:pt x="388" y="294"/>
                  </a:cubicBezTo>
                  <a:cubicBezTo>
                    <a:pt x="393" y="291"/>
                    <a:pt x="399" y="288"/>
                    <a:pt x="404" y="285"/>
                  </a:cubicBezTo>
                  <a:cubicBezTo>
                    <a:pt x="409" y="282"/>
                    <a:pt x="414" y="279"/>
                    <a:pt x="420" y="276"/>
                  </a:cubicBezTo>
                  <a:cubicBezTo>
                    <a:pt x="425" y="273"/>
                    <a:pt x="431" y="271"/>
                    <a:pt x="437" y="268"/>
                  </a:cubicBezTo>
                  <a:cubicBezTo>
                    <a:pt x="440" y="266"/>
                    <a:pt x="442" y="265"/>
                    <a:pt x="445" y="263"/>
                  </a:cubicBezTo>
                  <a:cubicBezTo>
                    <a:pt x="521" y="237"/>
                    <a:pt x="603" y="220"/>
                    <a:pt x="692" y="212"/>
                  </a:cubicBezTo>
                  <a:cubicBezTo>
                    <a:pt x="691" y="213"/>
                    <a:pt x="690" y="213"/>
                    <a:pt x="689" y="214"/>
                  </a:cubicBezTo>
                  <a:cubicBezTo>
                    <a:pt x="684" y="217"/>
                    <a:pt x="680" y="219"/>
                    <a:pt x="675" y="222"/>
                  </a:cubicBezTo>
                  <a:cubicBezTo>
                    <a:pt x="669" y="226"/>
                    <a:pt x="664" y="229"/>
                    <a:pt x="658" y="233"/>
                  </a:cubicBezTo>
                  <a:cubicBezTo>
                    <a:pt x="653" y="236"/>
                    <a:pt x="648" y="238"/>
                    <a:pt x="644" y="242"/>
                  </a:cubicBezTo>
                  <a:cubicBezTo>
                    <a:pt x="638" y="245"/>
                    <a:pt x="633" y="248"/>
                    <a:pt x="627" y="252"/>
                  </a:cubicBezTo>
                  <a:cubicBezTo>
                    <a:pt x="622" y="255"/>
                    <a:pt x="617" y="258"/>
                    <a:pt x="612" y="262"/>
                  </a:cubicBezTo>
                  <a:cubicBezTo>
                    <a:pt x="607" y="265"/>
                    <a:pt x="602" y="269"/>
                    <a:pt x="597" y="272"/>
                  </a:cubicBezTo>
                  <a:cubicBezTo>
                    <a:pt x="593" y="275"/>
                    <a:pt x="589" y="277"/>
                    <a:pt x="586" y="280"/>
                  </a:cubicBezTo>
                  <a:cubicBezTo>
                    <a:pt x="551" y="287"/>
                    <a:pt x="518" y="296"/>
                    <a:pt x="485" y="307"/>
                  </a:cubicBezTo>
                  <a:cubicBezTo>
                    <a:pt x="484" y="303"/>
                    <a:pt x="480" y="300"/>
                    <a:pt x="476" y="300"/>
                  </a:cubicBezTo>
                  <a:cubicBezTo>
                    <a:pt x="471" y="300"/>
                    <a:pt x="467" y="304"/>
                    <a:pt x="467" y="310"/>
                  </a:cubicBezTo>
                  <a:cubicBezTo>
                    <a:pt x="467" y="311"/>
                    <a:pt x="467" y="311"/>
                    <a:pt x="467" y="312"/>
                  </a:cubicBezTo>
                  <a:cubicBezTo>
                    <a:pt x="390" y="339"/>
                    <a:pt x="318" y="373"/>
                    <a:pt x="255" y="415"/>
                  </a:cubicBezTo>
                  <a:moveTo>
                    <a:pt x="244" y="366"/>
                  </a:moveTo>
                  <a:cubicBezTo>
                    <a:pt x="244" y="366"/>
                    <a:pt x="243" y="365"/>
                    <a:pt x="243" y="364"/>
                  </a:cubicBezTo>
                  <a:cubicBezTo>
                    <a:pt x="246" y="362"/>
                    <a:pt x="248" y="359"/>
                    <a:pt x="250" y="356"/>
                  </a:cubicBezTo>
                  <a:cubicBezTo>
                    <a:pt x="255" y="351"/>
                    <a:pt x="259" y="345"/>
                    <a:pt x="263" y="340"/>
                  </a:cubicBezTo>
                  <a:cubicBezTo>
                    <a:pt x="268" y="334"/>
                    <a:pt x="273" y="328"/>
                    <a:pt x="278" y="322"/>
                  </a:cubicBezTo>
                  <a:cubicBezTo>
                    <a:pt x="283" y="317"/>
                    <a:pt x="287" y="312"/>
                    <a:pt x="292" y="307"/>
                  </a:cubicBezTo>
                  <a:cubicBezTo>
                    <a:pt x="293" y="305"/>
                    <a:pt x="295" y="304"/>
                    <a:pt x="296" y="302"/>
                  </a:cubicBezTo>
                  <a:cubicBezTo>
                    <a:pt x="299" y="300"/>
                    <a:pt x="303" y="297"/>
                    <a:pt x="306" y="295"/>
                  </a:cubicBezTo>
                  <a:cubicBezTo>
                    <a:pt x="309" y="293"/>
                    <a:pt x="313" y="290"/>
                    <a:pt x="317" y="287"/>
                  </a:cubicBezTo>
                  <a:cubicBezTo>
                    <a:pt x="321" y="284"/>
                    <a:pt x="326" y="282"/>
                    <a:pt x="330" y="279"/>
                  </a:cubicBezTo>
                  <a:cubicBezTo>
                    <a:pt x="335" y="276"/>
                    <a:pt x="339" y="273"/>
                    <a:pt x="343" y="270"/>
                  </a:cubicBezTo>
                  <a:cubicBezTo>
                    <a:pt x="348" y="268"/>
                    <a:pt x="352" y="265"/>
                    <a:pt x="356" y="263"/>
                  </a:cubicBezTo>
                  <a:cubicBezTo>
                    <a:pt x="361" y="260"/>
                    <a:pt x="366" y="257"/>
                    <a:pt x="371" y="254"/>
                  </a:cubicBezTo>
                  <a:cubicBezTo>
                    <a:pt x="375" y="252"/>
                    <a:pt x="379" y="250"/>
                    <a:pt x="383" y="248"/>
                  </a:cubicBezTo>
                  <a:cubicBezTo>
                    <a:pt x="388" y="245"/>
                    <a:pt x="394" y="242"/>
                    <a:pt x="399" y="239"/>
                  </a:cubicBezTo>
                  <a:cubicBezTo>
                    <a:pt x="404" y="237"/>
                    <a:pt x="408" y="236"/>
                    <a:pt x="412" y="234"/>
                  </a:cubicBezTo>
                  <a:cubicBezTo>
                    <a:pt x="418" y="231"/>
                    <a:pt x="423" y="228"/>
                    <a:pt x="429" y="226"/>
                  </a:cubicBezTo>
                  <a:cubicBezTo>
                    <a:pt x="433" y="224"/>
                    <a:pt x="438" y="222"/>
                    <a:pt x="442" y="220"/>
                  </a:cubicBezTo>
                  <a:cubicBezTo>
                    <a:pt x="448" y="218"/>
                    <a:pt x="453" y="216"/>
                    <a:pt x="458" y="214"/>
                  </a:cubicBezTo>
                  <a:cubicBezTo>
                    <a:pt x="460" y="213"/>
                    <a:pt x="462" y="213"/>
                    <a:pt x="464" y="212"/>
                  </a:cubicBezTo>
                  <a:cubicBezTo>
                    <a:pt x="443" y="223"/>
                    <a:pt x="423" y="234"/>
                    <a:pt x="404" y="246"/>
                  </a:cubicBezTo>
                  <a:cubicBezTo>
                    <a:pt x="396" y="251"/>
                    <a:pt x="389" y="256"/>
                    <a:pt x="381" y="261"/>
                  </a:cubicBezTo>
                  <a:cubicBezTo>
                    <a:pt x="379" y="262"/>
                    <a:pt x="376" y="264"/>
                    <a:pt x="373" y="266"/>
                  </a:cubicBezTo>
                  <a:cubicBezTo>
                    <a:pt x="369" y="269"/>
                    <a:pt x="364" y="272"/>
                    <a:pt x="359" y="276"/>
                  </a:cubicBezTo>
                  <a:cubicBezTo>
                    <a:pt x="356" y="278"/>
                    <a:pt x="353" y="280"/>
                    <a:pt x="350" y="282"/>
                  </a:cubicBezTo>
                  <a:cubicBezTo>
                    <a:pt x="346" y="285"/>
                    <a:pt x="341" y="288"/>
                    <a:pt x="337" y="291"/>
                  </a:cubicBezTo>
                  <a:cubicBezTo>
                    <a:pt x="334" y="293"/>
                    <a:pt x="331" y="296"/>
                    <a:pt x="328" y="298"/>
                  </a:cubicBezTo>
                  <a:cubicBezTo>
                    <a:pt x="324" y="301"/>
                    <a:pt x="320" y="304"/>
                    <a:pt x="316" y="307"/>
                  </a:cubicBezTo>
                  <a:cubicBezTo>
                    <a:pt x="312" y="309"/>
                    <a:pt x="309" y="312"/>
                    <a:pt x="306" y="314"/>
                  </a:cubicBezTo>
                  <a:cubicBezTo>
                    <a:pt x="302" y="317"/>
                    <a:pt x="298" y="320"/>
                    <a:pt x="295" y="323"/>
                  </a:cubicBezTo>
                  <a:cubicBezTo>
                    <a:pt x="291" y="326"/>
                    <a:pt x="288" y="328"/>
                    <a:pt x="285" y="331"/>
                  </a:cubicBezTo>
                  <a:cubicBezTo>
                    <a:pt x="282" y="334"/>
                    <a:pt x="278" y="337"/>
                    <a:pt x="274" y="340"/>
                  </a:cubicBezTo>
                  <a:cubicBezTo>
                    <a:pt x="271" y="342"/>
                    <a:pt x="268" y="345"/>
                    <a:pt x="265" y="348"/>
                  </a:cubicBezTo>
                  <a:cubicBezTo>
                    <a:pt x="261" y="351"/>
                    <a:pt x="258" y="354"/>
                    <a:pt x="254" y="357"/>
                  </a:cubicBezTo>
                  <a:cubicBezTo>
                    <a:pt x="251" y="360"/>
                    <a:pt x="248" y="362"/>
                    <a:pt x="245" y="365"/>
                  </a:cubicBezTo>
                  <a:cubicBezTo>
                    <a:pt x="245" y="366"/>
                    <a:pt x="244" y="366"/>
                    <a:pt x="244" y="366"/>
                  </a:cubicBezTo>
                  <a:moveTo>
                    <a:pt x="258" y="358"/>
                  </a:moveTo>
                  <a:cubicBezTo>
                    <a:pt x="259" y="357"/>
                    <a:pt x="260" y="356"/>
                    <a:pt x="260" y="356"/>
                  </a:cubicBezTo>
                  <a:cubicBezTo>
                    <a:pt x="265" y="352"/>
                    <a:pt x="270" y="348"/>
                    <a:pt x="276" y="345"/>
                  </a:cubicBezTo>
                  <a:cubicBezTo>
                    <a:pt x="281" y="341"/>
                    <a:pt x="287" y="337"/>
                    <a:pt x="293" y="333"/>
                  </a:cubicBezTo>
                  <a:cubicBezTo>
                    <a:pt x="298" y="329"/>
                    <a:pt x="304" y="326"/>
                    <a:pt x="309" y="322"/>
                  </a:cubicBezTo>
                  <a:cubicBezTo>
                    <a:pt x="315" y="318"/>
                    <a:pt x="321" y="314"/>
                    <a:pt x="327" y="311"/>
                  </a:cubicBezTo>
                  <a:cubicBezTo>
                    <a:pt x="333" y="307"/>
                    <a:pt x="338" y="304"/>
                    <a:pt x="344" y="301"/>
                  </a:cubicBezTo>
                  <a:cubicBezTo>
                    <a:pt x="350" y="297"/>
                    <a:pt x="356" y="294"/>
                    <a:pt x="363" y="290"/>
                  </a:cubicBezTo>
                  <a:cubicBezTo>
                    <a:pt x="368" y="287"/>
                    <a:pt x="374" y="284"/>
                    <a:pt x="380" y="281"/>
                  </a:cubicBezTo>
                  <a:cubicBezTo>
                    <a:pt x="386" y="278"/>
                    <a:pt x="393" y="275"/>
                    <a:pt x="400" y="271"/>
                  </a:cubicBezTo>
                  <a:cubicBezTo>
                    <a:pt x="406" y="269"/>
                    <a:pt x="411" y="266"/>
                    <a:pt x="417" y="263"/>
                  </a:cubicBezTo>
                  <a:cubicBezTo>
                    <a:pt x="424" y="260"/>
                    <a:pt x="431" y="257"/>
                    <a:pt x="438" y="254"/>
                  </a:cubicBezTo>
                  <a:cubicBezTo>
                    <a:pt x="444" y="251"/>
                    <a:pt x="450" y="249"/>
                    <a:pt x="456" y="246"/>
                  </a:cubicBezTo>
                  <a:cubicBezTo>
                    <a:pt x="463" y="243"/>
                    <a:pt x="470" y="241"/>
                    <a:pt x="478" y="238"/>
                  </a:cubicBezTo>
                  <a:cubicBezTo>
                    <a:pt x="484" y="236"/>
                    <a:pt x="490" y="233"/>
                    <a:pt x="496" y="231"/>
                  </a:cubicBezTo>
                  <a:cubicBezTo>
                    <a:pt x="503" y="228"/>
                    <a:pt x="511" y="226"/>
                    <a:pt x="518" y="223"/>
                  </a:cubicBezTo>
                  <a:cubicBezTo>
                    <a:pt x="525" y="221"/>
                    <a:pt x="531" y="219"/>
                    <a:pt x="537" y="217"/>
                  </a:cubicBezTo>
                  <a:cubicBezTo>
                    <a:pt x="545" y="215"/>
                    <a:pt x="553" y="213"/>
                    <a:pt x="560" y="210"/>
                  </a:cubicBezTo>
                  <a:cubicBezTo>
                    <a:pt x="567" y="209"/>
                    <a:pt x="573" y="207"/>
                    <a:pt x="579" y="205"/>
                  </a:cubicBezTo>
                  <a:cubicBezTo>
                    <a:pt x="587" y="203"/>
                    <a:pt x="595" y="201"/>
                    <a:pt x="603" y="199"/>
                  </a:cubicBezTo>
                  <a:cubicBezTo>
                    <a:pt x="610" y="198"/>
                    <a:pt x="616" y="196"/>
                    <a:pt x="623" y="194"/>
                  </a:cubicBezTo>
                  <a:cubicBezTo>
                    <a:pt x="631" y="193"/>
                    <a:pt x="639" y="191"/>
                    <a:pt x="648" y="189"/>
                  </a:cubicBezTo>
                  <a:cubicBezTo>
                    <a:pt x="650" y="189"/>
                    <a:pt x="652" y="188"/>
                    <a:pt x="654" y="188"/>
                  </a:cubicBezTo>
                  <a:cubicBezTo>
                    <a:pt x="649" y="189"/>
                    <a:pt x="645" y="190"/>
                    <a:pt x="641" y="191"/>
                  </a:cubicBezTo>
                  <a:cubicBezTo>
                    <a:pt x="635" y="193"/>
                    <a:pt x="629" y="194"/>
                    <a:pt x="622" y="196"/>
                  </a:cubicBezTo>
                  <a:cubicBezTo>
                    <a:pt x="617" y="197"/>
                    <a:pt x="611" y="199"/>
                    <a:pt x="605" y="201"/>
                  </a:cubicBezTo>
                  <a:cubicBezTo>
                    <a:pt x="599" y="202"/>
                    <a:pt x="593" y="204"/>
                    <a:pt x="587" y="206"/>
                  </a:cubicBezTo>
                  <a:cubicBezTo>
                    <a:pt x="581" y="208"/>
                    <a:pt x="576" y="209"/>
                    <a:pt x="570" y="211"/>
                  </a:cubicBezTo>
                  <a:cubicBezTo>
                    <a:pt x="564" y="213"/>
                    <a:pt x="558" y="215"/>
                    <a:pt x="552" y="217"/>
                  </a:cubicBezTo>
                  <a:cubicBezTo>
                    <a:pt x="546" y="219"/>
                    <a:pt x="541" y="221"/>
                    <a:pt x="535" y="223"/>
                  </a:cubicBezTo>
                  <a:cubicBezTo>
                    <a:pt x="529" y="226"/>
                    <a:pt x="523" y="228"/>
                    <a:pt x="518" y="230"/>
                  </a:cubicBezTo>
                  <a:cubicBezTo>
                    <a:pt x="512" y="232"/>
                    <a:pt x="507" y="235"/>
                    <a:pt x="501" y="237"/>
                  </a:cubicBezTo>
                  <a:cubicBezTo>
                    <a:pt x="495" y="239"/>
                    <a:pt x="490" y="242"/>
                    <a:pt x="484" y="244"/>
                  </a:cubicBezTo>
                  <a:cubicBezTo>
                    <a:pt x="478" y="246"/>
                    <a:pt x="473" y="249"/>
                    <a:pt x="468" y="252"/>
                  </a:cubicBezTo>
                  <a:cubicBezTo>
                    <a:pt x="462" y="254"/>
                    <a:pt x="457" y="257"/>
                    <a:pt x="451" y="259"/>
                  </a:cubicBezTo>
                  <a:cubicBezTo>
                    <a:pt x="449" y="260"/>
                    <a:pt x="447" y="261"/>
                    <a:pt x="445" y="262"/>
                  </a:cubicBezTo>
                  <a:cubicBezTo>
                    <a:pt x="443" y="263"/>
                    <a:pt x="442" y="264"/>
                    <a:pt x="440" y="264"/>
                  </a:cubicBezTo>
                  <a:cubicBezTo>
                    <a:pt x="434" y="266"/>
                    <a:pt x="428" y="269"/>
                    <a:pt x="422" y="271"/>
                  </a:cubicBezTo>
                  <a:cubicBezTo>
                    <a:pt x="417" y="273"/>
                    <a:pt x="412" y="275"/>
                    <a:pt x="407" y="277"/>
                  </a:cubicBezTo>
                  <a:cubicBezTo>
                    <a:pt x="401" y="279"/>
                    <a:pt x="395" y="282"/>
                    <a:pt x="390" y="284"/>
                  </a:cubicBezTo>
                  <a:cubicBezTo>
                    <a:pt x="385" y="286"/>
                    <a:pt x="380" y="288"/>
                    <a:pt x="375" y="291"/>
                  </a:cubicBezTo>
                  <a:cubicBezTo>
                    <a:pt x="369" y="293"/>
                    <a:pt x="364" y="296"/>
                    <a:pt x="358" y="299"/>
                  </a:cubicBezTo>
                  <a:cubicBezTo>
                    <a:pt x="353" y="301"/>
                    <a:pt x="349" y="303"/>
                    <a:pt x="344" y="306"/>
                  </a:cubicBezTo>
                  <a:cubicBezTo>
                    <a:pt x="339" y="309"/>
                    <a:pt x="333" y="311"/>
                    <a:pt x="328" y="314"/>
                  </a:cubicBezTo>
                  <a:cubicBezTo>
                    <a:pt x="323" y="317"/>
                    <a:pt x="319" y="319"/>
                    <a:pt x="314" y="322"/>
                  </a:cubicBezTo>
                  <a:cubicBezTo>
                    <a:pt x="309" y="325"/>
                    <a:pt x="303" y="328"/>
                    <a:pt x="298" y="331"/>
                  </a:cubicBezTo>
                  <a:cubicBezTo>
                    <a:pt x="294" y="334"/>
                    <a:pt x="290" y="337"/>
                    <a:pt x="285" y="339"/>
                  </a:cubicBezTo>
                  <a:cubicBezTo>
                    <a:pt x="280" y="343"/>
                    <a:pt x="275" y="346"/>
                    <a:pt x="270" y="350"/>
                  </a:cubicBezTo>
                  <a:cubicBezTo>
                    <a:pt x="266" y="352"/>
                    <a:pt x="262" y="355"/>
                    <a:pt x="258" y="358"/>
                  </a:cubicBezTo>
                  <a:moveTo>
                    <a:pt x="271" y="280"/>
                  </a:moveTo>
                  <a:cubicBezTo>
                    <a:pt x="277" y="280"/>
                    <a:pt x="281" y="276"/>
                    <a:pt x="281" y="271"/>
                  </a:cubicBezTo>
                  <a:cubicBezTo>
                    <a:pt x="281" y="268"/>
                    <a:pt x="280" y="266"/>
                    <a:pt x="278" y="264"/>
                  </a:cubicBezTo>
                  <a:cubicBezTo>
                    <a:pt x="287" y="256"/>
                    <a:pt x="295" y="248"/>
                    <a:pt x="304" y="240"/>
                  </a:cubicBezTo>
                  <a:cubicBezTo>
                    <a:pt x="307" y="237"/>
                    <a:pt x="310" y="235"/>
                    <a:pt x="312" y="232"/>
                  </a:cubicBezTo>
                  <a:cubicBezTo>
                    <a:pt x="319" y="226"/>
                    <a:pt x="325" y="221"/>
                    <a:pt x="332" y="215"/>
                  </a:cubicBezTo>
                  <a:cubicBezTo>
                    <a:pt x="335" y="212"/>
                    <a:pt x="338" y="210"/>
                    <a:pt x="342" y="207"/>
                  </a:cubicBezTo>
                  <a:cubicBezTo>
                    <a:pt x="345" y="205"/>
                    <a:pt x="348" y="202"/>
                    <a:pt x="352" y="200"/>
                  </a:cubicBezTo>
                  <a:cubicBezTo>
                    <a:pt x="353" y="199"/>
                    <a:pt x="355" y="197"/>
                    <a:pt x="357" y="196"/>
                  </a:cubicBezTo>
                  <a:cubicBezTo>
                    <a:pt x="360" y="194"/>
                    <a:pt x="363" y="191"/>
                    <a:pt x="367" y="189"/>
                  </a:cubicBezTo>
                  <a:cubicBezTo>
                    <a:pt x="368" y="189"/>
                    <a:pt x="369" y="188"/>
                    <a:pt x="370" y="187"/>
                  </a:cubicBezTo>
                  <a:cubicBezTo>
                    <a:pt x="376" y="183"/>
                    <a:pt x="383" y="179"/>
                    <a:pt x="390" y="175"/>
                  </a:cubicBezTo>
                  <a:cubicBezTo>
                    <a:pt x="391" y="174"/>
                    <a:pt x="392" y="173"/>
                    <a:pt x="394" y="172"/>
                  </a:cubicBezTo>
                  <a:cubicBezTo>
                    <a:pt x="397" y="170"/>
                    <a:pt x="400" y="169"/>
                    <a:pt x="404" y="167"/>
                  </a:cubicBezTo>
                  <a:cubicBezTo>
                    <a:pt x="406" y="166"/>
                    <a:pt x="408" y="165"/>
                    <a:pt x="410" y="164"/>
                  </a:cubicBezTo>
                  <a:cubicBezTo>
                    <a:pt x="411" y="163"/>
                    <a:pt x="413" y="162"/>
                    <a:pt x="415" y="161"/>
                  </a:cubicBezTo>
                  <a:cubicBezTo>
                    <a:pt x="414" y="162"/>
                    <a:pt x="413" y="163"/>
                    <a:pt x="412" y="164"/>
                  </a:cubicBezTo>
                  <a:cubicBezTo>
                    <a:pt x="408" y="167"/>
                    <a:pt x="403" y="170"/>
                    <a:pt x="399" y="174"/>
                  </a:cubicBezTo>
                  <a:cubicBezTo>
                    <a:pt x="396" y="177"/>
                    <a:pt x="393" y="180"/>
                    <a:pt x="389" y="182"/>
                  </a:cubicBezTo>
                  <a:cubicBezTo>
                    <a:pt x="385" y="186"/>
                    <a:pt x="381" y="190"/>
                    <a:pt x="377" y="193"/>
                  </a:cubicBezTo>
                  <a:cubicBezTo>
                    <a:pt x="374" y="196"/>
                    <a:pt x="370" y="199"/>
                    <a:pt x="367" y="202"/>
                  </a:cubicBezTo>
                  <a:cubicBezTo>
                    <a:pt x="363" y="206"/>
                    <a:pt x="359" y="210"/>
                    <a:pt x="355" y="214"/>
                  </a:cubicBezTo>
                  <a:cubicBezTo>
                    <a:pt x="352" y="217"/>
                    <a:pt x="349" y="219"/>
                    <a:pt x="346" y="222"/>
                  </a:cubicBezTo>
                  <a:cubicBezTo>
                    <a:pt x="341" y="227"/>
                    <a:pt x="337" y="231"/>
                    <a:pt x="333" y="235"/>
                  </a:cubicBezTo>
                  <a:cubicBezTo>
                    <a:pt x="330" y="238"/>
                    <a:pt x="327" y="241"/>
                    <a:pt x="324" y="243"/>
                  </a:cubicBezTo>
                  <a:cubicBezTo>
                    <a:pt x="320" y="248"/>
                    <a:pt x="315" y="253"/>
                    <a:pt x="311" y="257"/>
                  </a:cubicBezTo>
                  <a:cubicBezTo>
                    <a:pt x="308" y="260"/>
                    <a:pt x="306" y="262"/>
                    <a:pt x="304" y="265"/>
                  </a:cubicBezTo>
                  <a:cubicBezTo>
                    <a:pt x="298" y="271"/>
                    <a:pt x="293" y="276"/>
                    <a:pt x="288" y="282"/>
                  </a:cubicBezTo>
                  <a:cubicBezTo>
                    <a:pt x="287" y="284"/>
                    <a:pt x="285" y="286"/>
                    <a:pt x="283" y="287"/>
                  </a:cubicBezTo>
                  <a:cubicBezTo>
                    <a:pt x="272" y="301"/>
                    <a:pt x="260" y="314"/>
                    <a:pt x="249" y="328"/>
                  </a:cubicBezTo>
                  <a:cubicBezTo>
                    <a:pt x="248" y="327"/>
                    <a:pt x="248" y="327"/>
                    <a:pt x="247" y="327"/>
                  </a:cubicBezTo>
                  <a:cubicBezTo>
                    <a:pt x="247" y="326"/>
                    <a:pt x="247" y="326"/>
                    <a:pt x="247" y="326"/>
                  </a:cubicBezTo>
                  <a:cubicBezTo>
                    <a:pt x="248" y="324"/>
                    <a:pt x="248" y="322"/>
                    <a:pt x="249" y="321"/>
                  </a:cubicBezTo>
                  <a:cubicBezTo>
                    <a:pt x="249" y="319"/>
                    <a:pt x="250" y="318"/>
                    <a:pt x="250" y="317"/>
                  </a:cubicBezTo>
                  <a:cubicBezTo>
                    <a:pt x="251" y="315"/>
                    <a:pt x="251" y="314"/>
                    <a:pt x="252" y="312"/>
                  </a:cubicBezTo>
                  <a:cubicBezTo>
                    <a:pt x="252" y="311"/>
                    <a:pt x="253" y="309"/>
                    <a:pt x="253" y="308"/>
                  </a:cubicBezTo>
                  <a:cubicBezTo>
                    <a:pt x="254" y="306"/>
                    <a:pt x="254" y="305"/>
                    <a:pt x="255" y="303"/>
                  </a:cubicBezTo>
                  <a:cubicBezTo>
                    <a:pt x="256" y="302"/>
                    <a:pt x="256" y="301"/>
                    <a:pt x="256" y="300"/>
                  </a:cubicBezTo>
                  <a:cubicBezTo>
                    <a:pt x="257" y="298"/>
                    <a:pt x="258" y="296"/>
                    <a:pt x="259" y="294"/>
                  </a:cubicBezTo>
                  <a:cubicBezTo>
                    <a:pt x="259" y="293"/>
                    <a:pt x="260" y="292"/>
                    <a:pt x="260" y="292"/>
                  </a:cubicBezTo>
                  <a:cubicBezTo>
                    <a:pt x="261" y="290"/>
                    <a:pt x="262" y="288"/>
                    <a:pt x="263" y="286"/>
                  </a:cubicBezTo>
                  <a:cubicBezTo>
                    <a:pt x="263" y="285"/>
                    <a:pt x="263" y="285"/>
                    <a:pt x="264" y="284"/>
                  </a:cubicBezTo>
                  <a:cubicBezTo>
                    <a:pt x="265" y="282"/>
                    <a:pt x="266" y="280"/>
                    <a:pt x="267" y="279"/>
                  </a:cubicBezTo>
                  <a:cubicBezTo>
                    <a:pt x="268" y="279"/>
                    <a:pt x="270" y="280"/>
                    <a:pt x="271" y="280"/>
                  </a:cubicBezTo>
                  <a:moveTo>
                    <a:pt x="252" y="332"/>
                  </a:moveTo>
                  <a:cubicBezTo>
                    <a:pt x="252" y="330"/>
                    <a:pt x="251" y="329"/>
                    <a:pt x="250" y="328"/>
                  </a:cubicBezTo>
                  <a:cubicBezTo>
                    <a:pt x="257" y="320"/>
                    <a:pt x="263" y="312"/>
                    <a:pt x="270" y="304"/>
                  </a:cubicBezTo>
                  <a:cubicBezTo>
                    <a:pt x="272" y="301"/>
                    <a:pt x="275" y="299"/>
                    <a:pt x="277" y="296"/>
                  </a:cubicBezTo>
                  <a:cubicBezTo>
                    <a:pt x="285" y="287"/>
                    <a:pt x="293" y="278"/>
                    <a:pt x="301" y="269"/>
                  </a:cubicBezTo>
                  <a:cubicBezTo>
                    <a:pt x="302" y="268"/>
                    <a:pt x="303" y="267"/>
                    <a:pt x="304" y="265"/>
                  </a:cubicBezTo>
                  <a:cubicBezTo>
                    <a:pt x="313" y="256"/>
                    <a:pt x="323" y="246"/>
                    <a:pt x="332" y="237"/>
                  </a:cubicBezTo>
                  <a:cubicBezTo>
                    <a:pt x="335" y="234"/>
                    <a:pt x="337" y="232"/>
                    <a:pt x="339" y="230"/>
                  </a:cubicBezTo>
                  <a:cubicBezTo>
                    <a:pt x="347" y="222"/>
                    <a:pt x="355" y="214"/>
                    <a:pt x="364" y="206"/>
                  </a:cubicBezTo>
                  <a:cubicBezTo>
                    <a:pt x="365" y="205"/>
                    <a:pt x="367" y="203"/>
                    <a:pt x="369" y="201"/>
                  </a:cubicBezTo>
                  <a:cubicBezTo>
                    <a:pt x="379" y="193"/>
                    <a:pt x="389" y="184"/>
                    <a:pt x="399" y="176"/>
                  </a:cubicBezTo>
                  <a:cubicBezTo>
                    <a:pt x="401" y="174"/>
                    <a:pt x="403" y="172"/>
                    <a:pt x="406" y="170"/>
                  </a:cubicBezTo>
                  <a:cubicBezTo>
                    <a:pt x="410" y="166"/>
                    <a:pt x="415" y="162"/>
                    <a:pt x="420" y="158"/>
                  </a:cubicBezTo>
                  <a:cubicBezTo>
                    <a:pt x="421" y="158"/>
                    <a:pt x="422" y="157"/>
                    <a:pt x="423" y="157"/>
                  </a:cubicBezTo>
                  <a:cubicBezTo>
                    <a:pt x="424" y="156"/>
                    <a:pt x="424" y="156"/>
                    <a:pt x="424" y="156"/>
                  </a:cubicBezTo>
                  <a:cubicBezTo>
                    <a:pt x="418" y="161"/>
                    <a:pt x="411" y="167"/>
                    <a:pt x="405" y="172"/>
                  </a:cubicBezTo>
                  <a:cubicBezTo>
                    <a:pt x="403" y="174"/>
                    <a:pt x="400" y="176"/>
                    <a:pt x="398" y="178"/>
                  </a:cubicBezTo>
                  <a:cubicBezTo>
                    <a:pt x="388" y="187"/>
                    <a:pt x="378" y="196"/>
                    <a:pt x="368" y="205"/>
                  </a:cubicBezTo>
                  <a:cubicBezTo>
                    <a:pt x="367" y="207"/>
                    <a:pt x="365" y="208"/>
                    <a:pt x="363" y="210"/>
                  </a:cubicBezTo>
                  <a:cubicBezTo>
                    <a:pt x="355" y="218"/>
                    <a:pt x="347" y="226"/>
                    <a:pt x="338" y="234"/>
                  </a:cubicBezTo>
                  <a:cubicBezTo>
                    <a:pt x="336" y="237"/>
                    <a:pt x="333" y="239"/>
                    <a:pt x="331" y="242"/>
                  </a:cubicBezTo>
                  <a:cubicBezTo>
                    <a:pt x="321" y="251"/>
                    <a:pt x="312" y="261"/>
                    <a:pt x="303" y="272"/>
                  </a:cubicBezTo>
                  <a:cubicBezTo>
                    <a:pt x="302" y="272"/>
                    <a:pt x="302" y="273"/>
                    <a:pt x="301" y="273"/>
                  </a:cubicBezTo>
                  <a:cubicBezTo>
                    <a:pt x="292" y="283"/>
                    <a:pt x="284" y="293"/>
                    <a:pt x="275" y="303"/>
                  </a:cubicBezTo>
                  <a:cubicBezTo>
                    <a:pt x="273" y="306"/>
                    <a:pt x="271" y="309"/>
                    <a:pt x="268" y="312"/>
                  </a:cubicBezTo>
                  <a:cubicBezTo>
                    <a:pt x="263" y="318"/>
                    <a:pt x="258" y="325"/>
                    <a:pt x="252" y="332"/>
                  </a:cubicBezTo>
                  <a:moveTo>
                    <a:pt x="253" y="335"/>
                  </a:moveTo>
                  <a:cubicBezTo>
                    <a:pt x="253" y="335"/>
                    <a:pt x="253" y="335"/>
                    <a:pt x="253" y="335"/>
                  </a:cubicBezTo>
                  <a:cubicBezTo>
                    <a:pt x="253" y="334"/>
                    <a:pt x="253" y="333"/>
                    <a:pt x="253" y="333"/>
                  </a:cubicBezTo>
                  <a:cubicBezTo>
                    <a:pt x="253" y="332"/>
                    <a:pt x="253" y="332"/>
                    <a:pt x="254" y="331"/>
                  </a:cubicBezTo>
                  <a:cubicBezTo>
                    <a:pt x="257" y="327"/>
                    <a:pt x="260" y="323"/>
                    <a:pt x="263" y="319"/>
                  </a:cubicBezTo>
                  <a:cubicBezTo>
                    <a:pt x="267" y="315"/>
                    <a:pt x="271" y="310"/>
                    <a:pt x="274" y="306"/>
                  </a:cubicBezTo>
                  <a:cubicBezTo>
                    <a:pt x="277" y="302"/>
                    <a:pt x="281" y="298"/>
                    <a:pt x="284" y="294"/>
                  </a:cubicBezTo>
                  <a:cubicBezTo>
                    <a:pt x="288" y="290"/>
                    <a:pt x="292" y="286"/>
                    <a:pt x="295" y="281"/>
                  </a:cubicBezTo>
                  <a:cubicBezTo>
                    <a:pt x="299" y="278"/>
                    <a:pt x="302" y="274"/>
                    <a:pt x="305" y="270"/>
                  </a:cubicBezTo>
                  <a:cubicBezTo>
                    <a:pt x="309" y="266"/>
                    <a:pt x="313" y="262"/>
                    <a:pt x="317" y="257"/>
                  </a:cubicBezTo>
                  <a:cubicBezTo>
                    <a:pt x="320" y="254"/>
                    <a:pt x="323" y="251"/>
                    <a:pt x="327" y="247"/>
                  </a:cubicBezTo>
                  <a:cubicBezTo>
                    <a:pt x="331" y="243"/>
                    <a:pt x="335" y="239"/>
                    <a:pt x="339" y="234"/>
                  </a:cubicBezTo>
                  <a:cubicBezTo>
                    <a:pt x="342" y="231"/>
                    <a:pt x="346" y="228"/>
                    <a:pt x="349" y="225"/>
                  </a:cubicBezTo>
                  <a:cubicBezTo>
                    <a:pt x="353" y="220"/>
                    <a:pt x="358" y="216"/>
                    <a:pt x="362" y="212"/>
                  </a:cubicBezTo>
                  <a:cubicBezTo>
                    <a:pt x="365" y="209"/>
                    <a:pt x="368" y="206"/>
                    <a:pt x="371" y="203"/>
                  </a:cubicBezTo>
                  <a:cubicBezTo>
                    <a:pt x="376" y="199"/>
                    <a:pt x="380" y="195"/>
                    <a:pt x="385" y="191"/>
                  </a:cubicBezTo>
                  <a:cubicBezTo>
                    <a:pt x="388" y="188"/>
                    <a:pt x="391" y="185"/>
                    <a:pt x="394" y="182"/>
                  </a:cubicBezTo>
                  <a:cubicBezTo>
                    <a:pt x="399" y="178"/>
                    <a:pt x="404" y="174"/>
                    <a:pt x="409" y="170"/>
                  </a:cubicBezTo>
                  <a:cubicBezTo>
                    <a:pt x="412" y="167"/>
                    <a:pt x="415" y="165"/>
                    <a:pt x="418" y="162"/>
                  </a:cubicBezTo>
                  <a:cubicBezTo>
                    <a:pt x="421" y="160"/>
                    <a:pt x="424" y="157"/>
                    <a:pt x="427" y="155"/>
                  </a:cubicBezTo>
                  <a:cubicBezTo>
                    <a:pt x="429" y="154"/>
                    <a:pt x="431" y="153"/>
                    <a:pt x="433" y="152"/>
                  </a:cubicBezTo>
                  <a:cubicBezTo>
                    <a:pt x="435" y="151"/>
                    <a:pt x="437" y="150"/>
                    <a:pt x="440" y="149"/>
                  </a:cubicBezTo>
                  <a:cubicBezTo>
                    <a:pt x="443" y="147"/>
                    <a:pt x="447" y="146"/>
                    <a:pt x="451" y="144"/>
                  </a:cubicBezTo>
                  <a:cubicBezTo>
                    <a:pt x="453" y="144"/>
                    <a:pt x="454" y="143"/>
                    <a:pt x="456" y="142"/>
                  </a:cubicBezTo>
                  <a:cubicBezTo>
                    <a:pt x="459" y="141"/>
                    <a:pt x="462" y="140"/>
                    <a:pt x="464" y="139"/>
                  </a:cubicBezTo>
                  <a:cubicBezTo>
                    <a:pt x="465" y="140"/>
                    <a:pt x="465" y="141"/>
                    <a:pt x="466" y="141"/>
                  </a:cubicBezTo>
                  <a:cubicBezTo>
                    <a:pt x="462" y="144"/>
                    <a:pt x="459" y="147"/>
                    <a:pt x="455" y="149"/>
                  </a:cubicBezTo>
                  <a:cubicBezTo>
                    <a:pt x="450" y="153"/>
                    <a:pt x="445" y="157"/>
                    <a:pt x="440" y="161"/>
                  </a:cubicBezTo>
                  <a:cubicBezTo>
                    <a:pt x="435" y="166"/>
                    <a:pt x="429" y="171"/>
                    <a:pt x="423" y="176"/>
                  </a:cubicBezTo>
                  <a:cubicBezTo>
                    <a:pt x="418" y="180"/>
                    <a:pt x="414" y="184"/>
                    <a:pt x="409" y="188"/>
                  </a:cubicBezTo>
                  <a:cubicBezTo>
                    <a:pt x="403" y="193"/>
                    <a:pt x="397" y="199"/>
                    <a:pt x="391" y="205"/>
                  </a:cubicBezTo>
                  <a:cubicBezTo>
                    <a:pt x="387" y="208"/>
                    <a:pt x="383" y="212"/>
                    <a:pt x="379" y="216"/>
                  </a:cubicBezTo>
                  <a:cubicBezTo>
                    <a:pt x="372" y="223"/>
                    <a:pt x="365" y="229"/>
                    <a:pt x="358" y="236"/>
                  </a:cubicBezTo>
                  <a:cubicBezTo>
                    <a:pt x="355" y="239"/>
                    <a:pt x="352" y="242"/>
                    <a:pt x="349" y="245"/>
                  </a:cubicBezTo>
                  <a:cubicBezTo>
                    <a:pt x="331" y="263"/>
                    <a:pt x="313" y="282"/>
                    <a:pt x="296" y="301"/>
                  </a:cubicBezTo>
                  <a:cubicBezTo>
                    <a:pt x="295" y="302"/>
                    <a:pt x="293" y="303"/>
                    <a:pt x="291" y="304"/>
                  </a:cubicBezTo>
                  <a:cubicBezTo>
                    <a:pt x="288" y="307"/>
                    <a:pt x="284" y="310"/>
                    <a:pt x="280" y="313"/>
                  </a:cubicBezTo>
                  <a:cubicBezTo>
                    <a:pt x="276" y="317"/>
                    <a:pt x="271" y="320"/>
                    <a:pt x="267" y="324"/>
                  </a:cubicBezTo>
                  <a:cubicBezTo>
                    <a:pt x="263" y="327"/>
                    <a:pt x="259" y="330"/>
                    <a:pt x="256" y="333"/>
                  </a:cubicBezTo>
                  <a:cubicBezTo>
                    <a:pt x="255" y="334"/>
                    <a:pt x="254" y="335"/>
                    <a:pt x="253" y="335"/>
                  </a:cubicBezTo>
                  <a:moveTo>
                    <a:pt x="423" y="156"/>
                  </a:moveTo>
                  <a:cubicBezTo>
                    <a:pt x="425" y="154"/>
                    <a:pt x="428" y="152"/>
                    <a:pt x="431" y="149"/>
                  </a:cubicBezTo>
                  <a:cubicBezTo>
                    <a:pt x="433" y="148"/>
                    <a:pt x="435" y="146"/>
                    <a:pt x="438" y="144"/>
                  </a:cubicBezTo>
                  <a:cubicBezTo>
                    <a:pt x="448" y="136"/>
                    <a:pt x="458" y="129"/>
                    <a:pt x="469" y="121"/>
                  </a:cubicBezTo>
                  <a:cubicBezTo>
                    <a:pt x="471" y="120"/>
                    <a:pt x="473" y="118"/>
                    <a:pt x="475" y="117"/>
                  </a:cubicBezTo>
                  <a:cubicBezTo>
                    <a:pt x="480" y="114"/>
                    <a:pt x="484" y="111"/>
                    <a:pt x="488" y="108"/>
                  </a:cubicBezTo>
                  <a:cubicBezTo>
                    <a:pt x="484" y="111"/>
                    <a:pt x="480" y="114"/>
                    <a:pt x="475" y="117"/>
                  </a:cubicBezTo>
                  <a:cubicBezTo>
                    <a:pt x="473" y="119"/>
                    <a:pt x="471" y="120"/>
                    <a:pt x="468" y="122"/>
                  </a:cubicBezTo>
                  <a:cubicBezTo>
                    <a:pt x="458" y="130"/>
                    <a:pt x="447" y="137"/>
                    <a:pt x="437" y="145"/>
                  </a:cubicBezTo>
                  <a:cubicBezTo>
                    <a:pt x="435" y="147"/>
                    <a:pt x="433" y="149"/>
                    <a:pt x="430" y="151"/>
                  </a:cubicBezTo>
                  <a:cubicBezTo>
                    <a:pt x="429" y="152"/>
                    <a:pt x="428" y="153"/>
                    <a:pt x="427" y="154"/>
                  </a:cubicBezTo>
                  <a:cubicBezTo>
                    <a:pt x="425" y="155"/>
                    <a:pt x="424" y="155"/>
                    <a:pt x="423" y="156"/>
                  </a:cubicBezTo>
                  <a:moveTo>
                    <a:pt x="496" y="103"/>
                  </a:moveTo>
                  <a:cubicBezTo>
                    <a:pt x="498" y="101"/>
                    <a:pt x="500" y="100"/>
                    <a:pt x="502" y="99"/>
                  </a:cubicBezTo>
                  <a:cubicBezTo>
                    <a:pt x="502" y="98"/>
                    <a:pt x="503" y="98"/>
                    <a:pt x="503" y="98"/>
                  </a:cubicBezTo>
                  <a:cubicBezTo>
                    <a:pt x="503" y="98"/>
                    <a:pt x="502" y="98"/>
                    <a:pt x="502" y="99"/>
                  </a:cubicBezTo>
                  <a:cubicBezTo>
                    <a:pt x="500" y="100"/>
                    <a:pt x="498" y="101"/>
                    <a:pt x="496" y="103"/>
                  </a:cubicBezTo>
                  <a:moveTo>
                    <a:pt x="430" y="153"/>
                  </a:moveTo>
                  <a:cubicBezTo>
                    <a:pt x="431" y="152"/>
                    <a:pt x="432" y="151"/>
                    <a:pt x="433" y="150"/>
                  </a:cubicBezTo>
                  <a:cubicBezTo>
                    <a:pt x="436" y="148"/>
                    <a:pt x="439" y="145"/>
                    <a:pt x="442" y="143"/>
                  </a:cubicBezTo>
                  <a:cubicBezTo>
                    <a:pt x="447" y="139"/>
                    <a:pt x="453" y="135"/>
                    <a:pt x="458" y="131"/>
                  </a:cubicBezTo>
                  <a:cubicBezTo>
                    <a:pt x="461" y="129"/>
                    <a:pt x="463" y="127"/>
                    <a:pt x="466" y="125"/>
                  </a:cubicBezTo>
                  <a:cubicBezTo>
                    <a:pt x="472" y="120"/>
                    <a:pt x="478" y="116"/>
                    <a:pt x="484" y="112"/>
                  </a:cubicBezTo>
                  <a:cubicBezTo>
                    <a:pt x="486" y="110"/>
                    <a:pt x="488" y="109"/>
                    <a:pt x="490" y="107"/>
                  </a:cubicBezTo>
                  <a:cubicBezTo>
                    <a:pt x="497" y="103"/>
                    <a:pt x="504" y="98"/>
                    <a:pt x="510" y="94"/>
                  </a:cubicBezTo>
                  <a:cubicBezTo>
                    <a:pt x="512" y="93"/>
                    <a:pt x="513" y="92"/>
                    <a:pt x="515" y="91"/>
                  </a:cubicBezTo>
                  <a:cubicBezTo>
                    <a:pt x="522" y="86"/>
                    <a:pt x="530" y="82"/>
                    <a:pt x="537" y="77"/>
                  </a:cubicBezTo>
                  <a:cubicBezTo>
                    <a:pt x="534" y="79"/>
                    <a:pt x="531" y="82"/>
                    <a:pt x="528" y="84"/>
                  </a:cubicBezTo>
                  <a:cubicBezTo>
                    <a:pt x="526" y="86"/>
                    <a:pt x="524" y="87"/>
                    <a:pt x="523" y="88"/>
                  </a:cubicBezTo>
                  <a:cubicBezTo>
                    <a:pt x="519" y="92"/>
                    <a:pt x="515" y="95"/>
                    <a:pt x="511" y="98"/>
                  </a:cubicBezTo>
                  <a:cubicBezTo>
                    <a:pt x="510" y="99"/>
                    <a:pt x="508" y="101"/>
                    <a:pt x="507" y="102"/>
                  </a:cubicBezTo>
                  <a:cubicBezTo>
                    <a:pt x="502" y="106"/>
                    <a:pt x="497" y="111"/>
                    <a:pt x="492" y="116"/>
                  </a:cubicBezTo>
                  <a:cubicBezTo>
                    <a:pt x="491" y="117"/>
                    <a:pt x="490" y="118"/>
                    <a:pt x="488" y="119"/>
                  </a:cubicBezTo>
                  <a:cubicBezTo>
                    <a:pt x="485" y="123"/>
                    <a:pt x="482" y="126"/>
                    <a:pt x="479" y="129"/>
                  </a:cubicBezTo>
                  <a:cubicBezTo>
                    <a:pt x="478" y="127"/>
                    <a:pt x="476" y="126"/>
                    <a:pt x="473" y="126"/>
                  </a:cubicBezTo>
                  <a:cubicBezTo>
                    <a:pt x="468" y="126"/>
                    <a:pt x="464" y="131"/>
                    <a:pt x="464" y="136"/>
                  </a:cubicBezTo>
                  <a:cubicBezTo>
                    <a:pt x="464" y="137"/>
                    <a:pt x="464" y="138"/>
                    <a:pt x="464" y="138"/>
                  </a:cubicBezTo>
                  <a:cubicBezTo>
                    <a:pt x="462" y="139"/>
                    <a:pt x="460" y="140"/>
                    <a:pt x="458" y="141"/>
                  </a:cubicBezTo>
                  <a:cubicBezTo>
                    <a:pt x="456" y="142"/>
                    <a:pt x="454" y="142"/>
                    <a:pt x="452" y="143"/>
                  </a:cubicBezTo>
                  <a:cubicBezTo>
                    <a:pt x="449" y="144"/>
                    <a:pt x="446" y="145"/>
                    <a:pt x="443" y="147"/>
                  </a:cubicBezTo>
                  <a:cubicBezTo>
                    <a:pt x="440" y="148"/>
                    <a:pt x="438" y="149"/>
                    <a:pt x="436" y="150"/>
                  </a:cubicBezTo>
                  <a:cubicBezTo>
                    <a:pt x="434" y="151"/>
                    <a:pt x="432" y="152"/>
                    <a:pt x="430" y="153"/>
                  </a:cubicBezTo>
                  <a:moveTo>
                    <a:pt x="343" y="205"/>
                  </a:moveTo>
                  <a:cubicBezTo>
                    <a:pt x="355" y="195"/>
                    <a:pt x="368" y="185"/>
                    <a:pt x="381" y="175"/>
                  </a:cubicBezTo>
                  <a:cubicBezTo>
                    <a:pt x="381" y="174"/>
                    <a:pt x="382" y="174"/>
                    <a:pt x="382" y="174"/>
                  </a:cubicBezTo>
                  <a:cubicBezTo>
                    <a:pt x="433" y="135"/>
                    <a:pt x="487" y="100"/>
                    <a:pt x="544" y="70"/>
                  </a:cubicBezTo>
                  <a:cubicBezTo>
                    <a:pt x="546" y="69"/>
                    <a:pt x="548" y="68"/>
                    <a:pt x="550" y="67"/>
                  </a:cubicBezTo>
                  <a:cubicBezTo>
                    <a:pt x="553" y="65"/>
                    <a:pt x="556" y="63"/>
                    <a:pt x="560" y="62"/>
                  </a:cubicBezTo>
                  <a:cubicBezTo>
                    <a:pt x="556" y="64"/>
                    <a:pt x="552" y="67"/>
                    <a:pt x="549" y="69"/>
                  </a:cubicBezTo>
                  <a:cubicBezTo>
                    <a:pt x="546" y="71"/>
                    <a:pt x="544" y="72"/>
                    <a:pt x="541" y="73"/>
                  </a:cubicBezTo>
                  <a:cubicBezTo>
                    <a:pt x="538" y="75"/>
                    <a:pt x="534" y="77"/>
                    <a:pt x="531" y="79"/>
                  </a:cubicBezTo>
                  <a:cubicBezTo>
                    <a:pt x="526" y="82"/>
                    <a:pt x="521" y="85"/>
                    <a:pt x="517" y="88"/>
                  </a:cubicBezTo>
                  <a:cubicBezTo>
                    <a:pt x="513" y="90"/>
                    <a:pt x="510" y="93"/>
                    <a:pt x="506" y="95"/>
                  </a:cubicBezTo>
                  <a:cubicBezTo>
                    <a:pt x="502" y="98"/>
                    <a:pt x="497" y="101"/>
                    <a:pt x="493" y="104"/>
                  </a:cubicBezTo>
                  <a:cubicBezTo>
                    <a:pt x="489" y="106"/>
                    <a:pt x="485" y="109"/>
                    <a:pt x="482" y="111"/>
                  </a:cubicBezTo>
                  <a:cubicBezTo>
                    <a:pt x="477" y="114"/>
                    <a:pt x="473" y="117"/>
                    <a:pt x="469" y="120"/>
                  </a:cubicBezTo>
                  <a:cubicBezTo>
                    <a:pt x="465" y="123"/>
                    <a:pt x="462" y="125"/>
                    <a:pt x="458" y="128"/>
                  </a:cubicBezTo>
                  <a:cubicBezTo>
                    <a:pt x="454" y="131"/>
                    <a:pt x="450" y="134"/>
                    <a:pt x="445" y="137"/>
                  </a:cubicBezTo>
                  <a:cubicBezTo>
                    <a:pt x="442" y="140"/>
                    <a:pt x="438" y="143"/>
                    <a:pt x="435" y="145"/>
                  </a:cubicBezTo>
                  <a:cubicBezTo>
                    <a:pt x="431" y="149"/>
                    <a:pt x="426" y="152"/>
                    <a:pt x="422" y="155"/>
                  </a:cubicBezTo>
                  <a:cubicBezTo>
                    <a:pt x="421" y="156"/>
                    <a:pt x="420" y="157"/>
                    <a:pt x="418" y="158"/>
                  </a:cubicBezTo>
                  <a:cubicBezTo>
                    <a:pt x="406" y="164"/>
                    <a:pt x="394" y="171"/>
                    <a:pt x="382" y="179"/>
                  </a:cubicBezTo>
                  <a:cubicBezTo>
                    <a:pt x="381" y="179"/>
                    <a:pt x="381" y="179"/>
                    <a:pt x="380" y="180"/>
                  </a:cubicBezTo>
                  <a:cubicBezTo>
                    <a:pt x="376" y="182"/>
                    <a:pt x="372" y="185"/>
                    <a:pt x="368" y="187"/>
                  </a:cubicBezTo>
                  <a:cubicBezTo>
                    <a:pt x="368" y="187"/>
                    <a:pt x="367" y="188"/>
                    <a:pt x="367" y="188"/>
                  </a:cubicBezTo>
                  <a:cubicBezTo>
                    <a:pt x="359" y="194"/>
                    <a:pt x="351" y="199"/>
                    <a:pt x="343" y="205"/>
                  </a:cubicBezTo>
                  <a:moveTo>
                    <a:pt x="559" y="63"/>
                  </a:moveTo>
                  <a:cubicBezTo>
                    <a:pt x="560" y="63"/>
                    <a:pt x="560" y="62"/>
                    <a:pt x="561" y="62"/>
                  </a:cubicBezTo>
                  <a:cubicBezTo>
                    <a:pt x="563" y="61"/>
                    <a:pt x="565" y="59"/>
                    <a:pt x="567" y="58"/>
                  </a:cubicBezTo>
                  <a:cubicBezTo>
                    <a:pt x="568" y="58"/>
                    <a:pt x="568" y="57"/>
                    <a:pt x="569" y="57"/>
                  </a:cubicBezTo>
                  <a:cubicBezTo>
                    <a:pt x="575" y="54"/>
                    <a:pt x="582" y="51"/>
                    <a:pt x="588" y="48"/>
                  </a:cubicBezTo>
                  <a:cubicBezTo>
                    <a:pt x="588" y="48"/>
                    <a:pt x="589" y="47"/>
                    <a:pt x="589" y="47"/>
                  </a:cubicBezTo>
                  <a:cubicBezTo>
                    <a:pt x="581" y="51"/>
                    <a:pt x="574" y="55"/>
                    <a:pt x="566" y="59"/>
                  </a:cubicBezTo>
                  <a:cubicBezTo>
                    <a:pt x="564" y="61"/>
                    <a:pt x="561" y="62"/>
                    <a:pt x="559" y="63"/>
                  </a:cubicBezTo>
                  <a:moveTo>
                    <a:pt x="481" y="131"/>
                  </a:moveTo>
                  <a:cubicBezTo>
                    <a:pt x="481" y="131"/>
                    <a:pt x="481" y="131"/>
                    <a:pt x="481" y="131"/>
                  </a:cubicBezTo>
                  <a:cubicBezTo>
                    <a:pt x="484" y="130"/>
                    <a:pt x="486" y="128"/>
                    <a:pt x="489" y="127"/>
                  </a:cubicBezTo>
                  <a:cubicBezTo>
                    <a:pt x="493" y="124"/>
                    <a:pt x="497" y="122"/>
                    <a:pt x="501" y="119"/>
                  </a:cubicBezTo>
                  <a:cubicBezTo>
                    <a:pt x="505" y="117"/>
                    <a:pt x="509" y="114"/>
                    <a:pt x="513" y="112"/>
                  </a:cubicBezTo>
                  <a:cubicBezTo>
                    <a:pt x="517" y="110"/>
                    <a:pt x="521" y="107"/>
                    <a:pt x="525" y="105"/>
                  </a:cubicBezTo>
                  <a:cubicBezTo>
                    <a:pt x="530" y="103"/>
                    <a:pt x="534" y="100"/>
                    <a:pt x="538" y="98"/>
                  </a:cubicBezTo>
                  <a:cubicBezTo>
                    <a:pt x="542" y="96"/>
                    <a:pt x="546" y="93"/>
                    <a:pt x="550" y="91"/>
                  </a:cubicBezTo>
                  <a:cubicBezTo>
                    <a:pt x="555" y="89"/>
                    <a:pt x="559" y="87"/>
                    <a:pt x="564" y="84"/>
                  </a:cubicBezTo>
                  <a:cubicBezTo>
                    <a:pt x="568" y="82"/>
                    <a:pt x="572" y="80"/>
                    <a:pt x="576" y="78"/>
                  </a:cubicBezTo>
                  <a:cubicBezTo>
                    <a:pt x="580" y="76"/>
                    <a:pt x="585" y="74"/>
                    <a:pt x="589" y="71"/>
                  </a:cubicBezTo>
                  <a:cubicBezTo>
                    <a:pt x="593" y="69"/>
                    <a:pt x="597" y="67"/>
                    <a:pt x="601" y="65"/>
                  </a:cubicBezTo>
                  <a:cubicBezTo>
                    <a:pt x="606" y="63"/>
                    <a:pt x="611" y="61"/>
                    <a:pt x="615" y="59"/>
                  </a:cubicBezTo>
                  <a:cubicBezTo>
                    <a:pt x="619" y="57"/>
                    <a:pt x="623" y="55"/>
                    <a:pt x="627" y="54"/>
                  </a:cubicBezTo>
                  <a:cubicBezTo>
                    <a:pt x="632" y="51"/>
                    <a:pt x="637" y="49"/>
                    <a:pt x="642" y="47"/>
                  </a:cubicBezTo>
                  <a:cubicBezTo>
                    <a:pt x="646" y="46"/>
                    <a:pt x="650" y="44"/>
                    <a:pt x="654" y="42"/>
                  </a:cubicBezTo>
                  <a:cubicBezTo>
                    <a:pt x="656" y="41"/>
                    <a:pt x="659" y="40"/>
                    <a:pt x="661" y="39"/>
                  </a:cubicBezTo>
                  <a:cubicBezTo>
                    <a:pt x="673" y="44"/>
                    <a:pt x="685" y="52"/>
                    <a:pt x="697" y="63"/>
                  </a:cubicBezTo>
                  <a:cubicBezTo>
                    <a:pt x="695" y="63"/>
                    <a:pt x="694" y="64"/>
                    <a:pt x="693" y="64"/>
                  </a:cubicBezTo>
                  <a:cubicBezTo>
                    <a:pt x="689" y="65"/>
                    <a:pt x="685" y="65"/>
                    <a:pt x="681" y="66"/>
                  </a:cubicBezTo>
                  <a:cubicBezTo>
                    <a:pt x="677" y="67"/>
                    <a:pt x="672" y="68"/>
                    <a:pt x="667" y="69"/>
                  </a:cubicBezTo>
                  <a:cubicBezTo>
                    <a:pt x="663" y="70"/>
                    <a:pt x="660" y="71"/>
                    <a:pt x="656" y="72"/>
                  </a:cubicBezTo>
                  <a:cubicBezTo>
                    <a:pt x="651" y="73"/>
                    <a:pt x="647" y="74"/>
                    <a:pt x="642" y="75"/>
                  </a:cubicBezTo>
                  <a:cubicBezTo>
                    <a:pt x="638" y="76"/>
                    <a:pt x="635" y="77"/>
                    <a:pt x="631" y="78"/>
                  </a:cubicBezTo>
                  <a:cubicBezTo>
                    <a:pt x="626" y="79"/>
                    <a:pt x="622" y="80"/>
                    <a:pt x="617" y="81"/>
                  </a:cubicBezTo>
                  <a:cubicBezTo>
                    <a:pt x="613" y="82"/>
                    <a:pt x="610" y="83"/>
                    <a:pt x="606" y="84"/>
                  </a:cubicBezTo>
                  <a:cubicBezTo>
                    <a:pt x="602" y="86"/>
                    <a:pt x="597" y="87"/>
                    <a:pt x="593" y="89"/>
                  </a:cubicBezTo>
                  <a:cubicBezTo>
                    <a:pt x="589" y="90"/>
                    <a:pt x="585" y="91"/>
                    <a:pt x="582" y="92"/>
                  </a:cubicBezTo>
                  <a:cubicBezTo>
                    <a:pt x="577" y="93"/>
                    <a:pt x="573" y="95"/>
                    <a:pt x="568" y="96"/>
                  </a:cubicBezTo>
                  <a:cubicBezTo>
                    <a:pt x="565" y="98"/>
                    <a:pt x="561" y="99"/>
                    <a:pt x="558" y="100"/>
                  </a:cubicBezTo>
                  <a:cubicBezTo>
                    <a:pt x="554" y="102"/>
                    <a:pt x="549" y="103"/>
                    <a:pt x="545" y="105"/>
                  </a:cubicBezTo>
                  <a:cubicBezTo>
                    <a:pt x="541" y="106"/>
                    <a:pt x="538" y="107"/>
                    <a:pt x="534" y="109"/>
                  </a:cubicBezTo>
                  <a:cubicBezTo>
                    <a:pt x="530" y="110"/>
                    <a:pt x="526" y="112"/>
                    <a:pt x="521" y="114"/>
                  </a:cubicBezTo>
                  <a:cubicBezTo>
                    <a:pt x="518" y="115"/>
                    <a:pt x="515" y="117"/>
                    <a:pt x="511" y="118"/>
                  </a:cubicBezTo>
                  <a:cubicBezTo>
                    <a:pt x="507" y="120"/>
                    <a:pt x="503" y="122"/>
                    <a:pt x="498" y="124"/>
                  </a:cubicBezTo>
                  <a:cubicBezTo>
                    <a:pt x="495" y="125"/>
                    <a:pt x="492" y="127"/>
                    <a:pt x="488" y="128"/>
                  </a:cubicBezTo>
                  <a:cubicBezTo>
                    <a:pt x="486" y="129"/>
                    <a:pt x="484" y="130"/>
                    <a:pt x="481" y="131"/>
                  </a:cubicBezTo>
                  <a:moveTo>
                    <a:pt x="617" y="43"/>
                  </a:moveTo>
                  <a:cubicBezTo>
                    <a:pt x="623" y="43"/>
                    <a:pt x="627" y="39"/>
                    <a:pt x="627" y="34"/>
                  </a:cubicBezTo>
                  <a:cubicBezTo>
                    <a:pt x="627" y="33"/>
                    <a:pt x="627" y="33"/>
                    <a:pt x="627" y="33"/>
                  </a:cubicBezTo>
                  <a:cubicBezTo>
                    <a:pt x="628" y="32"/>
                    <a:pt x="630" y="32"/>
                    <a:pt x="632" y="32"/>
                  </a:cubicBezTo>
                  <a:cubicBezTo>
                    <a:pt x="641" y="32"/>
                    <a:pt x="650" y="34"/>
                    <a:pt x="660" y="39"/>
                  </a:cubicBezTo>
                  <a:cubicBezTo>
                    <a:pt x="657" y="40"/>
                    <a:pt x="654" y="41"/>
                    <a:pt x="651" y="42"/>
                  </a:cubicBezTo>
                  <a:cubicBezTo>
                    <a:pt x="648" y="44"/>
                    <a:pt x="644" y="45"/>
                    <a:pt x="641" y="46"/>
                  </a:cubicBezTo>
                  <a:cubicBezTo>
                    <a:pt x="636" y="49"/>
                    <a:pt x="630" y="51"/>
                    <a:pt x="625" y="54"/>
                  </a:cubicBezTo>
                  <a:cubicBezTo>
                    <a:pt x="621" y="55"/>
                    <a:pt x="617" y="57"/>
                    <a:pt x="613" y="59"/>
                  </a:cubicBezTo>
                  <a:cubicBezTo>
                    <a:pt x="608" y="61"/>
                    <a:pt x="604" y="63"/>
                    <a:pt x="599" y="66"/>
                  </a:cubicBezTo>
                  <a:cubicBezTo>
                    <a:pt x="595" y="68"/>
                    <a:pt x="591" y="70"/>
                    <a:pt x="587" y="72"/>
                  </a:cubicBezTo>
                  <a:cubicBezTo>
                    <a:pt x="582" y="74"/>
                    <a:pt x="578" y="76"/>
                    <a:pt x="573" y="78"/>
                  </a:cubicBezTo>
                  <a:cubicBezTo>
                    <a:pt x="569" y="80"/>
                    <a:pt x="565" y="83"/>
                    <a:pt x="561" y="85"/>
                  </a:cubicBezTo>
                  <a:cubicBezTo>
                    <a:pt x="557" y="87"/>
                    <a:pt x="552" y="89"/>
                    <a:pt x="548" y="92"/>
                  </a:cubicBezTo>
                  <a:cubicBezTo>
                    <a:pt x="544" y="94"/>
                    <a:pt x="540" y="96"/>
                    <a:pt x="536" y="98"/>
                  </a:cubicBezTo>
                  <a:cubicBezTo>
                    <a:pt x="531" y="101"/>
                    <a:pt x="527" y="103"/>
                    <a:pt x="523" y="105"/>
                  </a:cubicBezTo>
                  <a:cubicBezTo>
                    <a:pt x="519" y="108"/>
                    <a:pt x="515" y="110"/>
                    <a:pt x="511" y="112"/>
                  </a:cubicBezTo>
                  <a:cubicBezTo>
                    <a:pt x="507" y="115"/>
                    <a:pt x="503" y="117"/>
                    <a:pt x="499" y="120"/>
                  </a:cubicBezTo>
                  <a:cubicBezTo>
                    <a:pt x="495" y="122"/>
                    <a:pt x="491" y="124"/>
                    <a:pt x="487" y="127"/>
                  </a:cubicBezTo>
                  <a:cubicBezTo>
                    <a:pt x="485" y="128"/>
                    <a:pt x="483" y="129"/>
                    <a:pt x="481" y="131"/>
                  </a:cubicBezTo>
                  <a:cubicBezTo>
                    <a:pt x="481" y="130"/>
                    <a:pt x="480" y="130"/>
                    <a:pt x="480" y="129"/>
                  </a:cubicBezTo>
                  <a:cubicBezTo>
                    <a:pt x="483" y="126"/>
                    <a:pt x="487" y="122"/>
                    <a:pt x="490" y="119"/>
                  </a:cubicBezTo>
                  <a:cubicBezTo>
                    <a:pt x="492" y="117"/>
                    <a:pt x="493" y="116"/>
                    <a:pt x="495" y="114"/>
                  </a:cubicBezTo>
                  <a:cubicBezTo>
                    <a:pt x="500" y="109"/>
                    <a:pt x="505" y="105"/>
                    <a:pt x="510" y="101"/>
                  </a:cubicBezTo>
                  <a:cubicBezTo>
                    <a:pt x="511" y="99"/>
                    <a:pt x="513" y="98"/>
                    <a:pt x="514" y="97"/>
                  </a:cubicBezTo>
                  <a:cubicBezTo>
                    <a:pt x="518" y="94"/>
                    <a:pt x="521" y="91"/>
                    <a:pt x="525" y="88"/>
                  </a:cubicBezTo>
                  <a:cubicBezTo>
                    <a:pt x="527" y="86"/>
                    <a:pt x="529" y="84"/>
                    <a:pt x="532" y="83"/>
                  </a:cubicBezTo>
                  <a:cubicBezTo>
                    <a:pt x="535" y="80"/>
                    <a:pt x="538" y="78"/>
                    <a:pt x="541" y="75"/>
                  </a:cubicBezTo>
                  <a:cubicBezTo>
                    <a:pt x="543" y="74"/>
                    <a:pt x="544" y="73"/>
                    <a:pt x="545" y="73"/>
                  </a:cubicBezTo>
                  <a:cubicBezTo>
                    <a:pt x="566" y="60"/>
                    <a:pt x="588" y="49"/>
                    <a:pt x="609" y="38"/>
                  </a:cubicBezTo>
                  <a:cubicBezTo>
                    <a:pt x="611" y="41"/>
                    <a:pt x="614" y="43"/>
                    <a:pt x="617" y="43"/>
                  </a:cubicBezTo>
                  <a:moveTo>
                    <a:pt x="701" y="0"/>
                  </a:moveTo>
                  <a:cubicBezTo>
                    <a:pt x="700" y="0"/>
                    <a:pt x="700" y="0"/>
                    <a:pt x="699" y="1"/>
                  </a:cubicBezTo>
                  <a:cubicBezTo>
                    <a:pt x="694" y="2"/>
                    <a:pt x="690" y="4"/>
                    <a:pt x="686" y="5"/>
                  </a:cubicBezTo>
                  <a:cubicBezTo>
                    <a:pt x="685" y="5"/>
                    <a:pt x="684" y="6"/>
                    <a:pt x="683" y="6"/>
                  </a:cubicBezTo>
                  <a:cubicBezTo>
                    <a:pt x="673" y="10"/>
                    <a:pt x="663" y="14"/>
                    <a:pt x="653" y="18"/>
                  </a:cubicBezTo>
                  <a:cubicBezTo>
                    <a:pt x="651" y="18"/>
                    <a:pt x="649" y="19"/>
                    <a:pt x="648" y="20"/>
                  </a:cubicBezTo>
                  <a:cubicBezTo>
                    <a:pt x="640" y="23"/>
                    <a:pt x="633" y="26"/>
                    <a:pt x="626" y="29"/>
                  </a:cubicBezTo>
                  <a:cubicBezTo>
                    <a:pt x="624" y="26"/>
                    <a:pt x="621" y="24"/>
                    <a:pt x="617" y="24"/>
                  </a:cubicBezTo>
                  <a:cubicBezTo>
                    <a:pt x="612" y="24"/>
                    <a:pt x="608" y="29"/>
                    <a:pt x="608" y="34"/>
                  </a:cubicBezTo>
                  <a:cubicBezTo>
                    <a:pt x="608" y="35"/>
                    <a:pt x="608" y="36"/>
                    <a:pt x="609" y="37"/>
                  </a:cubicBezTo>
                  <a:cubicBezTo>
                    <a:pt x="606" y="38"/>
                    <a:pt x="604" y="39"/>
                    <a:pt x="601" y="40"/>
                  </a:cubicBezTo>
                  <a:cubicBezTo>
                    <a:pt x="600" y="40"/>
                    <a:pt x="598" y="41"/>
                    <a:pt x="597" y="42"/>
                  </a:cubicBezTo>
                  <a:cubicBezTo>
                    <a:pt x="592" y="44"/>
                    <a:pt x="587" y="46"/>
                    <a:pt x="582" y="49"/>
                  </a:cubicBezTo>
                  <a:cubicBezTo>
                    <a:pt x="580" y="50"/>
                    <a:pt x="579" y="51"/>
                    <a:pt x="578" y="51"/>
                  </a:cubicBezTo>
                  <a:cubicBezTo>
                    <a:pt x="575" y="53"/>
                    <a:pt x="573" y="54"/>
                    <a:pt x="571" y="55"/>
                  </a:cubicBezTo>
                  <a:cubicBezTo>
                    <a:pt x="570" y="55"/>
                    <a:pt x="570" y="55"/>
                    <a:pt x="570" y="55"/>
                  </a:cubicBezTo>
                  <a:cubicBezTo>
                    <a:pt x="561" y="60"/>
                    <a:pt x="551" y="65"/>
                    <a:pt x="542" y="70"/>
                  </a:cubicBezTo>
                  <a:cubicBezTo>
                    <a:pt x="539" y="72"/>
                    <a:pt x="536" y="73"/>
                    <a:pt x="533" y="75"/>
                  </a:cubicBezTo>
                  <a:cubicBezTo>
                    <a:pt x="526" y="79"/>
                    <a:pt x="519" y="82"/>
                    <a:pt x="512" y="86"/>
                  </a:cubicBezTo>
                  <a:cubicBezTo>
                    <a:pt x="509" y="88"/>
                    <a:pt x="506" y="90"/>
                    <a:pt x="503" y="91"/>
                  </a:cubicBezTo>
                  <a:cubicBezTo>
                    <a:pt x="494" y="97"/>
                    <a:pt x="485" y="102"/>
                    <a:pt x="476" y="108"/>
                  </a:cubicBezTo>
                  <a:cubicBezTo>
                    <a:pt x="474" y="109"/>
                    <a:pt x="471" y="110"/>
                    <a:pt x="469" y="112"/>
                  </a:cubicBezTo>
                  <a:cubicBezTo>
                    <a:pt x="462" y="116"/>
                    <a:pt x="455" y="121"/>
                    <a:pt x="448" y="125"/>
                  </a:cubicBezTo>
                  <a:cubicBezTo>
                    <a:pt x="445" y="127"/>
                    <a:pt x="442" y="129"/>
                    <a:pt x="439" y="132"/>
                  </a:cubicBezTo>
                  <a:cubicBezTo>
                    <a:pt x="437" y="133"/>
                    <a:pt x="435" y="134"/>
                    <a:pt x="433" y="136"/>
                  </a:cubicBezTo>
                  <a:cubicBezTo>
                    <a:pt x="428" y="139"/>
                    <a:pt x="423" y="143"/>
                    <a:pt x="418" y="146"/>
                  </a:cubicBezTo>
                  <a:cubicBezTo>
                    <a:pt x="416" y="147"/>
                    <a:pt x="414" y="149"/>
                    <a:pt x="412" y="150"/>
                  </a:cubicBezTo>
                  <a:cubicBezTo>
                    <a:pt x="404" y="156"/>
                    <a:pt x="395" y="163"/>
                    <a:pt x="387" y="169"/>
                  </a:cubicBezTo>
                  <a:cubicBezTo>
                    <a:pt x="384" y="171"/>
                    <a:pt x="381" y="173"/>
                    <a:pt x="378" y="175"/>
                  </a:cubicBezTo>
                  <a:cubicBezTo>
                    <a:pt x="372" y="180"/>
                    <a:pt x="366" y="185"/>
                    <a:pt x="360" y="190"/>
                  </a:cubicBezTo>
                  <a:cubicBezTo>
                    <a:pt x="357" y="192"/>
                    <a:pt x="355" y="194"/>
                    <a:pt x="352" y="197"/>
                  </a:cubicBezTo>
                  <a:cubicBezTo>
                    <a:pt x="344" y="203"/>
                    <a:pt x="336" y="210"/>
                    <a:pt x="328" y="217"/>
                  </a:cubicBezTo>
                  <a:cubicBezTo>
                    <a:pt x="327" y="218"/>
                    <a:pt x="327" y="218"/>
                    <a:pt x="327" y="218"/>
                  </a:cubicBezTo>
                  <a:cubicBezTo>
                    <a:pt x="325" y="219"/>
                    <a:pt x="323" y="221"/>
                    <a:pt x="321" y="223"/>
                  </a:cubicBezTo>
                  <a:cubicBezTo>
                    <a:pt x="319" y="224"/>
                    <a:pt x="318" y="226"/>
                    <a:pt x="316" y="227"/>
                  </a:cubicBezTo>
                  <a:cubicBezTo>
                    <a:pt x="314" y="229"/>
                    <a:pt x="311" y="231"/>
                    <a:pt x="309" y="233"/>
                  </a:cubicBezTo>
                  <a:cubicBezTo>
                    <a:pt x="307" y="235"/>
                    <a:pt x="304" y="237"/>
                    <a:pt x="302" y="240"/>
                  </a:cubicBezTo>
                  <a:cubicBezTo>
                    <a:pt x="300" y="241"/>
                    <a:pt x="298" y="243"/>
                    <a:pt x="296" y="245"/>
                  </a:cubicBezTo>
                  <a:cubicBezTo>
                    <a:pt x="293" y="248"/>
                    <a:pt x="290" y="250"/>
                    <a:pt x="288" y="253"/>
                  </a:cubicBezTo>
                  <a:cubicBezTo>
                    <a:pt x="286" y="255"/>
                    <a:pt x="285" y="256"/>
                    <a:pt x="284" y="257"/>
                  </a:cubicBezTo>
                  <a:cubicBezTo>
                    <a:pt x="282" y="259"/>
                    <a:pt x="280" y="261"/>
                    <a:pt x="278" y="263"/>
                  </a:cubicBezTo>
                  <a:cubicBezTo>
                    <a:pt x="276" y="262"/>
                    <a:pt x="274" y="261"/>
                    <a:pt x="271" y="261"/>
                  </a:cubicBezTo>
                  <a:cubicBezTo>
                    <a:pt x="266" y="261"/>
                    <a:pt x="262" y="265"/>
                    <a:pt x="262" y="271"/>
                  </a:cubicBezTo>
                  <a:cubicBezTo>
                    <a:pt x="262" y="273"/>
                    <a:pt x="263" y="275"/>
                    <a:pt x="264" y="276"/>
                  </a:cubicBezTo>
                  <a:cubicBezTo>
                    <a:pt x="263" y="277"/>
                    <a:pt x="262" y="279"/>
                    <a:pt x="261" y="280"/>
                  </a:cubicBezTo>
                  <a:cubicBezTo>
                    <a:pt x="260" y="281"/>
                    <a:pt x="260" y="281"/>
                    <a:pt x="260" y="281"/>
                  </a:cubicBezTo>
                  <a:cubicBezTo>
                    <a:pt x="258" y="283"/>
                    <a:pt x="256" y="285"/>
                    <a:pt x="254" y="287"/>
                  </a:cubicBezTo>
                  <a:cubicBezTo>
                    <a:pt x="251" y="291"/>
                    <a:pt x="247" y="294"/>
                    <a:pt x="244" y="298"/>
                  </a:cubicBezTo>
                  <a:cubicBezTo>
                    <a:pt x="240" y="302"/>
                    <a:pt x="236" y="307"/>
                    <a:pt x="232" y="311"/>
                  </a:cubicBezTo>
                  <a:cubicBezTo>
                    <a:pt x="228" y="315"/>
                    <a:pt x="225" y="318"/>
                    <a:pt x="222" y="322"/>
                  </a:cubicBezTo>
                  <a:cubicBezTo>
                    <a:pt x="218" y="327"/>
                    <a:pt x="214" y="331"/>
                    <a:pt x="210" y="336"/>
                  </a:cubicBezTo>
                  <a:cubicBezTo>
                    <a:pt x="207" y="339"/>
                    <a:pt x="204" y="343"/>
                    <a:pt x="200" y="347"/>
                  </a:cubicBezTo>
                  <a:cubicBezTo>
                    <a:pt x="196" y="352"/>
                    <a:pt x="193" y="357"/>
                    <a:pt x="189" y="361"/>
                  </a:cubicBezTo>
                  <a:cubicBezTo>
                    <a:pt x="188" y="362"/>
                    <a:pt x="187" y="363"/>
                    <a:pt x="186" y="364"/>
                  </a:cubicBezTo>
                  <a:cubicBezTo>
                    <a:pt x="183" y="368"/>
                    <a:pt x="180" y="372"/>
                    <a:pt x="177" y="377"/>
                  </a:cubicBezTo>
                  <a:cubicBezTo>
                    <a:pt x="172" y="383"/>
                    <a:pt x="167" y="390"/>
                    <a:pt x="162" y="396"/>
                  </a:cubicBezTo>
                  <a:cubicBezTo>
                    <a:pt x="159" y="400"/>
                    <a:pt x="156" y="404"/>
                    <a:pt x="153" y="409"/>
                  </a:cubicBezTo>
                  <a:cubicBezTo>
                    <a:pt x="147" y="417"/>
                    <a:pt x="141" y="426"/>
                    <a:pt x="135" y="434"/>
                  </a:cubicBezTo>
                  <a:cubicBezTo>
                    <a:pt x="132" y="439"/>
                    <a:pt x="129" y="443"/>
                    <a:pt x="127" y="447"/>
                  </a:cubicBezTo>
                  <a:cubicBezTo>
                    <a:pt x="120" y="456"/>
                    <a:pt x="114" y="466"/>
                    <a:pt x="109" y="475"/>
                  </a:cubicBezTo>
                  <a:cubicBezTo>
                    <a:pt x="107" y="478"/>
                    <a:pt x="105" y="481"/>
                    <a:pt x="103" y="485"/>
                  </a:cubicBezTo>
                  <a:cubicBezTo>
                    <a:pt x="103" y="485"/>
                    <a:pt x="102" y="486"/>
                    <a:pt x="102" y="486"/>
                  </a:cubicBezTo>
                  <a:cubicBezTo>
                    <a:pt x="101" y="486"/>
                    <a:pt x="100" y="486"/>
                    <a:pt x="99" y="486"/>
                  </a:cubicBezTo>
                  <a:cubicBezTo>
                    <a:pt x="93" y="486"/>
                    <a:pt x="89" y="490"/>
                    <a:pt x="89" y="495"/>
                  </a:cubicBezTo>
                  <a:cubicBezTo>
                    <a:pt x="89" y="498"/>
                    <a:pt x="91" y="500"/>
                    <a:pt x="93" y="502"/>
                  </a:cubicBezTo>
                  <a:cubicBezTo>
                    <a:pt x="90" y="506"/>
                    <a:pt x="88" y="510"/>
                    <a:pt x="86" y="514"/>
                  </a:cubicBezTo>
                  <a:cubicBezTo>
                    <a:pt x="85" y="515"/>
                    <a:pt x="84" y="517"/>
                    <a:pt x="83" y="518"/>
                  </a:cubicBezTo>
                  <a:cubicBezTo>
                    <a:pt x="79" y="525"/>
                    <a:pt x="75" y="533"/>
                    <a:pt x="71" y="540"/>
                  </a:cubicBezTo>
                  <a:cubicBezTo>
                    <a:pt x="71" y="541"/>
                    <a:pt x="71" y="541"/>
                    <a:pt x="71" y="541"/>
                  </a:cubicBezTo>
                  <a:cubicBezTo>
                    <a:pt x="71" y="541"/>
                    <a:pt x="71" y="541"/>
                    <a:pt x="71" y="541"/>
                  </a:cubicBezTo>
                  <a:cubicBezTo>
                    <a:pt x="70" y="543"/>
                    <a:pt x="68" y="546"/>
                    <a:pt x="67" y="548"/>
                  </a:cubicBezTo>
                  <a:cubicBezTo>
                    <a:pt x="66" y="548"/>
                    <a:pt x="65" y="548"/>
                    <a:pt x="63" y="548"/>
                  </a:cubicBezTo>
                  <a:cubicBezTo>
                    <a:pt x="58" y="548"/>
                    <a:pt x="54" y="552"/>
                    <a:pt x="54" y="557"/>
                  </a:cubicBezTo>
                  <a:cubicBezTo>
                    <a:pt x="54" y="561"/>
                    <a:pt x="56" y="564"/>
                    <a:pt x="59" y="565"/>
                  </a:cubicBezTo>
                  <a:cubicBezTo>
                    <a:pt x="58" y="567"/>
                    <a:pt x="57" y="570"/>
                    <a:pt x="56" y="572"/>
                  </a:cubicBezTo>
                  <a:cubicBezTo>
                    <a:pt x="54" y="571"/>
                    <a:pt x="53" y="571"/>
                    <a:pt x="52" y="571"/>
                  </a:cubicBezTo>
                  <a:cubicBezTo>
                    <a:pt x="47" y="571"/>
                    <a:pt x="42" y="575"/>
                    <a:pt x="42" y="581"/>
                  </a:cubicBezTo>
                  <a:cubicBezTo>
                    <a:pt x="42" y="584"/>
                    <a:pt x="44" y="587"/>
                    <a:pt x="47" y="589"/>
                  </a:cubicBezTo>
                  <a:cubicBezTo>
                    <a:pt x="46" y="591"/>
                    <a:pt x="45" y="593"/>
                    <a:pt x="44" y="595"/>
                  </a:cubicBezTo>
                  <a:cubicBezTo>
                    <a:pt x="43" y="599"/>
                    <a:pt x="41" y="603"/>
                    <a:pt x="39" y="607"/>
                  </a:cubicBezTo>
                  <a:cubicBezTo>
                    <a:pt x="38" y="609"/>
                    <a:pt x="38" y="610"/>
                    <a:pt x="37" y="611"/>
                  </a:cubicBezTo>
                  <a:cubicBezTo>
                    <a:pt x="35" y="617"/>
                    <a:pt x="32" y="623"/>
                    <a:pt x="29" y="630"/>
                  </a:cubicBezTo>
                  <a:cubicBezTo>
                    <a:pt x="28" y="632"/>
                    <a:pt x="27" y="635"/>
                    <a:pt x="26" y="637"/>
                  </a:cubicBezTo>
                  <a:cubicBezTo>
                    <a:pt x="26" y="638"/>
                    <a:pt x="25" y="640"/>
                    <a:pt x="24" y="641"/>
                  </a:cubicBezTo>
                  <a:cubicBezTo>
                    <a:pt x="24" y="641"/>
                    <a:pt x="24" y="641"/>
                    <a:pt x="24" y="641"/>
                  </a:cubicBezTo>
                  <a:cubicBezTo>
                    <a:pt x="24" y="641"/>
                    <a:pt x="24" y="642"/>
                    <a:pt x="24" y="642"/>
                  </a:cubicBezTo>
                  <a:cubicBezTo>
                    <a:pt x="24" y="642"/>
                    <a:pt x="24" y="642"/>
                    <a:pt x="24" y="642"/>
                  </a:cubicBezTo>
                  <a:cubicBezTo>
                    <a:pt x="18" y="642"/>
                    <a:pt x="14" y="646"/>
                    <a:pt x="14" y="652"/>
                  </a:cubicBezTo>
                  <a:cubicBezTo>
                    <a:pt x="14" y="654"/>
                    <a:pt x="15" y="657"/>
                    <a:pt x="17" y="659"/>
                  </a:cubicBezTo>
                  <a:cubicBezTo>
                    <a:pt x="17" y="659"/>
                    <a:pt x="17" y="660"/>
                    <a:pt x="17" y="661"/>
                  </a:cubicBezTo>
                  <a:cubicBezTo>
                    <a:pt x="16" y="662"/>
                    <a:pt x="16" y="662"/>
                    <a:pt x="16" y="663"/>
                  </a:cubicBezTo>
                  <a:cubicBezTo>
                    <a:pt x="14" y="666"/>
                    <a:pt x="13" y="669"/>
                    <a:pt x="12" y="672"/>
                  </a:cubicBezTo>
                  <a:cubicBezTo>
                    <a:pt x="12" y="673"/>
                    <a:pt x="12" y="674"/>
                    <a:pt x="11" y="675"/>
                  </a:cubicBezTo>
                  <a:cubicBezTo>
                    <a:pt x="11" y="676"/>
                    <a:pt x="11" y="676"/>
                    <a:pt x="10" y="677"/>
                  </a:cubicBezTo>
                  <a:cubicBezTo>
                    <a:pt x="9" y="681"/>
                    <a:pt x="8" y="685"/>
                    <a:pt x="6" y="689"/>
                  </a:cubicBezTo>
                  <a:cubicBezTo>
                    <a:pt x="5" y="689"/>
                    <a:pt x="4" y="689"/>
                    <a:pt x="3" y="689"/>
                  </a:cubicBezTo>
                  <a:cubicBezTo>
                    <a:pt x="2" y="689"/>
                    <a:pt x="1" y="689"/>
                    <a:pt x="0" y="689"/>
                  </a:cubicBezTo>
                  <a:cubicBezTo>
                    <a:pt x="7" y="689"/>
                    <a:pt x="7" y="689"/>
                    <a:pt x="7" y="689"/>
                  </a:cubicBezTo>
                  <a:cubicBezTo>
                    <a:pt x="8" y="688"/>
                    <a:pt x="8" y="687"/>
                    <a:pt x="8" y="686"/>
                  </a:cubicBezTo>
                  <a:cubicBezTo>
                    <a:pt x="9" y="685"/>
                    <a:pt x="9" y="683"/>
                    <a:pt x="10" y="682"/>
                  </a:cubicBezTo>
                  <a:cubicBezTo>
                    <a:pt x="11" y="680"/>
                    <a:pt x="12" y="677"/>
                    <a:pt x="13" y="674"/>
                  </a:cubicBezTo>
                  <a:cubicBezTo>
                    <a:pt x="14" y="673"/>
                    <a:pt x="14" y="672"/>
                    <a:pt x="15" y="670"/>
                  </a:cubicBezTo>
                  <a:cubicBezTo>
                    <a:pt x="16" y="668"/>
                    <a:pt x="17" y="666"/>
                    <a:pt x="18" y="664"/>
                  </a:cubicBezTo>
                  <a:cubicBezTo>
                    <a:pt x="18" y="663"/>
                    <a:pt x="18" y="663"/>
                    <a:pt x="19" y="662"/>
                  </a:cubicBezTo>
                  <a:cubicBezTo>
                    <a:pt x="19" y="663"/>
                    <a:pt x="19" y="663"/>
                    <a:pt x="19" y="663"/>
                  </a:cubicBezTo>
                  <a:cubicBezTo>
                    <a:pt x="19" y="665"/>
                    <a:pt x="18" y="666"/>
                    <a:pt x="18" y="667"/>
                  </a:cubicBezTo>
                  <a:cubicBezTo>
                    <a:pt x="17" y="671"/>
                    <a:pt x="15" y="675"/>
                    <a:pt x="14" y="679"/>
                  </a:cubicBezTo>
                  <a:cubicBezTo>
                    <a:pt x="13" y="681"/>
                    <a:pt x="12" y="684"/>
                    <a:pt x="11" y="687"/>
                  </a:cubicBezTo>
                  <a:cubicBezTo>
                    <a:pt x="11" y="687"/>
                    <a:pt x="11" y="688"/>
                    <a:pt x="10" y="689"/>
                  </a:cubicBezTo>
                  <a:cubicBezTo>
                    <a:pt x="11" y="689"/>
                    <a:pt x="11" y="689"/>
                    <a:pt x="11" y="689"/>
                  </a:cubicBezTo>
                  <a:cubicBezTo>
                    <a:pt x="12" y="689"/>
                    <a:pt x="12" y="689"/>
                    <a:pt x="12" y="689"/>
                  </a:cubicBezTo>
                  <a:cubicBezTo>
                    <a:pt x="15" y="681"/>
                    <a:pt x="18" y="673"/>
                    <a:pt x="22" y="666"/>
                  </a:cubicBezTo>
                  <a:cubicBezTo>
                    <a:pt x="22" y="666"/>
                    <a:pt x="23" y="667"/>
                    <a:pt x="24" y="667"/>
                  </a:cubicBezTo>
                  <a:cubicBezTo>
                    <a:pt x="24" y="668"/>
                    <a:pt x="23" y="669"/>
                    <a:pt x="23" y="669"/>
                  </a:cubicBezTo>
                  <a:cubicBezTo>
                    <a:pt x="20" y="676"/>
                    <a:pt x="16" y="683"/>
                    <a:pt x="13" y="689"/>
                  </a:cubicBezTo>
                  <a:cubicBezTo>
                    <a:pt x="14" y="689"/>
                    <a:pt x="14" y="689"/>
                    <a:pt x="14" y="689"/>
                  </a:cubicBezTo>
                  <a:cubicBezTo>
                    <a:pt x="16" y="685"/>
                    <a:pt x="19" y="680"/>
                    <a:pt x="21" y="675"/>
                  </a:cubicBezTo>
                  <a:cubicBezTo>
                    <a:pt x="21" y="676"/>
                    <a:pt x="20" y="677"/>
                    <a:pt x="20" y="677"/>
                  </a:cubicBezTo>
                  <a:cubicBezTo>
                    <a:pt x="20" y="679"/>
                    <a:pt x="19" y="681"/>
                    <a:pt x="18" y="683"/>
                  </a:cubicBezTo>
                  <a:cubicBezTo>
                    <a:pt x="17" y="685"/>
                    <a:pt x="17" y="687"/>
                    <a:pt x="16" y="689"/>
                  </a:cubicBezTo>
                  <a:cubicBezTo>
                    <a:pt x="17" y="689"/>
                    <a:pt x="17" y="689"/>
                    <a:pt x="17" y="689"/>
                  </a:cubicBezTo>
                  <a:cubicBezTo>
                    <a:pt x="18" y="687"/>
                    <a:pt x="18" y="685"/>
                    <a:pt x="19" y="683"/>
                  </a:cubicBezTo>
                  <a:cubicBezTo>
                    <a:pt x="19" y="682"/>
                    <a:pt x="19" y="682"/>
                    <a:pt x="19" y="682"/>
                  </a:cubicBezTo>
                  <a:cubicBezTo>
                    <a:pt x="19" y="684"/>
                    <a:pt x="18" y="687"/>
                    <a:pt x="17" y="689"/>
                  </a:cubicBezTo>
                  <a:cubicBezTo>
                    <a:pt x="18" y="689"/>
                    <a:pt x="18" y="689"/>
                    <a:pt x="18" y="689"/>
                  </a:cubicBezTo>
                  <a:cubicBezTo>
                    <a:pt x="20" y="682"/>
                    <a:pt x="23" y="675"/>
                    <a:pt x="25" y="667"/>
                  </a:cubicBezTo>
                  <a:cubicBezTo>
                    <a:pt x="26" y="668"/>
                    <a:pt x="27" y="668"/>
                    <a:pt x="27" y="668"/>
                  </a:cubicBezTo>
                  <a:cubicBezTo>
                    <a:pt x="28" y="668"/>
                    <a:pt x="29" y="668"/>
                    <a:pt x="30" y="667"/>
                  </a:cubicBezTo>
                  <a:cubicBezTo>
                    <a:pt x="30" y="668"/>
                    <a:pt x="30" y="668"/>
                    <a:pt x="30" y="668"/>
                  </a:cubicBezTo>
                  <a:cubicBezTo>
                    <a:pt x="30" y="670"/>
                    <a:pt x="31" y="671"/>
                    <a:pt x="31" y="673"/>
                  </a:cubicBezTo>
                  <a:cubicBezTo>
                    <a:pt x="32" y="675"/>
                    <a:pt x="32" y="676"/>
                    <a:pt x="32" y="678"/>
                  </a:cubicBezTo>
                  <a:cubicBezTo>
                    <a:pt x="33" y="680"/>
                    <a:pt x="33" y="682"/>
                    <a:pt x="33" y="684"/>
                  </a:cubicBezTo>
                  <a:cubicBezTo>
                    <a:pt x="34" y="686"/>
                    <a:pt x="34" y="687"/>
                    <a:pt x="34" y="689"/>
                  </a:cubicBezTo>
                  <a:cubicBezTo>
                    <a:pt x="35" y="689"/>
                    <a:pt x="35" y="689"/>
                    <a:pt x="35" y="689"/>
                  </a:cubicBezTo>
                  <a:cubicBezTo>
                    <a:pt x="35" y="689"/>
                    <a:pt x="35" y="689"/>
                    <a:pt x="35" y="689"/>
                  </a:cubicBezTo>
                  <a:cubicBezTo>
                    <a:pt x="34" y="685"/>
                    <a:pt x="34" y="682"/>
                    <a:pt x="33" y="679"/>
                  </a:cubicBezTo>
                  <a:cubicBezTo>
                    <a:pt x="33" y="679"/>
                    <a:pt x="33" y="678"/>
                    <a:pt x="33" y="677"/>
                  </a:cubicBezTo>
                  <a:cubicBezTo>
                    <a:pt x="32" y="674"/>
                    <a:pt x="32" y="670"/>
                    <a:pt x="31" y="667"/>
                  </a:cubicBezTo>
                  <a:cubicBezTo>
                    <a:pt x="34" y="666"/>
                    <a:pt x="37" y="663"/>
                    <a:pt x="37" y="658"/>
                  </a:cubicBezTo>
                  <a:cubicBezTo>
                    <a:pt x="37" y="656"/>
                    <a:pt x="35" y="653"/>
                    <a:pt x="33" y="651"/>
                  </a:cubicBezTo>
                  <a:cubicBezTo>
                    <a:pt x="54" y="614"/>
                    <a:pt x="78" y="579"/>
                    <a:pt x="106" y="547"/>
                  </a:cubicBezTo>
                  <a:cubicBezTo>
                    <a:pt x="107" y="548"/>
                    <a:pt x="109" y="549"/>
                    <a:pt x="112" y="549"/>
                  </a:cubicBezTo>
                  <a:cubicBezTo>
                    <a:pt x="117" y="549"/>
                    <a:pt x="121" y="545"/>
                    <a:pt x="121" y="540"/>
                  </a:cubicBezTo>
                  <a:cubicBezTo>
                    <a:pt x="121" y="537"/>
                    <a:pt x="120" y="535"/>
                    <a:pt x="118" y="533"/>
                  </a:cubicBezTo>
                  <a:cubicBezTo>
                    <a:pt x="128" y="522"/>
                    <a:pt x="138" y="512"/>
                    <a:pt x="148" y="502"/>
                  </a:cubicBezTo>
                  <a:cubicBezTo>
                    <a:pt x="146" y="505"/>
                    <a:pt x="144" y="509"/>
                    <a:pt x="143" y="512"/>
                  </a:cubicBezTo>
                  <a:cubicBezTo>
                    <a:pt x="141" y="516"/>
                    <a:pt x="139" y="520"/>
                    <a:pt x="137" y="525"/>
                  </a:cubicBezTo>
                  <a:cubicBezTo>
                    <a:pt x="134" y="529"/>
                    <a:pt x="132" y="533"/>
                    <a:pt x="130" y="538"/>
                  </a:cubicBezTo>
                  <a:cubicBezTo>
                    <a:pt x="128" y="543"/>
                    <a:pt x="125" y="547"/>
                    <a:pt x="123" y="552"/>
                  </a:cubicBezTo>
                  <a:cubicBezTo>
                    <a:pt x="121" y="556"/>
                    <a:pt x="119" y="560"/>
                    <a:pt x="117" y="564"/>
                  </a:cubicBezTo>
                  <a:cubicBezTo>
                    <a:pt x="114" y="571"/>
                    <a:pt x="111" y="577"/>
                    <a:pt x="108" y="584"/>
                  </a:cubicBezTo>
                  <a:cubicBezTo>
                    <a:pt x="107" y="586"/>
                    <a:pt x="106" y="588"/>
                    <a:pt x="105" y="591"/>
                  </a:cubicBezTo>
                  <a:cubicBezTo>
                    <a:pt x="101" y="599"/>
                    <a:pt x="97" y="609"/>
                    <a:pt x="93" y="618"/>
                  </a:cubicBezTo>
                  <a:cubicBezTo>
                    <a:pt x="93" y="619"/>
                    <a:pt x="92" y="621"/>
                    <a:pt x="91" y="623"/>
                  </a:cubicBezTo>
                  <a:cubicBezTo>
                    <a:pt x="88" y="630"/>
                    <a:pt x="85" y="638"/>
                    <a:pt x="82" y="645"/>
                  </a:cubicBezTo>
                  <a:cubicBezTo>
                    <a:pt x="81" y="648"/>
                    <a:pt x="80" y="650"/>
                    <a:pt x="79" y="653"/>
                  </a:cubicBezTo>
                  <a:cubicBezTo>
                    <a:pt x="76" y="660"/>
                    <a:pt x="73" y="666"/>
                    <a:pt x="71" y="673"/>
                  </a:cubicBezTo>
                  <a:cubicBezTo>
                    <a:pt x="69" y="676"/>
                    <a:pt x="68" y="679"/>
                    <a:pt x="67" y="682"/>
                  </a:cubicBezTo>
                  <a:cubicBezTo>
                    <a:pt x="66" y="684"/>
                    <a:pt x="65" y="687"/>
                    <a:pt x="64" y="689"/>
                  </a:cubicBezTo>
                  <a:cubicBezTo>
                    <a:pt x="65" y="689"/>
                    <a:pt x="65" y="689"/>
                    <a:pt x="65" y="689"/>
                  </a:cubicBezTo>
                  <a:cubicBezTo>
                    <a:pt x="66" y="688"/>
                    <a:pt x="66" y="686"/>
                    <a:pt x="67" y="685"/>
                  </a:cubicBezTo>
                  <a:cubicBezTo>
                    <a:pt x="73" y="669"/>
                    <a:pt x="80" y="653"/>
                    <a:pt x="86" y="637"/>
                  </a:cubicBezTo>
                  <a:cubicBezTo>
                    <a:pt x="87" y="635"/>
                    <a:pt x="88" y="633"/>
                    <a:pt x="89" y="630"/>
                  </a:cubicBezTo>
                  <a:cubicBezTo>
                    <a:pt x="95" y="615"/>
                    <a:pt x="102" y="599"/>
                    <a:pt x="109" y="584"/>
                  </a:cubicBezTo>
                  <a:cubicBezTo>
                    <a:pt x="110" y="582"/>
                    <a:pt x="111" y="580"/>
                    <a:pt x="112" y="578"/>
                  </a:cubicBezTo>
                  <a:cubicBezTo>
                    <a:pt x="119" y="563"/>
                    <a:pt x="126" y="548"/>
                    <a:pt x="133" y="533"/>
                  </a:cubicBezTo>
                  <a:cubicBezTo>
                    <a:pt x="134" y="531"/>
                    <a:pt x="135" y="529"/>
                    <a:pt x="136" y="528"/>
                  </a:cubicBezTo>
                  <a:cubicBezTo>
                    <a:pt x="141" y="518"/>
                    <a:pt x="145" y="509"/>
                    <a:pt x="150" y="500"/>
                  </a:cubicBezTo>
                  <a:cubicBezTo>
                    <a:pt x="168" y="482"/>
                    <a:pt x="188" y="466"/>
                    <a:pt x="208" y="450"/>
                  </a:cubicBezTo>
                  <a:cubicBezTo>
                    <a:pt x="206" y="452"/>
                    <a:pt x="205" y="454"/>
                    <a:pt x="203" y="456"/>
                  </a:cubicBezTo>
                  <a:cubicBezTo>
                    <a:pt x="197" y="465"/>
                    <a:pt x="191" y="474"/>
                    <a:pt x="184" y="483"/>
                  </a:cubicBezTo>
                  <a:cubicBezTo>
                    <a:pt x="180" y="489"/>
                    <a:pt x="177" y="495"/>
                    <a:pt x="173" y="501"/>
                  </a:cubicBezTo>
                  <a:cubicBezTo>
                    <a:pt x="167" y="509"/>
                    <a:pt x="162" y="518"/>
                    <a:pt x="157" y="526"/>
                  </a:cubicBezTo>
                  <a:cubicBezTo>
                    <a:pt x="153" y="532"/>
                    <a:pt x="149" y="539"/>
                    <a:pt x="145" y="545"/>
                  </a:cubicBezTo>
                  <a:cubicBezTo>
                    <a:pt x="140" y="553"/>
                    <a:pt x="135" y="562"/>
                    <a:pt x="130" y="570"/>
                  </a:cubicBezTo>
                  <a:cubicBezTo>
                    <a:pt x="126" y="576"/>
                    <a:pt x="123" y="583"/>
                    <a:pt x="119" y="590"/>
                  </a:cubicBezTo>
                  <a:cubicBezTo>
                    <a:pt x="115" y="598"/>
                    <a:pt x="110" y="606"/>
                    <a:pt x="106" y="614"/>
                  </a:cubicBezTo>
                  <a:cubicBezTo>
                    <a:pt x="102" y="621"/>
                    <a:pt x="99" y="628"/>
                    <a:pt x="95" y="635"/>
                  </a:cubicBezTo>
                  <a:cubicBezTo>
                    <a:pt x="91" y="643"/>
                    <a:pt x="87" y="651"/>
                    <a:pt x="83" y="660"/>
                  </a:cubicBezTo>
                  <a:cubicBezTo>
                    <a:pt x="79" y="667"/>
                    <a:pt x="76" y="674"/>
                    <a:pt x="73" y="681"/>
                  </a:cubicBezTo>
                  <a:cubicBezTo>
                    <a:pt x="72" y="684"/>
                    <a:pt x="70" y="686"/>
                    <a:pt x="69" y="689"/>
                  </a:cubicBezTo>
                  <a:cubicBezTo>
                    <a:pt x="70" y="689"/>
                    <a:pt x="70" y="689"/>
                    <a:pt x="70" y="689"/>
                  </a:cubicBezTo>
                  <a:cubicBezTo>
                    <a:pt x="71" y="688"/>
                    <a:pt x="71" y="686"/>
                    <a:pt x="72" y="685"/>
                  </a:cubicBezTo>
                  <a:cubicBezTo>
                    <a:pt x="75" y="678"/>
                    <a:pt x="78" y="671"/>
                    <a:pt x="82" y="664"/>
                  </a:cubicBezTo>
                  <a:cubicBezTo>
                    <a:pt x="86" y="655"/>
                    <a:pt x="90" y="647"/>
                    <a:pt x="94" y="639"/>
                  </a:cubicBezTo>
                  <a:cubicBezTo>
                    <a:pt x="98" y="632"/>
                    <a:pt x="101" y="625"/>
                    <a:pt x="105" y="618"/>
                  </a:cubicBezTo>
                  <a:cubicBezTo>
                    <a:pt x="109" y="609"/>
                    <a:pt x="114" y="601"/>
                    <a:pt x="119" y="592"/>
                  </a:cubicBezTo>
                  <a:cubicBezTo>
                    <a:pt x="122" y="586"/>
                    <a:pt x="126" y="579"/>
                    <a:pt x="130" y="573"/>
                  </a:cubicBezTo>
                  <a:cubicBezTo>
                    <a:pt x="135" y="564"/>
                    <a:pt x="140" y="555"/>
                    <a:pt x="145" y="547"/>
                  </a:cubicBezTo>
                  <a:cubicBezTo>
                    <a:pt x="149" y="541"/>
                    <a:pt x="152" y="534"/>
                    <a:pt x="156" y="528"/>
                  </a:cubicBezTo>
                  <a:cubicBezTo>
                    <a:pt x="162" y="519"/>
                    <a:pt x="168" y="510"/>
                    <a:pt x="174" y="501"/>
                  </a:cubicBezTo>
                  <a:cubicBezTo>
                    <a:pt x="177" y="496"/>
                    <a:pt x="181" y="490"/>
                    <a:pt x="184" y="485"/>
                  </a:cubicBezTo>
                  <a:cubicBezTo>
                    <a:pt x="191" y="474"/>
                    <a:pt x="199" y="464"/>
                    <a:pt x="207" y="453"/>
                  </a:cubicBezTo>
                  <a:cubicBezTo>
                    <a:pt x="208" y="451"/>
                    <a:pt x="209" y="450"/>
                    <a:pt x="210" y="448"/>
                  </a:cubicBezTo>
                  <a:cubicBezTo>
                    <a:pt x="225" y="437"/>
                    <a:pt x="240" y="426"/>
                    <a:pt x="255" y="416"/>
                  </a:cubicBezTo>
                  <a:cubicBezTo>
                    <a:pt x="256" y="417"/>
                    <a:pt x="256" y="417"/>
                    <a:pt x="256" y="418"/>
                  </a:cubicBezTo>
                  <a:cubicBezTo>
                    <a:pt x="258" y="420"/>
                    <a:pt x="259" y="421"/>
                    <a:pt x="260" y="423"/>
                  </a:cubicBezTo>
                  <a:cubicBezTo>
                    <a:pt x="261" y="426"/>
                    <a:pt x="262" y="428"/>
                    <a:pt x="264" y="431"/>
                  </a:cubicBezTo>
                  <a:cubicBezTo>
                    <a:pt x="265" y="433"/>
                    <a:pt x="266" y="434"/>
                    <a:pt x="267" y="436"/>
                  </a:cubicBezTo>
                  <a:cubicBezTo>
                    <a:pt x="268" y="439"/>
                    <a:pt x="270" y="442"/>
                    <a:pt x="271" y="445"/>
                  </a:cubicBezTo>
                  <a:cubicBezTo>
                    <a:pt x="272" y="447"/>
                    <a:pt x="273" y="449"/>
                    <a:pt x="274" y="451"/>
                  </a:cubicBezTo>
                  <a:cubicBezTo>
                    <a:pt x="275" y="454"/>
                    <a:pt x="277" y="458"/>
                    <a:pt x="279" y="462"/>
                  </a:cubicBezTo>
                  <a:cubicBezTo>
                    <a:pt x="279" y="464"/>
                    <a:pt x="280" y="465"/>
                    <a:pt x="281" y="467"/>
                  </a:cubicBezTo>
                  <a:cubicBezTo>
                    <a:pt x="283" y="472"/>
                    <a:pt x="285" y="478"/>
                    <a:pt x="287" y="484"/>
                  </a:cubicBezTo>
                  <a:cubicBezTo>
                    <a:pt x="288" y="486"/>
                    <a:pt x="288" y="488"/>
                    <a:pt x="289" y="489"/>
                  </a:cubicBezTo>
                  <a:cubicBezTo>
                    <a:pt x="291" y="494"/>
                    <a:pt x="292" y="499"/>
                    <a:pt x="294" y="504"/>
                  </a:cubicBezTo>
                  <a:cubicBezTo>
                    <a:pt x="295" y="507"/>
                    <a:pt x="296" y="511"/>
                    <a:pt x="298" y="515"/>
                  </a:cubicBezTo>
                  <a:cubicBezTo>
                    <a:pt x="298" y="515"/>
                    <a:pt x="298" y="516"/>
                    <a:pt x="298" y="516"/>
                  </a:cubicBezTo>
                  <a:cubicBezTo>
                    <a:pt x="294" y="517"/>
                    <a:pt x="292" y="521"/>
                    <a:pt x="292" y="525"/>
                  </a:cubicBezTo>
                  <a:cubicBezTo>
                    <a:pt x="292" y="526"/>
                    <a:pt x="292" y="527"/>
                    <a:pt x="292" y="528"/>
                  </a:cubicBezTo>
                  <a:cubicBezTo>
                    <a:pt x="291" y="528"/>
                    <a:pt x="290" y="529"/>
                    <a:pt x="290" y="529"/>
                  </a:cubicBezTo>
                  <a:cubicBezTo>
                    <a:pt x="287" y="530"/>
                    <a:pt x="284" y="531"/>
                    <a:pt x="281" y="532"/>
                  </a:cubicBezTo>
                  <a:cubicBezTo>
                    <a:pt x="276" y="534"/>
                    <a:pt x="271" y="537"/>
                    <a:pt x="267" y="539"/>
                  </a:cubicBezTo>
                  <a:cubicBezTo>
                    <a:pt x="265" y="540"/>
                    <a:pt x="263" y="540"/>
                    <a:pt x="261" y="541"/>
                  </a:cubicBezTo>
                  <a:cubicBezTo>
                    <a:pt x="255" y="544"/>
                    <a:pt x="250" y="547"/>
                    <a:pt x="244" y="550"/>
                  </a:cubicBezTo>
                  <a:cubicBezTo>
                    <a:pt x="243" y="550"/>
                    <a:pt x="242" y="551"/>
                    <a:pt x="241" y="551"/>
                  </a:cubicBezTo>
                  <a:cubicBezTo>
                    <a:pt x="235" y="555"/>
                    <a:pt x="229" y="558"/>
                    <a:pt x="223" y="562"/>
                  </a:cubicBezTo>
                  <a:cubicBezTo>
                    <a:pt x="223" y="562"/>
                    <a:pt x="222" y="562"/>
                    <a:pt x="222" y="562"/>
                  </a:cubicBezTo>
                  <a:cubicBezTo>
                    <a:pt x="197" y="578"/>
                    <a:pt x="173" y="596"/>
                    <a:pt x="150" y="616"/>
                  </a:cubicBezTo>
                  <a:cubicBezTo>
                    <a:pt x="144" y="621"/>
                    <a:pt x="139" y="626"/>
                    <a:pt x="134" y="632"/>
                  </a:cubicBezTo>
                  <a:cubicBezTo>
                    <a:pt x="132" y="633"/>
                    <a:pt x="130" y="635"/>
                    <a:pt x="128" y="637"/>
                  </a:cubicBezTo>
                  <a:cubicBezTo>
                    <a:pt x="125" y="641"/>
                    <a:pt x="121" y="644"/>
                    <a:pt x="118" y="648"/>
                  </a:cubicBezTo>
                  <a:cubicBezTo>
                    <a:pt x="116" y="650"/>
                    <a:pt x="114" y="652"/>
                    <a:pt x="112" y="654"/>
                  </a:cubicBezTo>
                  <a:cubicBezTo>
                    <a:pt x="109" y="658"/>
                    <a:pt x="106" y="661"/>
                    <a:pt x="103" y="664"/>
                  </a:cubicBezTo>
                  <a:cubicBezTo>
                    <a:pt x="101" y="667"/>
                    <a:pt x="99" y="669"/>
                    <a:pt x="97" y="672"/>
                  </a:cubicBezTo>
                  <a:cubicBezTo>
                    <a:pt x="95" y="675"/>
                    <a:pt x="92" y="678"/>
                    <a:pt x="89" y="682"/>
                  </a:cubicBezTo>
                  <a:cubicBezTo>
                    <a:pt x="87" y="684"/>
                    <a:pt x="85" y="687"/>
                    <a:pt x="84" y="689"/>
                  </a:cubicBezTo>
                  <a:cubicBezTo>
                    <a:pt x="85" y="689"/>
                    <a:pt x="85" y="689"/>
                    <a:pt x="85" y="689"/>
                  </a:cubicBezTo>
                  <a:cubicBezTo>
                    <a:pt x="86" y="687"/>
                    <a:pt x="88" y="685"/>
                    <a:pt x="89" y="683"/>
                  </a:cubicBezTo>
                  <a:cubicBezTo>
                    <a:pt x="91" y="681"/>
                    <a:pt x="92" y="680"/>
                    <a:pt x="93" y="678"/>
                  </a:cubicBezTo>
                  <a:cubicBezTo>
                    <a:pt x="97" y="674"/>
                    <a:pt x="100" y="670"/>
                    <a:pt x="104" y="665"/>
                  </a:cubicBezTo>
                  <a:cubicBezTo>
                    <a:pt x="105" y="664"/>
                    <a:pt x="107" y="662"/>
                    <a:pt x="109" y="660"/>
                  </a:cubicBezTo>
                  <a:cubicBezTo>
                    <a:pt x="112" y="656"/>
                    <a:pt x="115" y="652"/>
                    <a:pt x="119" y="648"/>
                  </a:cubicBezTo>
                  <a:cubicBezTo>
                    <a:pt x="121" y="646"/>
                    <a:pt x="122" y="645"/>
                    <a:pt x="124" y="643"/>
                  </a:cubicBezTo>
                  <a:cubicBezTo>
                    <a:pt x="128" y="639"/>
                    <a:pt x="131" y="636"/>
                    <a:pt x="134" y="632"/>
                  </a:cubicBezTo>
                  <a:cubicBezTo>
                    <a:pt x="136" y="630"/>
                    <a:pt x="139" y="628"/>
                    <a:pt x="141" y="626"/>
                  </a:cubicBezTo>
                  <a:cubicBezTo>
                    <a:pt x="144" y="623"/>
                    <a:pt x="147" y="620"/>
                    <a:pt x="151" y="617"/>
                  </a:cubicBezTo>
                  <a:cubicBezTo>
                    <a:pt x="153" y="615"/>
                    <a:pt x="155" y="613"/>
                    <a:pt x="158" y="611"/>
                  </a:cubicBezTo>
                  <a:cubicBezTo>
                    <a:pt x="161" y="608"/>
                    <a:pt x="164" y="605"/>
                    <a:pt x="168" y="602"/>
                  </a:cubicBezTo>
                  <a:cubicBezTo>
                    <a:pt x="170" y="600"/>
                    <a:pt x="173" y="598"/>
                    <a:pt x="175" y="596"/>
                  </a:cubicBezTo>
                  <a:cubicBezTo>
                    <a:pt x="178" y="594"/>
                    <a:pt x="182" y="591"/>
                    <a:pt x="185" y="588"/>
                  </a:cubicBezTo>
                  <a:cubicBezTo>
                    <a:pt x="188" y="586"/>
                    <a:pt x="190" y="585"/>
                    <a:pt x="193" y="583"/>
                  </a:cubicBezTo>
                  <a:cubicBezTo>
                    <a:pt x="196" y="580"/>
                    <a:pt x="200" y="578"/>
                    <a:pt x="203" y="575"/>
                  </a:cubicBezTo>
                  <a:cubicBezTo>
                    <a:pt x="206" y="574"/>
                    <a:pt x="209" y="572"/>
                    <a:pt x="212" y="570"/>
                  </a:cubicBezTo>
                  <a:cubicBezTo>
                    <a:pt x="215" y="568"/>
                    <a:pt x="218" y="566"/>
                    <a:pt x="222" y="564"/>
                  </a:cubicBezTo>
                  <a:cubicBezTo>
                    <a:pt x="225" y="562"/>
                    <a:pt x="228" y="560"/>
                    <a:pt x="230" y="559"/>
                  </a:cubicBezTo>
                  <a:cubicBezTo>
                    <a:pt x="234" y="557"/>
                    <a:pt x="237" y="554"/>
                    <a:pt x="241" y="553"/>
                  </a:cubicBezTo>
                  <a:cubicBezTo>
                    <a:pt x="244" y="551"/>
                    <a:pt x="247" y="549"/>
                    <a:pt x="250" y="548"/>
                  </a:cubicBezTo>
                  <a:cubicBezTo>
                    <a:pt x="253" y="546"/>
                    <a:pt x="257" y="544"/>
                    <a:pt x="260" y="543"/>
                  </a:cubicBezTo>
                  <a:cubicBezTo>
                    <a:pt x="263" y="541"/>
                    <a:pt x="266" y="540"/>
                    <a:pt x="270" y="538"/>
                  </a:cubicBezTo>
                  <a:cubicBezTo>
                    <a:pt x="273" y="537"/>
                    <a:pt x="276" y="535"/>
                    <a:pt x="280" y="534"/>
                  </a:cubicBezTo>
                  <a:cubicBezTo>
                    <a:pt x="283" y="532"/>
                    <a:pt x="286" y="531"/>
                    <a:pt x="290" y="530"/>
                  </a:cubicBezTo>
                  <a:cubicBezTo>
                    <a:pt x="291" y="529"/>
                    <a:pt x="292" y="529"/>
                    <a:pt x="293" y="529"/>
                  </a:cubicBezTo>
                  <a:cubicBezTo>
                    <a:pt x="293" y="529"/>
                    <a:pt x="293" y="530"/>
                    <a:pt x="294" y="530"/>
                  </a:cubicBezTo>
                  <a:cubicBezTo>
                    <a:pt x="292" y="531"/>
                    <a:pt x="290" y="533"/>
                    <a:pt x="288" y="534"/>
                  </a:cubicBezTo>
                  <a:cubicBezTo>
                    <a:pt x="285" y="536"/>
                    <a:pt x="282" y="538"/>
                    <a:pt x="280" y="540"/>
                  </a:cubicBezTo>
                  <a:cubicBezTo>
                    <a:pt x="276" y="543"/>
                    <a:pt x="272" y="546"/>
                    <a:pt x="268" y="550"/>
                  </a:cubicBezTo>
                  <a:cubicBezTo>
                    <a:pt x="265" y="552"/>
                    <a:pt x="263" y="554"/>
                    <a:pt x="260" y="556"/>
                  </a:cubicBezTo>
                  <a:cubicBezTo>
                    <a:pt x="256" y="559"/>
                    <a:pt x="252" y="562"/>
                    <a:pt x="248" y="565"/>
                  </a:cubicBezTo>
                  <a:cubicBezTo>
                    <a:pt x="246" y="568"/>
                    <a:pt x="243" y="570"/>
                    <a:pt x="241" y="572"/>
                  </a:cubicBezTo>
                  <a:cubicBezTo>
                    <a:pt x="237" y="575"/>
                    <a:pt x="233" y="578"/>
                    <a:pt x="229" y="582"/>
                  </a:cubicBezTo>
                  <a:cubicBezTo>
                    <a:pt x="227" y="584"/>
                    <a:pt x="224" y="586"/>
                    <a:pt x="222" y="588"/>
                  </a:cubicBezTo>
                  <a:cubicBezTo>
                    <a:pt x="218" y="591"/>
                    <a:pt x="215" y="595"/>
                    <a:pt x="211" y="598"/>
                  </a:cubicBezTo>
                  <a:cubicBezTo>
                    <a:pt x="208" y="601"/>
                    <a:pt x="206" y="603"/>
                    <a:pt x="204" y="605"/>
                  </a:cubicBezTo>
                  <a:cubicBezTo>
                    <a:pt x="200" y="608"/>
                    <a:pt x="196" y="612"/>
                    <a:pt x="193" y="616"/>
                  </a:cubicBezTo>
                  <a:cubicBezTo>
                    <a:pt x="191" y="618"/>
                    <a:pt x="188" y="620"/>
                    <a:pt x="186" y="622"/>
                  </a:cubicBezTo>
                  <a:cubicBezTo>
                    <a:pt x="182" y="626"/>
                    <a:pt x="179" y="630"/>
                    <a:pt x="175" y="633"/>
                  </a:cubicBezTo>
                  <a:cubicBezTo>
                    <a:pt x="173" y="636"/>
                    <a:pt x="171" y="638"/>
                    <a:pt x="169" y="640"/>
                  </a:cubicBezTo>
                  <a:cubicBezTo>
                    <a:pt x="165" y="644"/>
                    <a:pt x="162" y="648"/>
                    <a:pt x="158" y="651"/>
                  </a:cubicBezTo>
                  <a:cubicBezTo>
                    <a:pt x="157" y="654"/>
                    <a:pt x="155" y="656"/>
                    <a:pt x="153" y="658"/>
                  </a:cubicBezTo>
                  <a:cubicBezTo>
                    <a:pt x="149" y="662"/>
                    <a:pt x="146" y="666"/>
                    <a:pt x="142" y="670"/>
                  </a:cubicBezTo>
                  <a:cubicBezTo>
                    <a:pt x="140" y="672"/>
                    <a:pt x="138" y="674"/>
                    <a:pt x="137" y="676"/>
                  </a:cubicBezTo>
                  <a:cubicBezTo>
                    <a:pt x="133" y="681"/>
                    <a:pt x="130" y="685"/>
                    <a:pt x="126" y="689"/>
                  </a:cubicBezTo>
                  <a:cubicBezTo>
                    <a:pt x="127" y="689"/>
                    <a:pt x="127" y="689"/>
                    <a:pt x="127" y="689"/>
                  </a:cubicBezTo>
                  <a:cubicBezTo>
                    <a:pt x="127" y="689"/>
                    <a:pt x="127" y="689"/>
                    <a:pt x="127" y="689"/>
                  </a:cubicBezTo>
                  <a:cubicBezTo>
                    <a:pt x="131" y="685"/>
                    <a:pt x="134" y="681"/>
                    <a:pt x="137" y="677"/>
                  </a:cubicBezTo>
                  <a:cubicBezTo>
                    <a:pt x="139" y="675"/>
                    <a:pt x="141" y="672"/>
                    <a:pt x="143" y="670"/>
                  </a:cubicBezTo>
                  <a:cubicBezTo>
                    <a:pt x="147" y="666"/>
                    <a:pt x="150" y="662"/>
                    <a:pt x="153" y="659"/>
                  </a:cubicBezTo>
                  <a:cubicBezTo>
                    <a:pt x="155" y="656"/>
                    <a:pt x="158" y="654"/>
                    <a:pt x="160" y="651"/>
                  </a:cubicBezTo>
                  <a:cubicBezTo>
                    <a:pt x="163" y="648"/>
                    <a:pt x="166" y="644"/>
                    <a:pt x="169" y="641"/>
                  </a:cubicBezTo>
                  <a:cubicBezTo>
                    <a:pt x="172" y="638"/>
                    <a:pt x="174" y="636"/>
                    <a:pt x="177" y="633"/>
                  </a:cubicBezTo>
                  <a:cubicBezTo>
                    <a:pt x="180" y="630"/>
                    <a:pt x="183" y="626"/>
                    <a:pt x="186" y="623"/>
                  </a:cubicBezTo>
                  <a:cubicBezTo>
                    <a:pt x="189" y="621"/>
                    <a:pt x="191" y="618"/>
                    <a:pt x="194" y="615"/>
                  </a:cubicBezTo>
                  <a:cubicBezTo>
                    <a:pt x="197" y="612"/>
                    <a:pt x="201" y="609"/>
                    <a:pt x="204" y="606"/>
                  </a:cubicBezTo>
                  <a:cubicBezTo>
                    <a:pt x="207" y="603"/>
                    <a:pt x="209" y="601"/>
                    <a:pt x="212" y="598"/>
                  </a:cubicBezTo>
                  <a:cubicBezTo>
                    <a:pt x="215" y="595"/>
                    <a:pt x="219" y="592"/>
                    <a:pt x="222" y="589"/>
                  </a:cubicBezTo>
                  <a:cubicBezTo>
                    <a:pt x="225" y="587"/>
                    <a:pt x="228" y="584"/>
                    <a:pt x="230" y="582"/>
                  </a:cubicBezTo>
                  <a:cubicBezTo>
                    <a:pt x="234" y="579"/>
                    <a:pt x="237" y="576"/>
                    <a:pt x="241" y="573"/>
                  </a:cubicBezTo>
                  <a:cubicBezTo>
                    <a:pt x="244" y="570"/>
                    <a:pt x="246" y="568"/>
                    <a:pt x="249" y="566"/>
                  </a:cubicBezTo>
                  <a:cubicBezTo>
                    <a:pt x="253" y="563"/>
                    <a:pt x="256" y="560"/>
                    <a:pt x="260" y="557"/>
                  </a:cubicBezTo>
                  <a:cubicBezTo>
                    <a:pt x="263" y="555"/>
                    <a:pt x="266" y="552"/>
                    <a:pt x="269" y="550"/>
                  </a:cubicBezTo>
                  <a:cubicBezTo>
                    <a:pt x="272" y="547"/>
                    <a:pt x="276" y="544"/>
                    <a:pt x="279" y="542"/>
                  </a:cubicBezTo>
                  <a:cubicBezTo>
                    <a:pt x="283" y="539"/>
                    <a:pt x="286" y="537"/>
                    <a:pt x="289" y="535"/>
                  </a:cubicBezTo>
                  <a:cubicBezTo>
                    <a:pt x="291" y="533"/>
                    <a:pt x="292" y="532"/>
                    <a:pt x="294" y="531"/>
                  </a:cubicBezTo>
                  <a:cubicBezTo>
                    <a:pt x="294" y="531"/>
                    <a:pt x="294" y="531"/>
                    <a:pt x="294" y="531"/>
                  </a:cubicBezTo>
                  <a:cubicBezTo>
                    <a:pt x="290" y="536"/>
                    <a:pt x="286" y="540"/>
                    <a:pt x="282" y="544"/>
                  </a:cubicBezTo>
                  <a:cubicBezTo>
                    <a:pt x="277" y="549"/>
                    <a:pt x="272" y="555"/>
                    <a:pt x="267" y="560"/>
                  </a:cubicBezTo>
                  <a:cubicBezTo>
                    <a:pt x="261" y="566"/>
                    <a:pt x="255" y="573"/>
                    <a:pt x="250" y="579"/>
                  </a:cubicBezTo>
                  <a:cubicBezTo>
                    <a:pt x="245" y="584"/>
                    <a:pt x="240" y="589"/>
                    <a:pt x="235" y="595"/>
                  </a:cubicBezTo>
                  <a:cubicBezTo>
                    <a:pt x="230" y="601"/>
                    <a:pt x="224" y="608"/>
                    <a:pt x="218" y="614"/>
                  </a:cubicBezTo>
                  <a:cubicBezTo>
                    <a:pt x="214" y="619"/>
                    <a:pt x="210" y="624"/>
                    <a:pt x="205" y="629"/>
                  </a:cubicBezTo>
                  <a:cubicBezTo>
                    <a:pt x="200" y="636"/>
                    <a:pt x="194" y="643"/>
                    <a:pt x="189" y="650"/>
                  </a:cubicBezTo>
                  <a:cubicBezTo>
                    <a:pt x="185" y="655"/>
                    <a:pt x="180" y="660"/>
                    <a:pt x="177" y="665"/>
                  </a:cubicBezTo>
                  <a:cubicBezTo>
                    <a:pt x="171" y="672"/>
                    <a:pt x="165" y="679"/>
                    <a:pt x="160" y="686"/>
                  </a:cubicBezTo>
                  <a:cubicBezTo>
                    <a:pt x="159" y="687"/>
                    <a:pt x="158" y="688"/>
                    <a:pt x="158" y="689"/>
                  </a:cubicBezTo>
                  <a:cubicBezTo>
                    <a:pt x="159" y="689"/>
                    <a:pt x="159" y="689"/>
                    <a:pt x="159" y="689"/>
                  </a:cubicBezTo>
                  <a:cubicBezTo>
                    <a:pt x="159" y="688"/>
                    <a:pt x="160" y="688"/>
                    <a:pt x="161" y="687"/>
                  </a:cubicBezTo>
                  <a:cubicBezTo>
                    <a:pt x="166" y="679"/>
                    <a:pt x="172" y="672"/>
                    <a:pt x="177" y="665"/>
                  </a:cubicBezTo>
                  <a:cubicBezTo>
                    <a:pt x="181" y="660"/>
                    <a:pt x="185" y="655"/>
                    <a:pt x="189" y="650"/>
                  </a:cubicBezTo>
                  <a:cubicBezTo>
                    <a:pt x="195" y="643"/>
                    <a:pt x="200" y="637"/>
                    <a:pt x="206" y="630"/>
                  </a:cubicBezTo>
                  <a:cubicBezTo>
                    <a:pt x="210" y="625"/>
                    <a:pt x="215" y="619"/>
                    <a:pt x="220" y="614"/>
                  </a:cubicBezTo>
                  <a:cubicBezTo>
                    <a:pt x="225" y="608"/>
                    <a:pt x="230" y="601"/>
                    <a:pt x="236" y="595"/>
                  </a:cubicBezTo>
                  <a:cubicBezTo>
                    <a:pt x="241" y="590"/>
                    <a:pt x="246" y="584"/>
                    <a:pt x="251" y="579"/>
                  </a:cubicBezTo>
                  <a:cubicBezTo>
                    <a:pt x="256" y="573"/>
                    <a:pt x="262" y="567"/>
                    <a:pt x="267" y="561"/>
                  </a:cubicBezTo>
                  <a:cubicBezTo>
                    <a:pt x="273" y="555"/>
                    <a:pt x="278" y="549"/>
                    <a:pt x="284" y="544"/>
                  </a:cubicBezTo>
                  <a:cubicBezTo>
                    <a:pt x="287" y="540"/>
                    <a:pt x="291" y="536"/>
                    <a:pt x="295" y="532"/>
                  </a:cubicBezTo>
                  <a:cubicBezTo>
                    <a:pt x="296" y="533"/>
                    <a:pt x="296" y="533"/>
                    <a:pt x="296" y="533"/>
                  </a:cubicBezTo>
                  <a:cubicBezTo>
                    <a:pt x="294" y="536"/>
                    <a:pt x="291" y="540"/>
                    <a:pt x="289" y="544"/>
                  </a:cubicBezTo>
                  <a:cubicBezTo>
                    <a:pt x="285" y="551"/>
                    <a:pt x="280" y="557"/>
                    <a:pt x="276" y="564"/>
                  </a:cubicBezTo>
                  <a:cubicBezTo>
                    <a:pt x="272" y="570"/>
                    <a:pt x="268" y="576"/>
                    <a:pt x="265" y="582"/>
                  </a:cubicBezTo>
                  <a:cubicBezTo>
                    <a:pt x="261" y="588"/>
                    <a:pt x="257" y="595"/>
                    <a:pt x="253" y="601"/>
                  </a:cubicBezTo>
                  <a:cubicBezTo>
                    <a:pt x="249" y="608"/>
                    <a:pt x="245" y="614"/>
                    <a:pt x="241" y="621"/>
                  </a:cubicBezTo>
                  <a:cubicBezTo>
                    <a:pt x="237" y="627"/>
                    <a:pt x="234" y="632"/>
                    <a:pt x="231" y="637"/>
                  </a:cubicBezTo>
                  <a:cubicBezTo>
                    <a:pt x="226" y="645"/>
                    <a:pt x="222" y="653"/>
                    <a:pt x="217" y="660"/>
                  </a:cubicBezTo>
                  <a:cubicBezTo>
                    <a:pt x="214" y="665"/>
                    <a:pt x="212" y="669"/>
                    <a:pt x="209" y="673"/>
                  </a:cubicBezTo>
                  <a:cubicBezTo>
                    <a:pt x="206" y="679"/>
                    <a:pt x="203" y="684"/>
                    <a:pt x="200" y="689"/>
                  </a:cubicBezTo>
                  <a:cubicBezTo>
                    <a:pt x="201" y="689"/>
                    <a:pt x="201" y="689"/>
                    <a:pt x="201" y="689"/>
                  </a:cubicBezTo>
                  <a:cubicBezTo>
                    <a:pt x="201" y="689"/>
                    <a:pt x="201" y="688"/>
                    <a:pt x="202" y="688"/>
                  </a:cubicBezTo>
                  <a:cubicBezTo>
                    <a:pt x="204" y="683"/>
                    <a:pt x="207" y="678"/>
                    <a:pt x="210" y="674"/>
                  </a:cubicBezTo>
                  <a:cubicBezTo>
                    <a:pt x="215" y="666"/>
                    <a:pt x="219" y="658"/>
                    <a:pt x="224" y="651"/>
                  </a:cubicBezTo>
                  <a:cubicBezTo>
                    <a:pt x="226" y="646"/>
                    <a:pt x="229" y="642"/>
                    <a:pt x="232" y="637"/>
                  </a:cubicBezTo>
                  <a:cubicBezTo>
                    <a:pt x="236" y="630"/>
                    <a:pt x="241" y="622"/>
                    <a:pt x="246" y="615"/>
                  </a:cubicBezTo>
                  <a:cubicBezTo>
                    <a:pt x="248" y="610"/>
                    <a:pt x="251" y="605"/>
                    <a:pt x="254" y="600"/>
                  </a:cubicBezTo>
                  <a:cubicBezTo>
                    <a:pt x="259" y="593"/>
                    <a:pt x="264" y="585"/>
                    <a:pt x="269" y="577"/>
                  </a:cubicBezTo>
                  <a:cubicBezTo>
                    <a:pt x="272" y="572"/>
                    <a:pt x="275" y="568"/>
                    <a:pt x="278" y="563"/>
                  </a:cubicBezTo>
                  <a:cubicBezTo>
                    <a:pt x="282" y="556"/>
                    <a:pt x="287" y="549"/>
                    <a:pt x="291" y="541"/>
                  </a:cubicBezTo>
                  <a:cubicBezTo>
                    <a:pt x="293" y="538"/>
                    <a:pt x="295" y="536"/>
                    <a:pt x="297" y="533"/>
                  </a:cubicBezTo>
                  <a:cubicBezTo>
                    <a:pt x="298" y="534"/>
                    <a:pt x="300" y="534"/>
                    <a:pt x="301" y="534"/>
                  </a:cubicBezTo>
                  <a:cubicBezTo>
                    <a:pt x="301" y="534"/>
                    <a:pt x="301" y="534"/>
                    <a:pt x="301" y="534"/>
                  </a:cubicBezTo>
                  <a:cubicBezTo>
                    <a:pt x="302" y="539"/>
                    <a:pt x="302" y="543"/>
                    <a:pt x="302" y="548"/>
                  </a:cubicBezTo>
                  <a:cubicBezTo>
                    <a:pt x="302" y="555"/>
                    <a:pt x="303" y="561"/>
                    <a:pt x="303" y="568"/>
                  </a:cubicBezTo>
                  <a:cubicBezTo>
                    <a:pt x="303" y="577"/>
                    <a:pt x="303" y="586"/>
                    <a:pt x="304" y="595"/>
                  </a:cubicBezTo>
                  <a:cubicBezTo>
                    <a:pt x="304" y="601"/>
                    <a:pt x="304" y="606"/>
                    <a:pt x="304" y="612"/>
                  </a:cubicBezTo>
                  <a:cubicBezTo>
                    <a:pt x="304" y="622"/>
                    <a:pt x="305" y="631"/>
                    <a:pt x="305" y="641"/>
                  </a:cubicBezTo>
                  <a:cubicBezTo>
                    <a:pt x="305" y="646"/>
                    <a:pt x="305" y="652"/>
                    <a:pt x="305" y="657"/>
                  </a:cubicBezTo>
                  <a:cubicBezTo>
                    <a:pt x="305" y="667"/>
                    <a:pt x="305" y="677"/>
                    <a:pt x="305" y="687"/>
                  </a:cubicBezTo>
                  <a:cubicBezTo>
                    <a:pt x="305" y="688"/>
                    <a:pt x="305" y="689"/>
                    <a:pt x="305" y="689"/>
                  </a:cubicBezTo>
                  <a:cubicBezTo>
                    <a:pt x="306" y="689"/>
                    <a:pt x="306" y="689"/>
                    <a:pt x="306" y="689"/>
                  </a:cubicBezTo>
                  <a:cubicBezTo>
                    <a:pt x="306" y="663"/>
                    <a:pt x="306" y="637"/>
                    <a:pt x="305" y="612"/>
                  </a:cubicBezTo>
                  <a:cubicBezTo>
                    <a:pt x="305" y="611"/>
                    <a:pt x="305" y="610"/>
                    <a:pt x="305" y="610"/>
                  </a:cubicBezTo>
                  <a:cubicBezTo>
                    <a:pt x="305" y="596"/>
                    <a:pt x="304" y="582"/>
                    <a:pt x="304" y="568"/>
                  </a:cubicBezTo>
                  <a:cubicBezTo>
                    <a:pt x="303" y="562"/>
                    <a:pt x="303" y="556"/>
                    <a:pt x="303" y="551"/>
                  </a:cubicBezTo>
                  <a:cubicBezTo>
                    <a:pt x="303" y="545"/>
                    <a:pt x="302" y="540"/>
                    <a:pt x="302" y="534"/>
                  </a:cubicBezTo>
                  <a:cubicBezTo>
                    <a:pt x="307" y="534"/>
                    <a:pt x="311" y="530"/>
                    <a:pt x="311" y="525"/>
                  </a:cubicBezTo>
                  <a:cubicBezTo>
                    <a:pt x="311" y="524"/>
                    <a:pt x="311" y="524"/>
                    <a:pt x="310" y="523"/>
                  </a:cubicBezTo>
                  <a:cubicBezTo>
                    <a:pt x="312" y="523"/>
                    <a:pt x="313" y="523"/>
                    <a:pt x="314" y="523"/>
                  </a:cubicBezTo>
                  <a:cubicBezTo>
                    <a:pt x="318" y="522"/>
                    <a:pt x="321" y="521"/>
                    <a:pt x="324" y="520"/>
                  </a:cubicBezTo>
                  <a:cubicBezTo>
                    <a:pt x="329" y="520"/>
                    <a:pt x="334" y="519"/>
                    <a:pt x="339" y="518"/>
                  </a:cubicBezTo>
                  <a:cubicBezTo>
                    <a:pt x="342" y="518"/>
                    <a:pt x="345" y="517"/>
                    <a:pt x="348" y="517"/>
                  </a:cubicBezTo>
                  <a:cubicBezTo>
                    <a:pt x="354" y="516"/>
                    <a:pt x="359" y="516"/>
                    <a:pt x="365" y="516"/>
                  </a:cubicBezTo>
                  <a:cubicBezTo>
                    <a:pt x="367" y="515"/>
                    <a:pt x="370" y="515"/>
                    <a:pt x="373" y="515"/>
                  </a:cubicBezTo>
                  <a:cubicBezTo>
                    <a:pt x="381" y="514"/>
                    <a:pt x="389" y="514"/>
                    <a:pt x="398" y="514"/>
                  </a:cubicBezTo>
                  <a:cubicBezTo>
                    <a:pt x="411" y="514"/>
                    <a:pt x="424" y="515"/>
                    <a:pt x="438" y="516"/>
                  </a:cubicBezTo>
                  <a:cubicBezTo>
                    <a:pt x="439" y="516"/>
                    <a:pt x="439" y="516"/>
                    <a:pt x="439" y="516"/>
                  </a:cubicBezTo>
                  <a:cubicBezTo>
                    <a:pt x="443" y="516"/>
                    <a:pt x="448" y="517"/>
                    <a:pt x="453" y="517"/>
                  </a:cubicBezTo>
                  <a:cubicBezTo>
                    <a:pt x="455" y="518"/>
                    <a:pt x="457" y="518"/>
                    <a:pt x="460" y="518"/>
                  </a:cubicBezTo>
                  <a:cubicBezTo>
                    <a:pt x="463" y="519"/>
                    <a:pt x="467" y="519"/>
                    <a:pt x="471" y="520"/>
                  </a:cubicBezTo>
                  <a:cubicBezTo>
                    <a:pt x="474" y="520"/>
                    <a:pt x="478" y="521"/>
                    <a:pt x="481" y="521"/>
                  </a:cubicBezTo>
                  <a:cubicBezTo>
                    <a:pt x="485" y="522"/>
                    <a:pt x="488" y="523"/>
                    <a:pt x="492" y="523"/>
                  </a:cubicBezTo>
                  <a:cubicBezTo>
                    <a:pt x="496" y="524"/>
                    <a:pt x="499" y="524"/>
                    <a:pt x="503" y="525"/>
                  </a:cubicBezTo>
                  <a:cubicBezTo>
                    <a:pt x="506" y="526"/>
                    <a:pt x="510" y="527"/>
                    <a:pt x="513" y="527"/>
                  </a:cubicBezTo>
                  <a:cubicBezTo>
                    <a:pt x="517" y="528"/>
                    <a:pt x="521" y="529"/>
                    <a:pt x="525" y="530"/>
                  </a:cubicBezTo>
                  <a:cubicBezTo>
                    <a:pt x="528" y="531"/>
                    <a:pt x="531" y="531"/>
                    <a:pt x="534" y="532"/>
                  </a:cubicBezTo>
                  <a:cubicBezTo>
                    <a:pt x="538" y="533"/>
                    <a:pt x="543" y="534"/>
                    <a:pt x="547" y="536"/>
                  </a:cubicBezTo>
                  <a:cubicBezTo>
                    <a:pt x="550" y="536"/>
                    <a:pt x="553" y="537"/>
                    <a:pt x="556" y="538"/>
                  </a:cubicBezTo>
                  <a:cubicBezTo>
                    <a:pt x="560" y="539"/>
                    <a:pt x="565" y="541"/>
                    <a:pt x="570" y="542"/>
                  </a:cubicBezTo>
                  <a:cubicBezTo>
                    <a:pt x="573" y="543"/>
                    <a:pt x="576" y="544"/>
                    <a:pt x="578" y="545"/>
                  </a:cubicBezTo>
                  <a:cubicBezTo>
                    <a:pt x="583" y="546"/>
                    <a:pt x="588" y="548"/>
                    <a:pt x="593" y="549"/>
                  </a:cubicBezTo>
                  <a:cubicBezTo>
                    <a:pt x="596" y="550"/>
                    <a:pt x="598" y="551"/>
                    <a:pt x="601" y="552"/>
                  </a:cubicBezTo>
                  <a:cubicBezTo>
                    <a:pt x="606" y="554"/>
                    <a:pt x="611" y="556"/>
                    <a:pt x="616" y="558"/>
                  </a:cubicBezTo>
                  <a:cubicBezTo>
                    <a:pt x="619" y="558"/>
                    <a:pt x="622" y="560"/>
                    <a:pt x="624" y="561"/>
                  </a:cubicBezTo>
                  <a:cubicBezTo>
                    <a:pt x="629" y="563"/>
                    <a:pt x="634" y="564"/>
                    <a:pt x="640" y="567"/>
                  </a:cubicBezTo>
                  <a:cubicBezTo>
                    <a:pt x="643" y="568"/>
                    <a:pt x="645" y="569"/>
                    <a:pt x="648" y="570"/>
                  </a:cubicBezTo>
                  <a:cubicBezTo>
                    <a:pt x="653" y="572"/>
                    <a:pt x="658" y="574"/>
                    <a:pt x="663" y="576"/>
                  </a:cubicBezTo>
                  <a:cubicBezTo>
                    <a:pt x="667" y="578"/>
                    <a:pt x="670" y="579"/>
                    <a:pt x="673" y="581"/>
                  </a:cubicBezTo>
                  <a:cubicBezTo>
                    <a:pt x="678" y="583"/>
                    <a:pt x="682" y="585"/>
                    <a:pt x="687" y="587"/>
                  </a:cubicBezTo>
                  <a:cubicBezTo>
                    <a:pt x="691" y="589"/>
                    <a:pt x="694" y="590"/>
                    <a:pt x="698" y="592"/>
                  </a:cubicBezTo>
                  <a:cubicBezTo>
                    <a:pt x="699" y="593"/>
                    <a:pt x="700" y="593"/>
                    <a:pt x="701" y="594"/>
                  </a:cubicBezTo>
                  <a:cubicBezTo>
                    <a:pt x="701" y="593"/>
                    <a:pt x="701" y="593"/>
                    <a:pt x="701" y="593"/>
                  </a:cubicBezTo>
                  <a:cubicBezTo>
                    <a:pt x="699" y="592"/>
                    <a:pt x="696" y="590"/>
                    <a:pt x="693" y="589"/>
                  </a:cubicBezTo>
                  <a:cubicBezTo>
                    <a:pt x="691" y="588"/>
                    <a:pt x="689" y="587"/>
                    <a:pt x="687" y="586"/>
                  </a:cubicBezTo>
                  <a:cubicBezTo>
                    <a:pt x="681" y="583"/>
                    <a:pt x="675" y="581"/>
                    <a:pt x="669" y="578"/>
                  </a:cubicBezTo>
                  <a:cubicBezTo>
                    <a:pt x="667" y="577"/>
                    <a:pt x="665" y="576"/>
                    <a:pt x="664" y="576"/>
                  </a:cubicBezTo>
                  <a:cubicBezTo>
                    <a:pt x="658" y="573"/>
                    <a:pt x="652" y="571"/>
                    <a:pt x="646" y="568"/>
                  </a:cubicBezTo>
                  <a:cubicBezTo>
                    <a:pt x="644" y="567"/>
                    <a:pt x="642" y="567"/>
                    <a:pt x="640" y="566"/>
                  </a:cubicBezTo>
                  <a:cubicBezTo>
                    <a:pt x="634" y="563"/>
                    <a:pt x="628" y="561"/>
                    <a:pt x="623" y="559"/>
                  </a:cubicBezTo>
                  <a:cubicBezTo>
                    <a:pt x="621" y="558"/>
                    <a:pt x="619" y="558"/>
                    <a:pt x="617" y="557"/>
                  </a:cubicBezTo>
                  <a:cubicBezTo>
                    <a:pt x="610" y="555"/>
                    <a:pt x="604" y="552"/>
                    <a:pt x="598" y="550"/>
                  </a:cubicBezTo>
                  <a:cubicBezTo>
                    <a:pt x="597" y="550"/>
                    <a:pt x="595" y="549"/>
                    <a:pt x="593" y="549"/>
                  </a:cubicBezTo>
                  <a:cubicBezTo>
                    <a:pt x="588" y="547"/>
                    <a:pt x="582" y="545"/>
                    <a:pt x="576" y="543"/>
                  </a:cubicBezTo>
                  <a:cubicBezTo>
                    <a:pt x="574" y="542"/>
                    <a:pt x="572" y="542"/>
                    <a:pt x="570" y="541"/>
                  </a:cubicBezTo>
                  <a:cubicBezTo>
                    <a:pt x="565" y="540"/>
                    <a:pt x="559" y="538"/>
                    <a:pt x="553" y="536"/>
                  </a:cubicBezTo>
                  <a:cubicBezTo>
                    <a:pt x="551" y="536"/>
                    <a:pt x="550" y="535"/>
                    <a:pt x="548" y="535"/>
                  </a:cubicBezTo>
                  <a:cubicBezTo>
                    <a:pt x="542" y="533"/>
                    <a:pt x="537" y="532"/>
                    <a:pt x="531" y="531"/>
                  </a:cubicBezTo>
                  <a:cubicBezTo>
                    <a:pt x="529" y="530"/>
                    <a:pt x="527" y="530"/>
                    <a:pt x="525" y="529"/>
                  </a:cubicBezTo>
                  <a:cubicBezTo>
                    <a:pt x="520" y="528"/>
                    <a:pt x="515" y="527"/>
                    <a:pt x="510" y="526"/>
                  </a:cubicBezTo>
                  <a:cubicBezTo>
                    <a:pt x="508" y="525"/>
                    <a:pt x="505" y="525"/>
                    <a:pt x="503" y="524"/>
                  </a:cubicBezTo>
                  <a:cubicBezTo>
                    <a:pt x="498" y="523"/>
                    <a:pt x="493" y="523"/>
                    <a:pt x="489" y="522"/>
                  </a:cubicBezTo>
                  <a:cubicBezTo>
                    <a:pt x="486" y="521"/>
                    <a:pt x="484" y="521"/>
                    <a:pt x="481" y="520"/>
                  </a:cubicBezTo>
                  <a:cubicBezTo>
                    <a:pt x="476" y="520"/>
                    <a:pt x="471" y="519"/>
                    <a:pt x="466" y="518"/>
                  </a:cubicBezTo>
                  <a:cubicBezTo>
                    <a:pt x="464" y="518"/>
                    <a:pt x="462" y="518"/>
                    <a:pt x="460" y="517"/>
                  </a:cubicBezTo>
                  <a:cubicBezTo>
                    <a:pt x="455" y="517"/>
                    <a:pt x="451" y="516"/>
                    <a:pt x="446" y="516"/>
                  </a:cubicBezTo>
                  <a:cubicBezTo>
                    <a:pt x="444" y="516"/>
                    <a:pt x="441" y="515"/>
                    <a:pt x="439" y="515"/>
                  </a:cubicBezTo>
                  <a:cubicBezTo>
                    <a:pt x="435" y="515"/>
                    <a:pt x="431" y="515"/>
                    <a:pt x="427" y="514"/>
                  </a:cubicBezTo>
                  <a:cubicBezTo>
                    <a:pt x="424" y="514"/>
                    <a:pt x="421" y="514"/>
                    <a:pt x="418" y="514"/>
                  </a:cubicBezTo>
                  <a:cubicBezTo>
                    <a:pt x="411" y="514"/>
                    <a:pt x="404" y="513"/>
                    <a:pt x="398" y="513"/>
                  </a:cubicBezTo>
                  <a:cubicBezTo>
                    <a:pt x="397" y="513"/>
                    <a:pt x="397" y="513"/>
                    <a:pt x="397" y="513"/>
                  </a:cubicBezTo>
                  <a:cubicBezTo>
                    <a:pt x="389" y="513"/>
                    <a:pt x="381" y="514"/>
                    <a:pt x="373" y="514"/>
                  </a:cubicBezTo>
                  <a:cubicBezTo>
                    <a:pt x="370" y="514"/>
                    <a:pt x="367" y="515"/>
                    <a:pt x="365" y="515"/>
                  </a:cubicBezTo>
                  <a:cubicBezTo>
                    <a:pt x="359" y="515"/>
                    <a:pt x="354" y="516"/>
                    <a:pt x="348" y="516"/>
                  </a:cubicBezTo>
                  <a:cubicBezTo>
                    <a:pt x="345" y="516"/>
                    <a:pt x="342" y="517"/>
                    <a:pt x="339" y="517"/>
                  </a:cubicBezTo>
                  <a:cubicBezTo>
                    <a:pt x="334" y="518"/>
                    <a:pt x="330" y="519"/>
                    <a:pt x="325" y="520"/>
                  </a:cubicBezTo>
                  <a:cubicBezTo>
                    <a:pt x="322" y="520"/>
                    <a:pt x="319" y="521"/>
                    <a:pt x="315" y="521"/>
                  </a:cubicBezTo>
                  <a:cubicBezTo>
                    <a:pt x="314" y="522"/>
                    <a:pt x="312" y="522"/>
                    <a:pt x="310" y="523"/>
                  </a:cubicBezTo>
                  <a:cubicBezTo>
                    <a:pt x="310" y="521"/>
                    <a:pt x="309" y="520"/>
                    <a:pt x="308" y="518"/>
                  </a:cubicBezTo>
                  <a:cubicBezTo>
                    <a:pt x="311" y="515"/>
                    <a:pt x="314" y="512"/>
                    <a:pt x="317" y="509"/>
                  </a:cubicBezTo>
                  <a:cubicBezTo>
                    <a:pt x="321" y="505"/>
                    <a:pt x="325" y="501"/>
                    <a:pt x="329" y="497"/>
                  </a:cubicBezTo>
                  <a:cubicBezTo>
                    <a:pt x="334" y="492"/>
                    <a:pt x="339" y="487"/>
                    <a:pt x="344" y="482"/>
                  </a:cubicBezTo>
                  <a:cubicBezTo>
                    <a:pt x="348" y="478"/>
                    <a:pt x="352" y="474"/>
                    <a:pt x="356" y="470"/>
                  </a:cubicBezTo>
                  <a:cubicBezTo>
                    <a:pt x="361" y="465"/>
                    <a:pt x="366" y="460"/>
                    <a:pt x="371" y="456"/>
                  </a:cubicBezTo>
                  <a:cubicBezTo>
                    <a:pt x="376" y="452"/>
                    <a:pt x="380" y="447"/>
                    <a:pt x="384" y="443"/>
                  </a:cubicBezTo>
                  <a:cubicBezTo>
                    <a:pt x="389" y="439"/>
                    <a:pt x="394" y="435"/>
                    <a:pt x="399" y="430"/>
                  </a:cubicBezTo>
                  <a:cubicBezTo>
                    <a:pt x="403" y="426"/>
                    <a:pt x="408" y="422"/>
                    <a:pt x="412" y="418"/>
                  </a:cubicBezTo>
                  <a:cubicBezTo>
                    <a:pt x="417" y="414"/>
                    <a:pt x="422" y="409"/>
                    <a:pt x="426" y="405"/>
                  </a:cubicBezTo>
                  <a:cubicBezTo>
                    <a:pt x="431" y="401"/>
                    <a:pt x="436" y="397"/>
                    <a:pt x="440" y="393"/>
                  </a:cubicBezTo>
                  <a:cubicBezTo>
                    <a:pt x="445" y="389"/>
                    <a:pt x="450" y="385"/>
                    <a:pt x="454" y="381"/>
                  </a:cubicBezTo>
                  <a:cubicBezTo>
                    <a:pt x="459" y="377"/>
                    <a:pt x="464" y="373"/>
                    <a:pt x="469" y="369"/>
                  </a:cubicBezTo>
                  <a:cubicBezTo>
                    <a:pt x="474" y="365"/>
                    <a:pt x="478" y="362"/>
                    <a:pt x="483" y="358"/>
                  </a:cubicBezTo>
                  <a:cubicBezTo>
                    <a:pt x="488" y="354"/>
                    <a:pt x="493" y="350"/>
                    <a:pt x="498" y="345"/>
                  </a:cubicBezTo>
                  <a:cubicBezTo>
                    <a:pt x="503" y="342"/>
                    <a:pt x="507" y="338"/>
                    <a:pt x="512" y="335"/>
                  </a:cubicBezTo>
                  <a:cubicBezTo>
                    <a:pt x="517" y="331"/>
                    <a:pt x="522" y="327"/>
                    <a:pt x="527" y="323"/>
                  </a:cubicBezTo>
                  <a:cubicBezTo>
                    <a:pt x="531" y="320"/>
                    <a:pt x="536" y="317"/>
                    <a:pt x="540" y="314"/>
                  </a:cubicBezTo>
                  <a:cubicBezTo>
                    <a:pt x="545" y="309"/>
                    <a:pt x="551" y="305"/>
                    <a:pt x="557" y="301"/>
                  </a:cubicBezTo>
                  <a:cubicBezTo>
                    <a:pt x="561" y="298"/>
                    <a:pt x="564" y="296"/>
                    <a:pt x="568" y="293"/>
                  </a:cubicBezTo>
                  <a:cubicBezTo>
                    <a:pt x="574" y="289"/>
                    <a:pt x="580" y="285"/>
                    <a:pt x="586" y="281"/>
                  </a:cubicBezTo>
                  <a:cubicBezTo>
                    <a:pt x="623" y="272"/>
                    <a:pt x="662" y="266"/>
                    <a:pt x="701" y="261"/>
                  </a:cubicBezTo>
                  <a:cubicBezTo>
                    <a:pt x="701" y="260"/>
                    <a:pt x="701" y="260"/>
                    <a:pt x="701" y="260"/>
                  </a:cubicBezTo>
                  <a:cubicBezTo>
                    <a:pt x="663" y="265"/>
                    <a:pt x="625" y="271"/>
                    <a:pt x="588" y="279"/>
                  </a:cubicBezTo>
                  <a:cubicBezTo>
                    <a:pt x="597" y="273"/>
                    <a:pt x="606" y="267"/>
                    <a:pt x="616" y="260"/>
                  </a:cubicBezTo>
                  <a:cubicBezTo>
                    <a:pt x="616" y="260"/>
                    <a:pt x="616" y="260"/>
                    <a:pt x="617" y="260"/>
                  </a:cubicBezTo>
                  <a:cubicBezTo>
                    <a:pt x="622" y="256"/>
                    <a:pt x="627" y="253"/>
                    <a:pt x="631" y="250"/>
                  </a:cubicBezTo>
                  <a:cubicBezTo>
                    <a:pt x="637" y="247"/>
                    <a:pt x="642" y="243"/>
                    <a:pt x="647" y="240"/>
                  </a:cubicBezTo>
                  <a:cubicBezTo>
                    <a:pt x="652" y="237"/>
                    <a:pt x="656" y="234"/>
                    <a:pt x="661" y="232"/>
                  </a:cubicBezTo>
                  <a:cubicBezTo>
                    <a:pt x="667" y="228"/>
                    <a:pt x="672" y="225"/>
                    <a:pt x="678" y="221"/>
                  </a:cubicBezTo>
                  <a:cubicBezTo>
                    <a:pt x="682" y="219"/>
                    <a:pt x="687" y="216"/>
                    <a:pt x="691" y="214"/>
                  </a:cubicBezTo>
                  <a:cubicBezTo>
                    <a:pt x="692" y="213"/>
                    <a:pt x="693" y="213"/>
                    <a:pt x="694" y="212"/>
                  </a:cubicBezTo>
                  <a:cubicBezTo>
                    <a:pt x="696" y="212"/>
                    <a:pt x="699" y="212"/>
                    <a:pt x="701" y="211"/>
                  </a:cubicBezTo>
                  <a:cubicBezTo>
                    <a:pt x="701" y="211"/>
                    <a:pt x="701" y="211"/>
                    <a:pt x="701" y="211"/>
                  </a:cubicBezTo>
                  <a:cubicBezTo>
                    <a:pt x="700" y="211"/>
                    <a:pt x="699" y="211"/>
                    <a:pt x="698" y="211"/>
                  </a:cubicBezTo>
                  <a:cubicBezTo>
                    <a:pt x="697" y="211"/>
                    <a:pt x="696" y="211"/>
                    <a:pt x="695" y="211"/>
                  </a:cubicBezTo>
                  <a:cubicBezTo>
                    <a:pt x="697" y="210"/>
                    <a:pt x="699" y="209"/>
                    <a:pt x="701" y="207"/>
                  </a:cubicBezTo>
                  <a:cubicBezTo>
                    <a:pt x="701" y="207"/>
                    <a:pt x="701" y="207"/>
                    <a:pt x="701" y="207"/>
                  </a:cubicBezTo>
                  <a:cubicBezTo>
                    <a:pt x="699" y="208"/>
                    <a:pt x="696" y="210"/>
                    <a:pt x="694" y="211"/>
                  </a:cubicBezTo>
                  <a:cubicBezTo>
                    <a:pt x="688" y="212"/>
                    <a:pt x="682" y="212"/>
                    <a:pt x="676" y="213"/>
                  </a:cubicBezTo>
                  <a:cubicBezTo>
                    <a:pt x="670" y="213"/>
                    <a:pt x="664" y="214"/>
                    <a:pt x="658" y="215"/>
                  </a:cubicBezTo>
                  <a:cubicBezTo>
                    <a:pt x="651" y="216"/>
                    <a:pt x="644" y="216"/>
                    <a:pt x="637" y="217"/>
                  </a:cubicBezTo>
                  <a:cubicBezTo>
                    <a:pt x="631" y="218"/>
                    <a:pt x="625" y="219"/>
                    <a:pt x="619" y="220"/>
                  </a:cubicBezTo>
                  <a:cubicBezTo>
                    <a:pt x="612" y="221"/>
                    <a:pt x="606" y="222"/>
                    <a:pt x="599" y="223"/>
                  </a:cubicBezTo>
                  <a:cubicBezTo>
                    <a:pt x="593" y="224"/>
                    <a:pt x="587" y="225"/>
                    <a:pt x="581" y="226"/>
                  </a:cubicBezTo>
                  <a:cubicBezTo>
                    <a:pt x="575" y="228"/>
                    <a:pt x="568" y="229"/>
                    <a:pt x="562" y="230"/>
                  </a:cubicBezTo>
                  <a:cubicBezTo>
                    <a:pt x="556" y="231"/>
                    <a:pt x="550" y="233"/>
                    <a:pt x="545" y="234"/>
                  </a:cubicBezTo>
                  <a:cubicBezTo>
                    <a:pt x="538" y="235"/>
                    <a:pt x="532" y="237"/>
                    <a:pt x="526" y="238"/>
                  </a:cubicBezTo>
                  <a:cubicBezTo>
                    <a:pt x="520" y="240"/>
                    <a:pt x="514" y="241"/>
                    <a:pt x="509" y="243"/>
                  </a:cubicBezTo>
                  <a:cubicBezTo>
                    <a:pt x="503" y="245"/>
                    <a:pt x="496" y="246"/>
                    <a:pt x="490" y="248"/>
                  </a:cubicBezTo>
                  <a:cubicBezTo>
                    <a:pt x="485" y="250"/>
                    <a:pt x="479" y="251"/>
                    <a:pt x="474" y="253"/>
                  </a:cubicBezTo>
                  <a:cubicBezTo>
                    <a:pt x="468" y="255"/>
                    <a:pt x="462" y="257"/>
                    <a:pt x="456" y="259"/>
                  </a:cubicBezTo>
                  <a:cubicBezTo>
                    <a:pt x="454" y="259"/>
                    <a:pt x="452" y="260"/>
                    <a:pt x="451" y="261"/>
                  </a:cubicBezTo>
                  <a:cubicBezTo>
                    <a:pt x="451" y="260"/>
                    <a:pt x="451" y="260"/>
                    <a:pt x="452" y="260"/>
                  </a:cubicBezTo>
                  <a:cubicBezTo>
                    <a:pt x="458" y="257"/>
                    <a:pt x="464" y="254"/>
                    <a:pt x="469" y="252"/>
                  </a:cubicBezTo>
                  <a:cubicBezTo>
                    <a:pt x="475" y="249"/>
                    <a:pt x="480" y="247"/>
                    <a:pt x="485" y="245"/>
                  </a:cubicBezTo>
                  <a:cubicBezTo>
                    <a:pt x="491" y="242"/>
                    <a:pt x="497" y="240"/>
                    <a:pt x="502" y="237"/>
                  </a:cubicBezTo>
                  <a:cubicBezTo>
                    <a:pt x="508" y="235"/>
                    <a:pt x="513" y="233"/>
                    <a:pt x="518" y="231"/>
                  </a:cubicBezTo>
                  <a:cubicBezTo>
                    <a:pt x="524" y="228"/>
                    <a:pt x="531" y="226"/>
                    <a:pt x="537" y="224"/>
                  </a:cubicBezTo>
                  <a:cubicBezTo>
                    <a:pt x="542" y="222"/>
                    <a:pt x="547" y="220"/>
                    <a:pt x="553" y="218"/>
                  </a:cubicBezTo>
                  <a:cubicBezTo>
                    <a:pt x="559" y="216"/>
                    <a:pt x="565" y="214"/>
                    <a:pt x="572" y="212"/>
                  </a:cubicBezTo>
                  <a:cubicBezTo>
                    <a:pt x="577" y="210"/>
                    <a:pt x="582" y="208"/>
                    <a:pt x="588" y="206"/>
                  </a:cubicBezTo>
                  <a:cubicBezTo>
                    <a:pt x="594" y="204"/>
                    <a:pt x="600" y="203"/>
                    <a:pt x="607" y="201"/>
                  </a:cubicBezTo>
                  <a:cubicBezTo>
                    <a:pt x="612" y="199"/>
                    <a:pt x="618" y="198"/>
                    <a:pt x="623" y="196"/>
                  </a:cubicBezTo>
                  <a:cubicBezTo>
                    <a:pt x="630" y="195"/>
                    <a:pt x="636" y="193"/>
                    <a:pt x="642" y="192"/>
                  </a:cubicBezTo>
                  <a:cubicBezTo>
                    <a:pt x="648" y="190"/>
                    <a:pt x="654" y="189"/>
                    <a:pt x="659" y="188"/>
                  </a:cubicBezTo>
                  <a:cubicBezTo>
                    <a:pt x="666" y="186"/>
                    <a:pt x="672" y="185"/>
                    <a:pt x="679" y="184"/>
                  </a:cubicBezTo>
                  <a:cubicBezTo>
                    <a:pt x="681" y="183"/>
                    <a:pt x="683" y="183"/>
                    <a:pt x="686" y="182"/>
                  </a:cubicBezTo>
                  <a:cubicBezTo>
                    <a:pt x="688" y="182"/>
                    <a:pt x="690" y="181"/>
                    <a:pt x="693" y="181"/>
                  </a:cubicBezTo>
                  <a:cubicBezTo>
                    <a:pt x="696" y="181"/>
                    <a:pt x="699" y="180"/>
                    <a:pt x="701" y="180"/>
                  </a:cubicBezTo>
                  <a:cubicBezTo>
                    <a:pt x="701" y="178"/>
                    <a:pt x="701" y="178"/>
                    <a:pt x="701" y="178"/>
                  </a:cubicBezTo>
                  <a:cubicBezTo>
                    <a:pt x="699" y="179"/>
                    <a:pt x="697" y="179"/>
                    <a:pt x="695" y="180"/>
                  </a:cubicBezTo>
                  <a:cubicBezTo>
                    <a:pt x="692" y="180"/>
                    <a:pt x="688" y="181"/>
                    <a:pt x="685" y="181"/>
                  </a:cubicBezTo>
                  <a:cubicBezTo>
                    <a:pt x="678" y="183"/>
                    <a:pt x="671" y="184"/>
                    <a:pt x="664" y="185"/>
                  </a:cubicBezTo>
                  <a:cubicBezTo>
                    <a:pt x="657" y="186"/>
                    <a:pt x="651" y="188"/>
                    <a:pt x="644" y="189"/>
                  </a:cubicBezTo>
                  <a:cubicBezTo>
                    <a:pt x="636" y="191"/>
                    <a:pt x="628" y="192"/>
                    <a:pt x="620" y="194"/>
                  </a:cubicBezTo>
                  <a:cubicBezTo>
                    <a:pt x="613" y="196"/>
                    <a:pt x="606" y="198"/>
                    <a:pt x="599" y="199"/>
                  </a:cubicBezTo>
                  <a:cubicBezTo>
                    <a:pt x="592" y="201"/>
                    <a:pt x="584" y="203"/>
                    <a:pt x="576" y="205"/>
                  </a:cubicBezTo>
                  <a:cubicBezTo>
                    <a:pt x="569" y="207"/>
                    <a:pt x="563" y="209"/>
                    <a:pt x="556" y="211"/>
                  </a:cubicBezTo>
                  <a:cubicBezTo>
                    <a:pt x="549" y="213"/>
                    <a:pt x="541" y="215"/>
                    <a:pt x="533" y="218"/>
                  </a:cubicBezTo>
                  <a:cubicBezTo>
                    <a:pt x="527" y="220"/>
                    <a:pt x="521" y="222"/>
                    <a:pt x="514" y="224"/>
                  </a:cubicBezTo>
                  <a:cubicBezTo>
                    <a:pt x="507" y="227"/>
                    <a:pt x="499" y="229"/>
                    <a:pt x="492" y="232"/>
                  </a:cubicBezTo>
                  <a:cubicBezTo>
                    <a:pt x="486" y="234"/>
                    <a:pt x="479" y="236"/>
                    <a:pt x="473" y="239"/>
                  </a:cubicBezTo>
                  <a:cubicBezTo>
                    <a:pt x="466" y="242"/>
                    <a:pt x="459" y="244"/>
                    <a:pt x="452" y="247"/>
                  </a:cubicBezTo>
                  <a:cubicBezTo>
                    <a:pt x="445" y="250"/>
                    <a:pt x="439" y="252"/>
                    <a:pt x="433" y="255"/>
                  </a:cubicBezTo>
                  <a:cubicBezTo>
                    <a:pt x="426" y="258"/>
                    <a:pt x="419" y="261"/>
                    <a:pt x="413" y="264"/>
                  </a:cubicBezTo>
                  <a:cubicBezTo>
                    <a:pt x="407" y="267"/>
                    <a:pt x="401" y="270"/>
                    <a:pt x="395" y="273"/>
                  </a:cubicBezTo>
                  <a:cubicBezTo>
                    <a:pt x="388" y="276"/>
                    <a:pt x="381" y="279"/>
                    <a:pt x="375" y="283"/>
                  </a:cubicBezTo>
                  <a:cubicBezTo>
                    <a:pt x="369" y="286"/>
                    <a:pt x="363" y="289"/>
                    <a:pt x="357" y="292"/>
                  </a:cubicBezTo>
                  <a:cubicBezTo>
                    <a:pt x="351" y="296"/>
                    <a:pt x="345" y="299"/>
                    <a:pt x="338" y="303"/>
                  </a:cubicBezTo>
                  <a:cubicBezTo>
                    <a:pt x="333" y="306"/>
                    <a:pt x="327" y="310"/>
                    <a:pt x="322" y="313"/>
                  </a:cubicBezTo>
                  <a:cubicBezTo>
                    <a:pt x="316" y="317"/>
                    <a:pt x="309" y="321"/>
                    <a:pt x="304" y="325"/>
                  </a:cubicBezTo>
                  <a:cubicBezTo>
                    <a:pt x="298" y="328"/>
                    <a:pt x="293" y="332"/>
                    <a:pt x="287" y="336"/>
                  </a:cubicBezTo>
                  <a:cubicBezTo>
                    <a:pt x="281" y="340"/>
                    <a:pt x="276" y="343"/>
                    <a:pt x="270" y="348"/>
                  </a:cubicBezTo>
                  <a:cubicBezTo>
                    <a:pt x="265" y="351"/>
                    <a:pt x="260" y="355"/>
                    <a:pt x="254" y="359"/>
                  </a:cubicBezTo>
                  <a:cubicBezTo>
                    <a:pt x="251" y="362"/>
                    <a:pt x="247" y="365"/>
                    <a:pt x="244" y="367"/>
                  </a:cubicBezTo>
                  <a:cubicBezTo>
                    <a:pt x="245" y="366"/>
                    <a:pt x="247" y="365"/>
                    <a:pt x="248" y="363"/>
                  </a:cubicBezTo>
                  <a:cubicBezTo>
                    <a:pt x="252" y="360"/>
                    <a:pt x="255" y="357"/>
                    <a:pt x="258" y="355"/>
                  </a:cubicBezTo>
                  <a:cubicBezTo>
                    <a:pt x="262" y="352"/>
                    <a:pt x="265" y="349"/>
                    <a:pt x="268" y="346"/>
                  </a:cubicBezTo>
                  <a:cubicBezTo>
                    <a:pt x="272" y="343"/>
                    <a:pt x="275" y="340"/>
                    <a:pt x="278" y="337"/>
                  </a:cubicBezTo>
                  <a:cubicBezTo>
                    <a:pt x="282" y="335"/>
                    <a:pt x="285" y="332"/>
                    <a:pt x="289" y="329"/>
                  </a:cubicBezTo>
                  <a:cubicBezTo>
                    <a:pt x="292" y="326"/>
                    <a:pt x="296" y="323"/>
                    <a:pt x="299" y="321"/>
                  </a:cubicBezTo>
                  <a:cubicBezTo>
                    <a:pt x="303" y="318"/>
                    <a:pt x="306" y="315"/>
                    <a:pt x="310" y="312"/>
                  </a:cubicBezTo>
                  <a:cubicBezTo>
                    <a:pt x="313" y="310"/>
                    <a:pt x="317" y="307"/>
                    <a:pt x="320" y="304"/>
                  </a:cubicBezTo>
                  <a:cubicBezTo>
                    <a:pt x="324" y="302"/>
                    <a:pt x="328" y="299"/>
                    <a:pt x="331" y="296"/>
                  </a:cubicBezTo>
                  <a:cubicBezTo>
                    <a:pt x="335" y="294"/>
                    <a:pt x="338" y="291"/>
                    <a:pt x="342" y="289"/>
                  </a:cubicBezTo>
                  <a:cubicBezTo>
                    <a:pt x="346" y="286"/>
                    <a:pt x="349" y="283"/>
                    <a:pt x="353" y="281"/>
                  </a:cubicBezTo>
                  <a:cubicBezTo>
                    <a:pt x="357" y="278"/>
                    <a:pt x="360" y="276"/>
                    <a:pt x="364" y="273"/>
                  </a:cubicBezTo>
                  <a:cubicBezTo>
                    <a:pt x="368" y="271"/>
                    <a:pt x="372" y="268"/>
                    <a:pt x="376" y="265"/>
                  </a:cubicBezTo>
                  <a:cubicBezTo>
                    <a:pt x="379" y="263"/>
                    <a:pt x="383" y="261"/>
                    <a:pt x="386" y="258"/>
                  </a:cubicBezTo>
                  <a:cubicBezTo>
                    <a:pt x="390" y="256"/>
                    <a:pt x="394" y="253"/>
                    <a:pt x="398" y="251"/>
                  </a:cubicBezTo>
                  <a:cubicBezTo>
                    <a:pt x="402" y="248"/>
                    <a:pt x="405" y="246"/>
                    <a:pt x="409" y="244"/>
                  </a:cubicBezTo>
                  <a:cubicBezTo>
                    <a:pt x="413" y="242"/>
                    <a:pt x="417" y="239"/>
                    <a:pt x="421" y="237"/>
                  </a:cubicBezTo>
                  <a:cubicBezTo>
                    <a:pt x="425" y="234"/>
                    <a:pt x="429" y="232"/>
                    <a:pt x="432" y="230"/>
                  </a:cubicBezTo>
                  <a:cubicBezTo>
                    <a:pt x="436" y="228"/>
                    <a:pt x="441" y="225"/>
                    <a:pt x="445" y="223"/>
                  </a:cubicBezTo>
                  <a:cubicBezTo>
                    <a:pt x="449" y="221"/>
                    <a:pt x="452" y="219"/>
                    <a:pt x="456" y="217"/>
                  </a:cubicBezTo>
                  <a:cubicBezTo>
                    <a:pt x="460" y="215"/>
                    <a:pt x="463" y="213"/>
                    <a:pt x="467" y="211"/>
                  </a:cubicBezTo>
                  <a:cubicBezTo>
                    <a:pt x="469" y="210"/>
                    <a:pt x="472" y="209"/>
                    <a:pt x="474" y="208"/>
                  </a:cubicBezTo>
                  <a:cubicBezTo>
                    <a:pt x="479" y="207"/>
                    <a:pt x="484" y="205"/>
                    <a:pt x="489" y="203"/>
                  </a:cubicBezTo>
                  <a:cubicBezTo>
                    <a:pt x="496" y="201"/>
                    <a:pt x="503" y="199"/>
                    <a:pt x="510" y="197"/>
                  </a:cubicBezTo>
                  <a:cubicBezTo>
                    <a:pt x="513" y="196"/>
                    <a:pt x="516" y="195"/>
                    <a:pt x="519" y="194"/>
                  </a:cubicBezTo>
                  <a:cubicBezTo>
                    <a:pt x="526" y="192"/>
                    <a:pt x="533" y="190"/>
                    <a:pt x="540" y="188"/>
                  </a:cubicBezTo>
                  <a:cubicBezTo>
                    <a:pt x="544" y="187"/>
                    <a:pt x="547" y="186"/>
                    <a:pt x="551" y="186"/>
                  </a:cubicBezTo>
                  <a:cubicBezTo>
                    <a:pt x="560" y="183"/>
                    <a:pt x="569" y="181"/>
                    <a:pt x="578" y="180"/>
                  </a:cubicBezTo>
                  <a:cubicBezTo>
                    <a:pt x="580" y="179"/>
                    <a:pt x="581" y="179"/>
                    <a:pt x="582" y="179"/>
                  </a:cubicBezTo>
                  <a:cubicBezTo>
                    <a:pt x="621" y="172"/>
                    <a:pt x="661" y="168"/>
                    <a:pt x="701" y="167"/>
                  </a:cubicBezTo>
                  <a:cubicBezTo>
                    <a:pt x="701" y="166"/>
                    <a:pt x="701" y="166"/>
                    <a:pt x="701" y="166"/>
                  </a:cubicBezTo>
                  <a:cubicBezTo>
                    <a:pt x="623" y="167"/>
                    <a:pt x="547" y="181"/>
                    <a:pt x="473" y="208"/>
                  </a:cubicBezTo>
                  <a:cubicBezTo>
                    <a:pt x="475" y="206"/>
                    <a:pt x="478" y="205"/>
                    <a:pt x="480" y="204"/>
                  </a:cubicBezTo>
                  <a:cubicBezTo>
                    <a:pt x="484" y="202"/>
                    <a:pt x="489" y="199"/>
                    <a:pt x="493" y="197"/>
                  </a:cubicBezTo>
                  <a:cubicBezTo>
                    <a:pt x="497" y="195"/>
                    <a:pt x="500" y="193"/>
                    <a:pt x="504" y="192"/>
                  </a:cubicBezTo>
                  <a:cubicBezTo>
                    <a:pt x="509" y="189"/>
                    <a:pt x="513" y="187"/>
                    <a:pt x="517" y="185"/>
                  </a:cubicBezTo>
                  <a:cubicBezTo>
                    <a:pt x="521" y="183"/>
                    <a:pt x="525" y="181"/>
                    <a:pt x="529" y="180"/>
                  </a:cubicBezTo>
                  <a:cubicBezTo>
                    <a:pt x="533" y="178"/>
                    <a:pt x="538" y="176"/>
                    <a:pt x="542" y="174"/>
                  </a:cubicBezTo>
                  <a:cubicBezTo>
                    <a:pt x="546" y="172"/>
                    <a:pt x="550" y="170"/>
                    <a:pt x="554" y="168"/>
                  </a:cubicBezTo>
                  <a:cubicBezTo>
                    <a:pt x="558" y="166"/>
                    <a:pt x="563" y="164"/>
                    <a:pt x="568" y="162"/>
                  </a:cubicBezTo>
                  <a:cubicBezTo>
                    <a:pt x="571" y="161"/>
                    <a:pt x="575" y="159"/>
                    <a:pt x="579" y="158"/>
                  </a:cubicBezTo>
                  <a:cubicBezTo>
                    <a:pt x="584" y="156"/>
                    <a:pt x="588" y="154"/>
                    <a:pt x="593" y="152"/>
                  </a:cubicBezTo>
                  <a:cubicBezTo>
                    <a:pt x="597" y="150"/>
                    <a:pt x="601" y="149"/>
                    <a:pt x="605" y="147"/>
                  </a:cubicBezTo>
                  <a:cubicBezTo>
                    <a:pt x="609" y="145"/>
                    <a:pt x="614" y="144"/>
                    <a:pt x="619" y="142"/>
                  </a:cubicBezTo>
                  <a:cubicBezTo>
                    <a:pt x="623" y="141"/>
                    <a:pt x="627" y="139"/>
                    <a:pt x="630" y="138"/>
                  </a:cubicBezTo>
                  <a:cubicBezTo>
                    <a:pt x="635" y="136"/>
                    <a:pt x="640" y="134"/>
                    <a:pt x="645" y="133"/>
                  </a:cubicBezTo>
                  <a:cubicBezTo>
                    <a:pt x="649" y="131"/>
                    <a:pt x="653" y="130"/>
                    <a:pt x="657" y="128"/>
                  </a:cubicBezTo>
                  <a:cubicBezTo>
                    <a:pt x="661" y="127"/>
                    <a:pt x="666" y="125"/>
                    <a:pt x="671" y="124"/>
                  </a:cubicBezTo>
                  <a:cubicBezTo>
                    <a:pt x="675" y="122"/>
                    <a:pt x="679" y="121"/>
                    <a:pt x="683" y="120"/>
                  </a:cubicBezTo>
                  <a:cubicBezTo>
                    <a:pt x="688" y="118"/>
                    <a:pt x="693" y="117"/>
                    <a:pt x="698" y="115"/>
                  </a:cubicBezTo>
                  <a:cubicBezTo>
                    <a:pt x="699" y="115"/>
                    <a:pt x="700" y="115"/>
                    <a:pt x="701" y="114"/>
                  </a:cubicBezTo>
                  <a:cubicBezTo>
                    <a:pt x="701" y="114"/>
                    <a:pt x="701" y="114"/>
                    <a:pt x="701" y="114"/>
                  </a:cubicBezTo>
                  <a:cubicBezTo>
                    <a:pt x="667" y="124"/>
                    <a:pt x="634" y="135"/>
                    <a:pt x="601" y="148"/>
                  </a:cubicBezTo>
                  <a:cubicBezTo>
                    <a:pt x="556" y="166"/>
                    <a:pt x="512" y="186"/>
                    <a:pt x="469" y="209"/>
                  </a:cubicBezTo>
                  <a:cubicBezTo>
                    <a:pt x="466" y="210"/>
                    <a:pt x="462" y="211"/>
                    <a:pt x="459" y="213"/>
                  </a:cubicBezTo>
                  <a:cubicBezTo>
                    <a:pt x="456" y="214"/>
                    <a:pt x="453" y="215"/>
                    <a:pt x="450" y="216"/>
                  </a:cubicBezTo>
                  <a:cubicBezTo>
                    <a:pt x="443" y="219"/>
                    <a:pt x="436" y="222"/>
                    <a:pt x="429" y="225"/>
                  </a:cubicBezTo>
                  <a:cubicBezTo>
                    <a:pt x="425" y="227"/>
                    <a:pt x="421" y="228"/>
                    <a:pt x="417" y="230"/>
                  </a:cubicBezTo>
                  <a:cubicBezTo>
                    <a:pt x="411" y="233"/>
                    <a:pt x="405" y="235"/>
                    <a:pt x="400" y="238"/>
                  </a:cubicBezTo>
                  <a:cubicBezTo>
                    <a:pt x="396" y="240"/>
                    <a:pt x="392" y="242"/>
                    <a:pt x="388" y="244"/>
                  </a:cubicBezTo>
                  <a:cubicBezTo>
                    <a:pt x="382" y="247"/>
                    <a:pt x="377" y="250"/>
                    <a:pt x="371" y="253"/>
                  </a:cubicBezTo>
                  <a:cubicBezTo>
                    <a:pt x="367" y="255"/>
                    <a:pt x="363" y="258"/>
                    <a:pt x="359" y="260"/>
                  </a:cubicBezTo>
                  <a:cubicBezTo>
                    <a:pt x="354" y="263"/>
                    <a:pt x="349" y="266"/>
                    <a:pt x="344" y="269"/>
                  </a:cubicBezTo>
                  <a:cubicBezTo>
                    <a:pt x="340" y="271"/>
                    <a:pt x="336" y="274"/>
                    <a:pt x="332" y="276"/>
                  </a:cubicBezTo>
                  <a:cubicBezTo>
                    <a:pt x="327" y="279"/>
                    <a:pt x="322" y="283"/>
                    <a:pt x="317" y="286"/>
                  </a:cubicBezTo>
                  <a:cubicBezTo>
                    <a:pt x="313" y="289"/>
                    <a:pt x="310" y="291"/>
                    <a:pt x="306" y="294"/>
                  </a:cubicBezTo>
                  <a:cubicBezTo>
                    <a:pt x="304" y="296"/>
                    <a:pt x="301" y="297"/>
                    <a:pt x="299" y="299"/>
                  </a:cubicBezTo>
                  <a:cubicBezTo>
                    <a:pt x="302" y="296"/>
                    <a:pt x="305" y="293"/>
                    <a:pt x="307" y="290"/>
                  </a:cubicBezTo>
                  <a:cubicBezTo>
                    <a:pt x="312" y="285"/>
                    <a:pt x="316" y="280"/>
                    <a:pt x="321" y="275"/>
                  </a:cubicBezTo>
                  <a:cubicBezTo>
                    <a:pt x="326" y="269"/>
                    <a:pt x="332" y="264"/>
                    <a:pt x="338" y="258"/>
                  </a:cubicBezTo>
                  <a:cubicBezTo>
                    <a:pt x="342" y="253"/>
                    <a:pt x="346" y="249"/>
                    <a:pt x="350" y="245"/>
                  </a:cubicBezTo>
                  <a:cubicBezTo>
                    <a:pt x="356" y="238"/>
                    <a:pt x="363" y="232"/>
                    <a:pt x="369" y="226"/>
                  </a:cubicBezTo>
                  <a:cubicBezTo>
                    <a:pt x="373" y="223"/>
                    <a:pt x="377" y="219"/>
                    <a:pt x="380" y="216"/>
                  </a:cubicBezTo>
                  <a:cubicBezTo>
                    <a:pt x="388" y="208"/>
                    <a:pt x="396" y="201"/>
                    <a:pt x="403" y="194"/>
                  </a:cubicBezTo>
                  <a:cubicBezTo>
                    <a:pt x="406" y="192"/>
                    <a:pt x="408" y="190"/>
                    <a:pt x="411" y="188"/>
                  </a:cubicBezTo>
                  <a:cubicBezTo>
                    <a:pt x="429" y="172"/>
                    <a:pt x="447" y="157"/>
                    <a:pt x="466" y="142"/>
                  </a:cubicBezTo>
                  <a:cubicBezTo>
                    <a:pt x="468" y="144"/>
                    <a:pt x="470" y="145"/>
                    <a:pt x="473" y="145"/>
                  </a:cubicBezTo>
                  <a:cubicBezTo>
                    <a:pt x="478" y="145"/>
                    <a:pt x="483" y="141"/>
                    <a:pt x="483" y="136"/>
                  </a:cubicBezTo>
                  <a:cubicBezTo>
                    <a:pt x="483" y="135"/>
                    <a:pt x="482" y="133"/>
                    <a:pt x="482" y="132"/>
                  </a:cubicBezTo>
                  <a:cubicBezTo>
                    <a:pt x="548" y="101"/>
                    <a:pt x="621" y="78"/>
                    <a:pt x="698" y="64"/>
                  </a:cubicBezTo>
                  <a:cubicBezTo>
                    <a:pt x="699" y="65"/>
                    <a:pt x="700" y="66"/>
                    <a:pt x="701" y="67"/>
                  </a:cubicBezTo>
                  <a:cubicBezTo>
                    <a:pt x="701" y="66"/>
                    <a:pt x="701" y="66"/>
                    <a:pt x="701" y="66"/>
                  </a:cubicBezTo>
                  <a:cubicBezTo>
                    <a:pt x="700" y="65"/>
                    <a:pt x="700" y="65"/>
                    <a:pt x="699" y="64"/>
                  </a:cubicBezTo>
                  <a:cubicBezTo>
                    <a:pt x="700" y="63"/>
                    <a:pt x="700" y="63"/>
                    <a:pt x="701" y="63"/>
                  </a:cubicBezTo>
                  <a:cubicBezTo>
                    <a:pt x="701" y="62"/>
                    <a:pt x="701" y="62"/>
                    <a:pt x="701" y="62"/>
                  </a:cubicBezTo>
                  <a:cubicBezTo>
                    <a:pt x="700" y="62"/>
                    <a:pt x="699" y="63"/>
                    <a:pt x="698" y="63"/>
                  </a:cubicBezTo>
                  <a:cubicBezTo>
                    <a:pt x="686" y="52"/>
                    <a:pt x="674" y="44"/>
                    <a:pt x="662" y="39"/>
                  </a:cubicBezTo>
                  <a:cubicBezTo>
                    <a:pt x="664" y="38"/>
                    <a:pt x="666" y="37"/>
                    <a:pt x="668" y="36"/>
                  </a:cubicBezTo>
                  <a:cubicBezTo>
                    <a:pt x="672" y="35"/>
                    <a:pt x="676" y="33"/>
                    <a:pt x="680" y="31"/>
                  </a:cubicBezTo>
                  <a:cubicBezTo>
                    <a:pt x="685" y="29"/>
                    <a:pt x="690" y="28"/>
                    <a:pt x="695" y="26"/>
                  </a:cubicBezTo>
                  <a:cubicBezTo>
                    <a:pt x="697" y="25"/>
                    <a:pt x="699" y="24"/>
                    <a:pt x="701" y="23"/>
                  </a:cubicBezTo>
                  <a:cubicBezTo>
                    <a:pt x="701" y="22"/>
                    <a:pt x="701" y="22"/>
                    <a:pt x="701" y="22"/>
                  </a:cubicBezTo>
                  <a:cubicBezTo>
                    <a:pt x="693" y="25"/>
                    <a:pt x="685" y="28"/>
                    <a:pt x="677" y="32"/>
                  </a:cubicBezTo>
                  <a:cubicBezTo>
                    <a:pt x="672" y="34"/>
                    <a:pt x="666" y="36"/>
                    <a:pt x="661" y="38"/>
                  </a:cubicBezTo>
                  <a:cubicBezTo>
                    <a:pt x="651" y="34"/>
                    <a:pt x="641" y="31"/>
                    <a:pt x="632" y="31"/>
                  </a:cubicBezTo>
                  <a:cubicBezTo>
                    <a:pt x="630" y="31"/>
                    <a:pt x="628" y="32"/>
                    <a:pt x="627" y="32"/>
                  </a:cubicBezTo>
                  <a:cubicBezTo>
                    <a:pt x="626" y="31"/>
                    <a:pt x="626" y="31"/>
                    <a:pt x="626" y="31"/>
                  </a:cubicBezTo>
                  <a:cubicBezTo>
                    <a:pt x="631" y="29"/>
                    <a:pt x="635" y="27"/>
                    <a:pt x="639" y="25"/>
                  </a:cubicBezTo>
                  <a:cubicBezTo>
                    <a:pt x="645" y="23"/>
                    <a:pt x="650" y="21"/>
                    <a:pt x="655" y="19"/>
                  </a:cubicBezTo>
                  <a:cubicBezTo>
                    <a:pt x="662" y="16"/>
                    <a:pt x="669" y="14"/>
                    <a:pt x="676" y="12"/>
                  </a:cubicBezTo>
                  <a:cubicBezTo>
                    <a:pt x="681" y="10"/>
                    <a:pt x="686" y="8"/>
                    <a:pt x="691" y="6"/>
                  </a:cubicBezTo>
                  <a:cubicBezTo>
                    <a:pt x="695" y="5"/>
                    <a:pt x="698" y="4"/>
                    <a:pt x="701" y="3"/>
                  </a:cubicBezTo>
                  <a:cubicBezTo>
                    <a:pt x="701" y="2"/>
                    <a:pt x="701" y="2"/>
                    <a:pt x="701" y="2"/>
                  </a:cubicBezTo>
                  <a:cubicBezTo>
                    <a:pt x="700" y="2"/>
                    <a:pt x="699" y="3"/>
                    <a:pt x="698" y="3"/>
                  </a:cubicBezTo>
                  <a:cubicBezTo>
                    <a:pt x="694" y="4"/>
                    <a:pt x="691" y="5"/>
                    <a:pt x="687" y="7"/>
                  </a:cubicBezTo>
                  <a:cubicBezTo>
                    <a:pt x="677" y="10"/>
                    <a:pt x="666" y="14"/>
                    <a:pt x="655" y="18"/>
                  </a:cubicBezTo>
                  <a:cubicBezTo>
                    <a:pt x="656" y="18"/>
                    <a:pt x="656" y="18"/>
                    <a:pt x="656" y="18"/>
                  </a:cubicBezTo>
                  <a:cubicBezTo>
                    <a:pt x="664" y="15"/>
                    <a:pt x="672" y="12"/>
                    <a:pt x="680" y="9"/>
                  </a:cubicBezTo>
                  <a:cubicBezTo>
                    <a:pt x="684" y="7"/>
                    <a:pt x="689" y="5"/>
                    <a:pt x="693" y="4"/>
                  </a:cubicBezTo>
                  <a:cubicBezTo>
                    <a:pt x="696" y="3"/>
                    <a:pt x="699" y="2"/>
                    <a:pt x="701" y="1"/>
                  </a:cubicBezTo>
                  <a:cubicBezTo>
                    <a:pt x="701" y="0"/>
                    <a:pt x="701" y="0"/>
                    <a:pt x="701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561" y="139"/>
              <a:ext cx="1292" cy="1301"/>
            </a:xfrm>
            <a:custGeom>
              <a:rect b="b" l="l" r="r" t="t"/>
              <a:pathLst>
                <a:path extrusionOk="0" h="683" w="678">
                  <a:moveTo>
                    <a:pt x="134" y="227"/>
                  </a:moveTo>
                  <a:cubicBezTo>
                    <a:pt x="133" y="227"/>
                    <a:pt x="133" y="227"/>
                    <a:pt x="133" y="227"/>
                  </a:cubicBezTo>
                  <a:cubicBezTo>
                    <a:pt x="143" y="241"/>
                    <a:pt x="153" y="254"/>
                    <a:pt x="163" y="269"/>
                  </a:cubicBezTo>
                  <a:cubicBezTo>
                    <a:pt x="165" y="271"/>
                    <a:pt x="166" y="273"/>
                    <a:pt x="168" y="275"/>
                  </a:cubicBezTo>
                  <a:cubicBezTo>
                    <a:pt x="169" y="277"/>
                    <a:pt x="171" y="280"/>
                    <a:pt x="172" y="282"/>
                  </a:cubicBezTo>
                  <a:cubicBezTo>
                    <a:pt x="175" y="286"/>
                    <a:pt x="178" y="290"/>
                    <a:pt x="180" y="293"/>
                  </a:cubicBezTo>
                  <a:cubicBezTo>
                    <a:pt x="181" y="295"/>
                    <a:pt x="183" y="297"/>
                    <a:pt x="184" y="298"/>
                  </a:cubicBezTo>
                  <a:cubicBezTo>
                    <a:pt x="187" y="303"/>
                    <a:pt x="190" y="307"/>
                    <a:pt x="193" y="312"/>
                  </a:cubicBezTo>
                  <a:cubicBezTo>
                    <a:pt x="194" y="313"/>
                    <a:pt x="195" y="315"/>
                    <a:pt x="196" y="316"/>
                  </a:cubicBezTo>
                  <a:cubicBezTo>
                    <a:pt x="199" y="321"/>
                    <a:pt x="203" y="326"/>
                    <a:pt x="206" y="332"/>
                  </a:cubicBezTo>
                  <a:cubicBezTo>
                    <a:pt x="207" y="332"/>
                    <a:pt x="207" y="333"/>
                    <a:pt x="208" y="334"/>
                  </a:cubicBezTo>
                  <a:cubicBezTo>
                    <a:pt x="212" y="340"/>
                    <a:pt x="216" y="346"/>
                    <a:pt x="220" y="352"/>
                  </a:cubicBezTo>
                  <a:cubicBezTo>
                    <a:pt x="220" y="353"/>
                    <a:pt x="220" y="353"/>
                    <a:pt x="220" y="353"/>
                  </a:cubicBezTo>
                  <a:cubicBezTo>
                    <a:pt x="222" y="355"/>
                    <a:pt x="224" y="358"/>
                    <a:pt x="226" y="361"/>
                  </a:cubicBezTo>
                  <a:cubicBezTo>
                    <a:pt x="226" y="360"/>
                    <a:pt x="226" y="360"/>
                    <a:pt x="226" y="360"/>
                  </a:cubicBezTo>
                  <a:cubicBezTo>
                    <a:pt x="224" y="357"/>
                    <a:pt x="222" y="354"/>
                    <a:pt x="220" y="351"/>
                  </a:cubicBezTo>
                  <a:cubicBezTo>
                    <a:pt x="218" y="348"/>
                    <a:pt x="217" y="346"/>
                    <a:pt x="215" y="344"/>
                  </a:cubicBezTo>
                  <a:cubicBezTo>
                    <a:pt x="213" y="340"/>
                    <a:pt x="210" y="335"/>
                    <a:pt x="207" y="331"/>
                  </a:cubicBezTo>
                  <a:cubicBezTo>
                    <a:pt x="205" y="328"/>
                    <a:pt x="202" y="325"/>
                    <a:pt x="200" y="321"/>
                  </a:cubicBezTo>
                  <a:cubicBezTo>
                    <a:pt x="198" y="318"/>
                    <a:pt x="196" y="315"/>
                    <a:pt x="194" y="312"/>
                  </a:cubicBezTo>
                  <a:cubicBezTo>
                    <a:pt x="191" y="308"/>
                    <a:pt x="189" y="304"/>
                    <a:pt x="186" y="301"/>
                  </a:cubicBezTo>
                  <a:cubicBezTo>
                    <a:pt x="185" y="298"/>
                    <a:pt x="183" y="296"/>
                    <a:pt x="181" y="293"/>
                  </a:cubicBezTo>
                  <a:cubicBezTo>
                    <a:pt x="178" y="289"/>
                    <a:pt x="176" y="286"/>
                    <a:pt x="173" y="282"/>
                  </a:cubicBezTo>
                  <a:cubicBezTo>
                    <a:pt x="172" y="280"/>
                    <a:pt x="170" y="277"/>
                    <a:pt x="168" y="275"/>
                  </a:cubicBezTo>
                  <a:cubicBezTo>
                    <a:pt x="166" y="271"/>
                    <a:pt x="163" y="267"/>
                    <a:pt x="160" y="263"/>
                  </a:cubicBezTo>
                  <a:cubicBezTo>
                    <a:pt x="159" y="261"/>
                    <a:pt x="157" y="259"/>
                    <a:pt x="156" y="257"/>
                  </a:cubicBezTo>
                  <a:cubicBezTo>
                    <a:pt x="154" y="254"/>
                    <a:pt x="151" y="251"/>
                    <a:pt x="149" y="248"/>
                  </a:cubicBezTo>
                  <a:cubicBezTo>
                    <a:pt x="144" y="241"/>
                    <a:pt x="139" y="234"/>
                    <a:pt x="134" y="227"/>
                  </a:cubicBezTo>
                  <a:moveTo>
                    <a:pt x="140" y="227"/>
                  </a:moveTo>
                  <a:cubicBezTo>
                    <a:pt x="139" y="227"/>
                    <a:pt x="139" y="227"/>
                    <a:pt x="139" y="227"/>
                  </a:cubicBezTo>
                  <a:cubicBezTo>
                    <a:pt x="142" y="230"/>
                    <a:pt x="144" y="233"/>
                    <a:pt x="146" y="236"/>
                  </a:cubicBezTo>
                  <a:cubicBezTo>
                    <a:pt x="148" y="238"/>
                    <a:pt x="149" y="240"/>
                    <a:pt x="151" y="242"/>
                  </a:cubicBezTo>
                  <a:cubicBezTo>
                    <a:pt x="153" y="246"/>
                    <a:pt x="156" y="249"/>
                    <a:pt x="158" y="252"/>
                  </a:cubicBezTo>
                  <a:cubicBezTo>
                    <a:pt x="160" y="255"/>
                    <a:pt x="162" y="257"/>
                    <a:pt x="163" y="259"/>
                  </a:cubicBezTo>
                  <a:cubicBezTo>
                    <a:pt x="166" y="262"/>
                    <a:pt x="168" y="266"/>
                    <a:pt x="171" y="270"/>
                  </a:cubicBezTo>
                  <a:cubicBezTo>
                    <a:pt x="173" y="272"/>
                    <a:pt x="174" y="274"/>
                    <a:pt x="176" y="276"/>
                  </a:cubicBezTo>
                  <a:cubicBezTo>
                    <a:pt x="179" y="280"/>
                    <a:pt x="181" y="284"/>
                    <a:pt x="184" y="288"/>
                  </a:cubicBezTo>
                  <a:cubicBezTo>
                    <a:pt x="186" y="290"/>
                    <a:pt x="187" y="292"/>
                    <a:pt x="188" y="294"/>
                  </a:cubicBezTo>
                  <a:cubicBezTo>
                    <a:pt x="191" y="298"/>
                    <a:pt x="194" y="302"/>
                    <a:pt x="197" y="306"/>
                  </a:cubicBezTo>
                  <a:cubicBezTo>
                    <a:pt x="198" y="308"/>
                    <a:pt x="199" y="310"/>
                    <a:pt x="201" y="312"/>
                  </a:cubicBezTo>
                  <a:cubicBezTo>
                    <a:pt x="204" y="316"/>
                    <a:pt x="207" y="321"/>
                    <a:pt x="209" y="325"/>
                  </a:cubicBezTo>
                  <a:cubicBezTo>
                    <a:pt x="211" y="327"/>
                    <a:pt x="212" y="329"/>
                    <a:pt x="213" y="331"/>
                  </a:cubicBezTo>
                  <a:cubicBezTo>
                    <a:pt x="216" y="335"/>
                    <a:pt x="219" y="339"/>
                    <a:pt x="222" y="344"/>
                  </a:cubicBezTo>
                  <a:cubicBezTo>
                    <a:pt x="223" y="346"/>
                    <a:pt x="225" y="348"/>
                    <a:pt x="226" y="350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22" y="343"/>
                    <a:pt x="219" y="337"/>
                    <a:pt x="215" y="332"/>
                  </a:cubicBezTo>
                  <a:cubicBezTo>
                    <a:pt x="215" y="331"/>
                    <a:pt x="215" y="331"/>
                    <a:pt x="215" y="331"/>
                  </a:cubicBezTo>
                  <a:cubicBezTo>
                    <a:pt x="207" y="319"/>
                    <a:pt x="199" y="308"/>
                    <a:pt x="191" y="297"/>
                  </a:cubicBezTo>
                  <a:cubicBezTo>
                    <a:pt x="191" y="296"/>
                    <a:pt x="190" y="295"/>
                    <a:pt x="190" y="295"/>
                  </a:cubicBezTo>
                  <a:cubicBezTo>
                    <a:pt x="182" y="284"/>
                    <a:pt x="175" y="273"/>
                    <a:pt x="167" y="263"/>
                  </a:cubicBezTo>
                  <a:cubicBezTo>
                    <a:pt x="167" y="262"/>
                    <a:pt x="166" y="261"/>
                    <a:pt x="165" y="261"/>
                  </a:cubicBezTo>
                  <a:cubicBezTo>
                    <a:pt x="158" y="250"/>
                    <a:pt x="150" y="240"/>
                    <a:pt x="143" y="231"/>
                  </a:cubicBezTo>
                  <a:cubicBezTo>
                    <a:pt x="142" y="230"/>
                    <a:pt x="142" y="229"/>
                    <a:pt x="141" y="228"/>
                  </a:cubicBezTo>
                  <a:cubicBezTo>
                    <a:pt x="141" y="228"/>
                    <a:pt x="140" y="228"/>
                    <a:pt x="140" y="227"/>
                  </a:cubicBezTo>
                  <a:moveTo>
                    <a:pt x="163" y="227"/>
                  </a:moveTo>
                  <a:cubicBezTo>
                    <a:pt x="162" y="227"/>
                    <a:pt x="162" y="227"/>
                    <a:pt x="162" y="227"/>
                  </a:cubicBezTo>
                  <a:cubicBezTo>
                    <a:pt x="163" y="229"/>
                    <a:pt x="164" y="230"/>
                    <a:pt x="166" y="231"/>
                  </a:cubicBezTo>
                  <a:cubicBezTo>
                    <a:pt x="169" y="235"/>
                    <a:pt x="173" y="239"/>
                    <a:pt x="177" y="243"/>
                  </a:cubicBezTo>
                  <a:cubicBezTo>
                    <a:pt x="183" y="249"/>
                    <a:pt x="188" y="255"/>
                    <a:pt x="193" y="261"/>
                  </a:cubicBezTo>
                  <a:cubicBezTo>
                    <a:pt x="197" y="265"/>
                    <a:pt x="201" y="269"/>
                    <a:pt x="204" y="273"/>
                  </a:cubicBezTo>
                  <a:cubicBezTo>
                    <a:pt x="210" y="280"/>
                    <a:pt x="217" y="288"/>
                    <a:pt x="223" y="295"/>
                  </a:cubicBezTo>
                  <a:cubicBezTo>
                    <a:pt x="224" y="296"/>
                    <a:pt x="225" y="297"/>
                    <a:pt x="226" y="298"/>
                  </a:cubicBezTo>
                  <a:cubicBezTo>
                    <a:pt x="226" y="297"/>
                    <a:pt x="226" y="297"/>
                    <a:pt x="226" y="297"/>
                  </a:cubicBezTo>
                  <a:cubicBezTo>
                    <a:pt x="224" y="295"/>
                    <a:pt x="221" y="292"/>
                    <a:pt x="219" y="290"/>
                  </a:cubicBezTo>
                  <a:cubicBezTo>
                    <a:pt x="200" y="268"/>
                    <a:pt x="182" y="247"/>
                    <a:pt x="163" y="227"/>
                  </a:cubicBezTo>
                  <a:moveTo>
                    <a:pt x="332" y="192"/>
                  </a:moveTo>
                  <a:cubicBezTo>
                    <a:pt x="331" y="191"/>
                    <a:pt x="330" y="191"/>
                    <a:pt x="329" y="190"/>
                  </a:cubicBezTo>
                  <a:cubicBezTo>
                    <a:pt x="326" y="188"/>
                    <a:pt x="323" y="186"/>
                    <a:pt x="319" y="184"/>
                  </a:cubicBezTo>
                  <a:cubicBezTo>
                    <a:pt x="319" y="183"/>
                    <a:pt x="318" y="183"/>
                    <a:pt x="317" y="182"/>
                  </a:cubicBezTo>
                  <a:cubicBezTo>
                    <a:pt x="317" y="181"/>
                    <a:pt x="317" y="180"/>
                    <a:pt x="316" y="179"/>
                  </a:cubicBezTo>
                  <a:cubicBezTo>
                    <a:pt x="317" y="180"/>
                    <a:pt x="318" y="180"/>
                    <a:pt x="319" y="181"/>
                  </a:cubicBezTo>
                  <a:cubicBezTo>
                    <a:pt x="322" y="183"/>
                    <a:pt x="324" y="185"/>
                    <a:pt x="326" y="187"/>
                  </a:cubicBezTo>
                  <a:cubicBezTo>
                    <a:pt x="328" y="189"/>
                    <a:pt x="330" y="190"/>
                    <a:pt x="332" y="192"/>
                  </a:cubicBezTo>
                  <a:moveTo>
                    <a:pt x="272" y="192"/>
                  </a:moveTo>
                  <a:cubicBezTo>
                    <a:pt x="269" y="190"/>
                    <a:pt x="266" y="189"/>
                    <a:pt x="263" y="187"/>
                  </a:cubicBezTo>
                  <a:cubicBezTo>
                    <a:pt x="261" y="186"/>
                    <a:pt x="260" y="185"/>
                    <a:pt x="258" y="185"/>
                  </a:cubicBezTo>
                  <a:cubicBezTo>
                    <a:pt x="258" y="184"/>
                    <a:pt x="259" y="184"/>
                    <a:pt x="259" y="183"/>
                  </a:cubicBezTo>
                  <a:cubicBezTo>
                    <a:pt x="259" y="182"/>
                    <a:pt x="260" y="180"/>
                    <a:pt x="260" y="178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1" y="178"/>
                    <a:pt x="262" y="179"/>
                    <a:pt x="263" y="180"/>
                  </a:cubicBezTo>
                  <a:cubicBezTo>
                    <a:pt x="266" y="183"/>
                    <a:pt x="270" y="187"/>
                    <a:pt x="273" y="190"/>
                  </a:cubicBezTo>
                  <a:cubicBezTo>
                    <a:pt x="273" y="190"/>
                    <a:pt x="272" y="191"/>
                    <a:pt x="272" y="192"/>
                  </a:cubicBezTo>
                  <a:moveTo>
                    <a:pt x="304" y="174"/>
                  </a:moveTo>
                  <a:cubicBezTo>
                    <a:pt x="303" y="174"/>
                    <a:pt x="302" y="173"/>
                    <a:pt x="301" y="173"/>
                  </a:cubicBezTo>
                  <a:cubicBezTo>
                    <a:pt x="302" y="173"/>
                    <a:pt x="302" y="172"/>
                    <a:pt x="303" y="172"/>
                  </a:cubicBezTo>
                  <a:cubicBezTo>
                    <a:pt x="303" y="173"/>
                    <a:pt x="303" y="173"/>
                    <a:pt x="304" y="17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304" y="174"/>
                    <a:pt x="304" y="174"/>
                    <a:pt x="304" y="174"/>
                  </a:cubicBezTo>
                  <a:moveTo>
                    <a:pt x="305" y="174"/>
                  </a:moveTo>
                  <a:cubicBezTo>
                    <a:pt x="304" y="173"/>
                    <a:pt x="304" y="173"/>
                    <a:pt x="304" y="172"/>
                  </a:cubicBezTo>
                  <a:cubicBezTo>
                    <a:pt x="303" y="172"/>
                    <a:pt x="303" y="172"/>
                    <a:pt x="303" y="172"/>
                  </a:cubicBezTo>
                  <a:cubicBezTo>
                    <a:pt x="304" y="171"/>
                    <a:pt x="305" y="171"/>
                    <a:pt x="306" y="170"/>
                  </a:cubicBezTo>
                  <a:cubicBezTo>
                    <a:pt x="307" y="171"/>
                    <a:pt x="309" y="173"/>
                    <a:pt x="310" y="174"/>
                  </a:cubicBezTo>
                  <a:cubicBezTo>
                    <a:pt x="309" y="174"/>
                    <a:pt x="309" y="173"/>
                    <a:pt x="308" y="173"/>
                  </a:cubicBezTo>
                  <a:cubicBezTo>
                    <a:pt x="307" y="173"/>
                    <a:pt x="306" y="174"/>
                    <a:pt x="305" y="174"/>
                  </a:cubicBezTo>
                  <a:moveTo>
                    <a:pt x="268" y="166"/>
                  </a:moveTo>
                  <a:cubicBezTo>
                    <a:pt x="271" y="166"/>
                    <a:pt x="273" y="165"/>
                    <a:pt x="275" y="163"/>
                  </a:cubicBezTo>
                  <a:cubicBezTo>
                    <a:pt x="277" y="165"/>
                    <a:pt x="280" y="167"/>
                    <a:pt x="283" y="169"/>
                  </a:cubicBezTo>
                  <a:cubicBezTo>
                    <a:pt x="288" y="174"/>
                    <a:pt x="293" y="178"/>
                    <a:pt x="298" y="182"/>
                  </a:cubicBezTo>
                  <a:cubicBezTo>
                    <a:pt x="298" y="183"/>
                    <a:pt x="298" y="183"/>
                    <a:pt x="298" y="183"/>
                  </a:cubicBezTo>
                  <a:cubicBezTo>
                    <a:pt x="298" y="183"/>
                    <a:pt x="298" y="184"/>
                    <a:pt x="299" y="185"/>
                  </a:cubicBezTo>
                  <a:cubicBezTo>
                    <a:pt x="298" y="185"/>
                    <a:pt x="297" y="185"/>
                    <a:pt x="296" y="186"/>
                  </a:cubicBezTo>
                  <a:cubicBezTo>
                    <a:pt x="295" y="186"/>
                    <a:pt x="294" y="186"/>
                    <a:pt x="294" y="187"/>
                  </a:cubicBezTo>
                  <a:cubicBezTo>
                    <a:pt x="291" y="188"/>
                    <a:pt x="289" y="189"/>
                    <a:pt x="287" y="190"/>
                  </a:cubicBezTo>
                  <a:cubicBezTo>
                    <a:pt x="287" y="190"/>
                    <a:pt x="287" y="190"/>
                    <a:pt x="287" y="190"/>
                  </a:cubicBezTo>
                  <a:cubicBezTo>
                    <a:pt x="285" y="188"/>
                    <a:pt x="283" y="187"/>
                    <a:pt x="280" y="187"/>
                  </a:cubicBezTo>
                  <a:cubicBezTo>
                    <a:pt x="277" y="187"/>
                    <a:pt x="275" y="188"/>
                    <a:pt x="274" y="189"/>
                  </a:cubicBezTo>
                  <a:cubicBezTo>
                    <a:pt x="269" y="185"/>
                    <a:pt x="265" y="181"/>
                    <a:pt x="261" y="177"/>
                  </a:cubicBezTo>
                  <a:cubicBezTo>
                    <a:pt x="261" y="176"/>
                    <a:pt x="261" y="175"/>
                    <a:pt x="261" y="175"/>
                  </a:cubicBezTo>
                  <a:cubicBezTo>
                    <a:pt x="262" y="173"/>
                    <a:pt x="262" y="172"/>
                    <a:pt x="262" y="171"/>
                  </a:cubicBezTo>
                  <a:cubicBezTo>
                    <a:pt x="263" y="169"/>
                    <a:pt x="263" y="168"/>
                    <a:pt x="264" y="167"/>
                  </a:cubicBezTo>
                  <a:cubicBezTo>
                    <a:pt x="264" y="167"/>
                    <a:pt x="264" y="166"/>
                    <a:pt x="264" y="166"/>
                  </a:cubicBezTo>
                  <a:cubicBezTo>
                    <a:pt x="265" y="166"/>
                    <a:pt x="267" y="166"/>
                    <a:pt x="268" y="166"/>
                  </a:cubicBezTo>
                  <a:moveTo>
                    <a:pt x="300" y="177"/>
                  </a:moveTo>
                  <a:cubicBezTo>
                    <a:pt x="294" y="172"/>
                    <a:pt x="287" y="168"/>
                    <a:pt x="280" y="163"/>
                  </a:cubicBezTo>
                  <a:cubicBezTo>
                    <a:pt x="282" y="164"/>
                    <a:pt x="283" y="164"/>
                    <a:pt x="285" y="165"/>
                  </a:cubicBezTo>
                  <a:cubicBezTo>
                    <a:pt x="286" y="166"/>
                    <a:pt x="287" y="166"/>
                    <a:pt x="287" y="166"/>
                  </a:cubicBezTo>
                  <a:cubicBezTo>
                    <a:pt x="288" y="167"/>
                    <a:pt x="289" y="167"/>
                    <a:pt x="290" y="168"/>
                  </a:cubicBezTo>
                  <a:cubicBezTo>
                    <a:pt x="292" y="171"/>
                    <a:pt x="295" y="173"/>
                    <a:pt x="299" y="173"/>
                  </a:cubicBezTo>
                  <a:cubicBezTo>
                    <a:pt x="299" y="173"/>
                    <a:pt x="299" y="173"/>
                    <a:pt x="300" y="173"/>
                  </a:cubicBezTo>
                  <a:cubicBezTo>
                    <a:pt x="300" y="173"/>
                    <a:pt x="301" y="174"/>
                    <a:pt x="302" y="174"/>
                  </a:cubicBezTo>
                  <a:cubicBezTo>
                    <a:pt x="302" y="174"/>
                    <a:pt x="302" y="175"/>
                    <a:pt x="303" y="175"/>
                  </a:cubicBezTo>
                  <a:cubicBezTo>
                    <a:pt x="302" y="175"/>
                    <a:pt x="301" y="176"/>
                    <a:pt x="300" y="177"/>
                  </a:cubicBezTo>
                  <a:moveTo>
                    <a:pt x="299" y="181"/>
                  </a:moveTo>
                  <a:cubicBezTo>
                    <a:pt x="297" y="180"/>
                    <a:pt x="296" y="179"/>
                    <a:pt x="295" y="178"/>
                  </a:cubicBezTo>
                  <a:cubicBezTo>
                    <a:pt x="291" y="175"/>
                    <a:pt x="287" y="172"/>
                    <a:pt x="284" y="169"/>
                  </a:cubicBezTo>
                  <a:cubicBezTo>
                    <a:pt x="281" y="167"/>
                    <a:pt x="278" y="165"/>
                    <a:pt x="275" y="162"/>
                  </a:cubicBezTo>
                  <a:cubicBezTo>
                    <a:pt x="276" y="162"/>
                    <a:pt x="276" y="162"/>
                    <a:pt x="276" y="161"/>
                  </a:cubicBezTo>
                  <a:cubicBezTo>
                    <a:pt x="284" y="167"/>
                    <a:pt x="292" y="172"/>
                    <a:pt x="300" y="178"/>
                  </a:cubicBezTo>
                  <a:cubicBezTo>
                    <a:pt x="299" y="179"/>
                    <a:pt x="299" y="180"/>
                    <a:pt x="299" y="181"/>
                  </a:cubicBezTo>
                  <a:moveTo>
                    <a:pt x="291" y="158"/>
                  </a:moveTo>
                  <a:cubicBezTo>
                    <a:pt x="290" y="158"/>
                    <a:pt x="289" y="157"/>
                    <a:pt x="288" y="156"/>
                  </a:cubicBezTo>
                  <a:cubicBezTo>
                    <a:pt x="287" y="156"/>
                    <a:pt x="287" y="155"/>
                    <a:pt x="286" y="155"/>
                  </a:cubicBezTo>
                  <a:cubicBezTo>
                    <a:pt x="287" y="155"/>
                    <a:pt x="288" y="156"/>
                    <a:pt x="289" y="156"/>
                  </a:cubicBezTo>
                  <a:cubicBezTo>
                    <a:pt x="290" y="157"/>
                    <a:pt x="290" y="157"/>
                    <a:pt x="291" y="158"/>
                  </a:cubicBezTo>
                  <a:cubicBezTo>
                    <a:pt x="291" y="158"/>
                    <a:pt x="291" y="158"/>
                    <a:pt x="291" y="158"/>
                  </a:cubicBezTo>
                  <a:moveTo>
                    <a:pt x="290" y="167"/>
                  </a:moveTo>
                  <a:cubicBezTo>
                    <a:pt x="289" y="167"/>
                    <a:pt x="289" y="166"/>
                    <a:pt x="288" y="166"/>
                  </a:cubicBezTo>
                  <a:cubicBezTo>
                    <a:pt x="287" y="165"/>
                    <a:pt x="285" y="164"/>
                    <a:pt x="284" y="164"/>
                  </a:cubicBezTo>
                  <a:cubicBezTo>
                    <a:pt x="281" y="163"/>
                    <a:pt x="279" y="161"/>
                    <a:pt x="277" y="160"/>
                  </a:cubicBezTo>
                  <a:cubicBezTo>
                    <a:pt x="277" y="159"/>
                    <a:pt x="277" y="158"/>
                    <a:pt x="277" y="157"/>
                  </a:cubicBezTo>
                  <a:cubicBezTo>
                    <a:pt x="277" y="156"/>
                    <a:pt x="277" y="155"/>
                    <a:pt x="277" y="154"/>
                  </a:cubicBezTo>
                  <a:cubicBezTo>
                    <a:pt x="277" y="154"/>
                    <a:pt x="278" y="153"/>
                    <a:pt x="279" y="153"/>
                  </a:cubicBezTo>
                  <a:cubicBezTo>
                    <a:pt x="280" y="153"/>
                    <a:pt x="282" y="154"/>
                    <a:pt x="283" y="154"/>
                  </a:cubicBezTo>
                  <a:cubicBezTo>
                    <a:pt x="286" y="156"/>
                    <a:pt x="288" y="157"/>
                    <a:pt x="291" y="159"/>
                  </a:cubicBezTo>
                  <a:cubicBezTo>
                    <a:pt x="290" y="160"/>
                    <a:pt x="289" y="162"/>
                    <a:pt x="289" y="164"/>
                  </a:cubicBezTo>
                  <a:cubicBezTo>
                    <a:pt x="289" y="165"/>
                    <a:pt x="289" y="166"/>
                    <a:pt x="290" y="167"/>
                  </a:cubicBezTo>
                  <a:moveTo>
                    <a:pt x="276" y="153"/>
                  </a:moveTo>
                  <a:cubicBezTo>
                    <a:pt x="275" y="151"/>
                    <a:pt x="273" y="149"/>
                    <a:pt x="271" y="148"/>
                  </a:cubicBezTo>
                  <a:cubicBezTo>
                    <a:pt x="271" y="148"/>
                    <a:pt x="272" y="148"/>
                    <a:pt x="272" y="147"/>
                  </a:cubicBezTo>
                  <a:cubicBezTo>
                    <a:pt x="274" y="148"/>
                    <a:pt x="276" y="149"/>
                    <a:pt x="277" y="150"/>
                  </a:cubicBezTo>
                  <a:cubicBezTo>
                    <a:pt x="279" y="151"/>
                    <a:pt x="280" y="152"/>
                    <a:pt x="281" y="153"/>
                  </a:cubicBezTo>
                  <a:cubicBezTo>
                    <a:pt x="280" y="153"/>
                    <a:pt x="280" y="153"/>
                    <a:pt x="279" y="153"/>
                  </a:cubicBezTo>
                  <a:cubicBezTo>
                    <a:pt x="278" y="153"/>
                    <a:pt x="277" y="153"/>
                    <a:pt x="276" y="153"/>
                  </a:cubicBezTo>
                  <a:moveTo>
                    <a:pt x="286" y="154"/>
                  </a:moveTo>
                  <a:cubicBezTo>
                    <a:pt x="286" y="154"/>
                    <a:pt x="286" y="154"/>
                    <a:pt x="285" y="154"/>
                  </a:cubicBezTo>
                  <a:cubicBezTo>
                    <a:pt x="285" y="154"/>
                    <a:pt x="284" y="153"/>
                    <a:pt x="284" y="153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283" y="153"/>
                    <a:pt x="282" y="152"/>
                    <a:pt x="281" y="152"/>
                  </a:cubicBezTo>
                  <a:cubicBezTo>
                    <a:pt x="278" y="150"/>
                    <a:pt x="276" y="148"/>
                    <a:pt x="273" y="147"/>
                  </a:cubicBezTo>
                  <a:cubicBezTo>
                    <a:pt x="274" y="146"/>
                    <a:pt x="274" y="146"/>
                    <a:pt x="275" y="145"/>
                  </a:cubicBezTo>
                  <a:cubicBezTo>
                    <a:pt x="278" y="148"/>
                    <a:pt x="281" y="150"/>
                    <a:pt x="284" y="152"/>
                  </a:cubicBezTo>
                  <a:cubicBezTo>
                    <a:pt x="285" y="153"/>
                    <a:pt x="286" y="154"/>
                    <a:pt x="286" y="154"/>
                  </a:cubicBezTo>
                  <a:moveTo>
                    <a:pt x="226" y="111"/>
                  </a:moveTo>
                  <a:cubicBezTo>
                    <a:pt x="226" y="112"/>
                    <a:pt x="226" y="112"/>
                    <a:pt x="226" y="112"/>
                  </a:cubicBezTo>
                  <a:cubicBezTo>
                    <a:pt x="227" y="113"/>
                    <a:pt x="228" y="113"/>
                    <a:pt x="229" y="114"/>
                  </a:cubicBezTo>
                  <a:cubicBezTo>
                    <a:pt x="234" y="117"/>
                    <a:pt x="238" y="120"/>
                    <a:pt x="242" y="123"/>
                  </a:cubicBezTo>
                  <a:cubicBezTo>
                    <a:pt x="242" y="122"/>
                    <a:pt x="241" y="122"/>
                    <a:pt x="241" y="122"/>
                  </a:cubicBezTo>
                  <a:cubicBezTo>
                    <a:pt x="238" y="120"/>
                    <a:pt x="235" y="119"/>
                    <a:pt x="232" y="117"/>
                  </a:cubicBezTo>
                  <a:cubicBezTo>
                    <a:pt x="231" y="117"/>
                    <a:pt x="230" y="116"/>
                    <a:pt x="229" y="115"/>
                  </a:cubicBezTo>
                  <a:cubicBezTo>
                    <a:pt x="228" y="115"/>
                    <a:pt x="227" y="115"/>
                    <a:pt x="226" y="114"/>
                  </a:cubicBezTo>
                  <a:cubicBezTo>
                    <a:pt x="226" y="115"/>
                    <a:pt x="226" y="115"/>
                    <a:pt x="226" y="115"/>
                  </a:cubicBezTo>
                  <a:cubicBezTo>
                    <a:pt x="227" y="116"/>
                    <a:pt x="228" y="116"/>
                    <a:pt x="230" y="117"/>
                  </a:cubicBezTo>
                  <a:cubicBezTo>
                    <a:pt x="232" y="118"/>
                    <a:pt x="234" y="119"/>
                    <a:pt x="236" y="120"/>
                  </a:cubicBezTo>
                  <a:cubicBezTo>
                    <a:pt x="238" y="121"/>
                    <a:pt x="240" y="122"/>
                    <a:pt x="242" y="123"/>
                  </a:cubicBezTo>
                  <a:cubicBezTo>
                    <a:pt x="244" y="124"/>
                    <a:pt x="245" y="125"/>
                    <a:pt x="247" y="127"/>
                  </a:cubicBezTo>
                  <a:cubicBezTo>
                    <a:pt x="249" y="128"/>
                    <a:pt x="251" y="129"/>
                    <a:pt x="253" y="130"/>
                  </a:cubicBezTo>
                  <a:cubicBezTo>
                    <a:pt x="255" y="131"/>
                    <a:pt x="257" y="133"/>
                    <a:pt x="259" y="134"/>
                  </a:cubicBezTo>
                  <a:cubicBezTo>
                    <a:pt x="260" y="134"/>
                    <a:pt x="260" y="134"/>
                    <a:pt x="260" y="134"/>
                  </a:cubicBezTo>
                  <a:cubicBezTo>
                    <a:pt x="259" y="135"/>
                    <a:pt x="259" y="137"/>
                    <a:pt x="258" y="138"/>
                  </a:cubicBezTo>
                  <a:cubicBezTo>
                    <a:pt x="258" y="138"/>
                    <a:pt x="257" y="137"/>
                    <a:pt x="256" y="137"/>
                  </a:cubicBezTo>
                  <a:cubicBezTo>
                    <a:pt x="254" y="135"/>
                    <a:pt x="252" y="134"/>
                    <a:pt x="250" y="133"/>
                  </a:cubicBezTo>
                  <a:cubicBezTo>
                    <a:pt x="246" y="131"/>
                    <a:pt x="243" y="129"/>
                    <a:pt x="239" y="127"/>
                  </a:cubicBezTo>
                  <a:cubicBezTo>
                    <a:pt x="237" y="127"/>
                    <a:pt x="236" y="126"/>
                    <a:pt x="234" y="125"/>
                  </a:cubicBezTo>
                  <a:cubicBezTo>
                    <a:pt x="231" y="123"/>
                    <a:pt x="229" y="122"/>
                    <a:pt x="226" y="121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7" y="122"/>
                    <a:pt x="227" y="123"/>
                    <a:pt x="228" y="123"/>
                  </a:cubicBezTo>
                  <a:cubicBezTo>
                    <a:pt x="231" y="124"/>
                    <a:pt x="233" y="125"/>
                    <a:pt x="235" y="127"/>
                  </a:cubicBezTo>
                  <a:cubicBezTo>
                    <a:pt x="238" y="128"/>
                    <a:pt x="241" y="130"/>
                    <a:pt x="244" y="131"/>
                  </a:cubicBezTo>
                  <a:cubicBezTo>
                    <a:pt x="247" y="132"/>
                    <a:pt x="249" y="134"/>
                    <a:pt x="251" y="135"/>
                  </a:cubicBezTo>
                  <a:cubicBezTo>
                    <a:pt x="254" y="136"/>
                    <a:pt x="256" y="138"/>
                    <a:pt x="258" y="139"/>
                  </a:cubicBezTo>
                  <a:cubicBezTo>
                    <a:pt x="258" y="139"/>
                    <a:pt x="258" y="139"/>
                    <a:pt x="258" y="139"/>
                  </a:cubicBezTo>
                  <a:cubicBezTo>
                    <a:pt x="258" y="143"/>
                    <a:pt x="261" y="147"/>
                    <a:pt x="265" y="148"/>
                  </a:cubicBezTo>
                  <a:cubicBezTo>
                    <a:pt x="263" y="149"/>
                    <a:pt x="262" y="149"/>
                    <a:pt x="261" y="150"/>
                  </a:cubicBezTo>
                  <a:cubicBezTo>
                    <a:pt x="257" y="148"/>
                    <a:pt x="254" y="146"/>
                    <a:pt x="250" y="143"/>
                  </a:cubicBezTo>
                  <a:cubicBezTo>
                    <a:pt x="248" y="142"/>
                    <a:pt x="246" y="141"/>
                    <a:pt x="245" y="140"/>
                  </a:cubicBezTo>
                  <a:cubicBezTo>
                    <a:pt x="240" y="136"/>
                    <a:pt x="235" y="133"/>
                    <a:pt x="230" y="130"/>
                  </a:cubicBezTo>
                  <a:cubicBezTo>
                    <a:pt x="229" y="129"/>
                    <a:pt x="227" y="128"/>
                    <a:pt x="226" y="127"/>
                  </a:cubicBezTo>
                  <a:cubicBezTo>
                    <a:pt x="226" y="128"/>
                    <a:pt x="226" y="128"/>
                    <a:pt x="226" y="128"/>
                  </a:cubicBezTo>
                  <a:cubicBezTo>
                    <a:pt x="227" y="129"/>
                    <a:pt x="229" y="130"/>
                    <a:pt x="231" y="131"/>
                  </a:cubicBezTo>
                  <a:cubicBezTo>
                    <a:pt x="233" y="133"/>
                    <a:pt x="235" y="134"/>
                    <a:pt x="237" y="136"/>
                  </a:cubicBezTo>
                  <a:cubicBezTo>
                    <a:pt x="235" y="134"/>
                    <a:pt x="232" y="133"/>
                    <a:pt x="229" y="131"/>
                  </a:cubicBezTo>
                  <a:cubicBezTo>
                    <a:pt x="228" y="130"/>
                    <a:pt x="227" y="130"/>
                    <a:pt x="226" y="129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7" y="130"/>
                    <a:pt x="228" y="131"/>
                    <a:pt x="229" y="132"/>
                  </a:cubicBezTo>
                  <a:cubicBezTo>
                    <a:pt x="233" y="134"/>
                    <a:pt x="237" y="136"/>
                    <a:pt x="240" y="138"/>
                  </a:cubicBezTo>
                  <a:cubicBezTo>
                    <a:pt x="243" y="140"/>
                    <a:pt x="246" y="142"/>
                    <a:pt x="249" y="144"/>
                  </a:cubicBezTo>
                  <a:cubicBezTo>
                    <a:pt x="251" y="145"/>
                    <a:pt x="253" y="146"/>
                    <a:pt x="254" y="148"/>
                  </a:cubicBezTo>
                  <a:cubicBezTo>
                    <a:pt x="256" y="149"/>
                    <a:pt x="258" y="150"/>
                    <a:pt x="260" y="152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8" y="152"/>
                    <a:pt x="256" y="151"/>
                    <a:pt x="254" y="150"/>
                  </a:cubicBezTo>
                  <a:cubicBezTo>
                    <a:pt x="250" y="148"/>
                    <a:pt x="246" y="147"/>
                    <a:pt x="242" y="145"/>
                  </a:cubicBezTo>
                  <a:cubicBezTo>
                    <a:pt x="238" y="143"/>
                    <a:pt x="234" y="142"/>
                    <a:pt x="230" y="140"/>
                  </a:cubicBezTo>
                  <a:cubicBezTo>
                    <a:pt x="229" y="139"/>
                    <a:pt x="227" y="139"/>
                    <a:pt x="226" y="138"/>
                  </a:cubicBezTo>
                  <a:cubicBezTo>
                    <a:pt x="226" y="139"/>
                    <a:pt x="226" y="139"/>
                    <a:pt x="226" y="139"/>
                  </a:cubicBezTo>
                  <a:cubicBezTo>
                    <a:pt x="227" y="140"/>
                    <a:pt x="228" y="140"/>
                    <a:pt x="230" y="141"/>
                  </a:cubicBezTo>
                  <a:cubicBezTo>
                    <a:pt x="234" y="143"/>
                    <a:pt x="239" y="144"/>
                    <a:pt x="244" y="146"/>
                  </a:cubicBezTo>
                  <a:cubicBezTo>
                    <a:pt x="247" y="148"/>
                    <a:pt x="250" y="149"/>
                    <a:pt x="252" y="150"/>
                  </a:cubicBezTo>
                  <a:cubicBezTo>
                    <a:pt x="255" y="151"/>
                    <a:pt x="257" y="152"/>
                    <a:pt x="259" y="153"/>
                  </a:cubicBezTo>
                  <a:cubicBezTo>
                    <a:pt x="259" y="154"/>
                    <a:pt x="258" y="156"/>
                    <a:pt x="258" y="157"/>
                  </a:cubicBezTo>
                  <a:cubicBezTo>
                    <a:pt x="258" y="161"/>
                    <a:pt x="261" y="164"/>
                    <a:pt x="264" y="165"/>
                  </a:cubicBezTo>
                  <a:cubicBezTo>
                    <a:pt x="263" y="166"/>
                    <a:pt x="263" y="167"/>
                    <a:pt x="263" y="167"/>
                  </a:cubicBezTo>
                  <a:cubicBezTo>
                    <a:pt x="262" y="168"/>
                    <a:pt x="262" y="169"/>
                    <a:pt x="262" y="170"/>
                  </a:cubicBezTo>
                  <a:cubicBezTo>
                    <a:pt x="261" y="171"/>
                    <a:pt x="261" y="173"/>
                    <a:pt x="260" y="174"/>
                  </a:cubicBezTo>
                  <a:cubicBezTo>
                    <a:pt x="260" y="175"/>
                    <a:pt x="260" y="175"/>
                    <a:pt x="260" y="176"/>
                  </a:cubicBezTo>
                  <a:cubicBezTo>
                    <a:pt x="258" y="174"/>
                    <a:pt x="255" y="171"/>
                    <a:pt x="253" y="169"/>
                  </a:cubicBezTo>
                  <a:cubicBezTo>
                    <a:pt x="250" y="167"/>
                    <a:pt x="248" y="164"/>
                    <a:pt x="245" y="162"/>
                  </a:cubicBezTo>
                  <a:cubicBezTo>
                    <a:pt x="239" y="156"/>
                    <a:pt x="232" y="150"/>
                    <a:pt x="226" y="144"/>
                  </a:cubicBezTo>
                  <a:cubicBezTo>
                    <a:pt x="226" y="145"/>
                    <a:pt x="226" y="145"/>
                    <a:pt x="226" y="145"/>
                  </a:cubicBezTo>
                  <a:cubicBezTo>
                    <a:pt x="228" y="148"/>
                    <a:pt x="231" y="150"/>
                    <a:pt x="234" y="153"/>
                  </a:cubicBezTo>
                  <a:cubicBezTo>
                    <a:pt x="240" y="158"/>
                    <a:pt x="246" y="163"/>
                    <a:pt x="251" y="169"/>
                  </a:cubicBezTo>
                  <a:cubicBezTo>
                    <a:pt x="254" y="171"/>
                    <a:pt x="257" y="174"/>
                    <a:pt x="260" y="177"/>
                  </a:cubicBezTo>
                  <a:cubicBezTo>
                    <a:pt x="259" y="177"/>
                    <a:pt x="259" y="178"/>
                    <a:pt x="259" y="178"/>
                  </a:cubicBezTo>
                  <a:cubicBezTo>
                    <a:pt x="259" y="179"/>
                    <a:pt x="258" y="181"/>
                    <a:pt x="258" y="182"/>
                  </a:cubicBezTo>
                  <a:cubicBezTo>
                    <a:pt x="258" y="183"/>
                    <a:pt x="258" y="184"/>
                    <a:pt x="258" y="184"/>
                  </a:cubicBezTo>
                  <a:cubicBezTo>
                    <a:pt x="255" y="183"/>
                    <a:pt x="253" y="182"/>
                    <a:pt x="251" y="181"/>
                  </a:cubicBezTo>
                  <a:cubicBezTo>
                    <a:pt x="245" y="178"/>
                    <a:pt x="240" y="176"/>
                    <a:pt x="234" y="173"/>
                  </a:cubicBezTo>
                  <a:cubicBezTo>
                    <a:pt x="231" y="172"/>
                    <a:pt x="229" y="170"/>
                    <a:pt x="226" y="169"/>
                  </a:cubicBezTo>
                  <a:cubicBezTo>
                    <a:pt x="226" y="170"/>
                    <a:pt x="226" y="170"/>
                    <a:pt x="226" y="170"/>
                  </a:cubicBezTo>
                  <a:cubicBezTo>
                    <a:pt x="234" y="174"/>
                    <a:pt x="243" y="178"/>
                    <a:pt x="251" y="182"/>
                  </a:cubicBezTo>
                  <a:cubicBezTo>
                    <a:pt x="252" y="182"/>
                    <a:pt x="253" y="183"/>
                    <a:pt x="253" y="183"/>
                  </a:cubicBezTo>
                  <a:cubicBezTo>
                    <a:pt x="255" y="184"/>
                    <a:pt x="256" y="184"/>
                    <a:pt x="257" y="185"/>
                  </a:cubicBezTo>
                  <a:cubicBezTo>
                    <a:pt x="257" y="186"/>
                    <a:pt x="257" y="186"/>
                    <a:pt x="257" y="187"/>
                  </a:cubicBezTo>
                  <a:cubicBezTo>
                    <a:pt x="257" y="188"/>
                    <a:pt x="256" y="190"/>
                    <a:pt x="256" y="191"/>
                  </a:cubicBezTo>
                  <a:cubicBezTo>
                    <a:pt x="255" y="193"/>
                    <a:pt x="255" y="195"/>
                    <a:pt x="255" y="196"/>
                  </a:cubicBezTo>
                  <a:cubicBezTo>
                    <a:pt x="254" y="198"/>
                    <a:pt x="254" y="200"/>
                    <a:pt x="254" y="202"/>
                  </a:cubicBezTo>
                  <a:cubicBezTo>
                    <a:pt x="253" y="203"/>
                    <a:pt x="253" y="205"/>
                    <a:pt x="253" y="207"/>
                  </a:cubicBezTo>
                  <a:cubicBezTo>
                    <a:pt x="252" y="210"/>
                    <a:pt x="252" y="213"/>
                    <a:pt x="251" y="216"/>
                  </a:cubicBezTo>
                  <a:cubicBezTo>
                    <a:pt x="251" y="216"/>
                    <a:pt x="251" y="217"/>
                    <a:pt x="251" y="218"/>
                  </a:cubicBezTo>
                  <a:cubicBezTo>
                    <a:pt x="250" y="219"/>
                    <a:pt x="250" y="220"/>
                    <a:pt x="250" y="221"/>
                  </a:cubicBezTo>
                  <a:cubicBezTo>
                    <a:pt x="250" y="221"/>
                    <a:pt x="249" y="220"/>
                    <a:pt x="249" y="220"/>
                  </a:cubicBezTo>
                  <a:cubicBezTo>
                    <a:pt x="245" y="220"/>
                    <a:pt x="241" y="223"/>
                    <a:pt x="240" y="227"/>
                  </a:cubicBezTo>
                  <a:cubicBezTo>
                    <a:pt x="258" y="227"/>
                    <a:pt x="258" y="227"/>
                    <a:pt x="258" y="227"/>
                  </a:cubicBezTo>
                  <a:cubicBezTo>
                    <a:pt x="257" y="224"/>
                    <a:pt x="254" y="222"/>
                    <a:pt x="251" y="221"/>
                  </a:cubicBezTo>
                  <a:cubicBezTo>
                    <a:pt x="251" y="220"/>
                    <a:pt x="251" y="219"/>
                    <a:pt x="251" y="218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2" y="214"/>
                    <a:pt x="253" y="210"/>
                    <a:pt x="253" y="207"/>
                  </a:cubicBezTo>
                  <a:cubicBezTo>
                    <a:pt x="254" y="206"/>
                    <a:pt x="254" y="205"/>
                    <a:pt x="254" y="204"/>
                  </a:cubicBezTo>
                  <a:cubicBezTo>
                    <a:pt x="255" y="201"/>
                    <a:pt x="255" y="199"/>
                    <a:pt x="255" y="197"/>
                  </a:cubicBezTo>
                  <a:cubicBezTo>
                    <a:pt x="256" y="195"/>
                    <a:pt x="256" y="194"/>
                    <a:pt x="256" y="193"/>
                  </a:cubicBezTo>
                  <a:cubicBezTo>
                    <a:pt x="257" y="191"/>
                    <a:pt x="257" y="189"/>
                    <a:pt x="258" y="187"/>
                  </a:cubicBezTo>
                  <a:cubicBezTo>
                    <a:pt x="258" y="187"/>
                    <a:pt x="258" y="186"/>
                    <a:pt x="258" y="185"/>
                  </a:cubicBezTo>
                  <a:cubicBezTo>
                    <a:pt x="263" y="188"/>
                    <a:pt x="267" y="190"/>
                    <a:pt x="271" y="192"/>
                  </a:cubicBezTo>
                  <a:cubicBezTo>
                    <a:pt x="271" y="194"/>
                    <a:pt x="271" y="195"/>
                    <a:pt x="271" y="196"/>
                  </a:cubicBezTo>
                  <a:cubicBezTo>
                    <a:pt x="271" y="201"/>
                    <a:pt x="274" y="204"/>
                    <a:pt x="278" y="205"/>
                  </a:cubicBezTo>
                  <a:cubicBezTo>
                    <a:pt x="276" y="212"/>
                    <a:pt x="275" y="220"/>
                    <a:pt x="274" y="227"/>
                  </a:cubicBezTo>
                  <a:cubicBezTo>
                    <a:pt x="274" y="227"/>
                    <a:pt x="274" y="227"/>
                    <a:pt x="274" y="227"/>
                  </a:cubicBezTo>
                  <a:cubicBezTo>
                    <a:pt x="275" y="227"/>
                    <a:pt x="275" y="227"/>
                    <a:pt x="275" y="227"/>
                  </a:cubicBezTo>
                  <a:cubicBezTo>
                    <a:pt x="275" y="224"/>
                    <a:pt x="276" y="221"/>
                    <a:pt x="276" y="219"/>
                  </a:cubicBezTo>
                  <a:cubicBezTo>
                    <a:pt x="276" y="216"/>
                    <a:pt x="277" y="214"/>
                    <a:pt x="277" y="211"/>
                  </a:cubicBezTo>
                  <a:cubicBezTo>
                    <a:pt x="278" y="209"/>
                    <a:pt x="278" y="207"/>
                    <a:pt x="279" y="205"/>
                  </a:cubicBezTo>
                  <a:cubicBezTo>
                    <a:pt x="279" y="206"/>
                    <a:pt x="279" y="206"/>
                    <a:pt x="280" y="206"/>
                  </a:cubicBezTo>
                  <a:cubicBezTo>
                    <a:pt x="282" y="206"/>
                    <a:pt x="284" y="205"/>
                    <a:pt x="286" y="204"/>
                  </a:cubicBezTo>
                  <a:cubicBezTo>
                    <a:pt x="287" y="205"/>
                    <a:pt x="288" y="207"/>
                    <a:pt x="290" y="208"/>
                  </a:cubicBezTo>
                  <a:cubicBezTo>
                    <a:pt x="293" y="212"/>
                    <a:pt x="296" y="216"/>
                    <a:pt x="299" y="220"/>
                  </a:cubicBezTo>
                  <a:cubicBezTo>
                    <a:pt x="302" y="222"/>
                    <a:pt x="304" y="225"/>
                    <a:pt x="306" y="227"/>
                  </a:cubicBezTo>
                  <a:cubicBezTo>
                    <a:pt x="307" y="227"/>
                    <a:pt x="307" y="227"/>
                    <a:pt x="307" y="227"/>
                  </a:cubicBezTo>
                  <a:cubicBezTo>
                    <a:pt x="305" y="225"/>
                    <a:pt x="302" y="222"/>
                    <a:pt x="300" y="219"/>
                  </a:cubicBezTo>
                  <a:cubicBezTo>
                    <a:pt x="298" y="217"/>
                    <a:pt x="296" y="214"/>
                    <a:pt x="293" y="211"/>
                  </a:cubicBezTo>
                  <a:cubicBezTo>
                    <a:pt x="291" y="209"/>
                    <a:pt x="289" y="206"/>
                    <a:pt x="286" y="203"/>
                  </a:cubicBezTo>
                  <a:cubicBezTo>
                    <a:pt x="287" y="202"/>
                    <a:pt x="288" y="202"/>
                    <a:pt x="288" y="201"/>
                  </a:cubicBezTo>
                  <a:cubicBezTo>
                    <a:pt x="291" y="202"/>
                    <a:pt x="294" y="204"/>
                    <a:pt x="296" y="205"/>
                  </a:cubicBezTo>
                  <a:cubicBezTo>
                    <a:pt x="300" y="207"/>
                    <a:pt x="304" y="209"/>
                    <a:pt x="308" y="211"/>
                  </a:cubicBezTo>
                  <a:cubicBezTo>
                    <a:pt x="313" y="214"/>
                    <a:pt x="318" y="217"/>
                    <a:pt x="324" y="220"/>
                  </a:cubicBezTo>
                  <a:cubicBezTo>
                    <a:pt x="327" y="222"/>
                    <a:pt x="331" y="224"/>
                    <a:pt x="335" y="226"/>
                  </a:cubicBezTo>
                  <a:cubicBezTo>
                    <a:pt x="335" y="227"/>
                    <a:pt x="336" y="227"/>
                    <a:pt x="336" y="227"/>
                  </a:cubicBezTo>
                  <a:cubicBezTo>
                    <a:pt x="337" y="227"/>
                    <a:pt x="337" y="227"/>
                    <a:pt x="337" y="227"/>
                  </a:cubicBezTo>
                  <a:cubicBezTo>
                    <a:pt x="336" y="226"/>
                    <a:pt x="334" y="225"/>
                    <a:pt x="333" y="225"/>
                  </a:cubicBezTo>
                  <a:cubicBezTo>
                    <a:pt x="327" y="221"/>
                    <a:pt x="321" y="217"/>
                    <a:pt x="314" y="214"/>
                  </a:cubicBezTo>
                  <a:cubicBezTo>
                    <a:pt x="312" y="213"/>
                    <a:pt x="310" y="211"/>
                    <a:pt x="307" y="210"/>
                  </a:cubicBezTo>
                  <a:cubicBezTo>
                    <a:pt x="301" y="206"/>
                    <a:pt x="295" y="203"/>
                    <a:pt x="289" y="200"/>
                  </a:cubicBezTo>
                  <a:cubicBezTo>
                    <a:pt x="289" y="199"/>
                    <a:pt x="289" y="198"/>
                    <a:pt x="289" y="196"/>
                  </a:cubicBezTo>
                  <a:cubicBezTo>
                    <a:pt x="289" y="194"/>
                    <a:pt x="289" y="193"/>
                    <a:pt x="288" y="191"/>
                  </a:cubicBezTo>
                  <a:cubicBezTo>
                    <a:pt x="289" y="190"/>
                    <a:pt x="291" y="189"/>
                    <a:pt x="292" y="188"/>
                  </a:cubicBezTo>
                  <a:cubicBezTo>
                    <a:pt x="293" y="188"/>
                    <a:pt x="293" y="188"/>
                    <a:pt x="294" y="187"/>
                  </a:cubicBezTo>
                  <a:cubicBezTo>
                    <a:pt x="296" y="186"/>
                    <a:pt x="297" y="186"/>
                    <a:pt x="299" y="185"/>
                  </a:cubicBezTo>
                  <a:cubicBezTo>
                    <a:pt x="300" y="189"/>
                    <a:pt x="303" y="192"/>
                    <a:pt x="308" y="192"/>
                  </a:cubicBezTo>
                  <a:cubicBezTo>
                    <a:pt x="308" y="192"/>
                    <a:pt x="309" y="192"/>
                    <a:pt x="310" y="192"/>
                  </a:cubicBezTo>
                  <a:cubicBezTo>
                    <a:pt x="313" y="194"/>
                    <a:pt x="315" y="197"/>
                    <a:pt x="318" y="199"/>
                  </a:cubicBezTo>
                  <a:cubicBezTo>
                    <a:pt x="322" y="202"/>
                    <a:pt x="325" y="205"/>
                    <a:pt x="329" y="208"/>
                  </a:cubicBezTo>
                  <a:cubicBezTo>
                    <a:pt x="333" y="213"/>
                    <a:pt x="338" y="217"/>
                    <a:pt x="343" y="221"/>
                  </a:cubicBezTo>
                  <a:cubicBezTo>
                    <a:pt x="345" y="223"/>
                    <a:pt x="347" y="225"/>
                    <a:pt x="349" y="227"/>
                  </a:cubicBezTo>
                  <a:cubicBezTo>
                    <a:pt x="351" y="227"/>
                    <a:pt x="351" y="227"/>
                    <a:pt x="351" y="227"/>
                  </a:cubicBezTo>
                  <a:cubicBezTo>
                    <a:pt x="349" y="225"/>
                    <a:pt x="346" y="223"/>
                    <a:pt x="344" y="221"/>
                  </a:cubicBezTo>
                  <a:cubicBezTo>
                    <a:pt x="341" y="218"/>
                    <a:pt x="338" y="216"/>
                    <a:pt x="335" y="213"/>
                  </a:cubicBezTo>
                  <a:cubicBezTo>
                    <a:pt x="330" y="208"/>
                    <a:pt x="325" y="204"/>
                    <a:pt x="320" y="199"/>
                  </a:cubicBezTo>
                  <a:cubicBezTo>
                    <a:pt x="317" y="197"/>
                    <a:pt x="314" y="194"/>
                    <a:pt x="311" y="192"/>
                  </a:cubicBezTo>
                  <a:cubicBezTo>
                    <a:pt x="312" y="191"/>
                    <a:pt x="314" y="190"/>
                    <a:pt x="315" y="189"/>
                  </a:cubicBezTo>
                  <a:cubicBezTo>
                    <a:pt x="320" y="193"/>
                    <a:pt x="325" y="197"/>
                    <a:pt x="330" y="201"/>
                  </a:cubicBezTo>
                  <a:cubicBezTo>
                    <a:pt x="333" y="203"/>
                    <a:pt x="336" y="205"/>
                    <a:pt x="338" y="207"/>
                  </a:cubicBezTo>
                  <a:cubicBezTo>
                    <a:pt x="343" y="211"/>
                    <a:pt x="348" y="215"/>
                    <a:pt x="352" y="219"/>
                  </a:cubicBezTo>
                  <a:cubicBezTo>
                    <a:pt x="355" y="221"/>
                    <a:pt x="358" y="224"/>
                    <a:pt x="361" y="227"/>
                  </a:cubicBezTo>
                  <a:cubicBezTo>
                    <a:pt x="362" y="227"/>
                    <a:pt x="362" y="227"/>
                    <a:pt x="362" y="227"/>
                  </a:cubicBezTo>
                  <a:cubicBezTo>
                    <a:pt x="363" y="227"/>
                    <a:pt x="363" y="227"/>
                    <a:pt x="363" y="227"/>
                  </a:cubicBezTo>
                  <a:cubicBezTo>
                    <a:pt x="362" y="227"/>
                    <a:pt x="362" y="226"/>
                    <a:pt x="361" y="225"/>
                  </a:cubicBezTo>
                  <a:cubicBezTo>
                    <a:pt x="358" y="223"/>
                    <a:pt x="355" y="220"/>
                    <a:pt x="353" y="218"/>
                  </a:cubicBezTo>
                  <a:cubicBezTo>
                    <a:pt x="347" y="214"/>
                    <a:pt x="342" y="210"/>
                    <a:pt x="337" y="205"/>
                  </a:cubicBezTo>
                  <a:cubicBezTo>
                    <a:pt x="335" y="204"/>
                    <a:pt x="333" y="202"/>
                    <a:pt x="330" y="200"/>
                  </a:cubicBezTo>
                  <a:cubicBezTo>
                    <a:pt x="325" y="196"/>
                    <a:pt x="320" y="192"/>
                    <a:pt x="315" y="188"/>
                  </a:cubicBezTo>
                  <a:cubicBezTo>
                    <a:pt x="316" y="187"/>
                    <a:pt x="317" y="185"/>
                    <a:pt x="317" y="183"/>
                  </a:cubicBezTo>
                  <a:cubicBezTo>
                    <a:pt x="318" y="184"/>
                    <a:pt x="318" y="184"/>
                    <a:pt x="319" y="184"/>
                  </a:cubicBezTo>
                  <a:cubicBezTo>
                    <a:pt x="320" y="185"/>
                    <a:pt x="321" y="186"/>
                    <a:pt x="322" y="187"/>
                  </a:cubicBezTo>
                  <a:cubicBezTo>
                    <a:pt x="328" y="190"/>
                    <a:pt x="333" y="194"/>
                    <a:pt x="338" y="197"/>
                  </a:cubicBezTo>
                  <a:cubicBezTo>
                    <a:pt x="339" y="198"/>
                    <a:pt x="340" y="199"/>
                    <a:pt x="342" y="200"/>
                  </a:cubicBezTo>
                  <a:cubicBezTo>
                    <a:pt x="344" y="203"/>
                    <a:pt x="347" y="205"/>
                    <a:pt x="350" y="207"/>
                  </a:cubicBezTo>
                  <a:cubicBezTo>
                    <a:pt x="354" y="211"/>
                    <a:pt x="358" y="215"/>
                    <a:pt x="362" y="218"/>
                  </a:cubicBezTo>
                  <a:cubicBezTo>
                    <a:pt x="365" y="221"/>
                    <a:pt x="368" y="224"/>
                    <a:pt x="370" y="226"/>
                  </a:cubicBezTo>
                  <a:cubicBezTo>
                    <a:pt x="371" y="227"/>
                    <a:pt x="371" y="227"/>
                    <a:pt x="371" y="227"/>
                  </a:cubicBezTo>
                  <a:cubicBezTo>
                    <a:pt x="373" y="227"/>
                    <a:pt x="373" y="227"/>
                    <a:pt x="373" y="227"/>
                  </a:cubicBezTo>
                  <a:cubicBezTo>
                    <a:pt x="364" y="219"/>
                    <a:pt x="355" y="211"/>
                    <a:pt x="347" y="204"/>
                  </a:cubicBezTo>
                  <a:cubicBezTo>
                    <a:pt x="346" y="203"/>
                    <a:pt x="346" y="203"/>
                    <a:pt x="346" y="203"/>
                  </a:cubicBezTo>
                  <a:cubicBezTo>
                    <a:pt x="347" y="204"/>
                    <a:pt x="348" y="204"/>
                    <a:pt x="348" y="205"/>
                  </a:cubicBezTo>
                  <a:cubicBezTo>
                    <a:pt x="352" y="208"/>
                    <a:pt x="356" y="211"/>
                    <a:pt x="360" y="214"/>
                  </a:cubicBezTo>
                  <a:cubicBezTo>
                    <a:pt x="361" y="215"/>
                    <a:pt x="362" y="216"/>
                    <a:pt x="363" y="216"/>
                  </a:cubicBezTo>
                  <a:cubicBezTo>
                    <a:pt x="367" y="220"/>
                    <a:pt x="372" y="224"/>
                    <a:pt x="376" y="227"/>
                  </a:cubicBezTo>
                  <a:cubicBezTo>
                    <a:pt x="377" y="227"/>
                    <a:pt x="377" y="227"/>
                    <a:pt x="377" y="227"/>
                  </a:cubicBezTo>
                  <a:cubicBezTo>
                    <a:pt x="377" y="227"/>
                    <a:pt x="376" y="227"/>
                    <a:pt x="376" y="226"/>
                  </a:cubicBezTo>
                  <a:cubicBezTo>
                    <a:pt x="375" y="226"/>
                    <a:pt x="375" y="226"/>
                    <a:pt x="375" y="226"/>
                  </a:cubicBezTo>
                  <a:cubicBezTo>
                    <a:pt x="370" y="221"/>
                    <a:pt x="365" y="217"/>
                    <a:pt x="359" y="212"/>
                  </a:cubicBezTo>
                  <a:cubicBezTo>
                    <a:pt x="358" y="211"/>
                    <a:pt x="357" y="210"/>
                    <a:pt x="356" y="209"/>
                  </a:cubicBezTo>
                  <a:cubicBezTo>
                    <a:pt x="351" y="206"/>
                    <a:pt x="346" y="202"/>
                    <a:pt x="341" y="198"/>
                  </a:cubicBezTo>
                  <a:cubicBezTo>
                    <a:pt x="340" y="198"/>
                    <a:pt x="340" y="197"/>
                    <a:pt x="339" y="197"/>
                  </a:cubicBezTo>
                  <a:cubicBezTo>
                    <a:pt x="336" y="194"/>
                    <a:pt x="332" y="191"/>
                    <a:pt x="329" y="188"/>
                  </a:cubicBezTo>
                  <a:cubicBezTo>
                    <a:pt x="326" y="186"/>
                    <a:pt x="324" y="184"/>
                    <a:pt x="321" y="182"/>
                  </a:cubicBezTo>
                  <a:cubicBezTo>
                    <a:pt x="319" y="180"/>
                    <a:pt x="317" y="178"/>
                    <a:pt x="314" y="176"/>
                  </a:cubicBezTo>
                  <a:cubicBezTo>
                    <a:pt x="314" y="176"/>
                    <a:pt x="314" y="176"/>
                    <a:pt x="314" y="176"/>
                  </a:cubicBezTo>
                  <a:cubicBezTo>
                    <a:pt x="311" y="174"/>
                    <a:pt x="309" y="171"/>
                    <a:pt x="306" y="169"/>
                  </a:cubicBezTo>
                  <a:cubicBezTo>
                    <a:pt x="307" y="168"/>
                    <a:pt x="308" y="166"/>
                    <a:pt x="308" y="164"/>
                  </a:cubicBezTo>
                  <a:cubicBezTo>
                    <a:pt x="308" y="159"/>
                    <a:pt x="304" y="154"/>
                    <a:pt x="299" y="154"/>
                  </a:cubicBezTo>
                  <a:cubicBezTo>
                    <a:pt x="296" y="154"/>
                    <a:pt x="294" y="155"/>
                    <a:pt x="292" y="157"/>
                  </a:cubicBezTo>
                  <a:cubicBezTo>
                    <a:pt x="291" y="157"/>
                    <a:pt x="290" y="156"/>
                    <a:pt x="290" y="156"/>
                  </a:cubicBezTo>
                  <a:cubicBezTo>
                    <a:pt x="288" y="155"/>
                    <a:pt x="287" y="153"/>
                    <a:pt x="286" y="152"/>
                  </a:cubicBezTo>
                  <a:cubicBezTo>
                    <a:pt x="284" y="151"/>
                    <a:pt x="283" y="150"/>
                    <a:pt x="282" y="149"/>
                  </a:cubicBezTo>
                  <a:cubicBezTo>
                    <a:pt x="280" y="148"/>
                    <a:pt x="278" y="146"/>
                    <a:pt x="275" y="144"/>
                  </a:cubicBezTo>
                  <a:cubicBezTo>
                    <a:pt x="276" y="143"/>
                    <a:pt x="277" y="141"/>
                    <a:pt x="277" y="139"/>
                  </a:cubicBezTo>
                  <a:cubicBezTo>
                    <a:pt x="277" y="134"/>
                    <a:pt x="273" y="130"/>
                    <a:pt x="268" y="130"/>
                  </a:cubicBezTo>
                  <a:cubicBezTo>
                    <a:pt x="265" y="130"/>
                    <a:pt x="262" y="131"/>
                    <a:pt x="260" y="134"/>
                  </a:cubicBezTo>
                  <a:cubicBezTo>
                    <a:pt x="258" y="132"/>
                    <a:pt x="255" y="130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2" y="128"/>
                    <a:pt x="252" y="128"/>
                    <a:pt x="251" y="127"/>
                  </a:cubicBezTo>
                  <a:cubicBezTo>
                    <a:pt x="243" y="122"/>
                    <a:pt x="234" y="116"/>
                    <a:pt x="226" y="111"/>
                  </a:cubicBezTo>
                  <a:moveTo>
                    <a:pt x="452" y="539"/>
                  </a:moveTo>
                  <a:cubicBezTo>
                    <a:pt x="452" y="545"/>
                    <a:pt x="452" y="545"/>
                    <a:pt x="452" y="545"/>
                  </a:cubicBezTo>
                  <a:cubicBezTo>
                    <a:pt x="454" y="563"/>
                    <a:pt x="456" y="581"/>
                    <a:pt x="458" y="599"/>
                  </a:cubicBezTo>
                  <a:cubicBezTo>
                    <a:pt x="459" y="603"/>
                    <a:pt x="459" y="607"/>
                    <a:pt x="460" y="611"/>
                  </a:cubicBezTo>
                  <a:cubicBezTo>
                    <a:pt x="460" y="619"/>
                    <a:pt x="461" y="628"/>
                    <a:pt x="462" y="636"/>
                  </a:cubicBezTo>
                  <a:cubicBezTo>
                    <a:pt x="463" y="644"/>
                    <a:pt x="464" y="653"/>
                    <a:pt x="465" y="661"/>
                  </a:cubicBezTo>
                  <a:cubicBezTo>
                    <a:pt x="465" y="663"/>
                    <a:pt x="465" y="665"/>
                    <a:pt x="465" y="666"/>
                  </a:cubicBezTo>
                  <a:cubicBezTo>
                    <a:pt x="463" y="667"/>
                    <a:pt x="462" y="667"/>
                    <a:pt x="460" y="668"/>
                  </a:cubicBezTo>
                  <a:cubicBezTo>
                    <a:pt x="458" y="666"/>
                    <a:pt x="455" y="663"/>
                    <a:pt x="452" y="660"/>
                  </a:cubicBezTo>
                  <a:cubicBezTo>
                    <a:pt x="452" y="661"/>
                    <a:pt x="452" y="661"/>
                    <a:pt x="452" y="661"/>
                  </a:cubicBezTo>
                  <a:cubicBezTo>
                    <a:pt x="455" y="663"/>
                    <a:pt x="457" y="666"/>
                    <a:pt x="460" y="669"/>
                  </a:cubicBezTo>
                  <a:cubicBezTo>
                    <a:pt x="458" y="671"/>
                    <a:pt x="457" y="673"/>
                    <a:pt x="457" y="676"/>
                  </a:cubicBezTo>
                  <a:cubicBezTo>
                    <a:pt x="457" y="679"/>
                    <a:pt x="459" y="682"/>
                    <a:pt x="461" y="683"/>
                  </a:cubicBezTo>
                  <a:cubicBezTo>
                    <a:pt x="472" y="683"/>
                    <a:pt x="472" y="683"/>
                    <a:pt x="472" y="683"/>
                  </a:cubicBezTo>
                  <a:cubicBezTo>
                    <a:pt x="474" y="682"/>
                    <a:pt x="476" y="679"/>
                    <a:pt x="476" y="676"/>
                  </a:cubicBezTo>
                  <a:cubicBezTo>
                    <a:pt x="480" y="676"/>
                    <a:pt x="484" y="675"/>
                    <a:pt x="488" y="675"/>
                  </a:cubicBezTo>
                  <a:cubicBezTo>
                    <a:pt x="494" y="675"/>
                    <a:pt x="499" y="675"/>
                    <a:pt x="504" y="676"/>
                  </a:cubicBezTo>
                  <a:cubicBezTo>
                    <a:pt x="507" y="676"/>
                    <a:pt x="509" y="676"/>
                    <a:pt x="512" y="676"/>
                  </a:cubicBezTo>
                  <a:cubicBezTo>
                    <a:pt x="514" y="676"/>
                    <a:pt x="517" y="677"/>
                    <a:pt x="520" y="677"/>
                  </a:cubicBezTo>
                  <a:cubicBezTo>
                    <a:pt x="522" y="677"/>
                    <a:pt x="525" y="677"/>
                    <a:pt x="527" y="678"/>
                  </a:cubicBezTo>
                  <a:cubicBezTo>
                    <a:pt x="530" y="678"/>
                    <a:pt x="533" y="678"/>
                    <a:pt x="535" y="679"/>
                  </a:cubicBezTo>
                  <a:cubicBezTo>
                    <a:pt x="537" y="679"/>
                    <a:pt x="540" y="680"/>
                    <a:pt x="542" y="680"/>
                  </a:cubicBezTo>
                  <a:cubicBezTo>
                    <a:pt x="544" y="681"/>
                    <a:pt x="547" y="681"/>
                    <a:pt x="550" y="681"/>
                  </a:cubicBezTo>
                  <a:cubicBezTo>
                    <a:pt x="552" y="682"/>
                    <a:pt x="554" y="682"/>
                    <a:pt x="556" y="683"/>
                  </a:cubicBezTo>
                  <a:cubicBezTo>
                    <a:pt x="556" y="683"/>
                    <a:pt x="556" y="683"/>
                    <a:pt x="557" y="683"/>
                  </a:cubicBezTo>
                  <a:cubicBezTo>
                    <a:pt x="560" y="683"/>
                    <a:pt x="560" y="683"/>
                    <a:pt x="560" y="683"/>
                  </a:cubicBezTo>
                  <a:cubicBezTo>
                    <a:pt x="559" y="683"/>
                    <a:pt x="557" y="683"/>
                    <a:pt x="556" y="682"/>
                  </a:cubicBezTo>
                  <a:cubicBezTo>
                    <a:pt x="554" y="682"/>
                    <a:pt x="552" y="681"/>
                    <a:pt x="549" y="681"/>
                  </a:cubicBezTo>
                  <a:cubicBezTo>
                    <a:pt x="547" y="680"/>
                    <a:pt x="544" y="680"/>
                    <a:pt x="541" y="679"/>
                  </a:cubicBezTo>
                  <a:cubicBezTo>
                    <a:pt x="539" y="679"/>
                    <a:pt x="537" y="678"/>
                    <a:pt x="535" y="678"/>
                  </a:cubicBezTo>
                  <a:cubicBezTo>
                    <a:pt x="532" y="677"/>
                    <a:pt x="529" y="677"/>
                    <a:pt x="526" y="677"/>
                  </a:cubicBezTo>
                  <a:cubicBezTo>
                    <a:pt x="524" y="677"/>
                    <a:pt x="522" y="676"/>
                    <a:pt x="520" y="676"/>
                  </a:cubicBezTo>
                  <a:cubicBezTo>
                    <a:pt x="517" y="676"/>
                    <a:pt x="513" y="675"/>
                    <a:pt x="509" y="675"/>
                  </a:cubicBezTo>
                  <a:cubicBezTo>
                    <a:pt x="508" y="675"/>
                    <a:pt x="506" y="675"/>
                    <a:pt x="504" y="675"/>
                  </a:cubicBezTo>
                  <a:cubicBezTo>
                    <a:pt x="499" y="675"/>
                    <a:pt x="494" y="674"/>
                    <a:pt x="488" y="674"/>
                  </a:cubicBezTo>
                  <a:cubicBezTo>
                    <a:pt x="488" y="674"/>
                    <a:pt x="488" y="674"/>
                    <a:pt x="488" y="674"/>
                  </a:cubicBezTo>
                  <a:cubicBezTo>
                    <a:pt x="488" y="674"/>
                    <a:pt x="488" y="674"/>
                    <a:pt x="488" y="674"/>
                  </a:cubicBezTo>
                  <a:cubicBezTo>
                    <a:pt x="484" y="674"/>
                    <a:pt x="480" y="675"/>
                    <a:pt x="476" y="675"/>
                  </a:cubicBezTo>
                  <a:cubicBezTo>
                    <a:pt x="475" y="670"/>
                    <a:pt x="471" y="666"/>
                    <a:pt x="467" y="666"/>
                  </a:cubicBezTo>
                  <a:cubicBezTo>
                    <a:pt x="466" y="666"/>
                    <a:pt x="466" y="666"/>
                    <a:pt x="466" y="666"/>
                  </a:cubicBezTo>
                  <a:cubicBezTo>
                    <a:pt x="463" y="630"/>
                    <a:pt x="459" y="596"/>
                    <a:pt x="455" y="564"/>
                  </a:cubicBezTo>
                  <a:cubicBezTo>
                    <a:pt x="455" y="563"/>
                    <a:pt x="455" y="562"/>
                    <a:pt x="455" y="561"/>
                  </a:cubicBezTo>
                  <a:cubicBezTo>
                    <a:pt x="454" y="553"/>
                    <a:pt x="453" y="546"/>
                    <a:pt x="452" y="539"/>
                  </a:cubicBezTo>
                  <a:moveTo>
                    <a:pt x="226" y="505"/>
                  </a:moveTo>
                  <a:cubicBezTo>
                    <a:pt x="223" y="508"/>
                    <a:pt x="220" y="510"/>
                    <a:pt x="217" y="512"/>
                  </a:cubicBezTo>
                  <a:cubicBezTo>
                    <a:pt x="211" y="516"/>
                    <a:pt x="206" y="521"/>
                    <a:pt x="200" y="525"/>
                  </a:cubicBezTo>
                  <a:cubicBezTo>
                    <a:pt x="197" y="527"/>
                    <a:pt x="195" y="529"/>
                    <a:pt x="192" y="531"/>
                  </a:cubicBezTo>
                  <a:cubicBezTo>
                    <a:pt x="189" y="534"/>
                    <a:pt x="185" y="537"/>
                    <a:pt x="182" y="540"/>
                  </a:cubicBezTo>
                  <a:cubicBezTo>
                    <a:pt x="179" y="542"/>
                    <a:pt x="177" y="544"/>
                    <a:pt x="174" y="546"/>
                  </a:cubicBezTo>
                  <a:cubicBezTo>
                    <a:pt x="171" y="549"/>
                    <a:pt x="168" y="552"/>
                    <a:pt x="164" y="555"/>
                  </a:cubicBezTo>
                  <a:cubicBezTo>
                    <a:pt x="162" y="557"/>
                    <a:pt x="159" y="559"/>
                    <a:pt x="156" y="562"/>
                  </a:cubicBezTo>
                  <a:cubicBezTo>
                    <a:pt x="153" y="565"/>
                    <a:pt x="150" y="568"/>
                    <a:pt x="146" y="571"/>
                  </a:cubicBezTo>
                  <a:cubicBezTo>
                    <a:pt x="144" y="573"/>
                    <a:pt x="141" y="575"/>
                    <a:pt x="139" y="577"/>
                  </a:cubicBezTo>
                  <a:cubicBezTo>
                    <a:pt x="135" y="581"/>
                    <a:pt x="132" y="584"/>
                    <a:pt x="129" y="587"/>
                  </a:cubicBezTo>
                  <a:cubicBezTo>
                    <a:pt x="126" y="589"/>
                    <a:pt x="124" y="591"/>
                    <a:pt x="121" y="594"/>
                  </a:cubicBezTo>
                  <a:cubicBezTo>
                    <a:pt x="118" y="597"/>
                    <a:pt x="114" y="600"/>
                    <a:pt x="111" y="604"/>
                  </a:cubicBezTo>
                  <a:cubicBezTo>
                    <a:pt x="109" y="606"/>
                    <a:pt x="106" y="608"/>
                    <a:pt x="104" y="610"/>
                  </a:cubicBezTo>
                  <a:cubicBezTo>
                    <a:pt x="101" y="614"/>
                    <a:pt x="97" y="617"/>
                    <a:pt x="94" y="621"/>
                  </a:cubicBezTo>
                  <a:cubicBezTo>
                    <a:pt x="91" y="623"/>
                    <a:pt x="89" y="625"/>
                    <a:pt x="87" y="628"/>
                  </a:cubicBezTo>
                  <a:cubicBezTo>
                    <a:pt x="83" y="631"/>
                    <a:pt x="80" y="634"/>
                    <a:pt x="76" y="638"/>
                  </a:cubicBezTo>
                  <a:cubicBezTo>
                    <a:pt x="74" y="640"/>
                    <a:pt x="72" y="643"/>
                    <a:pt x="70" y="645"/>
                  </a:cubicBezTo>
                  <a:cubicBezTo>
                    <a:pt x="66" y="648"/>
                    <a:pt x="63" y="652"/>
                    <a:pt x="59" y="656"/>
                  </a:cubicBezTo>
                  <a:cubicBezTo>
                    <a:pt x="57" y="658"/>
                    <a:pt x="55" y="660"/>
                    <a:pt x="53" y="662"/>
                  </a:cubicBezTo>
                  <a:cubicBezTo>
                    <a:pt x="49" y="666"/>
                    <a:pt x="46" y="670"/>
                    <a:pt x="42" y="673"/>
                  </a:cubicBezTo>
                  <a:cubicBezTo>
                    <a:pt x="40" y="676"/>
                    <a:pt x="38" y="678"/>
                    <a:pt x="36" y="680"/>
                  </a:cubicBezTo>
                  <a:cubicBezTo>
                    <a:pt x="35" y="681"/>
                    <a:pt x="34" y="682"/>
                    <a:pt x="33" y="683"/>
                  </a:cubicBezTo>
                  <a:cubicBezTo>
                    <a:pt x="34" y="683"/>
                    <a:pt x="34" y="683"/>
                    <a:pt x="34" y="683"/>
                  </a:cubicBezTo>
                  <a:cubicBezTo>
                    <a:pt x="35" y="683"/>
                    <a:pt x="35" y="682"/>
                    <a:pt x="36" y="682"/>
                  </a:cubicBezTo>
                  <a:cubicBezTo>
                    <a:pt x="38" y="679"/>
                    <a:pt x="41" y="675"/>
                    <a:pt x="44" y="672"/>
                  </a:cubicBezTo>
                  <a:cubicBezTo>
                    <a:pt x="47" y="669"/>
                    <a:pt x="50" y="667"/>
                    <a:pt x="52" y="664"/>
                  </a:cubicBezTo>
                  <a:cubicBezTo>
                    <a:pt x="55" y="661"/>
                    <a:pt x="57" y="659"/>
                    <a:pt x="60" y="657"/>
                  </a:cubicBezTo>
                  <a:cubicBezTo>
                    <a:pt x="63" y="653"/>
                    <a:pt x="66" y="650"/>
                    <a:pt x="69" y="646"/>
                  </a:cubicBezTo>
                  <a:cubicBezTo>
                    <a:pt x="71" y="644"/>
                    <a:pt x="73" y="643"/>
                    <a:pt x="75" y="641"/>
                  </a:cubicBezTo>
                  <a:cubicBezTo>
                    <a:pt x="79" y="637"/>
                    <a:pt x="83" y="633"/>
                    <a:pt x="87" y="629"/>
                  </a:cubicBezTo>
                  <a:cubicBezTo>
                    <a:pt x="88" y="628"/>
                    <a:pt x="89" y="627"/>
                    <a:pt x="90" y="626"/>
                  </a:cubicBezTo>
                  <a:cubicBezTo>
                    <a:pt x="94" y="621"/>
                    <a:pt x="99" y="616"/>
                    <a:pt x="104" y="612"/>
                  </a:cubicBezTo>
                  <a:cubicBezTo>
                    <a:pt x="104" y="611"/>
                    <a:pt x="104" y="611"/>
                    <a:pt x="104" y="611"/>
                  </a:cubicBezTo>
                  <a:cubicBezTo>
                    <a:pt x="138" y="579"/>
                    <a:pt x="172" y="548"/>
                    <a:pt x="207" y="521"/>
                  </a:cubicBezTo>
                  <a:cubicBezTo>
                    <a:pt x="208" y="520"/>
                    <a:pt x="209" y="519"/>
                    <a:pt x="210" y="518"/>
                  </a:cubicBezTo>
                  <a:cubicBezTo>
                    <a:pt x="214" y="515"/>
                    <a:pt x="217" y="513"/>
                    <a:pt x="221" y="510"/>
                  </a:cubicBezTo>
                  <a:cubicBezTo>
                    <a:pt x="222" y="509"/>
                    <a:pt x="224" y="508"/>
                    <a:pt x="226" y="506"/>
                  </a:cubicBezTo>
                  <a:cubicBezTo>
                    <a:pt x="226" y="505"/>
                    <a:pt x="226" y="505"/>
                    <a:pt x="226" y="505"/>
                  </a:cubicBezTo>
                  <a:moveTo>
                    <a:pt x="157" y="456"/>
                  </a:moveTo>
                  <a:cubicBezTo>
                    <a:pt x="156" y="456"/>
                    <a:pt x="156" y="456"/>
                    <a:pt x="156" y="456"/>
                  </a:cubicBezTo>
                  <a:cubicBezTo>
                    <a:pt x="155" y="457"/>
                    <a:pt x="154" y="458"/>
                    <a:pt x="154" y="459"/>
                  </a:cubicBezTo>
                  <a:cubicBezTo>
                    <a:pt x="153" y="460"/>
                    <a:pt x="151" y="462"/>
                    <a:pt x="150" y="464"/>
                  </a:cubicBezTo>
                  <a:cubicBezTo>
                    <a:pt x="147" y="468"/>
                    <a:pt x="144" y="473"/>
                    <a:pt x="141" y="477"/>
                  </a:cubicBezTo>
                  <a:cubicBezTo>
                    <a:pt x="140" y="478"/>
                    <a:pt x="139" y="479"/>
                    <a:pt x="139" y="480"/>
                  </a:cubicBezTo>
                  <a:cubicBezTo>
                    <a:pt x="98" y="539"/>
                    <a:pt x="58" y="606"/>
                    <a:pt x="14" y="683"/>
                  </a:cubicBezTo>
                  <a:cubicBezTo>
                    <a:pt x="15" y="683"/>
                    <a:pt x="15" y="683"/>
                    <a:pt x="15" y="683"/>
                  </a:cubicBezTo>
                  <a:cubicBezTo>
                    <a:pt x="16" y="682"/>
                    <a:pt x="17" y="681"/>
                    <a:pt x="17" y="680"/>
                  </a:cubicBezTo>
                  <a:cubicBezTo>
                    <a:pt x="19" y="676"/>
                    <a:pt x="22" y="672"/>
                    <a:pt x="24" y="668"/>
                  </a:cubicBezTo>
                  <a:cubicBezTo>
                    <a:pt x="26" y="665"/>
                    <a:pt x="27" y="662"/>
                    <a:pt x="29" y="659"/>
                  </a:cubicBezTo>
                  <a:cubicBezTo>
                    <a:pt x="31" y="655"/>
                    <a:pt x="34" y="651"/>
                    <a:pt x="36" y="647"/>
                  </a:cubicBezTo>
                  <a:cubicBezTo>
                    <a:pt x="38" y="644"/>
                    <a:pt x="39" y="641"/>
                    <a:pt x="41" y="638"/>
                  </a:cubicBezTo>
                  <a:cubicBezTo>
                    <a:pt x="43" y="634"/>
                    <a:pt x="46" y="630"/>
                    <a:pt x="48" y="626"/>
                  </a:cubicBezTo>
                  <a:cubicBezTo>
                    <a:pt x="50" y="624"/>
                    <a:pt x="51" y="621"/>
                    <a:pt x="53" y="618"/>
                  </a:cubicBezTo>
                  <a:cubicBezTo>
                    <a:pt x="55" y="614"/>
                    <a:pt x="57" y="610"/>
                    <a:pt x="60" y="606"/>
                  </a:cubicBezTo>
                  <a:cubicBezTo>
                    <a:pt x="61" y="604"/>
                    <a:pt x="63" y="601"/>
                    <a:pt x="64" y="598"/>
                  </a:cubicBezTo>
                  <a:cubicBezTo>
                    <a:pt x="67" y="595"/>
                    <a:pt x="69" y="591"/>
                    <a:pt x="71" y="587"/>
                  </a:cubicBezTo>
                  <a:cubicBezTo>
                    <a:pt x="73" y="584"/>
                    <a:pt x="74" y="582"/>
                    <a:pt x="76" y="579"/>
                  </a:cubicBezTo>
                  <a:cubicBezTo>
                    <a:pt x="78" y="576"/>
                    <a:pt x="80" y="572"/>
                    <a:pt x="83" y="568"/>
                  </a:cubicBezTo>
                  <a:cubicBezTo>
                    <a:pt x="84" y="566"/>
                    <a:pt x="85" y="564"/>
                    <a:pt x="87" y="562"/>
                  </a:cubicBezTo>
                  <a:cubicBezTo>
                    <a:pt x="89" y="557"/>
                    <a:pt x="92" y="553"/>
                    <a:pt x="94" y="549"/>
                  </a:cubicBezTo>
                  <a:cubicBezTo>
                    <a:pt x="95" y="548"/>
                    <a:pt x="96" y="546"/>
                    <a:pt x="98" y="544"/>
                  </a:cubicBezTo>
                  <a:cubicBezTo>
                    <a:pt x="100" y="540"/>
                    <a:pt x="103" y="535"/>
                    <a:pt x="106" y="531"/>
                  </a:cubicBezTo>
                  <a:cubicBezTo>
                    <a:pt x="107" y="530"/>
                    <a:pt x="108" y="528"/>
                    <a:pt x="109" y="527"/>
                  </a:cubicBezTo>
                  <a:cubicBezTo>
                    <a:pt x="111" y="522"/>
                    <a:pt x="114" y="518"/>
                    <a:pt x="117" y="514"/>
                  </a:cubicBezTo>
                  <a:cubicBezTo>
                    <a:pt x="118" y="513"/>
                    <a:pt x="118" y="512"/>
                    <a:pt x="119" y="511"/>
                  </a:cubicBezTo>
                  <a:cubicBezTo>
                    <a:pt x="132" y="491"/>
                    <a:pt x="144" y="473"/>
                    <a:pt x="157" y="456"/>
                  </a:cubicBezTo>
                  <a:moveTo>
                    <a:pt x="222" y="456"/>
                  </a:moveTo>
                  <a:cubicBezTo>
                    <a:pt x="220" y="456"/>
                    <a:pt x="220" y="456"/>
                    <a:pt x="220" y="456"/>
                  </a:cubicBezTo>
                  <a:cubicBezTo>
                    <a:pt x="222" y="457"/>
                    <a:pt x="224" y="458"/>
                    <a:pt x="226" y="459"/>
                  </a:cubicBezTo>
                  <a:cubicBezTo>
                    <a:pt x="226" y="458"/>
                    <a:pt x="226" y="458"/>
                    <a:pt x="226" y="458"/>
                  </a:cubicBezTo>
                  <a:cubicBezTo>
                    <a:pt x="225" y="457"/>
                    <a:pt x="224" y="457"/>
                    <a:pt x="223" y="456"/>
                  </a:cubicBezTo>
                  <a:cubicBezTo>
                    <a:pt x="222" y="456"/>
                    <a:pt x="222" y="456"/>
                    <a:pt x="222" y="456"/>
                  </a:cubicBezTo>
                  <a:moveTo>
                    <a:pt x="532" y="569"/>
                  </a:moveTo>
                  <a:cubicBezTo>
                    <a:pt x="514" y="552"/>
                    <a:pt x="496" y="537"/>
                    <a:pt x="477" y="523"/>
                  </a:cubicBezTo>
                  <a:cubicBezTo>
                    <a:pt x="478" y="521"/>
                    <a:pt x="479" y="519"/>
                    <a:pt x="479" y="517"/>
                  </a:cubicBezTo>
                  <a:cubicBezTo>
                    <a:pt x="479" y="516"/>
                    <a:pt x="479" y="515"/>
                    <a:pt x="478" y="514"/>
                  </a:cubicBezTo>
                  <a:cubicBezTo>
                    <a:pt x="485" y="519"/>
                    <a:pt x="492" y="525"/>
                    <a:pt x="498" y="531"/>
                  </a:cubicBezTo>
                  <a:cubicBezTo>
                    <a:pt x="498" y="531"/>
                    <a:pt x="498" y="531"/>
                    <a:pt x="498" y="531"/>
                  </a:cubicBezTo>
                  <a:cubicBezTo>
                    <a:pt x="506" y="537"/>
                    <a:pt x="513" y="544"/>
                    <a:pt x="520" y="551"/>
                  </a:cubicBezTo>
                  <a:cubicBezTo>
                    <a:pt x="521" y="552"/>
                    <a:pt x="522" y="554"/>
                    <a:pt x="524" y="555"/>
                  </a:cubicBezTo>
                  <a:cubicBezTo>
                    <a:pt x="526" y="559"/>
                    <a:pt x="528" y="563"/>
                    <a:pt x="531" y="567"/>
                  </a:cubicBezTo>
                  <a:cubicBezTo>
                    <a:pt x="531" y="568"/>
                    <a:pt x="531" y="568"/>
                    <a:pt x="532" y="569"/>
                  </a:cubicBezTo>
                  <a:moveTo>
                    <a:pt x="464" y="456"/>
                  </a:moveTo>
                  <a:cubicBezTo>
                    <a:pt x="463" y="456"/>
                    <a:pt x="463" y="456"/>
                    <a:pt x="463" y="456"/>
                  </a:cubicBezTo>
                  <a:cubicBezTo>
                    <a:pt x="464" y="458"/>
                    <a:pt x="466" y="461"/>
                    <a:pt x="468" y="464"/>
                  </a:cubicBezTo>
                  <a:cubicBezTo>
                    <a:pt x="471" y="468"/>
                    <a:pt x="474" y="473"/>
                    <a:pt x="477" y="478"/>
                  </a:cubicBezTo>
                  <a:cubicBezTo>
                    <a:pt x="481" y="484"/>
                    <a:pt x="485" y="491"/>
                    <a:pt x="489" y="497"/>
                  </a:cubicBezTo>
                  <a:cubicBezTo>
                    <a:pt x="492" y="502"/>
                    <a:pt x="495" y="507"/>
                    <a:pt x="499" y="512"/>
                  </a:cubicBezTo>
                  <a:cubicBezTo>
                    <a:pt x="503" y="519"/>
                    <a:pt x="506" y="526"/>
                    <a:pt x="510" y="532"/>
                  </a:cubicBezTo>
                  <a:cubicBezTo>
                    <a:pt x="514" y="537"/>
                    <a:pt x="517" y="543"/>
                    <a:pt x="520" y="548"/>
                  </a:cubicBezTo>
                  <a:cubicBezTo>
                    <a:pt x="521" y="550"/>
                    <a:pt x="522" y="552"/>
                    <a:pt x="523" y="554"/>
                  </a:cubicBezTo>
                  <a:cubicBezTo>
                    <a:pt x="520" y="551"/>
                    <a:pt x="517" y="547"/>
                    <a:pt x="514" y="544"/>
                  </a:cubicBezTo>
                  <a:cubicBezTo>
                    <a:pt x="512" y="543"/>
                    <a:pt x="511" y="542"/>
                    <a:pt x="510" y="541"/>
                  </a:cubicBezTo>
                  <a:cubicBezTo>
                    <a:pt x="506" y="537"/>
                    <a:pt x="502" y="533"/>
                    <a:pt x="497" y="529"/>
                  </a:cubicBezTo>
                  <a:cubicBezTo>
                    <a:pt x="496" y="528"/>
                    <a:pt x="495" y="528"/>
                    <a:pt x="494" y="527"/>
                  </a:cubicBezTo>
                  <a:cubicBezTo>
                    <a:pt x="490" y="523"/>
                    <a:pt x="485" y="519"/>
                    <a:pt x="481" y="515"/>
                  </a:cubicBezTo>
                  <a:cubicBezTo>
                    <a:pt x="480" y="514"/>
                    <a:pt x="479" y="513"/>
                    <a:pt x="478" y="512"/>
                  </a:cubicBezTo>
                  <a:cubicBezTo>
                    <a:pt x="477" y="511"/>
                    <a:pt x="475" y="509"/>
                    <a:pt x="473" y="508"/>
                  </a:cubicBezTo>
                  <a:cubicBezTo>
                    <a:pt x="470" y="506"/>
                    <a:pt x="467" y="503"/>
                    <a:pt x="464" y="501"/>
                  </a:cubicBezTo>
                  <a:cubicBezTo>
                    <a:pt x="463" y="500"/>
                    <a:pt x="461" y="499"/>
                    <a:pt x="460" y="498"/>
                  </a:cubicBezTo>
                  <a:cubicBezTo>
                    <a:pt x="457" y="496"/>
                    <a:pt x="455" y="494"/>
                    <a:pt x="452" y="492"/>
                  </a:cubicBezTo>
                  <a:cubicBezTo>
                    <a:pt x="452" y="492"/>
                    <a:pt x="452" y="492"/>
                    <a:pt x="452" y="492"/>
                  </a:cubicBezTo>
                  <a:cubicBezTo>
                    <a:pt x="458" y="497"/>
                    <a:pt x="464" y="502"/>
                    <a:pt x="470" y="506"/>
                  </a:cubicBezTo>
                  <a:cubicBezTo>
                    <a:pt x="471" y="507"/>
                    <a:pt x="471" y="508"/>
                    <a:pt x="472" y="508"/>
                  </a:cubicBezTo>
                  <a:cubicBezTo>
                    <a:pt x="471" y="508"/>
                    <a:pt x="471" y="508"/>
                    <a:pt x="470" y="508"/>
                  </a:cubicBezTo>
                  <a:cubicBezTo>
                    <a:pt x="467" y="508"/>
                    <a:pt x="464" y="509"/>
                    <a:pt x="462" y="512"/>
                  </a:cubicBezTo>
                  <a:cubicBezTo>
                    <a:pt x="459" y="509"/>
                    <a:pt x="456" y="507"/>
                    <a:pt x="452" y="504"/>
                  </a:cubicBezTo>
                  <a:cubicBezTo>
                    <a:pt x="452" y="505"/>
                    <a:pt x="452" y="505"/>
                    <a:pt x="452" y="505"/>
                  </a:cubicBezTo>
                  <a:cubicBezTo>
                    <a:pt x="455" y="508"/>
                    <a:pt x="459" y="510"/>
                    <a:pt x="462" y="512"/>
                  </a:cubicBezTo>
                  <a:cubicBezTo>
                    <a:pt x="461" y="514"/>
                    <a:pt x="460" y="515"/>
                    <a:pt x="460" y="517"/>
                  </a:cubicBezTo>
                  <a:cubicBezTo>
                    <a:pt x="460" y="522"/>
                    <a:pt x="465" y="527"/>
                    <a:pt x="470" y="527"/>
                  </a:cubicBezTo>
                  <a:cubicBezTo>
                    <a:pt x="473" y="527"/>
                    <a:pt x="475" y="525"/>
                    <a:pt x="477" y="523"/>
                  </a:cubicBezTo>
                  <a:cubicBezTo>
                    <a:pt x="496" y="538"/>
                    <a:pt x="515" y="554"/>
                    <a:pt x="533" y="571"/>
                  </a:cubicBezTo>
                  <a:cubicBezTo>
                    <a:pt x="540" y="582"/>
                    <a:pt x="546" y="594"/>
                    <a:pt x="553" y="606"/>
                  </a:cubicBezTo>
                  <a:cubicBezTo>
                    <a:pt x="556" y="611"/>
                    <a:pt x="558" y="616"/>
                    <a:pt x="561" y="621"/>
                  </a:cubicBezTo>
                  <a:cubicBezTo>
                    <a:pt x="565" y="628"/>
                    <a:pt x="568" y="635"/>
                    <a:pt x="572" y="642"/>
                  </a:cubicBezTo>
                  <a:cubicBezTo>
                    <a:pt x="575" y="648"/>
                    <a:pt x="578" y="654"/>
                    <a:pt x="582" y="660"/>
                  </a:cubicBezTo>
                  <a:cubicBezTo>
                    <a:pt x="585" y="666"/>
                    <a:pt x="588" y="673"/>
                    <a:pt x="592" y="679"/>
                  </a:cubicBezTo>
                  <a:cubicBezTo>
                    <a:pt x="592" y="681"/>
                    <a:pt x="593" y="682"/>
                    <a:pt x="594" y="683"/>
                  </a:cubicBezTo>
                  <a:cubicBezTo>
                    <a:pt x="595" y="683"/>
                    <a:pt x="595" y="683"/>
                    <a:pt x="595" y="683"/>
                  </a:cubicBezTo>
                  <a:cubicBezTo>
                    <a:pt x="591" y="675"/>
                    <a:pt x="587" y="668"/>
                    <a:pt x="583" y="660"/>
                  </a:cubicBezTo>
                  <a:cubicBezTo>
                    <a:pt x="581" y="656"/>
                    <a:pt x="579" y="653"/>
                    <a:pt x="577" y="650"/>
                  </a:cubicBezTo>
                  <a:cubicBezTo>
                    <a:pt x="572" y="640"/>
                    <a:pt x="567" y="631"/>
                    <a:pt x="562" y="622"/>
                  </a:cubicBezTo>
                  <a:cubicBezTo>
                    <a:pt x="560" y="617"/>
                    <a:pt x="557" y="612"/>
                    <a:pt x="554" y="607"/>
                  </a:cubicBezTo>
                  <a:cubicBezTo>
                    <a:pt x="550" y="600"/>
                    <a:pt x="546" y="592"/>
                    <a:pt x="542" y="584"/>
                  </a:cubicBezTo>
                  <a:cubicBezTo>
                    <a:pt x="539" y="580"/>
                    <a:pt x="537" y="577"/>
                    <a:pt x="535" y="573"/>
                  </a:cubicBezTo>
                  <a:cubicBezTo>
                    <a:pt x="569" y="606"/>
                    <a:pt x="600" y="643"/>
                    <a:pt x="627" y="683"/>
                  </a:cubicBezTo>
                  <a:cubicBezTo>
                    <a:pt x="628" y="683"/>
                    <a:pt x="628" y="683"/>
                    <a:pt x="628" y="683"/>
                  </a:cubicBezTo>
                  <a:cubicBezTo>
                    <a:pt x="601" y="642"/>
                    <a:pt x="569" y="604"/>
                    <a:pt x="534" y="570"/>
                  </a:cubicBezTo>
                  <a:cubicBezTo>
                    <a:pt x="533" y="570"/>
                    <a:pt x="533" y="569"/>
                    <a:pt x="533" y="569"/>
                  </a:cubicBezTo>
                  <a:cubicBezTo>
                    <a:pt x="530" y="565"/>
                    <a:pt x="528" y="561"/>
                    <a:pt x="526" y="557"/>
                  </a:cubicBezTo>
                  <a:cubicBezTo>
                    <a:pt x="533" y="564"/>
                    <a:pt x="539" y="570"/>
                    <a:pt x="545" y="577"/>
                  </a:cubicBezTo>
                  <a:cubicBezTo>
                    <a:pt x="546" y="578"/>
                    <a:pt x="547" y="579"/>
                    <a:pt x="548" y="580"/>
                  </a:cubicBezTo>
                  <a:cubicBezTo>
                    <a:pt x="554" y="586"/>
                    <a:pt x="560" y="593"/>
                    <a:pt x="566" y="600"/>
                  </a:cubicBezTo>
                  <a:cubicBezTo>
                    <a:pt x="567" y="601"/>
                    <a:pt x="569" y="603"/>
                    <a:pt x="570" y="605"/>
                  </a:cubicBezTo>
                  <a:cubicBezTo>
                    <a:pt x="576" y="612"/>
                    <a:pt x="582" y="619"/>
                    <a:pt x="588" y="627"/>
                  </a:cubicBezTo>
                  <a:cubicBezTo>
                    <a:pt x="590" y="628"/>
                    <a:pt x="591" y="630"/>
                    <a:pt x="592" y="631"/>
                  </a:cubicBezTo>
                  <a:cubicBezTo>
                    <a:pt x="597" y="638"/>
                    <a:pt x="602" y="645"/>
                    <a:pt x="607" y="652"/>
                  </a:cubicBezTo>
                  <a:cubicBezTo>
                    <a:pt x="608" y="654"/>
                    <a:pt x="609" y="655"/>
                    <a:pt x="610" y="656"/>
                  </a:cubicBezTo>
                  <a:cubicBezTo>
                    <a:pt x="616" y="664"/>
                    <a:pt x="621" y="672"/>
                    <a:pt x="626" y="680"/>
                  </a:cubicBezTo>
                  <a:cubicBezTo>
                    <a:pt x="627" y="681"/>
                    <a:pt x="628" y="682"/>
                    <a:pt x="628" y="683"/>
                  </a:cubicBezTo>
                  <a:cubicBezTo>
                    <a:pt x="629" y="683"/>
                    <a:pt x="629" y="683"/>
                    <a:pt x="629" y="683"/>
                  </a:cubicBezTo>
                  <a:cubicBezTo>
                    <a:pt x="627" y="680"/>
                    <a:pt x="625" y="678"/>
                    <a:pt x="623" y="675"/>
                  </a:cubicBezTo>
                  <a:cubicBezTo>
                    <a:pt x="621" y="672"/>
                    <a:pt x="619" y="669"/>
                    <a:pt x="617" y="666"/>
                  </a:cubicBezTo>
                  <a:cubicBezTo>
                    <a:pt x="615" y="663"/>
                    <a:pt x="613" y="660"/>
                    <a:pt x="611" y="657"/>
                  </a:cubicBezTo>
                  <a:cubicBezTo>
                    <a:pt x="609" y="654"/>
                    <a:pt x="607" y="651"/>
                    <a:pt x="605" y="648"/>
                  </a:cubicBezTo>
                  <a:cubicBezTo>
                    <a:pt x="603" y="646"/>
                    <a:pt x="601" y="643"/>
                    <a:pt x="599" y="640"/>
                  </a:cubicBezTo>
                  <a:cubicBezTo>
                    <a:pt x="597" y="637"/>
                    <a:pt x="594" y="634"/>
                    <a:pt x="592" y="631"/>
                  </a:cubicBezTo>
                  <a:cubicBezTo>
                    <a:pt x="590" y="629"/>
                    <a:pt x="588" y="626"/>
                    <a:pt x="586" y="623"/>
                  </a:cubicBezTo>
                  <a:cubicBezTo>
                    <a:pt x="584" y="620"/>
                    <a:pt x="581" y="617"/>
                    <a:pt x="579" y="614"/>
                  </a:cubicBezTo>
                  <a:cubicBezTo>
                    <a:pt x="577" y="612"/>
                    <a:pt x="575" y="609"/>
                    <a:pt x="573" y="607"/>
                  </a:cubicBezTo>
                  <a:cubicBezTo>
                    <a:pt x="570" y="604"/>
                    <a:pt x="567" y="601"/>
                    <a:pt x="565" y="598"/>
                  </a:cubicBezTo>
                  <a:cubicBezTo>
                    <a:pt x="563" y="595"/>
                    <a:pt x="561" y="593"/>
                    <a:pt x="559" y="591"/>
                  </a:cubicBezTo>
                  <a:cubicBezTo>
                    <a:pt x="556" y="587"/>
                    <a:pt x="552" y="584"/>
                    <a:pt x="549" y="581"/>
                  </a:cubicBezTo>
                  <a:cubicBezTo>
                    <a:pt x="548" y="579"/>
                    <a:pt x="546" y="577"/>
                    <a:pt x="544" y="575"/>
                  </a:cubicBezTo>
                  <a:cubicBezTo>
                    <a:pt x="539" y="570"/>
                    <a:pt x="534" y="565"/>
                    <a:pt x="529" y="560"/>
                  </a:cubicBezTo>
                  <a:cubicBezTo>
                    <a:pt x="528" y="558"/>
                    <a:pt x="527" y="557"/>
                    <a:pt x="525" y="556"/>
                  </a:cubicBezTo>
                  <a:cubicBezTo>
                    <a:pt x="524" y="553"/>
                    <a:pt x="522" y="551"/>
                    <a:pt x="521" y="548"/>
                  </a:cubicBezTo>
                  <a:cubicBezTo>
                    <a:pt x="518" y="543"/>
                    <a:pt x="514" y="537"/>
                    <a:pt x="511" y="532"/>
                  </a:cubicBezTo>
                  <a:cubicBezTo>
                    <a:pt x="507" y="525"/>
                    <a:pt x="504" y="519"/>
                    <a:pt x="500" y="513"/>
                  </a:cubicBezTo>
                  <a:cubicBezTo>
                    <a:pt x="496" y="507"/>
                    <a:pt x="493" y="502"/>
                    <a:pt x="490" y="497"/>
                  </a:cubicBezTo>
                  <a:cubicBezTo>
                    <a:pt x="486" y="490"/>
                    <a:pt x="482" y="484"/>
                    <a:pt x="478" y="478"/>
                  </a:cubicBezTo>
                  <a:cubicBezTo>
                    <a:pt x="475" y="473"/>
                    <a:pt x="471" y="468"/>
                    <a:pt x="468" y="463"/>
                  </a:cubicBezTo>
                  <a:cubicBezTo>
                    <a:pt x="467" y="460"/>
                    <a:pt x="465" y="458"/>
                    <a:pt x="464" y="456"/>
                  </a:cubicBezTo>
                  <a:moveTo>
                    <a:pt x="480" y="456"/>
                  </a:moveTo>
                  <a:cubicBezTo>
                    <a:pt x="479" y="456"/>
                    <a:pt x="479" y="456"/>
                    <a:pt x="479" y="456"/>
                  </a:cubicBezTo>
                  <a:cubicBezTo>
                    <a:pt x="482" y="459"/>
                    <a:pt x="486" y="463"/>
                    <a:pt x="489" y="467"/>
                  </a:cubicBezTo>
                  <a:cubicBezTo>
                    <a:pt x="492" y="470"/>
                    <a:pt x="494" y="472"/>
                    <a:pt x="497" y="475"/>
                  </a:cubicBezTo>
                  <a:cubicBezTo>
                    <a:pt x="501" y="480"/>
                    <a:pt x="506" y="485"/>
                    <a:pt x="510" y="490"/>
                  </a:cubicBezTo>
                  <a:cubicBezTo>
                    <a:pt x="512" y="492"/>
                    <a:pt x="515" y="494"/>
                    <a:pt x="517" y="497"/>
                  </a:cubicBezTo>
                  <a:cubicBezTo>
                    <a:pt x="522" y="503"/>
                    <a:pt x="527" y="509"/>
                    <a:pt x="533" y="515"/>
                  </a:cubicBezTo>
                  <a:cubicBezTo>
                    <a:pt x="534" y="517"/>
                    <a:pt x="535" y="518"/>
                    <a:pt x="535" y="519"/>
                  </a:cubicBezTo>
                  <a:cubicBezTo>
                    <a:pt x="542" y="526"/>
                    <a:pt x="548" y="534"/>
                    <a:pt x="554" y="541"/>
                  </a:cubicBezTo>
                  <a:cubicBezTo>
                    <a:pt x="554" y="542"/>
                    <a:pt x="554" y="542"/>
                    <a:pt x="555" y="542"/>
                  </a:cubicBezTo>
                  <a:cubicBezTo>
                    <a:pt x="560" y="549"/>
                    <a:pt x="566" y="557"/>
                    <a:pt x="571" y="564"/>
                  </a:cubicBezTo>
                  <a:cubicBezTo>
                    <a:pt x="573" y="566"/>
                    <a:pt x="575" y="569"/>
                    <a:pt x="576" y="571"/>
                  </a:cubicBezTo>
                  <a:cubicBezTo>
                    <a:pt x="580" y="576"/>
                    <a:pt x="584" y="581"/>
                    <a:pt x="588" y="587"/>
                  </a:cubicBezTo>
                  <a:cubicBezTo>
                    <a:pt x="590" y="590"/>
                    <a:pt x="592" y="593"/>
                    <a:pt x="594" y="595"/>
                  </a:cubicBezTo>
                  <a:cubicBezTo>
                    <a:pt x="597" y="600"/>
                    <a:pt x="601" y="605"/>
                    <a:pt x="604" y="610"/>
                  </a:cubicBezTo>
                  <a:cubicBezTo>
                    <a:pt x="606" y="613"/>
                    <a:pt x="608" y="616"/>
                    <a:pt x="610" y="619"/>
                  </a:cubicBezTo>
                  <a:cubicBezTo>
                    <a:pt x="613" y="624"/>
                    <a:pt x="616" y="628"/>
                    <a:pt x="619" y="633"/>
                  </a:cubicBezTo>
                  <a:cubicBezTo>
                    <a:pt x="621" y="636"/>
                    <a:pt x="623" y="640"/>
                    <a:pt x="625" y="643"/>
                  </a:cubicBezTo>
                  <a:cubicBezTo>
                    <a:pt x="628" y="648"/>
                    <a:pt x="631" y="652"/>
                    <a:pt x="633" y="657"/>
                  </a:cubicBezTo>
                  <a:cubicBezTo>
                    <a:pt x="636" y="660"/>
                    <a:pt x="638" y="664"/>
                    <a:pt x="640" y="667"/>
                  </a:cubicBezTo>
                  <a:cubicBezTo>
                    <a:pt x="642" y="671"/>
                    <a:pt x="645" y="676"/>
                    <a:pt x="647" y="680"/>
                  </a:cubicBezTo>
                  <a:cubicBezTo>
                    <a:pt x="648" y="681"/>
                    <a:pt x="648" y="682"/>
                    <a:pt x="649" y="683"/>
                  </a:cubicBezTo>
                  <a:cubicBezTo>
                    <a:pt x="650" y="683"/>
                    <a:pt x="650" y="683"/>
                    <a:pt x="650" y="683"/>
                  </a:cubicBezTo>
                  <a:cubicBezTo>
                    <a:pt x="649" y="682"/>
                    <a:pt x="648" y="680"/>
                    <a:pt x="647" y="678"/>
                  </a:cubicBezTo>
                  <a:cubicBezTo>
                    <a:pt x="644" y="674"/>
                    <a:pt x="642" y="670"/>
                    <a:pt x="639" y="665"/>
                  </a:cubicBezTo>
                  <a:cubicBezTo>
                    <a:pt x="637" y="662"/>
                    <a:pt x="635" y="658"/>
                    <a:pt x="633" y="654"/>
                  </a:cubicBezTo>
                  <a:cubicBezTo>
                    <a:pt x="631" y="650"/>
                    <a:pt x="628" y="646"/>
                    <a:pt x="625" y="642"/>
                  </a:cubicBezTo>
                  <a:cubicBezTo>
                    <a:pt x="623" y="638"/>
                    <a:pt x="621" y="635"/>
                    <a:pt x="619" y="631"/>
                  </a:cubicBezTo>
                  <a:cubicBezTo>
                    <a:pt x="616" y="627"/>
                    <a:pt x="613" y="622"/>
                    <a:pt x="610" y="618"/>
                  </a:cubicBezTo>
                  <a:cubicBezTo>
                    <a:pt x="608" y="615"/>
                    <a:pt x="606" y="611"/>
                    <a:pt x="603" y="608"/>
                  </a:cubicBezTo>
                  <a:cubicBezTo>
                    <a:pt x="601" y="603"/>
                    <a:pt x="598" y="599"/>
                    <a:pt x="595" y="595"/>
                  </a:cubicBezTo>
                  <a:cubicBezTo>
                    <a:pt x="592" y="591"/>
                    <a:pt x="590" y="588"/>
                    <a:pt x="588" y="585"/>
                  </a:cubicBezTo>
                  <a:cubicBezTo>
                    <a:pt x="584" y="580"/>
                    <a:pt x="581" y="576"/>
                    <a:pt x="578" y="572"/>
                  </a:cubicBezTo>
                  <a:cubicBezTo>
                    <a:pt x="576" y="568"/>
                    <a:pt x="573" y="565"/>
                    <a:pt x="571" y="562"/>
                  </a:cubicBezTo>
                  <a:cubicBezTo>
                    <a:pt x="567" y="557"/>
                    <a:pt x="564" y="553"/>
                    <a:pt x="561" y="549"/>
                  </a:cubicBezTo>
                  <a:cubicBezTo>
                    <a:pt x="558" y="546"/>
                    <a:pt x="556" y="542"/>
                    <a:pt x="553" y="539"/>
                  </a:cubicBezTo>
                  <a:cubicBezTo>
                    <a:pt x="550" y="535"/>
                    <a:pt x="546" y="530"/>
                    <a:pt x="543" y="526"/>
                  </a:cubicBezTo>
                  <a:cubicBezTo>
                    <a:pt x="540" y="523"/>
                    <a:pt x="538" y="520"/>
                    <a:pt x="535" y="517"/>
                  </a:cubicBezTo>
                  <a:cubicBezTo>
                    <a:pt x="531" y="512"/>
                    <a:pt x="527" y="508"/>
                    <a:pt x="524" y="504"/>
                  </a:cubicBezTo>
                  <a:cubicBezTo>
                    <a:pt x="521" y="501"/>
                    <a:pt x="519" y="498"/>
                    <a:pt x="516" y="495"/>
                  </a:cubicBezTo>
                  <a:cubicBezTo>
                    <a:pt x="512" y="490"/>
                    <a:pt x="508" y="486"/>
                    <a:pt x="504" y="481"/>
                  </a:cubicBezTo>
                  <a:cubicBezTo>
                    <a:pt x="501" y="479"/>
                    <a:pt x="499" y="476"/>
                    <a:pt x="496" y="473"/>
                  </a:cubicBezTo>
                  <a:cubicBezTo>
                    <a:pt x="492" y="468"/>
                    <a:pt x="487" y="463"/>
                    <a:pt x="482" y="459"/>
                  </a:cubicBezTo>
                  <a:cubicBezTo>
                    <a:pt x="481" y="458"/>
                    <a:pt x="481" y="457"/>
                    <a:pt x="480" y="456"/>
                  </a:cubicBezTo>
                  <a:moveTo>
                    <a:pt x="624" y="593"/>
                  </a:moveTo>
                  <a:cubicBezTo>
                    <a:pt x="623" y="592"/>
                    <a:pt x="623" y="592"/>
                    <a:pt x="623" y="592"/>
                  </a:cubicBezTo>
                  <a:cubicBezTo>
                    <a:pt x="620" y="587"/>
                    <a:pt x="616" y="581"/>
                    <a:pt x="613" y="576"/>
                  </a:cubicBezTo>
                  <a:cubicBezTo>
                    <a:pt x="614" y="575"/>
                    <a:pt x="614" y="575"/>
                    <a:pt x="615" y="574"/>
                  </a:cubicBezTo>
                  <a:cubicBezTo>
                    <a:pt x="616" y="577"/>
                    <a:pt x="617" y="580"/>
                    <a:pt x="619" y="582"/>
                  </a:cubicBezTo>
                  <a:cubicBezTo>
                    <a:pt x="620" y="586"/>
                    <a:pt x="622" y="589"/>
                    <a:pt x="624" y="593"/>
                  </a:cubicBezTo>
                  <a:moveTo>
                    <a:pt x="605" y="559"/>
                  </a:moveTo>
                  <a:cubicBezTo>
                    <a:pt x="602" y="551"/>
                    <a:pt x="599" y="544"/>
                    <a:pt x="596" y="536"/>
                  </a:cubicBezTo>
                  <a:cubicBezTo>
                    <a:pt x="597" y="538"/>
                    <a:pt x="599" y="540"/>
                    <a:pt x="600" y="542"/>
                  </a:cubicBezTo>
                  <a:cubicBezTo>
                    <a:pt x="602" y="546"/>
                    <a:pt x="604" y="551"/>
                    <a:pt x="606" y="555"/>
                  </a:cubicBezTo>
                  <a:cubicBezTo>
                    <a:pt x="606" y="556"/>
                    <a:pt x="607" y="557"/>
                    <a:pt x="608" y="559"/>
                  </a:cubicBezTo>
                  <a:cubicBezTo>
                    <a:pt x="607" y="559"/>
                    <a:pt x="606" y="559"/>
                    <a:pt x="605" y="559"/>
                  </a:cubicBezTo>
                  <a:moveTo>
                    <a:pt x="570" y="456"/>
                  </a:moveTo>
                  <a:cubicBezTo>
                    <a:pt x="569" y="456"/>
                    <a:pt x="569" y="456"/>
                    <a:pt x="569" y="456"/>
                  </a:cubicBezTo>
                  <a:cubicBezTo>
                    <a:pt x="601" y="505"/>
                    <a:pt x="629" y="562"/>
                    <a:pt x="654" y="624"/>
                  </a:cubicBezTo>
                  <a:cubicBezTo>
                    <a:pt x="650" y="617"/>
                    <a:pt x="647" y="610"/>
                    <a:pt x="644" y="603"/>
                  </a:cubicBezTo>
                  <a:cubicBezTo>
                    <a:pt x="642" y="599"/>
                    <a:pt x="640" y="594"/>
                    <a:pt x="638" y="590"/>
                  </a:cubicBezTo>
                  <a:cubicBezTo>
                    <a:pt x="635" y="584"/>
                    <a:pt x="632" y="578"/>
                    <a:pt x="629" y="572"/>
                  </a:cubicBezTo>
                  <a:cubicBezTo>
                    <a:pt x="626" y="566"/>
                    <a:pt x="623" y="560"/>
                    <a:pt x="619" y="553"/>
                  </a:cubicBezTo>
                  <a:cubicBezTo>
                    <a:pt x="617" y="549"/>
                    <a:pt x="615" y="545"/>
                    <a:pt x="613" y="541"/>
                  </a:cubicBezTo>
                  <a:cubicBezTo>
                    <a:pt x="609" y="533"/>
                    <a:pt x="604" y="525"/>
                    <a:pt x="600" y="517"/>
                  </a:cubicBezTo>
                  <a:cubicBezTo>
                    <a:pt x="598" y="514"/>
                    <a:pt x="596" y="511"/>
                    <a:pt x="595" y="509"/>
                  </a:cubicBezTo>
                  <a:cubicBezTo>
                    <a:pt x="589" y="500"/>
                    <a:pt x="584" y="491"/>
                    <a:pt x="579" y="482"/>
                  </a:cubicBezTo>
                  <a:cubicBezTo>
                    <a:pt x="577" y="479"/>
                    <a:pt x="575" y="476"/>
                    <a:pt x="574" y="474"/>
                  </a:cubicBezTo>
                  <a:cubicBezTo>
                    <a:pt x="571" y="469"/>
                    <a:pt x="568" y="465"/>
                    <a:pt x="565" y="461"/>
                  </a:cubicBezTo>
                  <a:cubicBezTo>
                    <a:pt x="565" y="460"/>
                    <a:pt x="565" y="459"/>
                    <a:pt x="564" y="459"/>
                  </a:cubicBezTo>
                  <a:cubicBezTo>
                    <a:pt x="564" y="458"/>
                    <a:pt x="563" y="457"/>
                    <a:pt x="563" y="456"/>
                  </a:cubicBezTo>
                  <a:cubicBezTo>
                    <a:pt x="561" y="456"/>
                    <a:pt x="561" y="456"/>
                    <a:pt x="561" y="456"/>
                  </a:cubicBezTo>
                  <a:cubicBezTo>
                    <a:pt x="562" y="457"/>
                    <a:pt x="563" y="459"/>
                    <a:pt x="564" y="461"/>
                  </a:cubicBezTo>
                  <a:cubicBezTo>
                    <a:pt x="565" y="463"/>
                    <a:pt x="566" y="464"/>
                    <a:pt x="567" y="466"/>
                  </a:cubicBezTo>
                  <a:cubicBezTo>
                    <a:pt x="568" y="469"/>
                    <a:pt x="569" y="471"/>
                    <a:pt x="570" y="473"/>
                  </a:cubicBezTo>
                  <a:cubicBezTo>
                    <a:pt x="571" y="474"/>
                    <a:pt x="571" y="476"/>
                    <a:pt x="572" y="477"/>
                  </a:cubicBezTo>
                  <a:cubicBezTo>
                    <a:pt x="578" y="491"/>
                    <a:pt x="584" y="506"/>
                    <a:pt x="590" y="521"/>
                  </a:cubicBezTo>
                  <a:cubicBezTo>
                    <a:pt x="590" y="521"/>
                    <a:pt x="590" y="521"/>
                    <a:pt x="590" y="521"/>
                  </a:cubicBezTo>
                  <a:cubicBezTo>
                    <a:pt x="588" y="517"/>
                    <a:pt x="586" y="513"/>
                    <a:pt x="584" y="509"/>
                  </a:cubicBezTo>
                  <a:cubicBezTo>
                    <a:pt x="581" y="505"/>
                    <a:pt x="579" y="500"/>
                    <a:pt x="576" y="495"/>
                  </a:cubicBezTo>
                  <a:cubicBezTo>
                    <a:pt x="574" y="491"/>
                    <a:pt x="572" y="487"/>
                    <a:pt x="570" y="484"/>
                  </a:cubicBezTo>
                  <a:cubicBezTo>
                    <a:pt x="567" y="479"/>
                    <a:pt x="565" y="474"/>
                    <a:pt x="562" y="470"/>
                  </a:cubicBezTo>
                  <a:cubicBezTo>
                    <a:pt x="560" y="466"/>
                    <a:pt x="558" y="462"/>
                    <a:pt x="556" y="458"/>
                  </a:cubicBezTo>
                  <a:cubicBezTo>
                    <a:pt x="555" y="457"/>
                    <a:pt x="554" y="457"/>
                    <a:pt x="554" y="456"/>
                  </a:cubicBezTo>
                  <a:cubicBezTo>
                    <a:pt x="553" y="456"/>
                    <a:pt x="553" y="456"/>
                    <a:pt x="553" y="456"/>
                  </a:cubicBezTo>
                  <a:cubicBezTo>
                    <a:pt x="555" y="458"/>
                    <a:pt x="556" y="461"/>
                    <a:pt x="558" y="464"/>
                  </a:cubicBezTo>
                  <a:cubicBezTo>
                    <a:pt x="560" y="468"/>
                    <a:pt x="562" y="472"/>
                    <a:pt x="565" y="476"/>
                  </a:cubicBezTo>
                  <a:cubicBezTo>
                    <a:pt x="567" y="480"/>
                    <a:pt x="570" y="485"/>
                    <a:pt x="572" y="490"/>
                  </a:cubicBezTo>
                  <a:cubicBezTo>
                    <a:pt x="574" y="494"/>
                    <a:pt x="577" y="498"/>
                    <a:pt x="579" y="502"/>
                  </a:cubicBezTo>
                  <a:cubicBezTo>
                    <a:pt x="581" y="506"/>
                    <a:pt x="584" y="511"/>
                    <a:pt x="586" y="516"/>
                  </a:cubicBezTo>
                  <a:cubicBezTo>
                    <a:pt x="588" y="520"/>
                    <a:pt x="590" y="524"/>
                    <a:pt x="592" y="528"/>
                  </a:cubicBezTo>
                  <a:cubicBezTo>
                    <a:pt x="593" y="529"/>
                    <a:pt x="593" y="529"/>
                    <a:pt x="593" y="529"/>
                  </a:cubicBezTo>
                  <a:cubicBezTo>
                    <a:pt x="595" y="533"/>
                    <a:pt x="596" y="538"/>
                    <a:pt x="598" y="542"/>
                  </a:cubicBezTo>
                  <a:cubicBezTo>
                    <a:pt x="598" y="543"/>
                    <a:pt x="598" y="544"/>
                    <a:pt x="599" y="544"/>
                  </a:cubicBezTo>
                  <a:cubicBezTo>
                    <a:pt x="600" y="549"/>
                    <a:pt x="602" y="554"/>
                    <a:pt x="604" y="559"/>
                  </a:cubicBezTo>
                  <a:cubicBezTo>
                    <a:pt x="604" y="560"/>
                    <a:pt x="604" y="560"/>
                    <a:pt x="604" y="560"/>
                  </a:cubicBezTo>
                  <a:cubicBezTo>
                    <a:pt x="602" y="556"/>
                    <a:pt x="600" y="553"/>
                    <a:pt x="598" y="550"/>
                  </a:cubicBezTo>
                  <a:cubicBezTo>
                    <a:pt x="596" y="545"/>
                    <a:pt x="593" y="540"/>
                    <a:pt x="591" y="536"/>
                  </a:cubicBezTo>
                  <a:cubicBezTo>
                    <a:pt x="588" y="530"/>
                    <a:pt x="585" y="525"/>
                    <a:pt x="582" y="520"/>
                  </a:cubicBezTo>
                  <a:cubicBezTo>
                    <a:pt x="579" y="515"/>
                    <a:pt x="577" y="511"/>
                    <a:pt x="574" y="506"/>
                  </a:cubicBezTo>
                  <a:cubicBezTo>
                    <a:pt x="571" y="501"/>
                    <a:pt x="568" y="496"/>
                    <a:pt x="565" y="491"/>
                  </a:cubicBezTo>
                  <a:cubicBezTo>
                    <a:pt x="562" y="487"/>
                    <a:pt x="559" y="482"/>
                    <a:pt x="556" y="478"/>
                  </a:cubicBezTo>
                  <a:cubicBezTo>
                    <a:pt x="553" y="472"/>
                    <a:pt x="550" y="467"/>
                    <a:pt x="546" y="462"/>
                  </a:cubicBezTo>
                  <a:cubicBezTo>
                    <a:pt x="545" y="460"/>
                    <a:pt x="544" y="458"/>
                    <a:pt x="542" y="456"/>
                  </a:cubicBezTo>
                  <a:cubicBezTo>
                    <a:pt x="541" y="456"/>
                    <a:pt x="541" y="456"/>
                    <a:pt x="541" y="456"/>
                  </a:cubicBezTo>
                  <a:cubicBezTo>
                    <a:pt x="543" y="458"/>
                    <a:pt x="544" y="461"/>
                    <a:pt x="546" y="463"/>
                  </a:cubicBezTo>
                  <a:cubicBezTo>
                    <a:pt x="549" y="468"/>
                    <a:pt x="552" y="473"/>
                    <a:pt x="555" y="478"/>
                  </a:cubicBezTo>
                  <a:cubicBezTo>
                    <a:pt x="558" y="482"/>
                    <a:pt x="561" y="487"/>
                    <a:pt x="564" y="492"/>
                  </a:cubicBezTo>
                  <a:cubicBezTo>
                    <a:pt x="567" y="497"/>
                    <a:pt x="570" y="501"/>
                    <a:pt x="573" y="506"/>
                  </a:cubicBezTo>
                  <a:cubicBezTo>
                    <a:pt x="576" y="511"/>
                    <a:pt x="579" y="516"/>
                    <a:pt x="581" y="521"/>
                  </a:cubicBezTo>
                  <a:cubicBezTo>
                    <a:pt x="584" y="526"/>
                    <a:pt x="587" y="531"/>
                    <a:pt x="590" y="536"/>
                  </a:cubicBezTo>
                  <a:cubicBezTo>
                    <a:pt x="592" y="540"/>
                    <a:pt x="595" y="545"/>
                    <a:pt x="598" y="550"/>
                  </a:cubicBezTo>
                  <a:cubicBezTo>
                    <a:pt x="599" y="554"/>
                    <a:pt x="601" y="557"/>
                    <a:pt x="603" y="560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1" y="558"/>
                    <a:pt x="599" y="556"/>
                    <a:pt x="598" y="554"/>
                  </a:cubicBezTo>
                  <a:cubicBezTo>
                    <a:pt x="595" y="550"/>
                    <a:pt x="593" y="547"/>
                    <a:pt x="591" y="544"/>
                  </a:cubicBezTo>
                  <a:cubicBezTo>
                    <a:pt x="588" y="540"/>
                    <a:pt x="584" y="537"/>
                    <a:pt x="581" y="533"/>
                  </a:cubicBezTo>
                  <a:cubicBezTo>
                    <a:pt x="579" y="530"/>
                    <a:pt x="576" y="527"/>
                    <a:pt x="574" y="524"/>
                  </a:cubicBezTo>
                  <a:cubicBezTo>
                    <a:pt x="571" y="520"/>
                    <a:pt x="567" y="517"/>
                    <a:pt x="564" y="513"/>
                  </a:cubicBezTo>
                  <a:cubicBezTo>
                    <a:pt x="561" y="510"/>
                    <a:pt x="559" y="507"/>
                    <a:pt x="556" y="504"/>
                  </a:cubicBezTo>
                  <a:cubicBezTo>
                    <a:pt x="552" y="501"/>
                    <a:pt x="549" y="498"/>
                    <a:pt x="545" y="494"/>
                  </a:cubicBezTo>
                  <a:cubicBezTo>
                    <a:pt x="542" y="492"/>
                    <a:pt x="540" y="489"/>
                    <a:pt x="537" y="486"/>
                  </a:cubicBezTo>
                  <a:cubicBezTo>
                    <a:pt x="533" y="483"/>
                    <a:pt x="529" y="480"/>
                    <a:pt x="526" y="476"/>
                  </a:cubicBezTo>
                  <a:cubicBezTo>
                    <a:pt x="523" y="474"/>
                    <a:pt x="520" y="471"/>
                    <a:pt x="517" y="469"/>
                  </a:cubicBezTo>
                  <a:cubicBezTo>
                    <a:pt x="513" y="466"/>
                    <a:pt x="509" y="463"/>
                    <a:pt x="504" y="459"/>
                  </a:cubicBezTo>
                  <a:cubicBezTo>
                    <a:pt x="503" y="458"/>
                    <a:pt x="501" y="457"/>
                    <a:pt x="499" y="456"/>
                  </a:cubicBezTo>
                  <a:cubicBezTo>
                    <a:pt x="498" y="456"/>
                    <a:pt x="498" y="456"/>
                    <a:pt x="498" y="456"/>
                  </a:cubicBezTo>
                  <a:cubicBezTo>
                    <a:pt x="537" y="484"/>
                    <a:pt x="573" y="520"/>
                    <a:pt x="602" y="561"/>
                  </a:cubicBezTo>
                  <a:cubicBezTo>
                    <a:pt x="600" y="562"/>
                    <a:pt x="598" y="565"/>
                    <a:pt x="598" y="568"/>
                  </a:cubicBezTo>
                  <a:cubicBezTo>
                    <a:pt x="598" y="573"/>
                    <a:pt x="602" y="577"/>
                    <a:pt x="608" y="577"/>
                  </a:cubicBezTo>
                  <a:cubicBezTo>
                    <a:pt x="609" y="577"/>
                    <a:pt x="610" y="577"/>
                    <a:pt x="611" y="577"/>
                  </a:cubicBezTo>
                  <a:cubicBezTo>
                    <a:pt x="615" y="585"/>
                    <a:pt x="618" y="593"/>
                    <a:pt x="622" y="601"/>
                  </a:cubicBezTo>
                  <a:cubicBezTo>
                    <a:pt x="624" y="605"/>
                    <a:pt x="625" y="609"/>
                    <a:pt x="627" y="613"/>
                  </a:cubicBezTo>
                  <a:cubicBezTo>
                    <a:pt x="630" y="620"/>
                    <a:pt x="633" y="627"/>
                    <a:pt x="636" y="635"/>
                  </a:cubicBezTo>
                  <a:cubicBezTo>
                    <a:pt x="638" y="639"/>
                    <a:pt x="640" y="644"/>
                    <a:pt x="641" y="649"/>
                  </a:cubicBezTo>
                  <a:cubicBezTo>
                    <a:pt x="644" y="655"/>
                    <a:pt x="647" y="662"/>
                    <a:pt x="649" y="669"/>
                  </a:cubicBezTo>
                  <a:cubicBezTo>
                    <a:pt x="651" y="673"/>
                    <a:pt x="653" y="678"/>
                    <a:pt x="655" y="683"/>
                  </a:cubicBezTo>
                  <a:cubicBezTo>
                    <a:pt x="656" y="683"/>
                    <a:pt x="656" y="683"/>
                    <a:pt x="656" y="683"/>
                  </a:cubicBezTo>
                  <a:cubicBezTo>
                    <a:pt x="654" y="679"/>
                    <a:pt x="653" y="675"/>
                    <a:pt x="651" y="671"/>
                  </a:cubicBezTo>
                  <a:cubicBezTo>
                    <a:pt x="650" y="667"/>
                    <a:pt x="648" y="663"/>
                    <a:pt x="647" y="659"/>
                  </a:cubicBezTo>
                  <a:cubicBezTo>
                    <a:pt x="644" y="652"/>
                    <a:pt x="641" y="645"/>
                    <a:pt x="638" y="637"/>
                  </a:cubicBezTo>
                  <a:cubicBezTo>
                    <a:pt x="636" y="633"/>
                    <a:pt x="634" y="629"/>
                    <a:pt x="633" y="624"/>
                  </a:cubicBezTo>
                  <a:cubicBezTo>
                    <a:pt x="630" y="617"/>
                    <a:pt x="627" y="610"/>
                    <a:pt x="624" y="604"/>
                  </a:cubicBezTo>
                  <a:cubicBezTo>
                    <a:pt x="622" y="599"/>
                    <a:pt x="620" y="595"/>
                    <a:pt x="618" y="590"/>
                  </a:cubicBezTo>
                  <a:cubicBezTo>
                    <a:pt x="616" y="586"/>
                    <a:pt x="614" y="581"/>
                    <a:pt x="612" y="576"/>
                  </a:cubicBezTo>
                  <a:cubicBezTo>
                    <a:pt x="612" y="576"/>
                    <a:pt x="612" y="576"/>
                    <a:pt x="612" y="576"/>
                  </a:cubicBezTo>
                  <a:cubicBezTo>
                    <a:pt x="614" y="579"/>
                    <a:pt x="615" y="581"/>
                    <a:pt x="617" y="584"/>
                  </a:cubicBezTo>
                  <a:cubicBezTo>
                    <a:pt x="619" y="588"/>
                    <a:pt x="622" y="592"/>
                    <a:pt x="624" y="596"/>
                  </a:cubicBezTo>
                  <a:cubicBezTo>
                    <a:pt x="625" y="598"/>
                    <a:pt x="626" y="599"/>
                    <a:pt x="627" y="601"/>
                  </a:cubicBezTo>
                  <a:cubicBezTo>
                    <a:pt x="628" y="604"/>
                    <a:pt x="630" y="607"/>
                    <a:pt x="631" y="610"/>
                  </a:cubicBezTo>
                  <a:cubicBezTo>
                    <a:pt x="633" y="615"/>
                    <a:pt x="635" y="620"/>
                    <a:pt x="637" y="625"/>
                  </a:cubicBezTo>
                  <a:cubicBezTo>
                    <a:pt x="639" y="630"/>
                    <a:pt x="641" y="634"/>
                    <a:pt x="643" y="639"/>
                  </a:cubicBezTo>
                  <a:cubicBezTo>
                    <a:pt x="645" y="644"/>
                    <a:pt x="647" y="649"/>
                    <a:pt x="649" y="654"/>
                  </a:cubicBezTo>
                  <a:cubicBezTo>
                    <a:pt x="651" y="658"/>
                    <a:pt x="653" y="663"/>
                    <a:pt x="655" y="668"/>
                  </a:cubicBezTo>
                  <a:cubicBezTo>
                    <a:pt x="657" y="673"/>
                    <a:pt x="659" y="678"/>
                    <a:pt x="661" y="683"/>
                  </a:cubicBezTo>
                  <a:cubicBezTo>
                    <a:pt x="661" y="683"/>
                    <a:pt x="661" y="683"/>
                    <a:pt x="661" y="683"/>
                  </a:cubicBezTo>
                  <a:cubicBezTo>
                    <a:pt x="662" y="683"/>
                    <a:pt x="662" y="683"/>
                    <a:pt x="662" y="683"/>
                  </a:cubicBezTo>
                  <a:cubicBezTo>
                    <a:pt x="661" y="681"/>
                    <a:pt x="660" y="679"/>
                    <a:pt x="659" y="676"/>
                  </a:cubicBezTo>
                  <a:cubicBezTo>
                    <a:pt x="657" y="670"/>
                    <a:pt x="654" y="665"/>
                    <a:pt x="652" y="659"/>
                  </a:cubicBezTo>
                  <a:cubicBezTo>
                    <a:pt x="651" y="655"/>
                    <a:pt x="649" y="651"/>
                    <a:pt x="647" y="647"/>
                  </a:cubicBezTo>
                  <a:cubicBezTo>
                    <a:pt x="645" y="641"/>
                    <a:pt x="643" y="636"/>
                    <a:pt x="641" y="630"/>
                  </a:cubicBezTo>
                  <a:cubicBezTo>
                    <a:pt x="639" y="626"/>
                    <a:pt x="637" y="622"/>
                    <a:pt x="635" y="618"/>
                  </a:cubicBezTo>
                  <a:cubicBezTo>
                    <a:pt x="634" y="615"/>
                    <a:pt x="633" y="612"/>
                    <a:pt x="631" y="609"/>
                  </a:cubicBezTo>
                  <a:cubicBezTo>
                    <a:pt x="632" y="609"/>
                    <a:pt x="632" y="610"/>
                    <a:pt x="632" y="610"/>
                  </a:cubicBezTo>
                  <a:cubicBezTo>
                    <a:pt x="634" y="614"/>
                    <a:pt x="637" y="618"/>
                    <a:pt x="639" y="622"/>
                  </a:cubicBezTo>
                  <a:cubicBezTo>
                    <a:pt x="641" y="627"/>
                    <a:pt x="644" y="632"/>
                    <a:pt x="646" y="637"/>
                  </a:cubicBezTo>
                  <a:cubicBezTo>
                    <a:pt x="648" y="641"/>
                    <a:pt x="651" y="645"/>
                    <a:pt x="653" y="650"/>
                  </a:cubicBezTo>
                  <a:cubicBezTo>
                    <a:pt x="655" y="655"/>
                    <a:pt x="657" y="660"/>
                    <a:pt x="660" y="665"/>
                  </a:cubicBezTo>
                  <a:cubicBezTo>
                    <a:pt x="662" y="669"/>
                    <a:pt x="664" y="673"/>
                    <a:pt x="665" y="678"/>
                  </a:cubicBezTo>
                  <a:cubicBezTo>
                    <a:pt x="666" y="679"/>
                    <a:pt x="667" y="681"/>
                    <a:pt x="668" y="683"/>
                  </a:cubicBezTo>
                  <a:cubicBezTo>
                    <a:pt x="669" y="683"/>
                    <a:pt x="669" y="683"/>
                    <a:pt x="669" y="683"/>
                  </a:cubicBezTo>
                  <a:cubicBezTo>
                    <a:pt x="667" y="679"/>
                    <a:pt x="665" y="675"/>
                    <a:pt x="664" y="672"/>
                  </a:cubicBezTo>
                  <a:cubicBezTo>
                    <a:pt x="661" y="666"/>
                    <a:pt x="659" y="661"/>
                    <a:pt x="656" y="656"/>
                  </a:cubicBezTo>
                  <a:cubicBezTo>
                    <a:pt x="655" y="652"/>
                    <a:pt x="653" y="648"/>
                    <a:pt x="651" y="644"/>
                  </a:cubicBezTo>
                  <a:cubicBezTo>
                    <a:pt x="648" y="639"/>
                    <a:pt x="646" y="634"/>
                    <a:pt x="643" y="628"/>
                  </a:cubicBezTo>
                  <a:cubicBezTo>
                    <a:pt x="641" y="625"/>
                    <a:pt x="639" y="621"/>
                    <a:pt x="637" y="618"/>
                  </a:cubicBezTo>
                  <a:cubicBezTo>
                    <a:pt x="634" y="612"/>
                    <a:pt x="631" y="607"/>
                    <a:pt x="628" y="601"/>
                  </a:cubicBezTo>
                  <a:cubicBezTo>
                    <a:pt x="628" y="601"/>
                    <a:pt x="628" y="601"/>
                    <a:pt x="628" y="601"/>
                  </a:cubicBezTo>
                  <a:cubicBezTo>
                    <a:pt x="626" y="597"/>
                    <a:pt x="625" y="594"/>
                    <a:pt x="623" y="590"/>
                  </a:cubicBezTo>
                  <a:cubicBezTo>
                    <a:pt x="621" y="585"/>
                    <a:pt x="618" y="580"/>
                    <a:pt x="616" y="574"/>
                  </a:cubicBezTo>
                  <a:cubicBezTo>
                    <a:pt x="616" y="574"/>
                    <a:pt x="616" y="574"/>
                    <a:pt x="615" y="573"/>
                  </a:cubicBezTo>
                  <a:cubicBezTo>
                    <a:pt x="616" y="572"/>
                    <a:pt x="617" y="570"/>
                    <a:pt x="617" y="568"/>
                  </a:cubicBezTo>
                  <a:cubicBezTo>
                    <a:pt x="617" y="563"/>
                    <a:pt x="613" y="559"/>
                    <a:pt x="608" y="559"/>
                  </a:cubicBezTo>
                  <a:cubicBezTo>
                    <a:pt x="607" y="555"/>
                    <a:pt x="605" y="551"/>
                    <a:pt x="603" y="547"/>
                  </a:cubicBezTo>
                  <a:cubicBezTo>
                    <a:pt x="601" y="543"/>
                    <a:pt x="599" y="540"/>
                    <a:pt x="597" y="536"/>
                  </a:cubicBezTo>
                  <a:cubicBezTo>
                    <a:pt x="596" y="533"/>
                    <a:pt x="595" y="531"/>
                    <a:pt x="594" y="528"/>
                  </a:cubicBezTo>
                  <a:cubicBezTo>
                    <a:pt x="586" y="508"/>
                    <a:pt x="578" y="488"/>
                    <a:pt x="569" y="469"/>
                  </a:cubicBezTo>
                  <a:cubicBezTo>
                    <a:pt x="569" y="468"/>
                    <a:pt x="568" y="467"/>
                    <a:pt x="568" y="466"/>
                  </a:cubicBezTo>
                  <a:cubicBezTo>
                    <a:pt x="568" y="467"/>
                    <a:pt x="568" y="467"/>
                    <a:pt x="568" y="467"/>
                  </a:cubicBezTo>
                  <a:cubicBezTo>
                    <a:pt x="572" y="473"/>
                    <a:pt x="576" y="479"/>
                    <a:pt x="580" y="486"/>
                  </a:cubicBezTo>
                  <a:cubicBezTo>
                    <a:pt x="584" y="491"/>
                    <a:pt x="587" y="497"/>
                    <a:pt x="590" y="502"/>
                  </a:cubicBezTo>
                  <a:cubicBezTo>
                    <a:pt x="594" y="509"/>
                    <a:pt x="597" y="515"/>
                    <a:pt x="601" y="521"/>
                  </a:cubicBezTo>
                  <a:cubicBezTo>
                    <a:pt x="604" y="527"/>
                    <a:pt x="607" y="532"/>
                    <a:pt x="610" y="537"/>
                  </a:cubicBezTo>
                  <a:cubicBezTo>
                    <a:pt x="614" y="545"/>
                    <a:pt x="618" y="552"/>
                    <a:pt x="621" y="559"/>
                  </a:cubicBezTo>
                  <a:cubicBezTo>
                    <a:pt x="624" y="563"/>
                    <a:pt x="626" y="568"/>
                    <a:pt x="628" y="573"/>
                  </a:cubicBezTo>
                  <a:cubicBezTo>
                    <a:pt x="633" y="581"/>
                    <a:pt x="637" y="590"/>
                    <a:pt x="641" y="598"/>
                  </a:cubicBezTo>
                  <a:cubicBezTo>
                    <a:pt x="643" y="602"/>
                    <a:pt x="644" y="606"/>
                    <a:pt x="646" y="609"/>
                  </a:cubicBezTo>
                  <a:cubicBezTo>
                    <a:pt x="651" y="621"/>
                    <a:pt x="656" y="632"/>
                    <a:pt x="661" y="644"/>
                  </a:cubicBezTo>
                  <a:cubicBezTo>
                    <a:pt x="662" y="647"/>
                    <a:pt x="664" y="651"/>
                    <a:pt x="665" y="655"/>
                  </a:cubicBezTo>
                  <a:cubicBezTo>
                    <a:pt x="668" y="662"/>
                    <a:pt x="670" y="670"/>
                    <a:pt x="673" y="677"/>
                  </a:cubicBezTo>
                  <a:cubicBezTo>
                    <a:pt x="674" y="679"/>
                    <a:pt x="674" y="681"/>
                    <a:pt x="675" y="683"/>
                  </a:cubicBezTo>
                  <a:cubicBezTo>
                    <a:pt x="676" y="683"/>
                    <a:pt x="676" y="683"/>
                    <a:pt x="676" y="683"/>
                  </a:cubicBezTo>
                  <a:cubicBezTo>
                    <a:pt x="674" y="678"/>
                    <a:pt x="672" y="672"/>
                    <a:pt x="670" y="667"/>
                  </a:cubicBezTo>
                  <a:cubicBezTo>
                    <a:pt x="671" y="669"/>
                    <a:pt x="672" y="671"/>
                    <a:pt x="673" y="673"/>
                  </a:cubicBezTo>
                  <a:cubicBezTo>
                    <a:pt x="674" y="676"/>
                    <a:pt x="675" y="680"/>
                    <a:pt x="677" y="683"/>
                  </a:cubicBezTo>
                  <a:cubicBezTo>
                    <a:pt x="678" y="683"/>
                    <a:pt x="678" y="683"/>
                    <a:pt x="678" y="683"/>
                  </a:cubicBezTo>
                  <a:cubicBezTo>
                    <a:pt x="676" y="678"/>
                    <a:pt x="673" y="672"/>
                    <a:pt x="671" y="666"/>
                  </a:cubicBezTo>
                  <a:cubicBezTo>
                    <a:pt x="670" y="662"/>
                    <a:pt x="668" y="659"/>
                    <a:pt x="667" y="655"/>
                  </a:cubicBezTo>
                  <a:cubicBezTo>
                    <a:pt x="665" y="652"/>
                    <a:pt x="664" y="649"/>
                    <a:pt x="663" y="646"/>
                  </a:cubicBezTo>
                  <a:cubicBezTo>
                    <a:pt x="663" y="645"/>
                    <a:pt x="662" y="644"/>
                    <a:pt x="662" y="643"/>
                  </a:cubicBezTo>
                  <a:cubicBezTo>
                    <a:pt x="661" y="640"/>
                    <a:pt x="660" y="637"/>
                    <a:pt x="658" y="634"/>
                  </a:cubicBezTo>
                  <a:cubicBezTo>
                    <a:pt x="656" y="629"/>
                    <a:pt x="655" y="624"/>
                    <a:pt x="653" y="619"/>
                  </a:cubicBezTo>
                  <a:cubicBezTo>
                    <a:pt x="651" y="616"/>
                    <a:pt x="650" y="614"/>
                    <a:pt x="649" y="611"/>
                  </a:cubicBezTo>
                  <a:cubicBezTo>
                    <a:pt x="647" y="606"/>
                    <a:pt x="645" y="600"/>
                    <a:pt x="643" y="595"/>
                  </a:cubicBezTo>
                  <a:cubicBezTo>
                    <a:pt x="642" y="594"/>
                    <a:pt x="642" y="594"/>
                    <a:pt x="642" y="593"/>
                  </a:cubicBezTo>
                  <a:cubicBezTo>
                    <a:pt x="641" y="592"/>
                    <a:pt x="641" y="590"/>
                    <a:pt x="640" y="589"/>
                  </a:cubicBezTo>
                  <a:cubicBezTo>
                    <a:pt x="637" y="583"/>
                    <a:pt x="635" y="577"/>
                    <a:pt x="632" y="570"/>
                  </a:cubicBezTo>
                  <a:cubicBezTo>
                    <a:pt x="631" y="569"/>
                    <a:pt x="631" y="568"/>
                    <a:pt x="630" y="566"/>
                  </a:cubicBezTo>
                  <a:cubicBezTo>
                    <a:pt x="627" y="559"/>
                    <a:pt x="623" y="552"/>
                    <a:pt x="620" y="546"/>
                  </a:cubicBezTo>
                  <a:cubicBezTo>
                    <a:pt x="620" y="545"/>
                    <a:pt x="620" y="544"/>
                    <a:pt x="619" y="544"/>
                  </a:cubicBezTo>
                  <a:cubicBezTo>
                    <a:pt x="604" y="512"/>
                    <a:pt x="587" y="483"/>
                    <a:pt x="570" y="456"/>
                  </a:cubicBezTo>
                  <a:moveTo>
                    <a:pt x="443" y="420"/>
                  </a:moveTo>
                  <a:cubicBezTo>
                    <a:pt x="441" y="419"/>
                    <a:pt x="440" y="419"/>
                    <a:pt x="439" y="418"/>
                  </a:cubicBezTo>
                  <a:cubicBezTo>
                    <a:pt x="438" y="418"/>
                    <a:pt x="438" y="418"/>
                    <a:pt x="438" y="418"/>
                  </a:cubicBezTo>
                  <a:cubicBezTo>
                    <a:pt x="439" y="417"/>
                    <a:pt x="439" y="417"/>
                    <a:pt x="439" y="417"/>
                  </a:cubicBezTo>
                  <a:cubicBezTo>
                    <a:pt x="440" y="418"/>
                    <a:pt x="441" y="419"/>
                    <a:pt x="443" y="420"/>
                  </a:cubicBezTo>
                  <a:moveTo>
                    <a:pt x="329" y="438"/>
                  </a:moveTo>
                  <a:cubicBezTo>
                    <a:pt x="308" y="429"/>
                    <a:pt x="286" y="421"/>
                    <a:pt x="263" y="414"/>
                  </a:cubicBezTo>
                  <a:cubicBezTo>
                    <a:pt x="263" y="403"/>
                    <a:pt x="262" y="393"/>
                    <a:pt x="262" y="384"/>
                  </a:cubicBezTo>
                  <a:cubicBezTo>
                    <a:pt x="262" y="384"/>
                    <a:pt x="262" y="384"/>
                    <a:pt x="262" y="384"/>
                  </a:cubicBezTo>
                  <a:cubicBezTo>
                    <a:pt x="265" y="385"/>
                    <a:pt x="267" y="386"/>
                    <a:pt x="269" y="387"/>
                  </a:cubicBezTo>
                  <a:cubicBezTo>
                    <a:pt x="279" y="391"/>
                    <a:pt x="288" y="395"/>
                    <a:pt x="297" y="399"/>
                  </a:cubicBezTo>
                  <a:cubicBezTo>
                    <a:pt x="298" y="399"/>
                    <a:pt x="300" y="400"/>
                    <a:pt x="301" y="400"/>
                  </a:cubicBezTo>
                  <a:cubicBezTo>
                    <a:pt x="309" y="404"/>
                    <a:pt x="318" y="409"/>
                    <a:pt x="326" y="413"/>
                  </a:cubicBezTo>
                  <a:cubicBezTo>
                    <a:pt x="328" y="414"/>
                    <a:pt x="330" y="415"/>
                    <a:pt x="332" y="416"/>
                  </a:cubicBezTo>
                  <a:cubicBezTo>
                    <a:pt x="339" y="419"/>
                    <a:pt x="346" y="423"/>
                    <a:pt x="353" y="427"/>
                  </a:cubicBezTo>
                  <a:cubicBezTo>
                    <a:pt x="353" y="427"/>
                    <a:pt x="353" y="427"/>
                    <a:pt x="353" y="427"/>
                  </a:cubicBezTo>
                  <a:cubicBezTo>
                    <a:pt x="350" y="428"/>
                    <a:pt x="348" y="429"/>
                    <a:pt x="346" y="430"/>
                  </a:cubicBezTo>
                  <a:cubicBezTo>
                    <a:pt x="345" y="431"/>
                    <a:pt x="343" y="431"/>
                    <a:pt x="342" y="432"/>
                  </a:cubicBezTo>
                  <a:cubicBezTo>
                    <a:pt x="340" y="433"/>
                    <a:pt x="337" y="434"/>
                    <a:pt x="335" y="436"/>
                  </a:cubicBezTo>
                  <a:cubicBezTo>
                    <a:pt x="334" y="436"/>
                    <a:pt x="333" y="437"/>
                    <a:pt x="332" y="437"/>
                  </a:cubicBezTo>
                  <a:cubicBezTo>
                    <a:pt x="331" y="437"/>
                    <a:pt x="330" y="438"/>
                    <a:pt x="329" y="438"/>
                  </a:cubicBezTo>
                  <a:moveTo>
                    <a:pt x="262" y="413"/>
                  </a:moveTo>
                  <a:cubicBezTo>
                    <a:pt x="258" y="412"/>
                    <a:pt x="254" y="411"/>
                    <a:pt x="250" y="410"/>
                  </a:cubicBezTo>
                  <a:cubicBezTo>
                    <a:pt x="249" y="409"/>
                    <a:pt x="249" y="409"/>
                    <a:pt x="249" y="408"/>
                  </a:cubicBezTo>
                  <a:cubicBezTo>
                    <a:pt x="248" y="404"/>
                    <a:pt x="247" y="400"/>
                    <a:pt x="246" y="396"/>
                  </a:cubicBezTo>
                  <a:cubicBezTo>
                    <a:pt x="245" y="390"/>
                    <a:pt x="244" y="385"/>
                    <a:pt x="242" y="379"/>
                  </a:cubicBezTo>
                  <a:cubicBezTo>
                    <a:pt x="243" y="379"/>
                    <a:pt x="244" y="378"/>
                    <a:pt x="245" y="377"/>
                  </a:cubicBezTo>
                  <a:cubicBezTo>
                    <a:pt x="251" y="379"/>
                    <a:pt x="256" y="381"/>
                    <a:pt x="261" y="383"/>
                  </a:cubicBezTo>
                  <a:cubicBezTo>
                    <a:pt x="261" y="385"/>
                    <a:pt x="261" y="386"/>
                    <a:pt x="261" y="387"/>
                  </a:cubicBezTo>
                  <a:cubicBezTo>
                    <a:pt x="261" y="393"/>
                    <a:pt x="262" y="399"/>
                    <a:pt x="262" y="405"/>
                  </a:cubicBezTo>
                  <a:cubicBezTo>
                    <a:pt x="262" y="408"/>
                    <a:pt x="262" y="411"/>
                    <a:pt x="262" y="413"/>
                  </a:cubicBezTo>
                  <a:moveTo>
                    <a:pt x="354" y="427"/>
                  </a:moveTo>
                  <a:cubicBezTo>
                    <a:pt x="353" y="426"/>
                    <a:pt x="351" y="426"/>
                    <a:pt x="350" y="425"/>
                  </a:cubicBezTo>
                  <a:cubicBezTo>
                    <a:pt x="345" y="422"/>
                    <a:pt x="340" y="419"/>
                    <a:pt x="335" y="417"/>
                  </a:cubicBezTo>
                  <a:cubicBezTo>
                    <a:pt x="333" y="416"/>
                    <a:pt x="332" y="415"/>
                    <a:pt x="330" y="414"/>
                  </a:cubicBezTo>
                  <a:cubicBezTo>
                    <a:pt x="325" y="412"/>
                    <a:pt x="320" y="409"/>
                    <a:pt x="315" y="407"/>
                  </a:cubicBezTo>
                  <a:cubicBezTo>
                    <a:pt x="314" y="406"/>
                    <a:pt x="312" y="405"/>
                    <a:pt x="310" y="404"/>
                  </a:cubicBezTo>
                  <a:cubicBezTo>
                    <a:pt x="305" y="402"/>
                    <a:pt x="300" y="399"/>
                    <a:pt x="295" y="397"/>
                  </a:cubicBezTo>
                  <a:cubicBezTo>
                    <a:pt x="293" y="396"/>
                    <a:pt x="292" y="396"/>
                    <a:pt x="290" y="395"/>
                  </a:cubicBezTo>
                  <a:cubicBezTo>
                    <a:pt x="285" y="392"/>
                    <a:pt x="280" y="390"/>
                    <a:pt x="275" y="388"/>
                  </a:cubicBezTo>
                  <a:cubicBezTo>
                    <a:pt x="273" y="387"/>
                    <a:pt x="271" y="387"/>
                    <a:pt x="269" y="386"/>
                  </a:cubicBezTo>
                  <a:cubicBezTo>
                    <a:pt x="267" y="385"/>
                    <a:pt x="264" y="384"/>
                    <a:pt x="262" y="383"/>
                  </a:cubicBezTo>
                  <a:cubicBezTo>
                    <a:pt x="262" y="382"/>
                    <a:pt x="262" y="380"/>
                    <a:pt x="261" y="379"/>
                  </a:cubicBezTo>
                  <a:cubicBezTo>
                    <a:pt x="261" y="377"/>
                    <a:pt x="261" y="375"/>
                    <a:pt x="261" y="373"/>
                  </a:cubicBezTo>
                  <a:cubicBezTo>
                    <a:pt x="307" y="374"/>
                    <a:pt x="353" y="383"/>
                    <a:pt x="396" y="400"/>
                  </a:cubicBezTo>
                  <a:cubicBezTo>
                    <a:pt x="398" y="401"/>
                    <a:pt x="400" y="402"/>
                    <a:pt x="402" y="402"/>
                  </a:cubicBezTo>
                  <a:cubicBezTo>
                    <a:pt x="402" y="403"/>
                    <a:pt x="403" y="403"/>
                    <a:pt x="404" y="403"/>
                  </a:cubicBezTo>
                  <a:cubicBezTo>
                    <a:pt x="409" y="405"/>
                    <a:pt x="415" y="408"/>
                    <a:pt x="420" y="410"/>
                  </a:cubicBezTo>
                  <a:cubicBezTo>
                    <a:pt x="419" y="410"/>
                    <a:pt x="418" y="411"/>
                    <a:pt x="417" y="411"/>
                  </a:cubicBezTo>
                  <a:cubicBezTo>
                    <a:pt x="416" y="411"/>
                    <a:pt x="415" y="411"/>
                    <a:pt x="413" y="411"/>
                  </a:cubicBezTo>
                  <a:cubicBezTo>
                    <a:pt x="411" y="411"/>
                    <a:pt x="409" y="412"/>
                    <a:pt x="408" y="412"/>
                  </a:cubicBezTo>
                  <a:cubicBezTo>
                    <a:pt x="406" y="412"/>
                    <a:pt x="405" y="412"/>
                    <a:pt x="403" y="413"/>
                  </a:cubicBezTo>
                  <a:cubicBezTo>
                    <a:pt x="402" y="413"/>
                    <a:pt x="400" y="413"/>
                    <a:pt x="398" y="414"/>
                  </a:cubicBezTo>
                  <a:cubicBezTo>
                    <a:pt x="396" y="414"/>
                    <a:pt x="395" y="414"/>
                    <a:pt x="394" y="414"/>
                  </a:cubicBezTo>
                  <a:cubicBezTo>
                    <a:pt x="392" y="415"/>
                    <a:pt x="390" y="415"/>
                    <a:pt x="388" y="416"/>
                  </a:cubicBezTo>
                  <a:cubicBezTo>
                    <a:pt x="386" y="416"/>
                    <a:pt x="385" y="417"/>
                    <a:pt x="384" y="417"/>
                  </a:cubicBezTo>
                  <a:cubicBezTo>
                    <a:pt x="382" y="417"/>
                    <a:pt x="380" y="418"/>
                    <a:pt x="377" y="419"/>
                  </a:cubicBezTo>
                  <a:cubicBezTo>
                    <a:pt x="376" y="419"/>
                    <a:pt x="375" y="419"/>
                    <a:pt x="373" y="420"/>
                  </a:cubicBezTo>
                  <a:cubicBezTo>
                    <a:pt x="371" y="421"/>
                    <a:pt x="369" y="421"/>
                    <a:pt x="367" y="422"/>
                  </a:cubicBezTo>
                  <a:cubicBezTo>
                    <a:pt x="366" y="423"/>
                    <a:pt x="364" y="423"/>
                    <a:pt x="363" y="423"/>
                  </a:cubicBezTo>
                  <a:cubicBezTo>
                    <a:pt x="361" y="424"/>
                    <a:pt x="359" y="425"/>
                    <a:pt x="357" y="426"/>
                  </a:cubicBezTo>
                  <a:cubicBezTo>
                    <a:pt x="356" y="426"/>
                    <a:pt x="355" y="427"/>
                    <a:pt x="354" y="427"/>
                  </a:cubicBezTo>
                  <a:moveTo>
                    <a:pt x="261" y="382"/>
                  </a:moveTo>
                  <a:cubicBezTo>
                    <a:pt x="259" y="381"/>
                    <a:pt x="257" y="381"/>
                    <a:pt x="255" y="380"/>
                  </a:cubicBezTo>
                  <a:cubicBezTo>
                    <a:pt x="252" y="379"/>
                    <a:pt x="250" y="378"/>
                    <a:pt x="248" y="377"/>
                  </a:cubicBezTo>
                  <a:cubicBezTo>
                    <a:pt x="247" y="377"/>
                    <a:pt x="247" y="377"/>
                    <a:pt x="246" y="377"/>
                  </a:cubicBezTo>
                  <a:cubicBezTo>
                    <a:pt x="247" y="375"/>
                    <a:pt x="248" y="374"/>
                    <a:pt x="249" y="372"/>
                  </a:cubicBezTo>
                  <a:cubicBezTo>
                    <a:pt x="249" y="372"/>
                    <a:pt x="250" y="372"/>
                    <a:pt x="250" y="372"/>
                  </a:cubicBezTo>
                  <a:cubicBezTo>
                    <a:pt x="254" y="372"/>
                    <a:pt x="257" y="372"/>
                    <a:pt x="260" y="373"/>
                  </a:cubicBezTo>
                  <a:cubicBezTo>
                    <a:pt x="261" y="376"/>
                    <a:pt x="261" y="379"/>
                    <a:pt x="261" y="382"/>
                  </a:cubicBezTo>
                  <a:moveTo>
                    <a:pt x="249" y="371"/>
                  </a:moveTo>
                  <a:cubicBezTo>
                    <a:pt x="249" y="371"/>
                    <a:pt x="249" y="371"/>
                    <a:pt x="249" y="370"/>
                  </a:cubicBezTo>
                  <a:cubicBezTo>
                    <a:pt x="249" y="367"/>
                    <a:pt x="247" y="364"/>
                    <a:pt x="245" y="362"/>
                  </a:cubicBezTo>
                  <a:cubicBezTo>
                    <a:pt x="246" y="360"/>
                    <a:pt x="248" y="357"/>
                    <a:pt x="249" y="354"/>
                  </a:cubicBezTo>
                  <a:cubicBezTo>
                    <a:pt x="250" y="353"/>
                    <a:pt x="250" y="352"/>
                    <a:pt x="251" y="351"/>
                  </a:cubicBezTo>
                  <a:cubicBezTo>
                    <a:pt x="252" y="349"/>
                    <a:pt x="253" y="348"/>
                    <a:pt x="254" y="346"/>
                  </a:cubicBezTo>
                  <a:cubicBezTo>
                    <a:pt x="256" y="347"/>
                    <a:pt x="257" y="347"/>
                    <a:pt x="259" y="347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9" y="351"/>
                    <a:pt x="259" y="354"/>
                    <a:pt x="260" y="358"/>
                  </a:cubicBezTo>
                  <a:cubicBezTo>
                    <a:pt x="260" y="362"/>
                    <a:pt x="260" y="367"/>
                    <a:pt x="260" y="372"/>
                  </a:cubicBezTo>
                  <a:cubicBezTo>
                    <a:pt x="257" y="372"/>
                    <a:pt x="254" y="371"/>
                    <a:pt x="250" y="371"/>
                  </a:cubicBezTo>
                  <a:cubicBezTo>
                    <a:pt x="250" y="371"/>
                    <a:pt x="250" y="371"/>
                    <a:pt x="250" y="371"/>
                  </a:cubicBezTo>
                  <a:cubicBezTo>
                    <a:pt x="250" y="371"/>
                    <a:pt x="249" y="371"/>
                    <a:pt x="249" y="371"/>
                  </a:cubicBezTo>
                  <a:moveTo>
                    <a:pt x="422" y="410"/>
                  </a:moveTo>
                  <a:cubicBezTo>
                    <a:pt x="371" y="386"/>
                    <a:pt x="316" y="373"/>
                    <a:pt x="261" y="372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1" y="366"/>
                    <a:pt x="261" y="360"/>
                    <a:pt x="260" y="355"/>
                  </a:cubicBezTo>
                  <a:cubicBezTo>
                    <a:pt x="260" y="352"/>
                    <a:pt x="260" y="350"/>
                    <a:pt x="260" y="347"/>
                  </a:cubicBezTo>
                  <a:cubicBezTo>
                    <a:pt x="264" y="347"/>
                    <a:pt x="267" y="344"/>
                    <a:pt x="268" y="341"/>
                  </a:cubicBezTo>
                  <a:cubicBezTo>
                    <a:pt x="268" y="341"/>
                    <a:pt x="268" y="341"/>
                    <a:pt x="268" y="341"/>
                  </a:cubicBezTo>
                  <a:cubicBezTo>
                    <a:pt x="273" y="342"/>
                    <a:pt x="278" y="343"/>
                    <a:pt x="282" y="345"/>
                  </a:cubicBezTo>
                  <a:cubicBezTo>
                    <a:pt x="287" y="346"/>
                    <a:pt x="292" y="348"/>
                    <a:pt x="297" y="349"/>
                  </a:cubicBezTo>
                  <a:cubicBezTo>
                    <a:pt x="300" y="350"/>
                    <a:pt x="304" y="351"/>
                    <a:pt x="307" y="352"/>
                  </a:cubicBezTo>
                  <a:cubicBezTo>
                    <a:pt x="314" y="355"/>
                    <a:pt x="321" y="357"/>
                    <a:pt x="328" y="360"/>
                  </a:cubicBezTo>
                  <a:cubicBezTo>
                    <a:pt x="330" y="361"/>
                    <a:pt x="332" y="362"/>
                    <a:pt x="334" y="362"/>
                  </a:cubicBezTo>
                  <a:cubicBezTo>
                    <a:pt x="339" y="364"/>
                    <a:pt x="344" y="366"/>
                    <a:pt x="349" y="368"/>
                  </a:cubicBezTo>
                  <a:cubicBezTo>
                    <a:pt x="352" y="370"/>
                    <a:pt x="355" y="371"/>
                    <a:pt x="358" y="372"/>
                  </a:cubicBezTo>
                  <a:cubicBezTo>
                    <a:pt x="362" y="374"/>
                    <a:pt x="366" y="376"/>
                    <a:pt x="371" y="378"/>
                  </a:cubicBezTo>
                  <a:cubicBezTo>
                    <a:pt x="374" y="379"/>
                    <a:pt x="377" y="381"/>
                    <a:pt x="380" y="382"/>
                  </a:cubicBezTo>
                  <a:cubicBezTo>
                    <a:pt x="384" y="384"/>
                    <a:pt x="388" y="386"/>
                    <a:pt x="392" y="388"/>
                  </a:cubicBezTo>
                  <a:cubicBezTo>
                    <a:pt x="395" y="389"/>
                    <a:pt x="398" y="391"/>
                    <a:pt x="401" y="393"/>
                  </a:cubicBezTo>
                  <a:cubicBezTo>
                    <a:pt x="404" y="395"/>
                    <a:pt x="408" y="397"/>
                    <a:pt x="412" y="399"/>
                  </a:cubicBezTo>
                  <a:cubicBezTo>
                    <a:pt x="415" y="400"/>
                    <a:pt x="418" y="402"/>
                    <a:pt x="421" y="404"/>
                  </a:cubicBezTo>
                  <a:cubicBezTo>
                    <a:pt x="422" y="405"/>
                    <a:pt x="423" y="405"/>
                    <a:pt x="424" y="406"/>
                  </a:cubicBezTo>
                  <a:cubicBezTo>
                    <a:pt x="424" y="407"/>
                    <a:pt x="423" y="409"/>
                    <a:pt x="423" y="410"/>
                  </a:cubicBezTo>
                  <a:cubicBezTo>
                    <a:pt x="423" y="410"/>
                    <a:pt x="423" y="410"/>
                    <a:pt x="423" y="410"/>
                  </a:cubicBezTo>
                  <a:cubicBezTo>
                    <a:pt x="422" y="410"/>
                    <a:pt x="422" y="410"/>
                    <a:pt x="422" y="410"/>
                  </a:cubicBezTo>
                  <a:moveTo>
                    <a:pt x="235" y="362"/>
                  </a:moveTo>
                  <a:cubicBezTo>
                    <a:pt x="235" y="362"/>
                    <a:pt x="235" y="362"/>
                    <a:pt x="235" y="362"/>
                  </a:cubicBezTo>
                  <a:cubicBezTo>
                    <a:pt x="236" y="345"/>
                    <a:pt x="237" y="329"/>
                    <a:pt x="239" y="314"/>
                  </a:cubicBezTo>
                  <a:cubicBezTo>
                    <a:pt x="243" y="319"/>
                    <a:pt x="248" y="325"/>
                    <a:pt x="253" y="331"/>
                  </a:cubicBezTo>
                  <a:cubicBezTo>
                    <a:pt x="251" y="332"/>
                    <a:pt x="249" y="335"/>
                    <a:pt x="249" y="338"/>
                  </a:cubicBezTo>
                  <a:cubicBezTo>
                    <a:pt x="249" y="341"/>
                    <a:pt x="251" y="344"/>
                    <a:pt x="254" y="345"/>
                  </a:cubicBezTo>
                  <a:cubicBezTo>
                    <a:pt x="252" y="348"/>
                    <a:pt x="250" y="351"/>
                    <a:pt x="249" y="354"/>
                  </a:cubicBezTo>
                  <a:cubicBezTo>
                    <a:pt x="248" y="354"/>
                    <a:pt x="248" y="355"/>
                    <a:pt x="247" y="356"/>
                  </a:cubicBezTo>
                  <a:cubicBezTo>
                    <a:pt x="246" y="358"/>
                    <a:pt x="245" y="360"/>
                    <a:pt x="244" y="362"/>
                  </a:cubicBezTo>
                  <a:cubicBezTo>
                    <a:pt x="243" y="361"/>
                    <a:pt x="241" y="361"/>
                    <a:pt x="240" y="361"/>
                  </a:cubicBezTo>
                  <a:cubicBezTo>
                    <a:pt x="238" y="361"/>
                    <a:pt x="236" y="361"/>
                    <a:pt x="235" y="362"/>
                  </a:cubicBezTo>
                  <a:moveTo>
                    <a:pt x="307" y="227"/>
                  </a:moveTo>
                  <a:cubicBezTo>
                    <a:pt x="306" y="227"/>
                    <a:pt x="306" y="227"/>
                    <a:pt x="306" y="227"/>
                  </a:cubicBezTo>
                  <a:cubicBezTo>
                    <a:pt x="306" y="228"/>
                    <a:pt x="307" y="229"/>
                    <a:pt x="308" y="230"/>
                  </a:cubicBezTo>
                  <a:cubicBezTo>
                    <a:pt x="322" y="247"/>
                    <a:pt x="336" y="265"/>
                    <a:pt x="349" y="284"/>
                  </a:cubicBezTo>
                  <a:cubicBezTo>
                    <a:pt x="352" y="288"/>
                    <a:pt x="354" y="291"/>
                    <a:pt x="357" y="294"/>
                  </a:cubicBezTo>
                  <a:cubicBezTo>
                    <a:pt x="360" y="299"/>
                    <a:pt x="363" y="303"/>
                    <a:pt x="367" y="308"/>
                  </a:cubicBezTo>
                  <a:cubicBezTo>
                    <a:pt x="370" y="313"/>
                    <a:pt x="373" y="317"/>
                    <a:pt x="376" y="321"/>
                  </a:cubicBezTo>
                  <a:cubicBezTo>
                    <a:pt x="379" y="326"/>
                    <a:pt x="382" y="330"/>
                    <a:pt x="385" y="335"/>
                  </a:cubicBezTo>
                  <a:cubicBezTo>
                    <a:pt x="388" y="340"/>
                    <a:pt x="391" y="344"/>
                    <a:pt x="394" y="349"/>
                  </a:cubicBezTo>
                  <a:cubicBezTo>
                    <a:pt x="397" y="354"/>
                    <a:pt x="400" y="359"/>
                    <a:pt x="403" y="363"/>
                  </a:cubicBezTo>
                  <a:cubicBezTo>
                    <a:pt x="406" y="368"/>
                    <a:pt x="410" y="374"/>
                    <a:pt x="413" y="379"/>
                  </a:cubicBezTo>
                  <a:cubicBezTo>
                    <a:pt x="416" y="383"/>
                    <a:pt x="419" y="388"/>
                    <a:pt x="421" y="392"/>
                  </a:cubicBezTo>
                  <a:cubicBezTo>
                    <a:pt x="423" y="396"/>
                    <a:pt x="425" y="399"/>
                    <a:pt x="428" y="403"/>
                  </a:cubicBezTo>
                  <a:cubicBezTo>
                    <a:pt x="426" y="403"/>
                    <a:pt x="426" y="404"/>
                    <a:pt x="425" y="405"/>
                  </a:cubicBezTo>
                  <a:cubicBezTo>
                    <a:pt x="424" y="404"/>
                    <a:pt x="422" y="404"/>
                    <a:pt x="421" y="403"/>
                  </a:cubicBezTo>
                  <a:cubicBezTo>
                    <a:pt x="418" y="401"/>
                    <a:pt x="415" y="400"/>
                    <a:pt x="412" y="398"/>
                  </a:cubicBezTo>
                  <a:cubicBezTo>
                    <a:pt x="409" y="396"/>
                    <a:pt x="405" y="394"/>
                    <a:pt x="401" y="392"/>
                  </a:cubicBezTo>
                  <a:cubicBezTo>
                    <a:pt x="398" y="390"/>
                    <a:pt x="395" y="389"/>
                    <a:pt x="392" y="387"/>
                  </a:cubicBezTo>
                  <a:cubicBezTo>
                    <a:pt x="388" y="385"/>
                    <a:pt x="384" y="383"/>
                    <a:pt x="380" y="381"/>
                  </a:cubicBezTo>
                  <a:cubicBezTo>
                    <a:pt x="377" y="380"/>
                    <a:pt x="374" y="378"/>
                    <a:pt x="371" y="377"/>
                  </a:cubicBezTo>
                  <a:cubicBezTo>
                    <a:pt x="367" y="375"/>
                    <a:pt x="362" y="373"/>
                    <a:pt x="358" y="371"/>
                  </a:cubicBezTo>
                  <a:cubicBezTo>
                    <a:pt x="355" y="370"/>
                    <a:pt x="352" y="369"/>
                    <a:pt x="350" y="368"/>
                  </a:cubicBezTo>
                  <a:cubicBezTo>
                    <a:pt x="345" y="366"/>
                    <a:pt x="340" y="364"/>
                    <a:pt x="335" y="362"/>
                  </a:cubicBezTo>
                  <a:cubicBezTo>
                    <a:pt x="333" y="361"/>
                    <a:pt x="330" y="360"/>
                    <a:pt x="328" y="359"/>
                  </a:cubicBezTo>
                  <a:cubicBezTo>
                    <a:pt x="322" y="357"/>
                    <a:pt x="315" y="355"/>
                    <a:pt x="309" y="352"/>
                  </a:cubicBezTo>
                  <a:cubicBezTo>
                    <a:pt x="308" y="352"/>
                    <a:pt x="307" y="351"/>
                    <a:pt x="305" y="351"/>
                  </a:cubicBezTo>
                  <a:cubicBezTo>
                    <a:pt x="298" y="349"/>
                    <a:pt x="290" y="346"/>
                    <a:pt x="282" y="344"/>
                  </a:cubicBezTo>
                  <a:cubicBezTo>
                    <a:pt x="282" y="344"/>
                    <a:pt x="282" y="344"/>
                    <a:pt x="282" y="344"/>
                  </a:cubicBezTo>
                  <a:cubicBezTo>
                    <a:pt x="277" y="342"/>
                    <a:pt x="273" y="341"/>
                    <a:pt x="268" y="340"/>
                  </a:cubicBezTo>
                  <a:cubicBezTo>
                    <a:pt x="268" y="339"/>
                    <a:pt x="268" y="338"/>
                    <a:pt x="268" y="338"/>
                  </a:cubicBezTo>
                  <a:cubicBezTo>
                    <a:pt x="268" y="333"/>
                    <a:pt x="265" y="329"/>
                    <a:pt x="260" y="328"/>
                  </a:cubicBezTo>
                  <a:cubicBezTo>
                    <a:pt x="262" y="314"/>
                    <a:pt x="264" y="300"/>
                    <a:pt x="266" y="286"/>
                  </a:cubicBezTo>
                  <a:cubicBezTo>
                    <a:pt x="266" y="284"/>
                    <a:pt x="266" y="282"/>
                    <a:pt x="267" y="279"/>
                  </a:cubicBezTo>
                  <a:cubicBezTo>
                    <a:pt x="267" y="276"/>
                    <a:pt x="268" y="274"/>
                    <a:pt x="268" y="271"/>
                  </a:cubicBezTo>
                  <a:cubicBezTo>
                    <a:pt x="268" y="267"/>
                    <a:pt x="269" y="264"/>
                    <a:pt x="269" y="261"/>
                  </a:cubicBezTo>
                  <a:cubicBezTo>
                    <a:pt x="270" y="258"/>
                    <a:pt x="270" y="255"/>
                    <a:pt x="271" y="253"/>
                  </a:cubicBezTo>
                  <a:cubicBezTo>
                    <a:pt x="271" y="249"/>
                    <a:pt x="271" y="246"/>
                    <a:pt x="272" y="243"/>
                  </a:cubicBezTo>
                  <a:cubicBezTo>
                    <a:pt x="272" y="241"/>
                    <a:pt x="273" y="238"/>
                    <a:pt x="273" y="235"/>
                  </a:cubicBezTo>
                  <a:cubicBezTo>
                    <a:pt x="274" y="232"/>
                    <a:pt x="274" y="230"/>
                    <a:pt x="274" y="227"/>
                  </a:cubicBezTo>
                  <a:cubicBezTo>
                    <a:pt x="274" y="227"/>
                    <a:pt x="274" y="227"/>
                    <a:pt x="274" y="227"/>
                  </a:cubicBezTo>
                  <a:cubicBezTo>
                    <a:pt x="272" y="235"/>
                    <a:pt x="271" y="242"/>
                    <a:pt x="270" y="250"/>
                  </a:cubicBezTo>
                  <a:cubicBezTo>
                    <a:pt x="270" y="254"/>
                    <a:pt x="269" y="257"/>
                    <a:pt x="269" y="261"/>
                  </a:cubicBezTo>
                  <a:cubicBezTo>
                    <a:pt x="268" y="262"/>
                    <a:pt x="268" y="264"/>
                    <a:pt x="268" y="265"/>
                  </a:cubicBezTo>
                  <a:cubicBezTo>
                    <a:pt x="267" y="270"/>
                    <a:pt x="267" y="274"/>
                    <a:pt x="266" y="279"/>
                  </a:cubicBezTo>
                  <a:cubicBezTo>
                    <a:pt x="266" y="280"/>
                    <a:pt x="266" y="281"/>
                    <a:pt x="266" y="282"/>
                  </a:cubicBezTo>
                  <a:cubicBezTo>
                    <a:pt x="265" y="287"/>
                    <a:pt x="264" y="293"/>
                    <a:pt x="263" y="298"/>
                  </a:cubicBezTo>
                  <a:cubicBezTo>
                    <a:pt x="263" y="299"/>
                    <a:pt x="263" y="299"/>
                    <a:pt x="263" y="299"/>
                  </a:cubicBezTo>
                  <a:cubicBezTo>
                    <a:pt x="263" y="305"/>
                    <a:pt x="262" y="311"/>
                    <a:pt x="261" y="318"/>
                  </a:cubicBezTo>
                  <a:cubicBezTo>
                    <a:pt x="261" y="319"/>
                    <a:pt x="261" y="319"/>
                    <a:pt x="261" y="320"/>
                  </a:cubicBezTo>
                  <a:cubicBezTo>
                    <a:pt x="260" y="323"/>
                    <a:pt x="260" y="326"/>
                    <a:pt x="260" y="328"/>
                  </a:cubicBezTo>
                  <a:cubicBezTo>
                    <a:pt x="259" y="328"/>
                    <a:pt x="259" y="328"/>
                    <a:pt x="259" y="328"/>
                  </a:cubicBezTo>
                  <a:cubicBezTo>
                    <a:pt x="257" y="328"/>
                    <a:pt x="255" y="329"/>
                    <a:pt x="253" y="330"/>
                  </a:cubicBezTo>
                  <a:cubicBezTo>
                    <a:pt x="250" y="327"/>
                    <a:pt x="248" y="323"/>
                    <a:pt x="245" y="320"/>
                  </a:cubicBezTo>
                  <a:cubicBezTo>
                    <a:pt x="243" y="317"/>
                    <a:pt x="241" y="315"/>
                    <a:pt x="239" y="313"/>
                  </a:cubicBezTo>
                  <a:cubicBezTo>
                    <a:pt x="242" y="285"/>
                    <a:pt x="245" y="261"/>
                    <a:pt x="248" y="239"/>
                  </a:cubicBezTo>
                  <a:cubicBezTo>
                    <a:pt x="249" y="239"/>
                    <a:pt x="249" y="239"/>
                    <a:pt x="249" y="239"/>
                  </a:cubicBezTo>
                  <a:cubicBezTo>
                    <a:pt x="254" y="239"/>
                    <a:pt x="258" y="235"/>
                    <a:pt x="258" y="230"/>
                  </a:cubicBezTo>
                  <a:cubicBezTo>
                    <a:pt x="258" y="229"/>
                    <a:pt x="258" y="228"/>
                    <a:pt x="258" y="227"/>
                  </a:cubicBezTo>
                  <a:cubicBezTo>
                    <a:pt x="240" y="227"/>
                    <a:pt x="240" y="227"/>
                    <a:pt x="240" y="227"/>
                  </a:cubicBezTo>
                  <a:cubicBezTo>
                    <a:pt x="240" y="228"/>
                    <a:pt x="240" y="229"/>
                    <a:pt x="240" y="230"/>
                  </a:cubicBezTo>
                  <a:cubicBezTo>
                    <a:pt x="240" y="234"/>
                    <a:pt x="243" y="238"/>
                    <a:pt x="247" y="239"/>
                  </a:cubicBezTo>
                  <a:cubicBezTo>
                    <a:pt x="246" y="246"/>
                    <a:pt x="245" y="253"/>
                    <a:pt x="244" y="260"/>
                  </a:cubicBezTo>
                  <a:cubicBezTo>
                    <a:pt x="244" y="260"/>
                    <a:pt x="244" y="261"/>
                    <a:pt x="244" y="261"/>
                  </a:cubicBezTo>
                  <a:cubicBezTo>
                    <a:pt x="243" y="266"/>
                    <a:pt x="243" y="271"/>
                    <a:pt x="242" y="276"/>
                  </a:cubicBezTo>
                  <a:cubicBezTo>
                    <a:pt x="242" y="277"/>
                    <a:pt x="242" y="279"/>
                    <a:pt x="242" y="280"/>
                  </a:cubicBezTo>
                  <a:cubicBezTo>
                    <a:pt x="241" y="284"/>
                    <a:pt x="241" y="289"/>
                    <a:pt x="240" y="293"/>
                  </a:cubicBezTo>
                  <a:cubicBezTo>
                    <a:pt x="240" y="295"/>
                    <a:pt x="240" y="297"/>
                    <a:pt x="240" y="298"/>
                  </a:cubicBezTo>
                  <a:cubicBezTo>
                    <a:pt x="239" y="302"/>
                    <a:pt x="239" y="307"/>
                    <a:pt x="238" y="311"/>
                  </a:cubicBezTo>
                  <a:cubicBezTo>
                    <a:pt x="238" y="312"/>
                    <a:pt x="238" y="312"/>
                    <a:pt x="238" y="312"/>
                  </a:cubicBezTo>
                  <a:cubicBezTo>
                    <a:pt x="236" y="309"/>
                    <a:pt x="234" y="306"/>
                    <a:pt x="231" y="304"/>
                  </a:cubicBezTo>
                  <a:cubicBezTo>
                    <a:pt x="230" y="301"/>
                    <a:pt x="228" y="299"/>
                    <a:pt x="226" y="297"/>
                  </a:cubicBezTo>
                  <a:cubicBezTo>
                    <a:pt x="226" y="298"/>
                    <a:pt x="226" y="298"/>
                    <a:pt x="226" y="298"/>
                  </a:cubicBezTo>
                  <a:cubicBezTo>
                    <a:pt x="228" y="301"/>
                    <a:pt x="229" y="303"/>
                    <a:pt x="231" y="305"/>
                  </a:cubicBezTo>
                  <a:cubicBezTo>
                    <a:pt x="234" y="307"/>
                    <a:pt x="236" y="310"/>
                    <a:pt x="238" y="313"/>
                  </a:cubicBezTo>
                  <a:cubicBezTo>
                    <a:pt x="238" y="315"/>
                    <a:pt x="238" y="316"/>
                    <a:pt x="238" y="318"/>
                  </a:cubicBezTo>
                  <a:cubicBezTo>
                    <a:pt x="237" y="322"/>
                    <a:pt x="237" y="326"/>
                    <a:pt x="236" y="330"/>
                  </a:cubicBezTo>
                  <a:cubicBezTo>
                    <a:pt x="236" y="334"/>
                    <a:pt x="236" y="337"/>
                    <a:pt x="236" y="340"/>
                  </a:cubicBezTo>
                  <a:cubicBezTo>
                    <a:pt x="235" y="344"/>
                    <a:pt x="235" y="347"/>
                    <a:pt x="235" y="350"/>
                  </a:cubicBezTo>
                  <a:cubicBezTo>
                    <a:pt x="234" y="354"/>
                    <a:pt x="234" y="357"/>
                    <a:pt x="234" y="361"/>
                  </a:cubicBezTo>
                  <a:cubicBezTo>
                    <a:pt x="231" y="356"/>
                    <a:pt x="228" y="352"/>
                    <a:pt x="226" y="348"/>
                  </a:cubicBezTo>
                  <a:cubicBezTo>
                    <a:pt x="226" y="350"/>
                    <a:pt x="226" y="350"/>
                    <a:pt x="226" y="350"/>
                  </a:cubicBezTo>
                  <a:cubicBezTo>
                    <a:pt x="226" y="350"/>
                    <a:pt x="226" y="350"/>
                    <a:pt x="226" y="350"/>
                  </a:cubicBezTo>
                  <a:cubicBezTo>
                    <a:pt x="229" y="354"/>
                    <a:pt x="231" y="358"/>
                    <a:pt x="234" y="362"/>
                  </a:cubicBezTo>
                  <a:cubicBezTo>
                    <a:pt x="234" y="363"/>
                    <a:pt x="234" y="363"/>
                    <a:pt x="234" y="363"/>
                  </a:cubicBezTo>
                  <a:cubicBezTo>
                    <a:pt x="234" y="363"/>
                    <a:pt x="234" y="363"/>
                    <a:pt x="234" y="363"/>
                  </a:cubicBezTo>
                  <a:cubicBezTo>
                    <a:pt x="233" y="363"/>
                    <a:pt x="233" y="363"/>
                    <a:pt x="233" y="363"/>
                  </a:cubicBezTo>
                  <a:cubicBezTo>
                    <a:pt x="232" y="363"/>
                    <a:pt x="230" y="363"/>
                    <a:pt x="229" y="364"/>
                  </a:cubicBezTo>
                  <a:cubicBezTo>
                    <a:pt x="228" y="363"/>
                    <a:pt x="227" y="361"/>
                    <a:pt x="226" y="360"/>
                  </a:cubicBezTo>
                  <a:cubicBezTo>
                    <a:pt x="226" y="361"/>
                    <a:pt x="226" y="361"/>
                    <a:pt x="226" y="361"/>
                  </a:cubicBezTo>
                  <a:cubicBezTo>
                    <a:pt x="227" y="362"/>
                    <a:pt x="227" y="364"/>
                    <a:pt x="228" y="365"/>
                  </a:cubicBezTo>
                  <a:cubicBezTo>
                    <a:pt x="227" y="365"/>
                    <a:pt x="227" y="365"/>
                    <a:pt x="227" y="366"/>
                  </a:cubicBezTo>
                  <a:cubicBezTo>
                    <a:pt x="226" y="366"/>
                    <a:pt x="226" y="366"/>
                    <a:pt x="226" y="365"/>
                  </a:cubicBezTo>
                  <a:cubicBezTo>
                    <a:pt x="226" y="366"/>
                    <a:pt x="226" y="366"/>
                    <a:pt x="226" y="366"/>
                  </a:cubicBezTo>
                  <a:cubicBezTo>
                    <a:pt x="226" y="366"/>
                    <a:pt x="226" y="366"/>
                    <a:pt x="226" y="366"/>
                  </a:cubicBezTo>
                  <a:cubicBezTo>
                    <a:pt x="226" y="367"/>
                    <a:pt x="226" y="367"/>
                    <a:pt x="226" y="367"/>
                  </a:cubicBezTo>
                  <a:cubicBezTo>
                    <a:pt x="226" y="378"/>
                    <a:pt x="226" y="378"/>
                    <a:pt x="226" y="378"/>
                  </a:cubicBezTo>
                  <a:cubicBezTo>
                    <a:pt x="226" y="378"/>
                    <a:pt x="227" y="379"/>
                    <a:pt x="228" y="380"/>
                  </a:cubicBezTo>
                  <a:cubicBezTo>
                    <a:pt x="227" y="380"/>
                    <a:pt x="226" y="381"/>
                    <a:pt x="226" y="381"/>
                  </a:cubicBezTo>
                  <a:cubicBezTo>
                    <a:pt x="226" y="382"/>
                    <a:pt x="226" y="382"/>
                    <a:pt x="226" y="382"/>
                  </a:cubicBezTo>
                  <a:cubicBezTo>
                    <a:pt x="227" y="381"/>
                    <a:pt x="227" y="381"/>
                    <a:pt x="228" y="380"/>
                  </a:cubicBezTo>
                  <a:cubicBezTo>
                    <a:pt x="230" y="381"/>
                    <a:pt x="231" y="382"/>
                    <a:pt x="233" y="382"/>
                  </a:cubicBezTo>
                  <a:cubicBezTo>
                    <a:pt x="236" y="382"/>
                    <a:pt x="238" y="381"/>
                    <a:pt x="239" y="379"/>
                  </a:cubicBezTo>
                  <a:cubicBezTo>
                    <a:pt x="240" y="380"/>
                    <a:pt x="240" y="380"/>
                    <a:pt x="240" y="380"/>
                  </a:cubicBezTo>
                  <a:cubicBezTo>
                    <a:pt x="240" y="380"/>
                    <a:pt x="241" y="379"/>
                    <a:pt x="241" y="379"/>
                  </a:cubicBezTo>
                  <a:cubicBezTo>
                    <a:pt x="244" y="389"/>
                    <a:pt x="246" y="399"/>
                    <a:pt x="249" y="409"/>
                  </a:cubicBezTo>
                  <a:cubicBezTo>
                    <a:pt x="241" y="407"/>
                    <a:pt x="233" y="405"/>
                    <a:pt x="226" y="403"/>
                  </a:cubicBezTo>
                  <a:cubicBezTo>
                    <a:pt x="226" y="404"/>
                    <a:pt x="226" y="404"/>
                    <a:pt x="226" y="404"/>
                  </a:cubicBezTo>
                  <a:cubicBezTo>
                    <a:pt x="234" y="406"/>
                    <a:pt x="241" y="408"/>
                    <a:pt x="249" y="410"/>
                  </a:cubicBezTo>
                  <a:cubicBezTo>
                    <a:pt x="252" y="425"/>
                    <a:pt x="256" y="440"/>
                    <a:pt x="259" y="456"/>
                  </a:cubicBezTo>
                  <a:cubicBezTo>
                    <a:pt x="260" y="456"/>
                    <a:pt x="260" y="456"/>
                    <a:pt x="260" y="456"/>
                  </a:cubicBezTo>
                  <a:cubicBezTo>
                    <a:pt x="260" y="454"/>
                    <a:pt x="259" y="451"/>
                    <a:pt x="259" y="449"/>
                  </a:cubicBezTo>
                  <a:cubicBezTo>
                    <a:pt x="258" y="444"/>
                    <a:pt x="257" y="439"/>
                    <a:pt x="255" y="435"/>
                  </a:cubicBezTo>
                  <a:cubicBezTo>
                    <a:pt x="254" y="430"/>
                    <a:pt x="254" y="426"/>
                    <a:pt x="253" y="422"/>
                  </a:cubicBezTo>
                  <a:cubicBezTo>
                    <a:pt x="252" y="418"/>
                    <a:pt x="251" y="414"/>
                    <a:pt x="250" y="410"/>
                  </a:cubicBezTo>
                  <a:cubicBezTo>
                    <a:pt x="254" y="412"/>
                    <a:pt x="258" y="413"/>
                    <a:pt x="262" y="414"/>
                  </a:cubicBezTo>
                  <a:cubicBezTo>
                    <a:pt x="262" y="417"/>
                    <a:pt x="262" y="421"/>
                    <a:pt x="263" y="424"/>
                  </a:cubicBezTo>
                  <a:cubicBezTo>
                    <a:pt x="263" y="429"/>
                    <a:pt x="263" y="434"/>
                    <a:pt x="263" y="440"/>
                  </a:cubicBezTo>
                  <a:cubicBezTo>
                    <a:pt x="263" y="445"/>
                    <a:pt x="264" y="450"/>
                    <a:pt x="264" y="456"/>
                  </a:cubicBezTo>
                  <a:cubicBezTo>
                    <a:pt x="265" y="456"/>
                    <a:pt x="265" y="456"/>
                    <a:pt x="265" y="456"/>
                  </a:cubicBezTo>
                  <a:cubicBezTo>
                    <a:pt x="264" y="442"/>
                    <a:pt x="264" y="428"/>
                    <a:pt x="263" y="415"/>
                  </a:cubicBezTo>
                  <a:cubicBezTo>
                    <a:pt x="285" y="422"/>
                    <a:pt x="307" y="430"/>
                    <a:pt x="328" y="439"/>
                  </a:cubicBezTo>
                  <a:cubicBezTo>
                    <a:pt x="327" y="440"/>
                    <a:pt x="325" y="440"/>
                    <a:pt x="323" y="441"/>
                  </a:cubicBezTo>
                  <a:cubicBezTo>
                    <a:pt x="322" y="442"/>
                    <a:pt x="322" y="442"/>
                    <a:pt x="321" y="443"/>
                  </a:cubicBezTo>
                  <a:cubicBezTo>
                    <a:pt x="317" y="445"/>
                    <a:pt x="313" y="447"/>
                    <a:pt x="310" y="449"/>
                  </a:cubicBezTo>
                  <a:cubicBezTo>
                    <a:pt x="309" y="449"/>
                    <a:pt x="307" y="450"/>
                    <a:pt x="306" y="451"/>
                  </a:cubicBezTo>
                  <a:cubicBezTo>
                    <a:pt x="304" y="452"/>
                    <a:pt x="301" y="454"/>
                    <a:pt x="299" y="455"/>
                  </a:cubicBezTo>
                  <a:cubicBezTo>
                    <a:pt x="299" y="455"/>
                    <a:pt x="299" y="456"/>
                    <a:pt x="298" y="456"/>
                  </a:cubicBezTo>
                  <a:cubicBezTo>
                    <a:pt x="300" y="456"/>
                    <a:pt x="300" y="456"/>
                    <a:pt x="300" y="456"/>
                  </a:cubicBezTo>
                  <a:cubicBezTo>
                    <a:pt x="310" y="450"/>
                    <a:pt x="320" y="444"/>
                    <a:pt x="329" y="439"/>
                  </a:cubicBezTo>
                  <a:cubicBezTo>
                    <a:pt x="342" y="444"/>
                    <a:pt x="354" y="450"/>
                    <a:pt x="366" y="456"/>
                  </a:cubicBezTo>
                  <a:cubicBezTo>
                    <a:pt x="368" y="456"/>
                    <a:pt x="368" y="456"/>
                    <a:pt x="368" y="456"/>
                  </a:cubicBezTo>
                  <a:cubicBezTo>
                    <a:pt x="355" y="450"/>
                    <a:pt x="343" y="444"/>
                    <a:pt x="330" y="439"/>
                  </a:cubicBezTo>
                  <a:cubicBezTo>
                    <a:pt x="338" y="435"/>
                    <a:pt x="346" y="431"/>
                    <a:pt x="354" y="428"/>
                  </a:cubicBezTo>
                  <a:cubicBezTo>
                    <a:pt x="355" y="429"/>
                    <a:pt x="357" y="429"/>
                    <a:pt x="358" y="430"/>
                  </a:cubicBezTo>
                  <a:cubicBezTo>
                    <a:pt x="360" y="431"/>
                    <a:pt x="362" y="432"/>
                    <a:pt x="363" y="433"/>
                  </a:cubicBezTo>
                  <a:cubicBezTo>
                    <a:pt x="371" y="437"/>
                    <a:pt x="379" y="442"/>
                    <a:pt x="386" y="447"/>
                  </a:cubicBezTo>
                  <a:cubicBezTo>
                    <a:pt x="388" y="448"/>
                    <a:pt x="389" y="449"/>
                    <a:pt x="391" y="450"/>
                  </a:cubicBezTo>
                  <a:cubicBezTo>
                    <a:pt x="394" y="452"/>
                    <a:pt x="397" y="454"/>
                    <a:pt x="400" y="456"/>
                  </a:cubicBezTo>
                  <a:cubicBezTo>
                    <a:pt x="401" y="456"/>
                    <a:pt x="401" y="456"/>
                    <a:pt x="401" y="456"/>
                  </a:cubicBezTo>
                  <a:cubicBezTo>
                    <a:pt x="398" y="454"/>
                    <a:pt x="395" y="452"/>
                    <a:pt x="392" y="450"/>
                  </a:cubicBezTo>
                  <a:cubicBezTo>
                    <a:pt x="391" y="449"/>
                    <a:pt x="389" y="448"/>
                    <a:pt x="388" y="447"/>
                  </a:cubicBezTo>
                  <a:cubicBezTo>
                    <a:pt x="383" y="444"/>
                    <a:pt x="378" y="441"/>
                    <a:pt x="373" y="438"/>
                  </a:cubicBezTo>
                  <a:cubicBezTo>
                    <a:pt x="372" y="437"/>
                    <a:pt x="371" y="437"/>
                    <a:pt x="369" y="436"/>
                  </a:cubicBezTo>
                  <a:cubicBezTo>
                    <a:pt x="364" y="433"/>
                    <a:pt x="360" y="430"/>
                    <a:pt x="355" y="427"/>
                  </a:cubicBezTo>
                  <a:cubicBezTo>
                    <a:pt x="358" y="426"/>
                    <a:pt x="361" y="425"/>
                    <a:pt x="364" y="424"/>
                  </a:cubicBezTo>
                  <a:cubicBezTo>
                    <a:pt x="364" y="424"/>
                    <a:pt x="365" y="424"/>
                    <a:pt x="366" y="423"/>
                  </a:cubicBezTo>
                  <a:cubicBezTo>
                    <a:pt x="369" y="422"/>
                    <a:pt x="371" y="421"/>
                    <a:pt x="374" y="421"/>
                  </a:cubicBezTo>
                  <a:cubicBezTo>
                    <a:pt x="375" y="420"/>
                    <a:pt x="377" y="420"/>
                    <a:pt x="378" y="419"/>
                  </a:cubicBezTo>
                  <a:cubicBezTo>
                    <a:pt x="380" y="419"/>
                    <a:pt x="382" y="418"/>
                    <a:pt x="384" y="418"/>
                  </a:cubicBezTo>
                  <a:cubicBezTo>
                    <a:pt x="386" y="417"/>
                    <a:pt x="387" y="417"/>
                    <a:pt x="389" y="416"/>
                  </a:cubicBezTo>
                  <a:cubicBezTo>
                    <a:pt x="391" y="416"/>
                    <a:pt x="392" y="416"/>
                    <a:pt x="394" y="415"/>
                  </a:cubicBezTo>
                  <a:cubicBezTo>
                    <a:pt x="396" y="415"/>
                    <a:pt x="397" y="415"/>
                    <a:pt x="399" y="414"/>
                  </a:cubicBezTo>
                  <a:cubicBezTo>
                    <a:pt x="401" y="414"/>
                    <a:pt x="402" y="414"/>
                    <a:pt x="404" y="413"/>
                  </a:cubicBezTo>
                  <a:cubicBezTo>
                    <a:pt x="405" y="413"/>
                    <a:pt x="407" y="413"/>
                    <a:pt x="408" y="413"/>
                  </a:cubicBezTo>
                  <a:cubicBezTo>
                    <a:pt x="410" y="412"/>
                    <a:pt x="412" y="412"/>
                    <a:pt x="414" y="412"/>
                  </a:cubicBezTo>
                  <a:cubicBezTo>
                    <a:pt x="415" y="412"/>
                    <a:pt x="416" y="412"/>
                    <a:pt x="418" y="411"/>
                  </a:cubicBezTo>
                  <a:cubicBezTo>
                    <a:pt x="419" y="411"/>
                    <a:pt x="420" y="411"/>
                    <a:pt x="422" y="411"/>
                  </a:cubicBezTo>
                  <a:cubicBezTo>
                    <a:pt x="422" y="411"/>
                    <a:pt x="423" y="412"/>
                    <a:pt x="424" y="412"/>
                  </a:cubicBezTo>
                  <a:cubicBezTo>
                    <a:pt x="424" y="416"/>
                    <a:pt x="428" y="420"/>
                    <a:pt x="433" y="420"/>
                  </a:cubicBezTo>
                  <a:cubicBezTo>
                    <a:pt x="433" y="420"/>
                    <a:pt x="433" y="420"/>
                    <a:pt x="434" y="419"/>
                  </a:cubicBezTo>
                  <a:cubicBezTo>
                    <a:pt x="435" y="425"/>
                    <a:pt x="436" y="430"/>
                    <a:pt x="436" y="435"/>
                  </a:cubicBezTo>
                  <a:cubicBezTo>
                    <a:pt x="438" y="442"/>
                    <a:pt x="439" y="449"/>
                    <a:pt x="440" y="456"/>
                  </a:cubicBezTo>
                  <a:cubicBezTo>
                    <a:pt x="441" y="456"/>
                    <a:pt x="441" y="456"/>
                    <a:pt x="441" y="456"/>
                  </a:cubicBezTo>
                  <a:cubicBezTo>
                    <a:pt x="440" y="450"/>
                    <a:pt x="439" y="444"/>
                    <a:pt x="438" y="438"/>
                  </a:cubicBezTo>
                  <a:cubicBezTo>
                    <a:pt x="438" y="437"/>
                    <a:pt x="437" y="435"/>
                    <a:pt x="437" y="433"/>
                  </a:cubicBezTo>
                  <a:cubicBezTo>
                    <a:pt x="436" y="428"/>
                    <a:pt x="435" y="424"/>
                    <a:pt x="435" y="419"/>
                  </a:cubicBezTo>
                  <a:cubicBezTo>
                    <a:pt x="435" y="419"/>
                    <a:pt x="436" y="419"/>
                    <a:pt x="437" y="419"/>
                  </a:cubicBezTo>
                  <a:cubicBezTo>
                    <a:pt x="437" y="419"/>
                    <a:pt x="438" y="419"/>
                    <a:pt x="438" y="419"/>
                  </a:cubicBezTo>
                  <a:cubicBezTo>
                    <a:pt x="441" y="423"/>
                    <a:pt x="443" y="427"/>
                    <a:pt x="446" y="431"/>
                  </a:cubicBezTo>
                  <a:cubicBezTo>
                    <a:pt x="448" y="434"/>
                    <a:pt x="450" y="437"/>
                    <a:pt x="452" y="440"/>
                  </a:cubicBezTo>
                  <a:cubicBezTo>
                    <a:pt x="452" y="438"/>
                    <a:pt x="452" y="438"/>
                    <a:pt x="452" y="438"/>
                  </a:cubicBezTo>
                  <a:cubicBezTo>
                    <a:pt x="450" y="435"/>
                    <a:pt x="448" y="432"/>
                    <a:pt x="446" y="430"/>
                  </a:cubicBezTo>
                  <a:cubicBezTo>
                    <a:pt x="444" y="426"/>
                    <a:pt x="442" y="423"/>
                    <a:pt x="440" y="420"/>
                  </a:cubicBezTo>
                  <a:cubicBezTo>
                    <a:pt x="442" y="421"/>
                    <a:pt x="444" y="422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8" y="425"/>
                    <a:pt x="450" y="427"/>
                    <a:pt x="452" y="429"/>
                  </a:cubicBezTo>
                  <a:cubicBezTo>
                    <a:pt x="452" y="428"/>
                    <a:pt x="452" y="428"/>
                    <a:pt x="452" y="428"/>
                  </a:cubicBezTo>
                  <a:cubicBezTo>
                    <a:pt x="451" y="427"/>
                    <a:pt x="449" y="426"/>
                    <a:pt x="448" y="424"/>
                  </a:cubicBezTo>
                  <a:cubicBezTo>
                    <a:pt x="449" y="425"/>
                    <a:pt x="451" y="426"/>
                    <a:pt x="452" y="426"/>
                  </a:cubicBezTo>
                  <a:cubicBezTo>
                    <a:pt x="452" y="425"/>
                    <a:pt x="452" y="425"/>
                    <a:pt x="452" y="425"/>
                  </a:cubicBezTo>
                  <a:cubicBezTo>
                    <a:pt x="450" y="424"/>
                    <a:pt x="447" y="423"/>
                    <a:pt x="445" y="422"/>
                  </a:cubicBezTo>
                  <a:cubicBezTo>
                    <a:pt x="443" y="420"/>
                    <a:pt x="442" y="418"/>
                    <a:pt x="440" y="416"/>
                  </a:cubicBezTo>
                  <a:cubicBezTo>
                    <a:pt x="441" y="415"/>
                    <a:pt x="442" y="413"/>
                    <a:pt x="442" y="410"/>
                  </a:cubicBezTo>
                  <a:cubicBezTo>
                    <a:pt x="442" y="406"/>
                    <a:pt x="440" y="403"/>
                    <a:pt x="437" y="402"/>
                  </a:cubicBezTo>
                  <a:cubicBezTo>
                    <a:pt x="437" y="400"/>
                    <a:pt x="437" y="399"/>
                    <a:pt x="438" y="398"/>
                  </a:cubicBezTo>
                  <a:cubicBezTo>
                    <a:pt x="438" y="397"/>
                    <a:pt x="439" y="396"/>
                    <a:pt x="439" y="395"/>
                  </a:cubicBezTo>
                  <a:cubicBezTo>
                    <a:pt x="440" y="394"/>
                    <a:pt x="440" y="393"/>
                    <a:pt x="441" y="392"/>
                  </a:cubicBezTo>
                  <a:cubicBezTo>
                    <a:pt x="441" y="391"/>
                    <a:pt x="442" y="390"/>
                    <a:pt x="442" y="389"/>
                  </a:cubicBezTo>
                  <a:cubicBezTo>
                    <a:pt x="443" y="388"/>
                    <a:pt x="443" y="386"/>
                    <a:pt x="444" y="385"/>
                  </a:cubicBezTo>
                  <a:cubicBezTo>
                    <a:pt x="444" y="384"/>
                    <a:pt x="445" y="383"/>
                    <a:pt x="445" y="382"/>
                  </a:cubicBezTo>
                  <a:cubicBezTo>
                    <a:pt x="446" y="381"/>
                    <a:pt x="446" y="380"/>
                    <a:pt x="447" y="379"/>
                  </a:cubicBezTo>
                  <a:cubicBezTo>
                    <a:pt x="447" y="378"/>
                    <a:pt x="448" y="377"/>
                    <a:pt x="448" y="377"/>
                  </a:cubicBezTo>
                  <a:cubicBezTo>
                    <a:pt x="449" y="376"/>
                    <a:pt x="449" y="375"/>
                    <a:pt x="450" y="374"/>
                  </a:cubicBezTo>
                  <a:cubicBezTo>
                    <a:pt x="450" y="373"/>
                    <a:pt x="451" y="372"/>
                    <a:pt x="451" y="371"/>
                  </a:cubicBezTo>
                  <a:cubicBezTo>
                    <a:pt x="452" y="371"/>
                    <a:pt x="452" y="370"/>
                    <a:pt x="452" y="370"/>
                  </a:cubicBezTo>
                  <a:cubicBezTo>
                    <a:pt x="452" y="368"/>
                    <a:pt x="452" y="368"/>
                    <a:pt x="452" y="368"/>
                  </a:cubicBezTo>
                  <a:cubicBezTo>
                    <a:pt x="452" y="369"/>
                    <a:pt x="451" y="370"/>
                    <a:pt x="450" y="371"/>
                  </a:cubicBezTo>
                  <a:cubicBezTo>
                    <a:pt x="450" y="372"/>
                    <a:pt x="450" y="372"/>
                    <a:pt x="450" y="373"/>
                  </a:cubicBezTo>
                  <a:cubicBezTo>
                    <a:pt x="449" y="374"/>
                    <a:pt x="448" y="375"/>
                    <a:pt x="447" y="376"/>
                  </a:cubicBezTo>
                  <a:cubicBezTo>
                    <a:pt x="447" y="377"/>
                    <a:pt x="447" y="378"/>
                    <a:pt x="446" y="378"/>
                  </a:cubicBezTo>
                  <a:cubicBezTo>
                    <a:pt x="446" y="380"/>
                    <a:pt x="445" y="381"/>
                    <a:pt x="444" y="382"/>
                  </a:cubicBezTo>
                  <a:cubicBezTo>
                    <a:pt x="444" y="383"/>
                    <a:pt x="444" y="384"/>
                    <a:pt x="443" y="384"/>
                  </a:cubicBezTo>
                  <a:cubicBezTo>
                    <a:pt x="443" y="386"/>
                    <a:pt x="442" y="387"/>
                    <a:pt x="441" y="388"/>
                  </a:cubicBezTo>
                  <a:cubicBezTo>
                    <a:pt x="441" y="389"/>
                    <a:pt x="441" y="390"/>
                    <a:pt x="440" y="391"/>
                  </a:cubicBezTo>
                  <a:cubicBezTo>
                    <a:pt x="440" y="392"/>
                    <a:pt x="439" y="394"/>
                    <a:pt x="438" y="395"/>
                  </a:cubicBezTo>
                  <a:cubicBezTo>
                    <a:pt x="438" y="396"/>
                    <a:pt x="438" y="397"/>
                    <a:pt x="437" y="398"/>
                  </a:cubicBezTo>
                  <a:cubicBezTo>
                    <a:pt x="437" y="399"/>
                    <a:pt x="436" y="400"/>
                    <a:pt x="436" y="401"/>
                  </a:cubicBezTo>
                  <a:cubicBezTo>
                    <a:pt x="435" y="401"/>
                    <a:pt x="434" y="401"/>
                    <a:pt x="433" y="401"/>
                  </a:cubicBezTo>
                  <a:cubicBezTo>
                    <a:pt x="431" y="401"/>
                    <a:pt x="430" y="401"/>
                    <a:pt x="428" y="402"/>
                  </a:cubicBezTo>
                  <a:cubicBezTo>
                    <a:pt x="428" y="401"/>
                    <a:pt x="427" y="400"/>
                    <a:pt x="426" y="399"/>
                  </a:cubicBezTo>
                  <a:cubicBezTo>
                    <a:pt x="422" y="392"/>
                    <a:pt x="418" y="385"/>
                    <a:pt x="414" y="379"/>
                  </a:cubicBezTo>
                  <a:cubicBezTo>
                    <a:pt x="408" y="370"/>
                    <a:pt x="403" y="361"/>
                    <a:pt x="397" y="352"/>
                  </a:cubicBezTo>
                  <a:cubicBezTo>
                    <a:pt x="396" y="351"/>
                    <a:pt x="396" y="350"/>
                    <a:pt x="395" y="348"/>
                  </a:cubicBezTo>
                  <a:cubicBezTo>
                    <a:pt x="389" y="339"/>
                    <a:pt x="383" y="330"/>
                    <a:pt x="376" y="321"/>
                  </a:cubicBezTo>
                  <a:cubicBezTo>
                    <a:pt x="375" y="319"/>
                    <a:pt x="373" y="317"/>
                    <a:pt x="372" y="314"/>
                  </a:cubicBezTo>
                  <a:cubicBezTo>
                    <a:pt x="367" y="307"/>
                    <a:pt x="362" y="301"/>
                    <a:pt x="358" y="294"/>
                  </a:cubicBezTo>
                  <a:cubicBezTo>
                    <a:pt x="356" y="291"/>
                    <a:pt x="353" y="288"/>
                    <a:pt x="351" y="285"/>
                  </a:cubicBezTo>
                  <a:cubicBezTo>
                    <a:pt x="347" y="280"/>
                    <a:pt x="343" y="274"/>
                    <a:pt x="339" y="268"/>
                  </a:cubicBezTo>
                  <a:cubicBezTo>
                    <a:pt x="336" y="265"/>
                    <a:pt x="334" y="262"/>
                    <a:pt x="332" y="259"/>
                  </a:cubicBezTo>
                  <a:cubicBezTo>
                    <a:pt x="328" y="254"/>
                    <a:pt x="324" y="248"/>
                    <a:pt x="320" y="243"/>
                  </a:cubicBezTo>
                  <a:cubicBezTo>
                    <a:pt x="317" y="240"/>
                    <a:pt x="315" y="238"/>
                    <a:pt x="313" y="235"/>
                  </a:cubicBezTo>
                  <a:cubicBezTo>
                    <a:pt x="311" y="232"/>
                    <a:pt x="309" y="230"/>
                    <a:pt x="307" y="227"/>
                  </a:cubicBezTo>
                  <a:moveTo>
                    <a:pt x="351" y="227"/>
                  </a:moveTo>
                  <a:cubicBezTo>
                    <a:pt x="349" y="227"/>
                    <a:pt x="349" y="227"/>
                    <a:pt x="349" y="227"/>
                  </a:cubicBezTo>
                  <a:cubicBezTo>
                    <a:pt x="351" y="229"/>
                    <a:pt x="352" y="230"/>
                    <a:pt x="353" y="231"/>
                  </a:cubicBezTo>
                  <a:cubicBezTo>
                    <a:pt x="358" y="235"/>
                    <a:pt x="362" y="240"/>
                    <a:pt x="367" y="244"/>
                  </a:cubicBezTo>
                  <a:cubicBezTo>
                    <a:pt x="370" y="247"/>
                    <a:pt x="373" y="250"/>
                    <a:pt x="375" y="253"/>
                  </a:cubicBezTo>
                  <a:cubicBezTo>
                    <a:pt x="373" y="251"/>
                    <a:pt x="371" y="249"/>
                    <a:pt x="369" y="248"/>
                  </a:cubicBezTo>
                  <a:cubicBezTo>
                    <a:pt x="365" y="245"/>
                    <a:pt x="362" y="243"/>
                    <a:pt x="358" y="241"/>
                  </a:cubicBezTo>
                  <a:cubicBezTo>
                    <a:pt x="353" y="237"/>
                    <a:pt x="348" y="234"/>
                    <a:pt x="343" y="231"/>
                  </a:cubicBezTo>
                  <a:cubicBezTo>
                    <a:pt x="341" y="230"/>
                    <a:pt x="339" y="228"/>
                    <a:pt x="337" y="227"/>
                  </a:cubicBezTo>
                  <a:cubicBezTo>
                    <a:pt x="336" y="227"/>
                    <a:pt x="336" y="227"/>
                    <a:pt x="336" y="227"/>
                  </a:cubicBezTo>
                  <a:cubicBezTo>
                    <a:pt x="341" y="230"/>
                    <a:pt x="346" y="234"/>
                    <a:pt x="351" y="237"/>
                  </a:cubicBezTo>
                  <a:cubicBezTo>
                    <a:pt x="354" y="239"/>
                    <a:pt x="357" y="241"/>
                    <a:pt x="361" y="243"/>
                  </a:cubicBezTo>
                  <a:cubicBezTo>
                    <a:pt x="366" y="247"/>
                    <a:pt x="372" y="251"/>
                    <a:pt x="378" y="255"/>
                  </a:cubicBezTo>
                  <a:cubicBezTo>
                    <a:pt x="378" y="256"/>
                    <a:pt x="379" y="256"/>
                    <a:pt x="379" y="256"/>
                  </a:cubicBezTo>
                  <a:cubicBezTo>
                    <a:pt x="383" y="260"/>
                    <a:pt x="387" y="264"/>
                    <a:pt x="390" y="267"/>
                  </a:cubicBezTo>
                  <a:cubicBezTo>
                    <a:pt x="394" y="271"/>
                    <a:pt x="397" y="275"/>
                    <a:pt x="401" y="278"/>
                  </a:cubicBezTo>
                  <a:cubicBezTo>
                    <a:pt x="405" y="283"/>
                    <a:pt x="409" y="287"/>
                    <a:pt x="413" y="292"/>
                  </a:cubicBezTo>
                  <a:cubicBezTo>
                    <a:pt x="417" y="295"/>
                    <a:pt x="420" y="299"/>
                    <a:pt x="424" y="303"/>
                  </a:cubicBezTo>
                  <a:cubicBezTo>
                    <a:pt x="427" y="307"/>
                    <a:pt x="431" y="312"/>
                    <a:pt x="435" y="316"/>
                  </a:cubicBezTo>
                  <a:cubicBezTo>
                    <a:pt x="439" y="320"/>
                    <a:pt x="442" y="324"/>
                    <a:pt x="446" y="328"/>
                  </a:cubicBezTo>
                  <a:cubicBezTo>
                    <a:pt x="448" y="331"/>
                    <a:pt x="450" y="333"/>
                    <a:pt x="452" y="336"/>
                  </a:cubicBezTo>
                  <a:cubicBezTo>
                    <a:pt x="452" y="335"/>
                    <a:pt x="452" y="335"/>
                    <a:pt x="452" y="335"/>
                  </a:cubicBezTo>
                  <a:cubicBezTo>
                    <a:pt x="449" y="332"/>
                    <a:pt x="447" y="328"/>
                    <a:pt x="444" y="325"/>
                  </a:cubicBezTo>
                  <a:cubicBezTo>
                    <a:pt x="442" y="322"/>
                    <a:pt x="439" y="319"/>
                    <a:pt x="437" y="316"/>
                  </a:cubicBezTo>
                  <a:cubicBezTo>
                    <a:pt x="430" y="309"/>
                    <a:pt x="424" y="302"/>
                    <a:pt x="417" y="294"/>
                  </a:cubicBezTo>
                  <a:cubicBezTo>
                    <a:pt x="416" y="294"/>
                    <a:pt x="415" y="293"/>
                    <a:pt x="414" y="292"/>
                  </a:cubicBezTo>
                  <a:cubicBezTo>
                    <a:pt x="407" y="284"/>
                    <a:pt x="399" y="275"/>
                    <a:pt x="392" y="268"/>
                  </a:cubicBezTo>
                  <a:cubicBezTo>
                    <a:pt x="390" y="266"/>
                    <a:pt x="388" y="264"/>
                    <a:pt x="386" y="262"/>
                  </a:cubicBezTo>
                  <a:cubicBezTo>
                    <a:pt x="385" y="261"/>
                    <a:pt x="384" y="260"/>
                    <a:pt x="383" y="259"/>
                  </a:cubicBezTo>
                  <a:cubicBezTo>
                    <a:pt x="384" y="260"/>
                    <a:pt x="385" y="260"/>
                    <a:pt x="386" y="261"/>
                  </a:cubicBezTo>
                  <a:cubicBezTo>
                    <a:pt x="394" y="267"/>
                    <a:pt x="401" y="273"/>
                    <a:pt x="409" y="279"/>
                  </a:cubicBezTo>
                  <a:cubicBezTo>
                    <a:pt x="409" y="279"/>
                    <a:pt x="410" y="280"/>
                    <a:pt x="411" y="280"/>
                  </a:cubicBezTo>
                  <a:cubicBezTo>
                    <a:pt x="419" y="287"/>
                    <a:pt x="427" y="294"/>
                    <a:pt x="435" y="301"/>
                  </a:cubicBezTo>
                  <a:cubicBezTo>
                    <a:pt x="437" y="302"/>
                    <a:pt x="438" y="304"/>
                    <a:pt x="440" y="306"/>
                  </a:cubicBezTo>
                  <a:cubicBezTo>
                    <a:pt x="444" y="310"/>
                    <a:pt x="448" y="313"/>
                    <a:pt x="452" y="317"/>
                  </a:cubicBezTo>
                  <a:cubicBezTo>
                    <a:pt x="452" y="316"/>
                    <a:pt x="452" y="316"/>
                    <a:pt x="452" y="316"/>
                  </a:cubicBezTo>
                  <a:cubicBezTo>
                    <a:pt x="448" y="312"/>
                    <a:pt x="445" y="309"/>
                    <a:pt x="441" y="306"/>
                  </a:cubicBezTo>
                  <a:cubicBezTo>
                    <a:pt x="438" y="303"/>
                    <a:pt x="434" y="300"/>
                    <a:pt x="431" y="297"/>
                  </a:cubicBezTo>
                  <a:cubicBezTo>
                    <a:pt x="427" y="293"/>
                    <a:pt x="422" y="289"/>
                    <a:pt x="418" y="285"/>
                  </a:cubicBezTo>
                  <a:cubicBezTo>
                    <a:pt x="414" y="282"/>
                    <a:pt x="411" y="279"/>
                    <a:pt x="407" y="277"/>
                  </a:cubicBezTo>
                  <a:cubicBezTo>
                    <a:pt x="403" y="273"/>
                    <a:pt x="398" y="270"/>
                    <a:pt x="394" y="266"/>
                  </a:cubicBezTo>
                  <a:cubicBezTo>
                    <a:pt x="390" y="263"/>
                    <a:pt x="387" y="261"/>
                    <a:pt x="383" y="258"/>
                  </a:cubicBezTo>
                  <a:cubicBezTo>
                    <a:pt x="382" y="257"/>
                    <a:pt x="381" y="256"/>
                    <a:pt x="379" y="255"/>
                  </a:cubicBezTo>
                  <a:cubicBezTo>
                    <a:pt x="376" y="251"/>
                    <a:pt x="372" y="248"/>
                    <a:pt x="368" y="244"/>
                  </a:cubicBezTo>
                  <a:cubicBezTo>
                    <a:pt x="365" y="241"/>
                    <a:pt x="363" y="239"/>
                    <a:pt x="360" y="236"/>
                  </a:cubicBezTo>
                  <a:cubicBezTo>
                    <a:pt x="357" y="233"/>
                    <a:pt x="354" y="230"/>
                    <a:pt x="351" y="227"/>
                  </a:cubicBezTo>
                  <a:moveTo>
                    <a:pt x="363" y="227"/>
                  </a:moveTo>
                  <a:cubicBezTo>
                    <a:pt x="362" y="227"/>
                    <a:pt x="362" y="227"/>
                    <a:pt x="362" y="227"/>
                  </a:cubicBezTo>
                  <a:cubicBezTo>
                    <a:pt x="366" y="231"/>
                    <a:pt x="370" y="234"/>
                    <a:pt x="374" y="238"/>
                  </a:cubicBezTo>
                  <a:cubicBezTo>
                    <a:pt x="377" y="240"/>
                    <a:pt x="380" y="243"/>
                    <a:pt x="383" y="246"/>
                  </a:cubicBezTo>
                  <a:cubicBezTo>
                    <a:pt x="387" y="250"/>
                    <a:pt x="392" y="253"/>
                    <a:pt x="396" y="257"/>
                  </a:cubicBezTo>
                  <a:cubicBezTo>
                    <a:pt x="399" y="260"/>
                    <a:pt x="402" y="263"/>
                    <a:pt x="405" y="266"/>
                  </a:cubicBezTo>
                  <a:cubicBezTo>
                    <a:pt x="409" y="270"/>
                    <a:pt x="412" y="273"/>
                    <a:pt x="416" y="277"/>
                  </a:cubicBezTo>
                  <a:cubicBezTo>
                    <a:pt x="419" y="280"/>
                    <a:pt x="422" y="283"/>
                    <a:pt x="425" y="286"/>
                  </a:cubicBezTo>
                  <a:cubicBezTo>
                    <a:pt x="429" y="290"/>
                    <a:pt x="433" y="294"/>
                    <a:pt x="437" y="298"/>
                  </a:cubicBezTo>
                  <a:cubicBezTo>
                    <a:pt x="440" y="301"/>
                    <a:pt x="443" y="304"/>
                    <a:pt x="446" y="307"/>
                  </a:cubicBezTo>
                  <a:cubicBezTo>
                    <a:pt x="448" y="309"/>
                    <a:pt x="450" y="311"/>
                    <a:pt x="452" y="314"/>
                  </a:cubicBezTo>
                  <a:cubicBezTo>
                    <a:pt x="452" y="313"/>
                    <a:pt x="452" y="313"/>
                    <a:pt x="452" y="313"/>
                  </a:cubicBezTo>
                  <a:cubicBezTo>
                    <a:pt x="450" y="310"/>
                    <a:pt x="447" y="307"/>
                    <a:pt x="444" y="304"/>
                  </a:cubicBezTo>
                  <a:cubicBezTo>
                    <a:pt x="442" y="302"/>
                    <a:pt x="439" y="299"/>
                    <a:pt x="436" y="296"/>
                  </a:cubicBezTo>
                  <a:cubicBezTo>
                    <a:pt x="432" y="292"/>
                    <a:pt x="428" y="288"/>
                    <a:pt x="424" y="284"/>
                  </a:cubicBezTo>
                  <a:cubicBezTo>
                    <a:pt x="422" y="281"/>
                    <a:pt x="419" y="278"/>
                    <a:pt x="416" y="276"/>
                  </a:cubicBezTo>
                  <a:cubicBezTo>
                    <a:pt x="412" y="272"/>
                    <a:pt x="408" y="268"/>
                    <a:pt x="404" y="264"/>
                  </a:cubicBezTo>
                  <a:cubicBezTo>
                    <a:pt x="401" y="261"/>
                    <a:pt x="398" y="258"/>
                    <a:pt x="395" y="256"/>
                  </a:cubicBezTo>
                  <a:cubicBezTo>
                    <a:pt x="391" y="252"/>
                    <a:pt x="387" y="248"/>
                    <a:pt x="383" y="244"/>
                  </a:cubicBezTo>
                  <a:cubicBezTo>
                    <a:pt x="380" y="242"/>
                    <a:pt x="377" y="239"/>
                    <a:pt x="374" y="237"/>
                  </a:cubicBezTo>
                  <a:cubicBezTo>
                    <a:pt x="371" y="233"/>
                    <a:pt x="367" y="230"/>
                    <a:pt x="363" y="227"/>
                  </a:cubicBezTo>
                  <a:moveTo>
                    <a:pt x="373" y="227"/>
                  </a:moveTo>
                  <a:cubicBezTo>
                    <a:pt x="371" y="227"/>
                    <a:pt x="371" y="227"/>
                    <a:pt x="371" y="227"/>
                  </a:cubicBezTo>
                  <a:cubicBezTo>
                    <a:pt x="375" y="231"/>
                    <a:pt x="378" y="234"/>
                    <a:pt x="382" y="237"/>
                  </a:cubicBezTo>
                  <a:cubicBezTo>
                    <a:pt x="385" y="240"/>
                    <a:pt x="387" y="243"/>
                    <a:pt x="390" y="246"/>
                  </a:cubicBezTo>
                  <a:cubicBezTo>
                    <a:pt x="394" y="249"/>
                    <a:pt x="398" y="253"/>
                    <a:pt x="401" y="257"/>
                  </a:cubicBezTo>
                  <a:cubicBezTo>
                    <a:pt x="404" y="259"/>
                    <a:pt x="407" y="262"/>
                    <a:pt x="410" y="265"/>
                  </a:cubicBezTo>
                  <a:cubicBezTo>
                    <a:pt x="414" y="269"/>
                    <a:pt x="417" y="273"/>
                    <a:pt x="421" y="277"/>
                  </a:cubicBezTo>
                  <a:cubicBezTo>
                    <a:pt x="424" y="280"/>
                    <a:pt x="426" y="282"/>
                    <a:pt x="429" y="285"/>
                  </a:cubicBezTo>
                  <a:cubicBezTo>
                    <a:pt x="433" y="290"/>
                    <a:pt x="438" y="296"/>
                    <a:pt x="443" y="301"/>
                  </a:cubicBezTo>
                  <a:cubicBezTo>
                    <a:pt x="444" y="302"/>
                    <a:pt x="446" y="304"/>
                    <a:pt x="447" y="306"/>
                  </a:cubicBezTo>
                  <a:cubicBezTo>
                    <a:pt x="449" y="308"/>
                    <a:pt x="450" y="309"/>
                    <a:pt x="452" y="311"/>
                  </a:cubicBezTo>
                  <a:cubicBezTo>
                    <a:pt x="452" y="310"/>
                    <a:pt x="452" y="310"/>
                    <a:pt x="452" y="310"/>
                  </a:cubicBezTo>
                  <a:cubicBezTo>
                    <a:pt x="450" y="308"/>
                    <a:pt x="448" y="306"/>
                    <a:pt x="446" y="303"/>
                  </a:cubicBezTo>
                  <a:cubicBezTo>
                    <a:pt x="444" y="301"/>
                    <a:pt x="443" y="300"/>
                    <a:pt x="441" y="298"/>
                  </a:cubicBezTo>
                  <a:cubicBezTo>
                    <a:pt x="432" y="287"/>
                    <a:pt x="423" y="277"/>
                    <a:pt x="413" y="268"/>
                  </a:cubicBezTo>
                  <a:cubicBezTo>
                    <a:pt x="411" y="265"/>
                    <a:pt x="409" y="263"/>
                    <a:pt x="407" y="261"/>
                  </a:cubicBezTo>
                  <a:cubicBezTo>
                    <a:pt x="399" y="253"/>
                    <a:pt x="391" y="246"/>
                    <a:pt x="384" y="238"/>
                  </a:cubicBezTo>
                  <a:cubicBezTo>
                    <a:pt x="381" y="235"/>
                    <a:pt x="379" y="233"/>
                    <a:pt x="376" y="231"/>
                  </a:cubicBezTo>
                  <a:cubicBezTo>
                    <a:pt x="375" y="230"/>
                    <a:pt x="374" y="228"/>
                    <a:pt x="373" y="227"/>
                  </a:cubicBezTo>
                  <a:moveTo>
                    <a:pt x="377" y="227"/>
                  </a:moveTo>
                  <a:cubicBezTo>
                    <a:pt x="376" y="227"/>
                    <a:pt x="376" y="227"/>
                    <a:pt x="376" y="227"/>
                  </a:cubicBezTo>
                  <a:cubicBezTo>
                    <a:pt x="382" y="233"/>
                    <a:pt x="388" y="238"/>
                    <a:pt x="394" y="244"/>
                  </a:cubicBezTo>
                  <a:cubicBezTo>
                    <a:pt x="395" y="244"/>
                    <a:pt x="395" y="245"/>
                    <a:pt x="395" y="245"/>
                  </a:cubicBezTo>
                  <a:cubicBezTo>
                    <a:pt x="400" y="250"/>
                    <a:pt x="405" y="254"/>
                    <a:pt x="409" y="259"/>
                  </a:cubicBezTo>
                  <a:cubicBezTo>
                    <a:pt x="410" y="260"/>
                    <a:pt x="411" y="261"/>
                    <a:pt x="412" y="262"/>
                  </a:cubicBezTo>
                  <a:cubicBezTo>
                    <a:pt x="416" y="266"/>
                    <a:pt x="420" y="271"/>
                    <a:pt x="424" y="275"/>
                  </a:cubicBezTo>
                  <a:cubicBezTo>
                    <a:pt x="425" y="276"/>
                    <a:pt x="426" y="277"/>
                    <a:pt x="427" y="278"/>
                  </a:cubicBezTo>
                  <a:cubicBezTo>
                    <a:pt x="432" y="283"/>
                    <a:pt x="436" y="289"/>
                    <a:pt x="441" y="294"/>
                  </a:cubicBezTo>
                  <a:cubicBezTo>
                    <a:pt x="441" y="294"/>
                    <a:pt x="442" y="295"/>
                    <a:pt x="442" y="295"/>
                  </a:cubicBezTo>
                  <a:cubicBezTo>
                    <a:pt x="445" y="299"/>
                    <a:pt x="449" y="304"/>
                    <a:pt x="452" y="308"/>
                  </a:cubicBezTo>
                  <a:cubicBezTo>
                    <a:pt x="452" y="307"/>
                    <a:pt x="452" y="307"/>
                    <a:pt x="452" y="307"/>
                  </a:cubicBezTo>
                  <a:cubicBezTo>
                    <a:pt x="451" y="305"/>
                    <a:pt x="450" y="304"/>
                    <a:pt x="449" y="303"/>
                  </a:cubicBezTo>
                  <a:cubicBezTo>
                    <a:pt x="448" y="302"/>
                    <a:pt x="447" y="300"/>
                    <a:pt x="446" y="299"/>
                  </a:cubicBezTo>
                  <a:cubicBezTo>
                    <a:pt x="435" y="286"/>
                    <a:pt x="424" y="274"/>
                    <a:pt x="413" y="262"/>
                  </a:cubicBezTo>
                  <a:cubicBezTo>
                    <a:pt x="412" y="261"/>
                    <a:pt x="411" y="260"/>
                    <a:pt x="411" y="259"/>
                  </a:cubicBezTo>
                  <a:cubicBezTo>
                    <a:pt x="405" y="254"/>
                    <a:pt x="400" y="249"/>
                    <a:pt x="395" y="244"/>
                  </a:cubicBezTo>
                  <a:cubicBezTo>
                    <a:pt x="394" y="243"/>
                    <a:pt x="394" y="243"/>
                    <a:pt x="394" y="242"/>
                  </a:cubicBezTo>
                  <a:cubicBezTo>
                    <a:pt x="388" y="237"/>
                    <a:pt x="383" y="232"/>
                    <a:pt x="377" y="227"/>
                  </a:cubicBezTo>
                  <a:moveTo>
                    <a:pt x="193" y="106"/>
                  </a:moveTo>
                  <a:cubicBezTo>
                    <a:pt x="191" y="105"/>
                    <a:pt x="188" y="105"/>
                    <a:pt x="186" y="104"/>
                  </a:cubicBezTo>
                  <a:cubicBezTo>
                    <a:pt x="184" y="103"/>
                    <a:pt x="182" y="102"/>
                    <a:pt x="179" y="101"/>
                  </a:cubicBezTo>
                  <a:cubicBezTo>
                    <a:pt x="178" y="101"/>
                    <a:pt x="178" y="100"/>
                    <a:pt x="177" y="100"/>
                  </a:cubicBezTo>
                  <a:cubicBezTo>
                    <a:pt x="177" y="99"/>
                    <a:pt x="177" y="99"/>
                    <a:pt x="177" y="99"/>
                  </a:cubicBezTo>
                  <a:cubicBezTo>
                    <a:pt x="179" y="100"/>
                    <a:pt x="180" y="100"/>
                    <a:pt x="182" y="100"/>
                  </a:cubicBezTo>
                  <a:cubicBezTo>
                    <a:pt x="182" y="100"/>
                    <a:pt x="183" y="101"/>
                    <a:pt x="184" y="101"/>
                  </a:cubicBezTo>
                  <a:cubicBezTo>
                    <a:pt x="187" y="103"/>
                    <a:pt x="190" y="104"/>
                    <a:pt x="193" y="106"/>
                  </a:cubicBezTo>
                  <a:moveTo>
                    <a:pt x="182" y="99"/>
                  </a:moveTo>
                  <a:cubicBezTo>
                    <a:pt x="181" y="99"/>
                    <a:pt x="180" y="99"/>
                    <a:pt x="179" y="99"/>
                  </a:cubicBezTo>
                  <a:cubicBezTo>
                    <a:pt x="178" y="99"/>
                    <a:pt x="178" y="99"/>
                    <a:pt x="177" y="98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9" y="97"/>
                    <a:pt x="180" y="98"/>
                    <a:pt x="182" y="99"/>
                  </a:cubicBezTo>
                  <a:moveTo>
                    <a:pt x="47" y="110"/>
                  </a:moveTo>
                  <a:cubicBezTo>
                    <a:pt x="47" y="109"/>
                    <a:pt x="47" y="109"/>
                    <a:pt x="47" y="109"/>
                  </a:cubicBezTo>
                  <a:cubicBezTo>
                    <a:pt x="48" y="108"/>
                    <a:pt x="49" y="108"/>
                    <a:pt x="50" y="108"/>
                  </a:cubicBezTo>
                  <a:cubicBezTo>
                    <a:pt x="52" y="107"/>
                    <a:pt x="55" y="106"/>
                    <a:pt x="57" y="106"/>
                  </a:cubicBezTo>
                  <a:cubicBezTo>
                    <a:pt x="58" y="105"/>
                    <a:pt x="60" y="105"/>
                    <a:pt x="61" y="104"/>
                  </a:cubicBezTo>
                  <a:cubicBezTo>
                    <a:pt x="64" y="104"/>
                    <a:pt x="66" y="103"/>
                    <a:pt x="68" y="102"/>
                  </a:cubicBezTo>
                  <a:cubicBezTo>
                    <a:pt x="70" y="102"/>
                    <a:pt x="71" y="102"/>
                    <a:pt x="73" y="101"/>
                  </a:cubicBezTo>
                  <a:cubicBezTo>
                    <a:pt x="75" y="101"/>
                    <a:pt x="77" y="100"/>
                    <a:pt x="80" y="100"/>
                  </a:cubicBezTo>
                  <a:cubicBezTo>
                    <a:pt x="81" y="99"/>
                    <a:pt x="83" y="99"/>
                    <a:pt x="84" y="99"/>
                  </a:cubicBezTo>
                  <a:cubicBezTo>
                    <a:pt x="86" y="98"/>
                    <a:pt x="89" y="98"/>
                    <a:pt x="91" y="98"/>
                  </a:cubicBezTo>
                  <a:cubicBezTo>
                    <a:pt x="93" y="97"/>
                    <a:pt x="94" y="97"/>
                    <a:pt x="95" y="97"/>
                  </a:cubicBezTo>
                  <a:cubicBezTo>
                    <a:pt x="98" y="97"/>
                    <a:pt x="100" y="96"/>
                    <a:pt x="103" y="96"/>
                  </a:cubicBezTo>
                  <a:cubicBezTo>
                    <a:pt x="104" y="96"/>
                    <a:pt x="105" y="96"/>
                    <a:pt x="107" y="96"/>
                  </a:cubicBezTo>
                  <a:cubicBezTo>
                    <a:pt x="109" y="95"/>
                    <a:pt x="112" y="95"/>
                    <a:pt x="115" y="95"/>
                  </a:cubicBezTo>
                  <a:cubicBezTo>
                    <a:pt x="116" y="95"/>
                    <a:pt x="117" y="95"/>
                    <a:pt x="118" y="95"/>
                  </a:cubicBezTo>
                  <a:cubicBezTo>
                    <a:pt x="122" y="95"/>
                    <a:pt x="126" y="94"/>
                    <a:pt x="129" y="94"/>
                  </a:cubicBezTo>
                  <a:cubicBezTo>
                    <a:pt x="136" y="94"/>
                    <a:pt x="142" y="95"/>
                    <a:pt x="149" y="95"/>
                  </a:cubicBezTo>
                  <a:cubicBezTo>
                    <a:pt x="151" y="95"/>
                    <a:pt x="153" y="96"/>
                    <a:pt x="155" y="96"/>
                  </a:cubicBezTo>
                  <a:cubicBezTo>
                    <a:pt x="156" y="96"/>
                    <a:pt x="157" y="96"/>
                    <a:pt x="159" y="97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103"/>
                    <a:pt x="163" y="107"/>
                    <a:pt x="168" y="107"/>
                  </a:cubicBezTo>
                  <a:cubicBezTo>
                    <a:pt x="171" y="107"/>
                    <a:pt x="173" y="106"/>
                    <a:pt x="175" y="104"/>
                  </a:cubicBezTo>
                  <a:cubicBezTo>
                    <a:pt x="182" y="109"/>
                    <a:pt x="189" y="114"/>
                    <a:pt x="196" y="120"/>
                  </a:cubicBezTo>
                  <a:cubicBezTo>
                    <a:pt x="198" y="122"/>
                    <a:pt x="200" y="124"/>
                    <a:pt x="203" y="126"/>
                  </a:cubicBezTo>
                  <a:cubicBezTo>
                    <a:pt x="206" y="128"/>
                    <a:pt x="209" y="131"/>
                    <a:pt x="211" y="133"/>
                  </a:cubicBezTo>
                  <a:cubicBezTo>
                    <a:pt x="209" y="133"/>
                    <a:pt x="207" y="132"/>
                    <a:pt x="205" y="131"/>
                  </a:cubicBezTo>
                  <a:cubicBezTo>
                    <a:pt x="201" y="130"/>
                    <a:pt x="198" y="129"/>
                    <a:pt x="194" y="128"/>
                  </a:cubicBezTo>
                  <a:cubicBezTo>
                    <a:pt x="189" y="126"/>
                    <a:pt x="185" y="125"/>
                    <a:pt x="180" y="124"/>
                  </a:cubicBezTo>
                  <a:cubicBezTo>
                    <a:pt x="176" y="123"/>
                    <a:pt x="173" y="122"/>
                    <a:pt x="169" y="121"/>
                  </a:cubicBezTo>
                  <a:cubicBezTo>
                    <a:pt x="164" y="120"/>
                    <a:pt x="159" y="119"/>
                    <a:pt x="154" y="118"/>
                  </a:cubicBezTo>
                  <a:cubicBezTo>
                    <a:pt x="151" y="117"/>
                    <a:pt x="147" y="116"/>
                    <a:pt x="144" y="116"/>
                  </a:cubicBezTo>
                  <a:cubicBezTo>
                    <a:pt x="138" y="115"/>
                    <a:pt x="133" y="114"/>
                    <a:pt x="128" y="114"/>
                  </a:cubicBezTo>
                  <a:cubicBezTo>
                    <a:pt x="125" y="113"/>
                    <a:pt x="122" y="113"/>
                    <a:pt x="118" y="112"/>
                  </a:cubicBezTo>
                  <a:cubicBezTo>
                    <a:pt x="112" y="111"/>
                    <a:pt x="106" y="111"/>
                    <a:pt x="101" y="111"/>
                  </a:cubicBezTo>
                  <a:cubicBezTo>
                    <a:pt x="98" y="110"/>
                    <a:pt x="95" y="110"/>
                    <a:pt x="93" y="110"/>
                  </a:cubicBezTo>
                  <a:cubicBezTo>
                    <a:pt x="84" y="109"/>
                    <a:pt x="76" y="109"/>
                    <a:pt x="67" y="109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60" y="109"/>
                    <a:pt x="54" y="110"/>
                    <a:pt x="47" y="110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1" y="12"/>
                    <a:pt x="61" y="24"/>
                    <a:pt x="91" y="38"/>
                  </a:cubicBezTo>
                  <a:cubicBezTo>
                    <a:pt x="88" y="36"/>
                    <a:pt x="85" y="35"/>
                    <a:pt x="83" y="34"/>
                  </a:cubicBezTo>
                  <a:cubicBezTo>
                    <a:pt x="77" y="32"/>
                    <a:pt x="72" y="29"/>
                    <a:pt x="67" y="27"/>
                  </a:cubicBezTo>
                  <a:cubicBezTo>
                    <a:pt x="63" y="26"/>
                    <a:pt x="59" y="24"/>
                    <a:pt x="55" y="22"/>
                  </a:cubicBezTo>
                  <a:cubicBezTo>
                    <a:pt x="50" y="20"/>
                    <a:pt x="45" y="18"/>
                    <a:pt x="40" y="16"/>
                  </a:cubicBezTo>
                  <a:cubicBezTo>
                    <a:pt x="36" y="15"/>
                    <a:pt x="32" y="13"/>
                    <a:pt x="28" y="12"/>
                  </a:cubicBezTo>
                  <a:cubicBezTo>
                    <a:pt x="23" y="10"/>
                    <a:pt x="17" y="8"/>
                    <a:pt x="12" y="6"/>
                  </a:cubicBezTo>
                  <a:cubicBezTo>
                    <a:pt x="8" y="4"/>
                    <a:pt x="4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4"/>
                    <a:pt x="8" y="5"/>
                    <a:pt x="12" y="7"/>
                  </a:cubicBezTo>
                  <a:cubicBezTo>
                    <a:pt x="16" y="8"/>
                    <a:pt x="20" y="10"/>
                    <a:pt x="24" y="11"/>
                  </a:cubicBezTo>
                  <a:cubicBezTo>
                    <a:pt x="29" y="13"/>
                    <a:pt x="33" y="15"/>
                    <a:pt x="38" y="16"/>
                  </a:cubicBezTo>
                  <a:cubicBezTo>
                    <a:pt x="42" y="18"/>
                    <a:pt x="46" y="20"/>
                    <a:pt x="50" y="21"/>
                  </a:cubicBezTo>
                  <a:cubicBezTo>
                    <a:pt x="54" y="23"/>
                    <a:pt x="59" y="25"/>
                    <a:pt x="64" y="27"/>
                  </a:cubicBezTo>
                  <a:cubicBezTo>
                    <a:pt x="67" y="28"/>
                    <a:pt x="71" y="30"/>
                    <a:pt x="75" y="32"/>
                  </a:cubicBezTo>
                  <a:cubicBezTo>
                    <a:pt x="80" y="34"/>
                    <a:pt x="84" y="36"/>
                    <a:pt x="89" y="38"/>
                  </a:cubicBezTo>
                  <a:cubicBezTo>
                    <a:pt x="93" y="40"/>
                    <a:pt x="97" y="41"/>
                    <a:pt x="100" y="43"/>
                  </a:cubicBezTo>
                  <a:cubicBezTo>
                    <a:pt x="105" y="45"/>
                    <a:pt x="109" y="47"/>
                    <a:pt x="114" y="49"/>
                  </a:cubicBezTo>
                  <a:cubicBezTo>
                    <a:pt x="118" y="51"/>
                    <a:pt x="122" y="53"/>
                    <a:pt x="125" y="55"/>
                  </a:cubicBezTo>
                  <a:cubicBezTo>
                    <a:pt x="130" y="57"/>
                    <a:pt x="134" y="59"/>
                    <a:pt x="139" y="62"/>
                  </a:cubicBezTo>
                  <a:cubicBezTo>
                    <a:pt x="142" y="64"/>
                    <a:pt x="146" y="66"/>
                    <a:pt x="150" y="68"/>
                  </a:cubicBezTo>
                  <a:cubicBezTo>
                    <a:pt x="151" y="68"/>
                    <a:pt x="151" y="68"/>
                    <a:pt x="152" y="69"/>
                  </a:cubicBezTo>
                  <a:cubicBezTo>
                    <a:pt x="140" y="63"/>
                    <a:pt x="129" y="57"/>
                    <a:pt x="117" y="52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6" y="52"/>
                    <a:pt x="115" y="51"/>
                    <a:pt x="115" y="51"/>
                  </a:cubicBezTo>
                  <a:cubicBezTo>
                    <a:pt x="103" y="46"/>
                    <a:pt x="91" y="41"/>
                    <a:pt x="80" y="36"/>
                  </a:cubicBezTo>
                  <a:cubicBezTo>
                    <a:pt x="79" y="36"/>
                    <a:pt x="78" y="35"/>
                    <a:pt x="78" y="35"/>
                  </a:cubicBezTo>
                  <a:cubicBezTo>
                    <a:pt x="72" y="33"/>
                    <a:pt x="67" y="31"/>
                    <a:pt x="61" y="29"/>
                  </a:cubicBezTo>
                  <a:cubicBezTo>
                    <a:pt x="59" y="28"/>
                    <a:pt x="57" y="27"/>
                    <a:pt x="54" y="26"/>
                  </a:cubicBezTo>
                  <a:cubicBezTo>
                    <a:pt x="49" y="24"/>
                    <a:pt x="44" y="23"/>
                    <a:pt x="39" y="21"/>
                  </a:cubicBezTo>
                  <a:cubicBezTo>
                    <a:pt x="32" y="19"/>
                    <a:pt x="25" y="16"/>
                    <a:pt x="19" y="14"/>
                  </a:cubicBezTo>
                  <a:cubicBezTo>
                    <a:pt x="15" y="13"/>
                    <a:pt x="12" y="12"/>
                    <a:pt x="8" y="11"/>
                  </a:cubicBezTo>
                  <a:cubicBezTo>
                    <a:pt x="8" y="11"/>
                    <a:pt x="7" y="11"/>
                    <a:pt x="6" y="10"/>
                  </a:cubicBezTo>
                  <a:cubicBezTo>
                    <a:pt x="4" y="10"/>
                    <a:pt x="2" y="9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7" y="12"/>
                    <a:pt x="8" y="12"/>
                    <a:pt x="10" y="13"/>
                  </a:cubicBezTo>
                  <a:cubicBezTo>
                    <a:pt x="13" y="14"/>
                    <a:pt x="16" y="15"/>
                    <a:pt x="20" y="17"/>
                  </a:cubicBezTo>
                  <a:cubicBezTo>
                    <a:pt x="26" y="19"/>
                    <a:pt x="32" y="22"/>
                    <a:pt x="38" y="25"/>
                  </a:cubicBezTo>
                  <a:cubicBezTo>
                    <a:pt x="40" y="26"/>
                    <a:pt x="43" y="27"/>
                    <a:pt x="46" y="28"/>
                  </a:cubicBezTo>
                  <a:cubicBezTo>
                    <a:pt x="54" y="31"/>
                    <a:pt x="62" y="35"/>
                    <a:pt x="70" y="39"/>
                  </a:cubicBezTo>
                  <a:cubicBezTo>
                    <a:pt x="70" y="39"/>
                    <a:pt x="71" y="39"/>
                    <a:pt x="71" y="40"/>
                  </a:cubicBezTo>
                  <a:cubicBezTo>
                    <a:pt x="80" y="44"/>
                    <a:pt x="88" y="48"/>
                    <a:pt x="97" y="52"/>
                  </a:cubicBezTo>
                  <a:cubicBezTo>
                    <a:pt x="99" y="53"/>
                    <a:pt x="101" y="54"/>
                    <a:pt x="103" y="55"/>
                  </a:cubicBezTo>
                  <a:cubicBezTo>
                    <a:pt x="109" y="58"/>
                    <a:pt x="116" y="62"/>
                    <a:pt x="122" y="65"/>
                  </a:cubicBezTo>
                  <a:cubicBezTo>
                    <a:pt x="125" y="67"/>
                    <a:pt x="128" y="68"/>
                    <a:pt x="131" y="70"/>
                  </a:cubicBezTo>
                  <a:cubicBezTo>
                    <a:pt x="136" y="73"/>
                    <a:pt x="142" y="76"/>
                    <a:pt x="147" y="79"/>
                  </a:cubicBezTo>
                  <a:cubicBezTo>
                    <a:pt x="150" y="81"/>
                    <a:pt x="154" y="83"/>
                    <a:pt x="157" y="85"/>
                  </a:cubicBezTo>
                  <a:cubicBezTo>
                    <a:pt x="160" y="86"/>
                    <a:pt x="162" y="87"/>
                    <a:pt x="164" y="89"/>
                  </a:cubicBezTo>
                  <a:cubicBezTo>
                    <a:pt x="162" y="90"/>
                    <a:pt x="161" y="91"/>
                    <a:pt x="160" y="92"/>
                  </a:cubicBezTo>
                  <a:cubicBezTo>
                    <a:pt x="154" y="89"/>
                    <a:pt x="149" y="86"/>
                    <a:pt x="143" y="83"/>
                  </a:cubicBezTo>
                  <a:cubicBezTo>
                    <a:pt x="141" y="81"/>
                    <a:pt x="139" y="80"/>
                    <a:pt x="137" y="79"/>
                  </a:cubicBezTo>
                  <a:cubicBezTo>
                    <a:pt x="131" y="76"/>
                    <a:pt x="125" y="72"/>
                    <a:pt x="118" y="69"/>
                  </a:cubicBezTo>
                  <a:cubicBezTo>
                    <a:pt x="115" y="67"/>
                    <a:pt x="112" y="66"/>
                    <a:pt x="109" y="64"/>
                  </a:cubicBezTo>
                  <a:cubicBezTo>
                    <a:pt x="104" y="61"/>
                    <a:pt x="98" y="58"/>
                    <a:pt x="93" y="55"/>
                  </a:cubicBezTo>
                  <a:cubicBezTo>
                    <a:pt x="89" y="54"/>
                    <a:pt x="86" y="52"/>
                    <a:pt x="83" y="50"/>
                  </a:cubicBezTo>
                  <a:cubicBezTo>
                    <a:pt x="78" y="48"/>
                    <a:pt x="72" y="45"/>
                    <a:pt x="67" y="43"/>
                  </a:cubicBezTo>
                  <a:cubicBezTo>
                    <a:pt x="64" y="41"/>
                    <a:pt x="60" y="39"/>
                    <a:pt x="56" y="38"/>
                  </a:cubicBezTo>
                  <a:cubicBezTo>
                    <a:pt x="51" y="36"/>
                    <a:pt x="46" y="33"/>
                    <a:pt x="41" y="31"/>
                  </a:cubicBezTo>
                  <a:cubicBezTo>
                    <a:pt x="38" y="29"/>
                    <a:pt x="34" y="28"/>
                    <a:pt x="30" y="26"/>
                  </a:cubicBezTo>
                  <a:cubicBezTo>
                    <a:pt x="25" y="24"/>
                    <a:pt x="20" y="22"/>
                    <a:pt x="15" y="20"/>
                  </a:cubicBezTo>
                  <a:cubicBezTo>
                    <a:pt x="11" y="18"/>
                    <a:pt x="7" y="16"/>
                    <a:pt x="3" y="15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6" y="17"/>
                    <a:pt x="9" y="18"/>
                    <a:pt x="13" y="20"/>
                  </a:cubicBezTo>
                  <a:cubicBezTo>
                    <a:pt x="19" y="22"/>
                    <a:pt x="24" y="24"/>
                    <a:pt x="30" y="27"/>
                  </a:cubicBezTo>
                  <a:cubicBezTo>
                    <a:pt x="33" y="28"/>
                    <a:pt x="36" y="29"/>
                    <a:pt x="39" y="31"/>
                  </a:cubicBezTo>
                  <a:cubicBezTo>
                    <a:pt x="48" y="35"/>
                    <a:pt x="57" y="39"/>
                    <a:pt x="65" y="43"/>
                  </a:cubicBezTo>
                  <a:cubicBezTo>
                    <a:pt x="66" y="43"/>
                    <a:pt x="67" y="44"/>
                    <a:pt x="67" y="44"/>
                  </a:cubicBezTo>
                  <a:cubicBezTo>
                    <a:pt x="75" y="48"/>
                    <a:pt x="83" y="51"/>
                    <a:pt x="91" y="55"/>
                  </a:cubicBezTo>
                  <a:cubicBezTo>
                    <a:pt x="94" y="57"/>
                    <a:pt x="96" y="58"/>
                    <a:pt x="99" y="60"/>
                  </a:cubicBezTo>
                  <a:cubicBezTo>
                    <a:pt x="105" y="63"/>
                    <a:pt x="111" y="66"/>
                    <a:pt x="117" y="69"/>
                  </a:cubicBezTo>
                  <a:cubicBezTo>
                    <a:pt x="120" y="70"/>
                    <a:pt x="123" y="72"/>
                    <a:pt x="126" y="74"/>
                  </a:cubicBezTo>
                  <a:cubicBezTo>
                    <a:pt x="131" y="77"/>
                    <a:pt x="137" y="80"/>
                    <a:pt x="142" y="83"/>
                  </a:cubicBezTo>
                  <a:cubicBezTo>
                    <a:pt x="145" y="85"/>
                    <a:pt x="149" y="87"/>
                    <a:pt x="152" y="89"/>
                  </a:cubicBezTo>
                  <a:cubicBezTo>
                    <a:pt x="154" y="90"/>
                    <a:pt x="157" y="92"/>
                    <a:pt x="160" y="93"/>
                  </a:cubicBezTo>
                  <a:cubicBezTo>
                    <a:pt x="159" y="94"/>
                    <a:pt x="159" y="95"/>
                    <a:pt x="159" y="96"/>
                  </a:cubicBezTo>
                  <a:cubicBezTo>
                    <a:pt x="157" y="96"/>
                    <a:pt x="156" y="95"/>
                    <a:pt x="155" y="95"/>
                  </a:cubicBezTo>
                  <a:cubicBezTo>
                    <a:pt x="153" y="95"/>
                    <a:pt x="150" y="95"/>
                    <a:pt x="148" y="94"/>
                  </a:cubicBezTo>
                  <a:cubicBezTo>
                    <a:pt x="142" y="94"/>
                    <a:pt x="136" y="94"/>
                    <a:pt x="129" y="94"/>
                  </a:cubicBezTo>
                  <a:cubicBezTo>
                    <a:pt x="128" y="94"/>
                    <a:pt x="128" y="94"/>
                    <a:pt x="128" y="94"/>
                  </a:cubicBezTo>
                  <a:cubicBezTo>
                    <a:pt x="125" y="94"/>
                    <a:pt x="121" y="94"/>
                    <a:pt x="118" y="94"/>
                  </a:cubicBezTo>
                  <a:cubicBezTo>
                    <a:pt x="117" y="94"/>
                    <a:pt x="116" y="94"/>
                    <a:pt x="115" y="94"/>
                  </a:cubicBezTo>
                  <a:cubicBezTo>
                    <a:pt x="112" y="94"/>
                    <a:pt x="109" y="94"/>
                    <a:pt x="107" y="95"/>
                  </a:cubicBezTo>
                  <a:cubicBezTo>
                    <a:pt x="106" y="95"/>
                    <a:pt x="105" y="95"/>
                    <a:pt x="104" y="95"/>
                  </a:cubicBezTo>
                  <a:cubicBezTo>
                    <a:pt x="101" y="95"/>
                    <a:pt x="98" y="96"/>
                    <a:pt x="95" y="96"/>
                  </a:cubicBezTo>
                  <a:cubicBezTo>
                    <a:pt x="94" y="96"/>
                    <a:pt x="94" y="96"/>
                    <a:pt x="93" y="96"/>
                  </a:cubicBezTo>
                  <a:cubicBezTo>
                    <a:pt x="90" y="97"/>
                    <a:pt x="87" y="97"/>
                    <a:pt x="84" y="98"/>
                  </a:cubicBezTo>
                  <a:cubicBezTo>
                    <a:pt x="83" y="98"/>
                    <a:pt x="83" y="98"/>
                    <a:pt x="82" y="98"/>
                  </a:cubicBezTo>
                  <a:cubicBezTo>
                    <a:pt x="79" y="99"/>
                    <a:pt x="76" y="100"/>
                    <a:pt x="72" y="100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68" y="102"/>
                    <a:pt x="64" y="102"/>
                    <a:pt x="61" y="103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7" y="105"/>
                    <a:pt x="53" y="106"/>
                    <a:pt x="49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8"/>
                    <a:pt x="47" y="108"/>
                    <a:pt x="47" y="108"/>
                  </a:cubicBezTo>
                  <a:cubicBezTo>
                    <a:pt x="46" y="107"/>
                    <a:pt x="45" y="105"/>
                    <a:pt x="44" y="104"/>
                  </a:cubicBezTo>
                  <a:cubicBezTo>
                    <a:pt x="42" y="102"/>
                    <a:pt x="40" y="101"/>
                    <a:pt x="37" y="101"/>
                  </a:cubicBezTo>
                  <a:cubicBezTo>
                    <a:pt x="36" y="101"/>
                    <a:pt x="35" y="101"/>
                    <a:pt x="34" y="102"/>
                  </a:cubicBezTo>
                  <a:cubicBezTo>
                    <a:pt x="29" y="92"/>
                    <a:pt x="24" y="83"/>
                    <a:pt x="19" y="75"/>
                  </a:cubicBezTo>
                  <a:cubicBezTo>
                    <a:pt x="18" y="74"/>
                    <a:pt x="17" y="72"/>
                    <a:pt x="17" y="71"/>
                  </a:cubicBezTo>
                  <a:cubicBezTo>
                    <a:pt x="14" y="67"/>
                    <a:pt x="12" y="63"/>
                    <a:pt x="9" y="59"/>
                  </a:cubicBezTo>
                  <a:cubicBezTo>
                    <a:pt x="8" y="57"/>
                    <a:pt x="7" y="56"/>
                    <a:pt x="6" y="54"/>
                  </a:cubicBezTo>
                  <a:cubicBezTo>
                    <a:pt x="4" y="51"/>
                    <a:pt x="2" y="48"/>
                    <a:pt x="0" y="4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3" y="50"/>
                    <a:pt x="4" y="52"/>
                  </a:cubicBezTo>
                  <a:cubicBezTo>
                    <a:pt x="5" y="54"/>
                    <a:pt x="7" y="57"/>
                    <a:pt x="8" y="59"/>
                  </a:cubicBezTo>
                  <a:cubicBezTo>
                    <a:pt x="10" y="62"/>
                    <a:pt x="12" y="65"/>
                    <a:pt x="13" y="67"/>
                  </a:cubicBezTo>
                  <a:cubicBezTo>
                    <a:pt x="15" y="70"/>
                    <a:pt x="16" y="72"/>
                    <a:pt x="18" y="75"/>
                  </a:cubicBezTo>
                  <a:cubicBezTo>
                    <a:pt x="20" y="78"/>
                    <a:pt x="21" y="81"/>
                    <a:pt x="23" y="84"/>
                  </a:cubicBezTo>
                  <a:cubicBezTo>
                    <a:pt x="25" y="87"/>
                    <a:pt x="26" y="89"/>
                    <a:pt x="28" y="92"/>
                  </a:cubicBezTo>
                  <a:cubicBezTo>
                    <a:pt x="29" y="95"/>
                    <a:pt x="31" y="98"/>
                    <a:pt x="33" y="102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2" y="103"/>
                    <a:pt x="32" y="103"/>
                    <a:pt x="31" y="103"/>
                  </a:cubicBezTo>
                  <a:cubicBezTo>
                    <a:pt x="30" y="101"/>
                    <a:pt x="28" y="99"/>
                    <a:pt x="26" y="97"/>
                  </a:cubicBezTo>
                  <a:cubicBezTo>
                    <a:pt x="24" y="95"/>
                    <a:pt x="23" y="94"/>
                    <a:pt x="22" y="92"/>
                  </a:cubicBezTo>
                  <a:cubicBezTo>
                    <a:pt x="19" y="89"/>
                    <a:pt x="17" y="87"/>
                    <a:pt x="14" y="84"/>
                  </a:cubicBezTo>
                  <a:cubicBezTo>
                    <a:pt x="13" y="82"/>
                    <a:pt x="11" y="81"/>
                    <a:pt x="10" y="79"/>
                  </a:cubicBezTo>
                  <a:cubicBezTo>
                    <a:pt x="7" y="77"/>
                    <a:pt x="5" y="74"/>
                    <a:pt x="3" y="72"/>
                  </a:cubicBezTo>
                  <a:cubicBezTo>
                    <a:pt x="2" y="71"/>
                    <a:pt x="1" y="70"/>
                    <a:pt x="0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" y="70"/>
                    <a:pt x="1" y="71"/>
                    <a:pt x="1" y="71"/>
                  </a:cubicBezTo>
                  <a:cubicBezTo>
                    <a:pt x="4" y="74"/>
                    <a:pt x="6" y="76"/>
                    <a:pt x="8" y="78"/>
                  </a:cubicBezTo>
                  <a:cubicBezTo>
                    <a:pt x="9" y="80"/>
                    <a:pt x="11" y="82"/>
                    <a:pt x="13" y="84"/>
                  </a:cubicBezTo>
                  <a:cubicBezTo>
                    <a:pt x="15" y="86"/>
                    <a:pt x="17" y="88"/>
                    <a:pt x="19" y="90"/>
                  </a:cubicBezTo>
                  <a:cubicBezTo>
                    <a:pt x="21" y="92"/>
                    <a:pt x="23" y="95"/>
                    <a:pt x="25" y="97"/>
                  </a:cubicBezTo>
                  <a:cubicBezTo>
                    <a:pt x="26" y="99"/>
                    <a:pt x="28" y="101"/>
                    <a:pt x="30" y="103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0" y="104"/>
                    <a:pt x="30" y="105"/>
                    <a:pt x="29" y="106"/>
                  </a:cubicBezTo>
                  <a:cubicBezTo>
                    <a:pt x="27" y="105"/>
                    <a:pt x="26" y="104"/>
                    <a:pt x="24" y="103"/>
                  </a:cubicBezTo>
                  <a:cubicBezTo>
                    <a:pt x="18" y="99"/>
                    <a:pt x="12" y="96"/>
                    <a:pt x="5" y="92"/>
                  </a:cubicBezTo>
                  <a:cubicBezTo>
                    <a:pt x="4" y="91"/>
                    <a:pt x="2" y="90"/>
                    <a:pt x="0" y="8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" y="91"/>
                    <a:pt x="3" y="92"/>
                    <a:pt x="5" y="93"/>
                  </a:cubicBezTo>
                  <a:cubicBezTo>
                    <a:pt x="10" y="95"/>
                    <a:pt x="15" y="98"/>
                    <a:pt x="19" y="101"/>
                  </a:cubicBezTo>
                  <a:cubicBezTo>
                    <a:pt x="23" y="103"/>
                    <a:pt x="26" y="105"/>
                    <a:pt x="29" y="106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3" y="106"/>
                    <a:pt x="17" y="104"/>
                    <a:pt x="12" y="102"/>
                  </a:cubicBezTo>
                  <a:cubicBezTo>
                    <a:pt x="8" y="101"/>
                    <a:pt x="4" y="100"/>
                    <a:pt x="0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4" y="101"/>
                    <a:pt x="8" y="102"/>
                    <a:pt x="13" y="103"/>
                  </a:cubicBezTo>
                  <a:cubicBezTo>
                    <a:pt x="18" y="105"/>
                    <a:pt x="23" y="107"/>
                    <a:pt x="28" y="108"/>
                  </a:cubicBezTo>
                  <a:cubicBezTo>
                    <a:pt x="28" y="109"/>
                    <a:pt x="28" y="109"/>
                    <a:pt x="28" y="110"/>
                  </a:cubicBezTo>
                  <a:cubicBezTo>
                    <a:pt x="26" y="110"/>
                    <a:pt x="23" y="109"/>
                    <a:pt x="21" y="109"/>
                  </a:cubicBezTo>
                  <a:cubicBezTo>
                    <a:pt x="17" y="109"/>
                    <a:pt x="14" y="108"/>
                    <a:pt x="10" y="108"/>
                  </a:cubicBezTo>
                  <a:cubicBezTo>
                    <a:pt x="7" y="107"/>
                    <a:pt x="3" y="107"/>
                    <a:pt x="0" y="10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" y="108"/>
                    <a:pt x="7" y="108"/>
                    <a:pt x="10" y="108"/>
                  </a:cubicBezTo>
                  <a:cubicBezTo>
                    <a:pt x="15" y="109"/>
                    <a:pt x="19" y="110"/>
                    <a:pt x="24" y="110"/>
                  </a:cubicBezTo>
                  <a:cubicBezTo>
                    <a:pt x="25" y="110"/>
                    <a:pt x="26" y="110"/>
                    <a:pt x="28" y="111"/>
                  </a:cubicBezTo>
                  <a:cubicBezTo>
                    <a:pt x="28" y="111"/>
                    <a:pt x="28" y="112"/>
                    <a:pt x="28" y="112"/>
                  </a:cubicBezTo>
                  <a:cubicBezTo>
                    <a:pt x="26" y="112"/>
                    <a:pt x="24" y="113"/>
                    <a:pt x="22" y="113"/>
                  </a:cubicBezTo>
                  <a:cubicBezTo>
                    <a:pt x="18" y="114"/>
                    <a:pt x="14" y="115"/>
                    <a:pt x="10" y="116"/>
                  </a:cubicBezTo>
                  <a:cubicBezTo>
                    <a:pt x="7" y="117"/>
                    <a:pt x="3" y="118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" y="119"/>
                    <a:pt x="7" y="118"/>
                    <a:pt x="10" y="117"/>
                  </a:cubicBezTo>
                  <a:cubicBezTo>
                    <a:pt x="14" y="116"/>
                    <a:pt x="17" y="115"/>
                    <a:pt x="21" y="114"/>
                  </a:cubicBezTo>
                  <a:cubicBezTo>
                    <a:pt x="23" y="114"/>
                    <a:pt x="26" y="113"/>
                    <a:pt x="28" y="113"/>
                  </a:cubicBezTo>
                  <a:cubicBezTo>
                    <a:pt x="28" y="114"/>
                    <a:pt x="29" y="114"/>
                    <a:pt x="29" y="115"/>
                  </a:cubicBezTo>
                  <a:cubicBezTo>
                    <a:pt x="28" y="115"/>
                    <a:pt x="28" y="116"/>
                    <a:pt x="27" y="116"/>
                  </a:cubicBezTo>
                  <a:cubicBezTo>
                    <a:pt x="25" y="117"/>
                    <a:pt x="23" y="119"/>
                    <a:pt x="21" y="120"/>
                  </a:cubicBezTo>
                  <a:cubicBezTo>
                    <a:pt x="18" y="122"/>
                    <a:pt x="15" y="124"/>
                    <a:pt x="12" y="126"/>
                  </a:cubicBezTo>
                  <a:cubicBezTo>
                    <a:pt x="10" y="128"/>
                    <a:pt x="8" y="129"/>
                    <a:pt x="5" y="131"/>
                  </a:cubicBezTo>
                  <a:cubicBezTo>
                    <a:pt x="4" y="132"/>
                    <a:pt x="2" y="133"/>
                    <a:pt x="0" y="13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" y="134"/>
                    <a:pt x="4" y="132"/>
                    <a:pt x="6" y="131"/>
                  </a:cubicBezTo>
                  <a:cubicBezTo>
                    <a:pt x="9" y="129"/>
                    <a:pt x="11" y="128"/>
                    <a:pt x="13" y="126"/>
                  </a:cubicBezTo>
                  <a:cubicBezTo>
                    <a:pt x="16" y="124"/>
                    <a:pt x="19" y="122"/>
                    <a:pt x="22" y="120"/>
                  </a:cubicBezTo>
                  <a:cubicBezTo>
                    <a:pt x="24" y="119"/>
                    <a:pt x="27" y="117"/>
                    <a:pt x="29" y="116"/>
                  </a:cubicBezTo>
                  <a:cubicBezTo>
                    <a:pt x="29" y="116"/>
                    <a:pt x="29" y="116"/>
                    <a:pt x="29" y="116"/>
                  </a:cubicBezTo>
                  <a:cubicBezTo>
                    <a:pt x="30" y="116"/>
                    <a:pt x="30" y="117"/>
                    <a:pt x="31" y="118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1" y="118"/>
                    <a:pt x="30" y="119"/>
                    <a:pt x="29" y="119"/>
                  </a:cubicBezTo>
                  <a:cubicBezTo>
                    <a:pt x="28" y="121"/>
                    <a:pt x="27" y="122"/>
                    <a:pt x="25" y="123"/>
                  </a:cubicBezTo>
                  <a:cubicBezTo>
                    <a:pt x="24" y="125"/>
                    <a:pt x="23" y="126"/>
                    <a:pt x="21" y="128"/>
                  </a:cubicBezTo>
                  <a:cubicBezTo>
                    <a:pt x="20" y="129"/>
                    <a:pt x="18" y="131"/>
                    <a:pt x="17" y="133"/>
                  </a:cubicBezTo>
                  <a:cubicBezTo>
                    <a:pt x="16" y="134"/>
                    <a:pt x="14" y="135"/>
                    <a:pt x="13" y="137"/>
                  </a:cubicBezTo>
                  <a:cubicBezTo>
                    <a:pt x="12" y="138"/>
                    <a:pt x="10" y="140"/>
                    <a:pt x="8" y="142"/>
                  </a:cubicBezTo>
                  <a:cubicBezTo>
                    <a:pt x="7" y="144"/>
                    <a:pt x="6" y="145"/>
                    <a:pt x="5" y="146"/>
                  </a:cubicBezTo>
                  <a:cubicBezTo>
                    <a:pt x="4" y="148"/>
                    <a:pt x="2" y="150"/>
                    <a:pt x="0" y="152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" y="153"/>
                    <a:pt x="1" y="153"/>
                    <a:pt x="1" y="152"/>
                  </a:cubicBezTo>
                  <a:cubicBezTo>
                    <a:pt x="3" y="150"/>
                    <a:pt x="4" y="148"/>
                    <a:pt x="6" y="146"/>
                  </a:cubicBezTo>
                  <a:cubicBezTo>
                    <a:pt x="7" y="145"/>
                    <a:pt x="8" y="144"/>
                    <a:pt x="9" y="143"/>
                  </a:cubicBezTo>
                  <a:cubicBezTo>
                    <a:pt x="11" y="141"/>
                    <a:pt x="12" y="139"/>
                    <a:pt x="14" y="137"/>
                  </a:cubicBezTo>
                  <a:cubicBezTo>
                    <a:pt x="15" y="136"/>
                    <a:pt x="16" y="135"/>
                    <a:pt x="17" y="134"/>
                  </a:cubicBezTo>
                  <a:cubicBezTo>
                    <a:pt x="19" y="132"/>
                    <a:pt x="20" y="130"/>
                    <a:pt x="22" y="128"/>
                  </a:cubicBezTo>
                  <a:cubicBezTo>
                    <a:pt x="23" y="127"/>
                    <a:pt x="24" y="126"/>
                    <a:pt x="25" y="125"/>
                  </a:cubicBezTo>
                  <a:cubicBezTo>
                    <a:pt x="27" y="123"/>
                    <a:pt x="28" y="121"/>
                    <a:pt x="30" y="120"/>
                  </a:cubicBezTo>
                  <a:cubicBezTo>
                    <a:pt x="31" y="119"/>
                    <a:pt x="31" y="119"/>
                    <a:pt x="32" y="118"/>
                  </a:cubicBezTo>
                  <a:cubicBezTo>
                    <a:pt x="33" y="120"/>
                    <a:pt x="35" y="121"/>
                    <a:pt x="38" y="121"/>
                  </a:cubicBezTo>
                  <a:cubicBezTo>
                    <a:pt x="39" y="133"/>
                    <a:pt x="40" y="147"/>
                    <a:pt x="41" y="160"/>
                  </a:cubicBezTo>
                  <a:cubicBezTo>
                    <a:pt x="43" y="178"/>
                    <a:pt x="45" y="196"/>
                    <a:pt x="46" y="214"/>
                  </a:cubicBezTo>
                  <a:cubicBezTo>
                    <a:pt x="47" y="219"/>
                    <a:pt x="47" y="223"/>
                    <a:pt x="47" y="227"/>
                  </a:cubicBezTo>
                  <a:cubicBezTo>
                    <a:pt x="48" y="227"/>
                    <a:pt x="48" y="227"/>
                    <a:pt x="48" y="227"/>
                  </a:cubicBezTo>
                  <a:cubicBezTo>
                    <a:pt x="48" y="223"/>
                    <a:pt x="47" y="218"/>
                    <a:pt x="47" y="214"/>
                  </a:cubicBezTo>
                  <a:cubicBezTo>
                    <a:pt x="45" y="187"/>
                    <a:pt x="42" y="161"/>
                    <a:pt x="40" y="137"/>
                  </a:cubicBezTo>
                  <a:cubicBezTo>
                    <a:pt x="40" y="137"/>
                    <a:pt x="40" y="136"/>
                    <a:pt x="40" y="135"/>
                  </a:cubicBezTo>
                  <a:cubicBezTo>
                    <a:pt x="40" y="131"/>
                    <a:pt x="39" y="127"/>
                    <a:pt x="39" y="123"/>
                  </a:cubicBezTo>
                  <a:cubicBezTo>
                    <a:pt x="39" y="122"/>
                    <a:pt x="39" y="122"/>
                    <a:pt x="39" y="121"/>
                  </a:cubicBezTo>
                  <a:cubicBezTo>
                    <a:pt x="41" y="121"/>
                    <a:pt x="43" y="120"/>
                    <a:pt x="44" y="119"/>
                  </a:cubicBezTo>
                  <a:cubicBezTo>
                    <a:pt x="46" y="120"/>
                    <a:pt x="47" y="122"/>
                    <a:pt x="49" y="124"/>
                  </a:cubicBezTo>
                  <a:cubicBezTo>
                    <a:pt x="51" y="126"/>
                    <a:pt x="52" y="128"/>
                    <a:pt x="54" y="130"/>
                  </a:cubicBezTo>
                  <a:cubicBezTo>
                    <a:pt x="56" y="132"/>
                    <a:pt x="58" y="135"/>
                    <a:pt x="60" y="137"/>
                  </a:cubicBezTo>
                  <a:cubicBezTo>
                    <a:pt x="62" y="139"/>
                    <a:pt x="63" y="141"/>
                    <a:pt x="65" y="142"/>
                  </a:cubicBezTo>
                  <a:cubicBezTo>
                    <a:pt x="67" y="145"/>
                    <a:pt x="70" y="148"/>
                    <a:pt x="72" y="150"/>
                  </a:cubicBezTo>
                  <a:cubicBezTo>
                    <a:pt x="73" y="152"/>
                    <a:pt x="75" y="154"/>
                    <a:pt x="76" y="155"/>
                  </a:cubicBezTo>
                  <a:cubicBezTo>
                    <a:pt x="79" y="158"/>
                    <a:pt x="81" y="161"/>
                    <a:pt x="84" y="164"/>
                  </a:cubicBezTo>
                  <a:cubicBezTo>
                    <a:pt x="85" y="166"/>
                    <a:pt x="86" y="167"/>
                    <a:pt x="87" y="169"/>
                  </a:cubicBezTo>
                  <a:cubicBezTo>
                    <a:pt x="90" y="172"/>
                    <a:pt x="93" y="175"/>
                    <a:pt x="95" y="179"/>
                  </a:cubicBezTo>
                  <a:cubicBezTo>
                    <a:pt x="96" y="180"/>
                    <a:pt x="97" y="181"/>
                    <a:pt x="98" y="182"/>
                  </a:cubicBezTo>
                  <a:cubicBezTo>
                    <a:pt x="101" y="186"/>
                    <a:pt x="104" y="190"/>
                    <a:pt x="107" y="193"/>
                  </a:cubicBezTo>
                  <a:cubicBezTo>
                    <a:pt x="108" y="194"/>
                    <a:pt x="109" y="195"/>
                    <a:pt x="109" y="196"/>
                  </a:cubicBezTo>
                  <a:cubicBezTo>
                    <a:pt x="112" y="200"/>
                    <a:pt x="116" y="205"/>
                    <a:pt x="119" y="209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4" y="215"/>
                    <a:pt x="128" y="221"/>
                    <a:pt x="133" y="227"/>
                  </a:cubicBezTo>
                  <a:cubicBezTo>
                    <a:pt x="134" y="227"/>
                    <a:pt x="134" y="227"/>
                    <a:pt x="134" y="227"/>
                  </a:cubicBezTo>
                  <a:cubicBezTo>
                    <a:pt x="129" y="221"/>
                    <a:pt x="124" y="214"/>
                    <a:pt x="120" y="208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2" y="198"/>
                    <a:pt x="104" y="188"/>
                    <a:pt x="96" y="178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2" y="174"/>
                    <a:pt x="88" y="169"/>
                    <a:pt x="85" y="165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81" y="160"/>
                    <a:pt x="78" y="156"/>
                    <a:pt x="74" y="152"/>
                  </a:cubicBezTo>
                  <a:cubicBezTo>
                    <a:pt x="74" y="151"/>
                    <a:pt x="73" y="151"/>
                    <a:pt x="72" y="150"/>
                  </a:cubicBezTo>
                  <a:cubicBezTo>
                    <a:pt x="69" y="146"/>
                    <a:pt x="66" y="143"/>
                    <a:pt x="63" y="139"/>
                  </a:cubicBezTo>
                  <a:cubicBezTo>
                    <a:pt x="62" y="138"/>
                    <a:pt x="62" y="137"/>
                    <a:pt x="61" y="136"/>
                  </a:cubicBezTo>
                  <a:cubicBezTo>
                    <a:pt x="58" y="133"/>
                    <a:pt x="55" y="130"/>
                    <a:pt x="52" y="127"/>
                  </a:cubicBezTo>
                  <a:cubicBezTo>
                    <a:pt x="52" y="126"/>
                    <a:pt x="51" y="125"/>
                    <a:pt x="50" y="124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2" y="126"/>
                    <a:pt x="54" y="128"/>
                    <a:pt x="55" y="130"/>
                  </a:cubicBezTo>
                  <a:cubicBezTo>
                    <a:pt x="58" y="132"/>
                    <a:pt x="61" y="135"/>
                    <a:pt x="63" y="138"/>
                  </a:cubicBezTo>
                  <a:cubicBezTo>
                    <a:pt x="64" y="139"/>
                    <a:pt x="66" y="141"/>
                    <a:pt x="67" y="142"/>
                  </a:cubicBezTo>
                  <a:cubicBezTo>
                    <a:pt x="70" y="145"/>
                    <a:pt x="73" y="148"/>
                    <a:pt x="76" y="152"/>
                  </a:cubicBezTo>
                  <a:cubicBezTo>
                    <a:pt x="76" y="152"/>
                    <a:pt x="77" y="153"/>
                    <a:pt x="77" y="153"/>
                  </a:cubicBezTo>
                  <a:cubicBezTo>
                    <a:pt x="88" y="165"/>
                    <a:pt x="99" y="178"/>
                    <a:pt x="111" y="192"/>
                  </a:cubicBezTo>
                  <a:cubicBezTo>
                    <a:pt x="111" y="193"/>
                    <a:pt x="112" y="194"/>
                    <a:pt x="113" y="195"/>
                  </a:cubicBezTo>
                  <a:cubicBezTo>
                    <a:pt x="116" y="199"/>
                    <a:pt x="120" y="203"/>
                    <a:pt x="123" y="207"/>
                  </a:cubicBezTo>
                  <a:cubicBezTo>
                    <a:pt x="124" y="208"/>
                    <a:pt x="125" y="209"/>
                    <a:pt x="126" y="210"/>
                  </a:cubicBezTo>
                  <a:cubicBezTo>
                    <a:pt x="129" y="214"/>
                    <a:pt x="131" y="217"/>
                    <a:pt x="134" y="221"/>
                  </a:cubicBezTo>
                  <a:cubicBezTo>
                    <a:pt x="136" y="223"/>
                    <a:pt x="137" y="224"/>
                    <a:pt x="138" y="226"/>
                  </a:cubicBezTo>
                  <a:cubicBezTo>
                    <a:pt x="139" y="226"/>
                    <a:pt x="139" y="227"/>
                    <a:pt x="139" y="227"/>
                  </a:cubicBezTo>
                  <a:cubicBezTo>
                    <a:pt x="140" y="227"/>
                    <a:pt x="140" y="227"/>
                    <a:pt x="140" y="227"/>
                  </a:cubicBezTo>
                  <a:cubicBezTo>
                    <a:pt x="133" y="218"/>
                    <a:pt x="126" y="209"/>
                    <a:pt x="119" y="200"/>
                  </a:cubicBezTo>
                  <a:cubicBezTo>
                    <a:pt x="118" y="199"/>
                    <a:pt x="117" y="198"/>
                    <a:pt x="116" y="197"/>
                  </a:cubicBezTo>
                  <a:cubicBezTo>
                    <a:pt x="109" y="189"/>
                    <a:pt x="102" y="180"/>
                    <a:pt x="95" y="172"/>
                  </a:cubicBezTo>
                  <a:cubicBezTo>
                    <a:pt x="94" y="171"/>
                    <a:pt x="93" y="169"/>
                    <a:pt x="92" y="168"/>
                  </a:cubicBezTo>
                  <a:cubicBezTo>
                    <a:pt x="85" y="160"/>
                    <a:pt x="77" y="152"/>
                    <a:pt x="70" y="144"/>
                  </a:cubicBezTo>
                  <a:cubicBezTo>
                    <a:pt x="69" y="143"/>
                    <a:pt x="68" y="142"/>
                    <a:pt x="67" y="141"/>
                  </a:cubicBezTo>
                  <a:cubicBezTo>
                    <a:pt x="60" y="133"/>
                    <a:pt x="53" y="126"/>
                    <a:pt x="46" y="119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9" y="121"/>
                    <a:pt x="52" y="124"/>
                    <a:pt x="56" y="127"/>
                  </a:cubicBezTo>
                  <a:cubicBezTo>
                    <a:pt x="60" y="130"/>
                    <a:pt x="64" y="134"/>
                    <a:pt x="68" y="138"/>
                  </a:cubicBezTo>
                  <a:cubicBezTo>
                    <a:pt x="73" y="142"/>
                    <a:pt x="78" y="146"/>
                    <a:pt x="83" y="151"/>
                  </a:cubicBezTo>
                  <a:cubicBezTo>
                    <a:pt x="87" y="154"/>
                    <a:pt x="92" y="158"/>
                    <a:pt x="96" y="162"/>
                  </a:cubicBezTo>
                  <a:cubicBezTo>
                    <a:pt x="101" y="167"/>
                    <a:pt x="106" y="171"/>
                    <a:pt x="111" y="176"/>
                  </a:cubicBezTo>
                  <a:cubicBezTo>
                    <a:pt x="115" y="180"/>
                    <a:pt x="119" y="184"/>
                    <a:pt x="123" y="188"/>
                  </a:cubicBezTo>
                  <a:cubicBezTo>
                    <a:pt x="128" y="193"/>
                    <a:pt x="133" y="198"/>
                    <a:pt x="138" y="203"/>
                  </a:cubicBezTo>
                  <a:cubicBezTo>
                    <a:pt x="142" y="207"/>
                    <a:pt x="146" y="211"/>
                    <a:pt x="150" y="215"/>
                  </a:cubicBezTo>
                  <a:cubicBezTo>
                    <a:pt x="154" y="219"/>
                    <a:pt x="158" y="223"/>
                    <a:pt x="162" y="227"/>
                  </a:cubicBezTo>
                  <a:cubicBezTo>
                    <a:pt x="163" y="227"/>
                    <a:pt x="163" y="227"/>
                    <a:pt x="163" y="227"/>
                  </a:cubicBezTo>
                  <a:cubicBezTo>
                    <a:pt x="162" y="226"/>
                    <a:pt x="161" y="225"/>
                    <a:pt x="160" y="224"/>
                  </a:cubicBezTo>
                  <a:cubicBezTo>
                    <a:pt x="157" y="221"/>
                    <a:pt x="153" y="217"/>
                    <a:pt x="149" y="213"/>
                  </a:cubicBezTo>
                  <a:cubicBezTo>
                    <a:pt x="145" y="208"/>
                    <a:pt x="140" y="204"/>
                    <a:pt x="136" y="199"/>
                  </a:cubicBezTo>
                  <a:cubicBezTo>
                    <a:pt x="131" y="195"/>
                    <a:pt x="127" y="190"/>
                    <a:pt x="122" y="186"/>
                  </a:cubicBezTo>
                  <a:cubicBezTo>
                    <a:pt x="118" y="182"/>
                    <a:pt x="114" y="178"/>
                    <a:pt x="110" y="174"/>
                  </a:cubicBezTo>
                  <a:cubicBezTo>
                    <a:pt x="104" y="169"/>
                    <a:pt x="99" y="164"/>
                    <a:pt x="94" y="160"/>
                  </a:cubicBezTo>
                  <a:cubicBezTo>
                    <a:pt x="91" y="156"/>
                    <a:pt x="87" y="153"/>
                    <a:pt x="83" y="149"/>
                  </a:cubicBezTo>
                  <a:cubicBezTo>
                    <a:pt x="78" y="145"/>
                    <a:pt x="72" y="140"/>
                    <a:pt x="67" y="135"/>
                  </a:cubicBezTo>
                  <a:cubicBezTo>
                    <a:pt x="63" y="132"/>
                    <a:pt x="60" y="129"/>
                    <a:pt x="56" y="126"/>
                  </a:cubicBezTo>
                  <a:cubicBezTo>
                    <a:pt x="53" y="123"/>
                    <a:pt x="49" y="120"/>
                    <a:pt x="46" y="117"/>
                  </a:cubicBezTo>
                  <a:cubicBezTo>
                    <a:pt x="46" y="116"/>
                    <a:pt x="47" y="115"/>
                    <a:pt x="47" y="114"/>
                  </a:cubicBezTo>
                  <a:cubicBezTo>
                    <a:pt x="50" y="114"/>
                    <a:pt x="53" y="115"/>
                    <a:pt x="56" y="115"/>
                  </a:cubicBezTo>
                  <a:cubicBezTo>
                    <a:pt x="61" y="116"/>
                    <a:pt x="66" y="117"/>
                    <a:pt x="71" y="119"/>
                  </a:cubicBezTo>
                  <a:cubicBezTo>
                    <a:pt x="76" y="120"/>
                    <a:pt x="82" y="121"/>
                    <a:pt x="87" y="123"/>
                  </a:cubicBezTo>
                  <a:cubicBezTo>
                    <a:pt x="92" y="124"/>
                    <a:pt x="97" y="125"/>
                    <a:pt x="102" y="126"/>
                  </a:cubicBezTo>
                  <a:cubicBezTo>
                    <a:pt x="108" y="128"/>
                    <a:pt x="113" y="129"/>
                    <a:pt x="118" y="131"/>
                  </a:cubicBezTo>
                  <a:cubicBezTo>
                    <a:pt x="123" y="132"/>
                    <a:pt x="128" y="134"/>
                    <a:pt x="133" y="135"/>
                  </a:cubicBezTo>
                  <a:cubicBezTo>
                    <a:pt x="139" y="137"/>
                    <a:pt x="144" y="139"/>
                    <a:pt x="150" y="140"/>
                  </a:cubicBezTo>
                  <a:cubicBezTo>
                    <a:pt x="154" y="142"/>
                    <a:pt x="159" y="143"/>
                    <a:pt x="163" y="145"/>
                  </a:cubicBezTo>
                  <a:cubicBezTo>
                    <a:pt x="169" y="147"/>
                    <a:pt x="175" y="149"/>
                    <a:pt x="181" y="152"/>
                  </a:cubicBezTo>
                  <a:cubicBezTo>
                    <a:pt x="185" y="153"/>
                    <a:pt x="189" y="155"/>
                    <a:pt x="193" y="156"/>
                  </a:cubicBezTo>
                  <a:cubicBezTo>
                    <a:pt x="200" y="159"/>
                    <a:pt x="207" y="162"/>
                    <a:pt x="215" y="165"/>
                  </a:cubicBezTo>
                  <a:cubicBezTo>
                    <a:pt x="217" y="166"/>
                    <a:pt x="220" y="167"/>
                    <a:pt x="223" y="169"/>
                  </a:cubicBezTo>
                  <a:cubicBezTo>
                    <a:pt x="224" y="169"/>
                    <a:pt x="225" y="169"/>
                    <a:pt x="226" y="170"/>
                  </a:cubicBezTo>
                  <a:cubicBezTo>
                    <a:pt x="226" y="169"/>
                    <a:pt x="226" y="169"/>
                    <a:pt x="226" y="169"/>
                  </a:cubicBezTo>
                  <a:cubicBezTo>
                    <a:pt x="225" y="169"/>
                    <a:pt x="223" y="168"/>
                    <a:pt x="222" y="167"/>
                  </a:cubicBezTo>
                  <a:cubicBezTo>
                    <a:pt x="216" y="165"/>
                    <a:pt x="210" y="162"/>
                    <a:pt x="205" y="160"/>
                  </a:cubicBezTo>
                  <a:cubicBezTo>
                    <a:pt x="201" y="158"/>
                    <a:pt x="197" y="157"/>
                    <a:pt x="193" y="155"/>
                  </a:cubicBezTo>
                  <a:cubicBezTo>
                    <a:pt x="187" y="153"/>
                    <a:pt x="180" y="150"/>
                    <a:pt x="174" y="148"/>
                  </a:cubicBezTo>
                  <a:cubicBezTo>
                    <a:pt x="170" y="147"/>
                    <a:pt x="167" y="145"/>
                    <a:pt x="163" y="144"/>
                  </a:cubicBezTo>
                  <a:cubicBezTo>
                    <a:pt x="155" y="141"/>
                    <a:pt x="146" y="138"/>
                    <a:pt x="137" y="136"/>
                  </a:cubicBezTo>
                  <a:cubicBezTo>
                    <a:pt x="136" y="135"/>
                    <a:pt x="134" y="135"/>
                    <a:pt x="133" y="134"/>
                  </a:cubicBezTo>
                  <a:cubicBezTo>
                    <a:pt x="123" y="131"/>
                    <a:pt x="112" y="128"/>
                    <a:pt x="102" y="125"/>
                  </a:cubicBezTo>
                  <a:cubicBezTo>
                    <a:pt x="99" y="125"/>
                    <a:pt x="96" y="124"/>
                    <a:pt x="93" y="123"/>
                  </a:cubicBezTo>
                  <a:cubicBezTo>
                    <a:pt x="86" y="121"/>
                    <a:pt x="78" y="119"/>
                    <a:pt x="71" y="118"/>
                  </a:cubicBezTo>
                  <a:cubicBezTo>
                    <a:pt x="67" y="117"/>
                    <a:pt x="63" y="116"/>
                    <a:pt x="59" y="115"/>
                  </a:cubicBezTo>
                  <a:cubicBezTo>
                    <a:pt x="55" y="114"/>
                    <a:pt x="51" y="114"/>
                    <a:pt x="47" y="113"/>
                  </a:cubicBezTo>
                  <a:cubicBezTo>
                    <a:pt x="47" y="112"/>
                    <a:pt x="48" y="112"/>
                    <a:pt x="48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54" y="110"/>
                    <a:pt x="60" y="110"/>
                    <a:pt x="67" y="110"/>
                  </a:cubicBezTo>
                  <a:cubicBezTo>
                    <a:pt x="76" y="110"/>
                    <a:pt x="84" y="110"/>
                    <a:pt x="93" y="111"/>
                  </a:cubicBezTo>
                  <a:cubicBezTo>
                    <a:pt x="96" y="111"/>
                    <a:pt x="99" y="111"/>
                    <a:pt x="102" y="111"/>
                  </a:cubicBezTo>
                  <a:cubicBezTo>
                    <a:pt x="107" y="112"/>
                    <a:pt x="113" y="112"/>
                    <a:pt x="119" y="113"/>
                  </a:cubicBezTo>
                  <a:cubicBezTo>
                    <a:pt x="123" y="113"/>
                    <a:pt x="127" y="114"/>
                    <a:pt x="131" y="115"/>
                  </a:cubicBezTo>
                  <a:cubicBezTo>
                    <a:pt x="136" y="115"/>
                    <a:pt x="140" y="116"/>
                    <a:pt x="144" y="117"/>
                  </a:cubicBezTo>
                  <a:cubicBezTo>
                    <a:pt x="149" y="118"/>
                    <a:pt x="153" y="118"/>
                    <a:pt x="157" y="119"/>
                  </a:cubicBezTo>
                  <a:cubicBezTo>
                    <a:pt x="161" y="120"/>
                    <a:pt x="166" y="121"/>
                    <a:pt x="170" y="122"/>
                  </a:cubicBezTo>
                  <a:cubicBezTo>
                    <a:pt x="174" y="123"/>
                    <a:pt x="178" y="124"/>
                    <a:pt x="182" y="125"/>
                  </a:cubicBezTo>
                  <a:cubicBezTo>
                    <a:pt x="186" y="126"/>
                    <a:pt x="190" y="127"/>
                    <a:pt x="195" y="129"/>
                  </a:cubicBezTo>
                  <a:cubicBezTo>
                    <a:pt x="199" y="130"/>
                    <a:pt x="202" y="131"/>
                    <a:pt x="206" y="132"/>
                  </a:cubicBezTo>
                  <a:cubicBezTo>
                    <a:pt x="208" y="133"/>
                    <a:pt x="211" y="134"/>
                    <a:pt x="213" y="135"/>
                  </a:cubicBezTo>
                  <a:cubicBezTo>
                    <a:pt x="217" y="138"/>
                    <a:pt x="220" y="141"/>
                    <a:pt x="224" y="144"/>
                  </a:cubicBezTo>
                  <a:cubicBezTo>
                    <a:pt x="224" y="144"/>
                    <a:pt x="225" y="145"/>
                    <a:pt x="226" y="145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6" y="144"/>
                    <a:pt x="225" y="144"/>
                  </a:cubicBezTo>
                  <a:cubicBezTo>
                    <a:pt x="222" y="141"/>
                    <a:pt x="219" y="138"/>
                    <a:pt x="215" y="135"/>
                  </a:cubicBezTo>
                  <a:cubicBezTo>
                    <a:pt x="217" y="136"/>
                    <a:pt x="218" y="136"/>
                    <a:pt x="220" y="137"/>
                  </a:cubicBezTo>
                  <a:cubicBezTo>
                    <a:pt x="222" y="138"/>
                    <a:pt x="224" y="138"/>
                    <a:pt x="226" y="139"/>
                  </a:cubicBezTo>
                  <a:cubicBezTo>
                    <a:pt x="226" y="138"/>
                    <a:pt x="226" y="138"/>
                    <a:pt x="226" y="138"/>
                  </a:cubicBezTo>
                  <a:cubicBezTo>
                    <a:pt x="223" y="137"/>
                    <a:pt x="221" y="136"/>
                    <a:pt x="218" y="136"/>
                  </a:cubicBezTo>
                  <a:cubicBezTo>
                    <a:pt x="217" y="135"/>
                    <a:pt x="215" y="134"/>
                    <a:pt x="213" y="134"/>
                  </a:cubicBezTo>
                  <a:cubicBezTo>
                    <a:pt x="208" y="129"/>
                    <a:pt x="203" y="125"/>
                    <a:pt x="198" y="121"/>
                  </a:cubicBezTo>
                  <a:cubicBezTo>
                    <a:pt x="194" y="117"/>
                    <a:pt x="190" y="114"/>
                    <a:pt x="186" y="111"/>
                  </a:cubicBezTo>
                  <a:cubicBezTo>
                    <a:pt x="182" y="108"/>
                    <a:pt x="179" y="105"/>
                    <a:pt x="175" y="103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81" y="105"/>
                    <a:pt x="186" y="108"/>
                    <a:pt x="191" y="110"/>
                  </a:cubicBezTo>
                  <a:cubicBezTo>
                    <a:pt x="196" y="113"/>
                    <a:pt x="201" y="115"/>
                    <a:pt x="205" y="118"/>
                  </a:cubicBezTo>
                  <a:cubicBezTo>
                    <a:pt x="212" y="122"/>
                    <a:pt x="219" y="126"/>
                    <a:pt x="226" y="130"/>
                  </a:cubicBezTo>
                  <a:cubicBezTo>
                    <a:pt x="226" y="129"/>
                    <a:pt x="226" y="129"/>
                    <a:pt x="226" y="129"/>
                  </a:cubicBezTo>
                  <a:cubicBezTo>
                    <a:pt x="219" y="125"/>
                    <a:pt x="213" y="121"/>
                    <a:pt x="206" y="117"/>
                  </a:cubicBezTo>
                  <a:cubicBezTo>
                    <a:pt x="201" y="115"/>
                    <a:pt x="197" y="112"/>
                    <a:pt x="192" y="110"/>
                  </a:cubicBezTo>
                  <a:cubicBezTo>
                    <a:pt x="187" y="107"/>
                    <a:pt x="182" y="104"/>
                    <a:pt x="176" y="101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7" y="101"/>
                    <a:pt x="178" y="102"/>
                    <a:pt x="179" y="102"/>
                  </a:cubicBezTo>
                  <a:cubicBezTo>
                    <a:pt x="182" y="103"/>
                    <a:pt x="184" y="104"/>
                    <a:pt x="187" y="105"/>
                  </a:cubicBezTo>
                  <a:cubicBezTo>
                    <a:pt x="190" y="106"/>
                    <a:pt x="193" y="107"/>
                    <a:pt x="195" y="108"/>
                  </a:cubicBezTo>
                  <a:cubicBezTo>
                    <a:pt x="196" y="108"/>
                    <a:pt x="197" y="109"/>
                    <a:pt x="197" y="109"/>
                  </a:cubicBezTo>
                  <a:cubicBezTo>
                    <a:pt x="200" y="111"/>
                    <a:pt x="204" y="113"/>
                    <a:pt x="207" y="115"/>
                  </a:cubicBezTo>
                  <a:cubicBezTo>
                    <a:pt x="211" y="118"/>
                    <a:pt x="215" y="121"/>
                    <a:pt x="219" y="123"/>
                  </a:cubicBezTo>
                  <a:cubicBezTo>
                    <a:pt x="221" y="125"/>
                    <a:pt x="224" y="126"/>
                    <a:pt x="226" y="128"/>
                  </a:cubicBezTo>
                  <a:cubicBezTo>
                    <a:pt x="226" y="127"/>
                    <a:pt x="226" y="127"/>
                    <a:pt x="226" y="127"/>
                  </a:cubicBezTo>
                  <a:cubicBezTo>
                    <a:pt x="224" y="126"/>
                    <a:pt x="223" y="125"/>
                    <a:pt x="221" y="123"/>
                  </a:cubicBezTo>
                  <a:cubicBezTo>
                    <a:pt x="216" y="120"/>
                    <a:pt x="212" y="117"/>
                    <a:pt x="207" y="114"/>
                  </a:cubicBezTo>
                  <a:cubicBezTo>
                    <a:pt x="205" y="113"/>
                    <a:pt x="203" y="112"/>
                    <a:pt x="201" y="111"/>
                  </a:cubicBezTo>
                  <a:cubicBezTo>
                    <a:pt x="202" y="111"/>
                    <a:pt x="203" y="111"/>
                    <a:pt x="203" y="111"/>
                  </a:cubicBezTo>
                  <a:cubicBezTo>
                    <a:pt x="206" y="113"/>
                    <a:pt x="209" y="114"/>
                    <a:pt x="212" y="115"/>
                  </a:cubicBezTo>
                  <a:cubicBezTo>
                    <a:pt x="214" y="116"/>
                    <a:pt x="217" y="117"/>
                    <a:pt x="219" y="119"/>
                  </a:cubicBezTo>
                  <a:cubicBezTo>
                    <a:pt x="222" y="120"/>
                    <a:pt x="224" y="121"/>
                    <a:pt x="226" y="122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3" y="120"/>
                    <a:pt x="221" y="118"/>
                    <a:pt x="218" y="117"/>
                  </a:cubicBezTo>
                  <a:cubicBezTo>
                    <a:pt x="217" y="117"/>
                    <a:pt x="216" y="116"/>
                    <a:pt x="215" y="116"/>
                  </a:cubicBezTo>
                  <a:cubicBezTo>
                    <a:pt x="211" y="114"/>
                    <a:pt x="207" y="112"/>
                    <a:pt x="202" y="110"/>
                  </a:cubicBezTo>
                  <a:cubicBezTo>
                    <a:pt x="201" y="109"/>
                    <a:pt x="199" y="109"/>
                    <a:pt x="198" y="108"/>
                  </a:cubicBezTo>
                  <a:cubicBezTo>
                    <a:pt x="197" y="108"/>
                    <a:pt x="197" y="108"/>
                    <a:pt x="197" y="108"/>
                  </a:cubicBezTo>
                  <a:cubicBezTo>
                    <a:pt x="194" y="106"/>
                    <a:pt x="190" y="103"/>
                    <a:pt x="186" y="101"/>
                  </a:cubicBezTo>
                  <a:cubicBezTo>
                    <a:pt x="187" y="101"/>
                    <a:pt x="187" y="102"/>
                    <a:pt x="188" y="102"/>
                  </a:cubicBezTo>
                  <a:cubicBezTo>
                    <a:pt x="190" y="102"/>
                    <a:pt x="192" y="103"/>
                    <a:pt x="193" y="103"/>
                  </a:cubicBezTo>
                  <a:cubicBezTo>
                    <a:pt x="196" y="104"/>
                    <a:pt x="198" y="104"/>
                    <a:pt x="200" y="105"/>
                  </a:cubicBezTo>
                  <a:cubicBezTo>
                    <a:pt x="202" y="106"/>
                    <a:pt x="204" y="106"/>
                    <a:pt x="205" y="107"/>
                  </a:cubicBezTo>
                  <a:cubicBezTo>
                    <a:pt x="208" y="108"/>
                    <a:pt x="210" y="108"/>
                    <a:pt x="212" y="109"/>
                  </a:cubicBezTo>
                  <a:cubicBezTo>
                    <a:pt x="214" y="110"/>
                    <a:pt x="216" y="111"/>
                    <a:pt x="217" y="111"/>
                  </a:cubicBezTo>
                  <a:cubicBezTo>
                    <a:pt x="220" y="112"/>
                    <a:pt x="222" y="113"/>
                    <a:pt x="224" y="114"/>
                  </a:cubicBezTo>
                  <a:cubicBezTo>
                    <a:pt x="224" y="114"/>
                    <a:pt x="225" y="115"/>
                    <a:pt x="226" y="115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4" y="113"/>
                    <a:pt x="222" y="113"/>
                    <a:pt x="221" y="112"/>
                  </a:cubicBezTo>
                  <a:cubicBezTo>
                    <a:pt x="219" y="111"/>
                    <a:pt x="218" y="111"/>
                    <a:pt x="217" y="110"/>
                  </a:cubicBezTo>
                  <a:cubicBezTo>
                    <a:pt x="213" y="109"/>
                    <a:pt x="210" y="107"/>
                    <a:pt x="206" y="106"/>
                  </a:cubicBezTo>
                  <a:cubicBezTo>
                    <a:pt x="205" y="106"/>
                    <a:pt x="204" y="106"/>
                    <a:pt x="203" y="105"/>
                  </a:cubicBezTo>
                  <a:cubicBezTo>
                    <a:pt x="200" y="104"/>
                    <a:pt x="197" y="103"/>
                    <a:pt x="194" y="102"/>
                  </a:cubicBezTo>
                  <a:cubicBezTo>
                    <a:pt x="193" y="102"/>
                    <a:pt x="192" y="102"/>
                    <a:pt x="191" y="101"/>
                  </a:cubicBezTo>
                  <a:cubicBezTo>
                    <a:pt x="188" y="101"/>
                    <a:pt x="186" y="100"/>
                    <a:pt x="184" y="100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8"/>
                    <a:pt x="179" y="97"/>
                    <a:pt x="177" y="95"/>
                  </a:cubicBezTo>
                  <a:cubicBezTo>
                    <a:pt x="176" y="91"/>
                    <a:pt x="172" y="88"/>
                    <a:pt x="168" y="88"/>
                  </a:cubicBezTo>
                  <a:cubicBezTo>
                    <a:pt x="167" y="88"/>
                    <a:pt x="166" y="88"/>
                    <a:pt x="165" y="89"/>
                  </a:cubicBezTo>
                  <a:cubicBezTo>
                    <a:pt x="163" y="87"/>
                    <a:pt x="161" y="86"/>
                    <a:pt x="159" y="85"/>
                  </a:cubicBezTo>
                  <a:cubicBezTo>
                    <a:pt x="156" y="83"/>
                    <a:pt x="152" y="81"/>
                    <a:pt x="148" y="78"/>
                  </a:cubicBezTo>
                  <a:cubicBezTo>
                    <a:pt x="144" y="76"/>
                    <a:pt x="139" y="74"/>
                    <a:pt x="135" y="71"/>
                  </a:cubicBezTo>
                  <a:cubicBezTo>
                    <a:pt x="131" y="69"/>
                    <a:pt x="127" y="67"/>
                    <a:pt x="123" y="65"/>
                  </a:cubicBezTo>
                  <a:cubicBezTo>
                    <a:pt x="119" y="62"/>
                    <a:pt x="115" y="60"/>
                    <a:pt x="110" y="58"/>
                  </a:cubicBezTo>
                  <a:cubicBezTo>
                    <a:pt x="106" y="56"/>
                    <a:pt x="102" y="54"/>
                    <a:pt x="98" y="52"/>
                  </a:cubicBezTo>
                  <a:cubicBezTo>
                    <a:pt x="89" y="47"/>
                    <a:pt x="81" y="43"/>
                    <a:pt x="72" y="39"/>
                  </a:cubicBezTo>
                  <a:cubicBezTo>
                    <a:pt x="64" y="35"/>
                    <a:pt x="56" y="31"/>
                    <a:pt x="47" y="28"/>
                  </a:cubicBezTo>
                  <a:cubicBezTo>
                    <a:pt x="44" y="26"/>
                    <a:pt x="41" y="25"/>
                    <a:pt x="39" y="24"/>
                  </a:cubicBezTo>
                  <a:cubicBezTo>
                    <a:pt x="33" y="22"/>
                    <a:pt x="28" y="19"/>
                    <a:pt x="22" y="17"/>
                  </a:cubicBezTo>
                  <a:cubicBezTo>
                    <a:pt x="20" y="16"/>
                    <a:pt x="18" y="15"/>
                    <a:pt x="17" y="15"/>
                  </a:cubicBezTo>
                  <a:cubicBezTo>
                    <a:pt x="19" y="15"/>
                    <a:pt x="22" y="16"/>
                    <a:pt x="24" y="17"/>
                  </a:cubicBezTo>
                  <a:cubicBezTo>
                    <a:pt x="28" y="18"/>
                    <a:pt x="33" y="20"/>
                    <a:pt x="37" y="21"/>
                  </a:cubicBezTo>
                  <a:cubicBezTo>
                    <a:pt x="47" y="25"/>
                    <a:pt x="58" y="28"/>
                    <a:pt x="68" y="32"/>
                  </a:cubicBezTo>
                  <a:cubicBezTo>
                    <a:pt x="70" y="33"/>
                    <a:pt x="72" y="34"/>
                    <a:pt x="73" y="34"/>
                  </a:cubicBezTo>
                  <a:cubicBezTo>
                    <a:pt x="86" y="39"/>
                    <a:pt x="98" y="44"/>
                    <a:pt x="110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23" y="55"/>
                    <a:pt x="134" y="61"/>
                    <a:pt x="146" y="66"/>
                  </a:cubicBezTo>
                  <a:cubicBezTo>
                    <a:pt x="149" y="68"/>
                    <a:pt x="152" y="70"/>
                    <a:pt x="155" y="71"/>
                  </a:cubicBezTo>
                  <a:cubicBezTo>
                    <a:pt x="164" y="76"/>
                    <a:pt x="172" y="80"/>
                    <a:pt x="181" y="85"/>
                  </a:cubicBezTo>
                  <a:cubicBezTo>
                    <a:pt x="185" y="87"/>
                    <a:pt x="189" y="90"/>
                    <a:pt x="193" y="92"/>
                  </a:cubicBezTo>
                  <a:cubicBezTo>
                    <a:pt x="200" y="96"/>
                    <a:pt x="208" y="101"/>
                    <a:pt x="215" y="105"/>
                  </a:cubicBezTo>
                  <a:cubicBezTo>
                    <a:pt x="219" y="107"/>
                    <a:pt x="222" y="110"/>
                    <a:pt x="226" y="112"/>
                  </a:cubicBezTo>
                  <a:cubicBezTo>
                    <a:pt x="226" y="111"/>
                    <a:pt x="226" y="111"/>
                    <a:pt x="226" y="111"/>
                  </a:cubicBezTo>
                  <a:cubicBezTo>
                    <a:pt x="222" y="108"/>
                    <a:pt x="219" y="106"/>
                    <a:pt x="215" y="104"/>
                  </a:cubicBezTo>
                  <a:cubicBezTo>
                    <a:pt x="213" y="103"/>
                    <a:pt x="211" y="102"/>
                    <a:pt x="209" y="100"/>
                  </a:cubicBezTo>
                  <a:cubicBezTo>
                    <a:pt x="197" y="93"/>
                    <a:pt x="185" y="86"/>
                    <a:pt x="173" y="79"/>
                  </a:cubicBezTo>
                  <a:cubicBezTo>
                    <a:pt x="171" y="78"/>
                    <a:pt x="169" y="76"/>
                    <a:pt x="167" y="75"/>
                  </a:cubicBezTo>
                  <a:cubicBezTo>
                    <a:pt x="154" y="68"/>
                    <a:pt x="142" y="62"/>
                    <a:pt x="129" y="55"/>
                  </a:cubicBezTo>
                  <a:cubicBezTo>
                    <a:pt x="127" y="54"/>
                    <a:pt x="125" y="53"/>
                    <a:pt x="123" y="52"/>
                  </a:cubicBezTo>
                  <a:cubicBezTo>
                    <a:pt x="112" y="47"/>
                    <a:pt x="101" y="42"/>
                    <a:pt x="90" y="36"/>
                  </a:cubicBezTo>
                  <a:cubicBezTo>
                    <a:pt x="89" y="36"/>
                    <a:pt x="87" y="35"/>
                    <a:pt x="85" y="34"/>
                  </a:cubicBezTo>
                  <a:cubicBezTo>
                    <a:pt x="84" y="34"/>
                    <a:pt x="83" y="33"/>
                    <a:pt x="82" y="33"/>
                  </a:cubicBezTo>
                  <a:cubicBezTo>
                    <a:pt x="79" y="31"/>
                    <a:pt x="77" y="30"/>
                    <a:pt x="74" y="29"/>
                  </a:cubicBezTo>
                  <a:cubicBezTo>
                    <a:pt x="70" y="28"/>
                    <a:pt x="67" y="26"/>
                    <a:pt x="64" y="25"/>
                  </a:cubicBezTo>
                  <a:cubicBezTo>
                    <a:pt x="59" y="23"/>
                    <a:pt x="55" y="21"/>
                    <a:pt x="51" y="19"/>
                  </a:cubicBezTo>
                  <a:cubicBezTo>
                    <a:pt x="47" y="18"/>
                    <a:pt x="44" y="16"/>
                    <a:pt x="40" y="15"/>
                  </a:cubicBezTo>
                  <a:cubicBezTo>
                    <a:pt x="36" y="13"/>
                    <a:pt x="32" y="12"/>
                    <a:pt x="27" y="10"/>
                  </a:cubicBezTo>
                  <a:cubicBezTo>
                    <a:pt x="24" y="8"/>
                    <a:pt x="20" y="7"/>
                    <a:pt x="17" y="6"/>
                  </a:cubicBezTo>
                  <a:cubicBezTo>
                    <a:pt x="13" y="4"/>
                    <a:pt x="8" y="3"/>
                    <a:pt x="4" y="1"/>
                  </a:cubicBezTo>
                  <a:cubicBezTo>
                    <a:pt x="3" y="1"/>
                    <a:pt x="1" y="0"/>
                    <a:pt x="0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3005" y="571"/>
              <a:ext cx="2642" cy="2313"/>
            </a:xfrm>
            <a:custGeom>
              <a:rect b="b" l="l" r="r" t="t"/>
              <a:pathLst>
                <a:path extrusionOk="0" h="1214" w="1387">
                  <a:moveTo>
                    <a:pt x="87" y="456"/>
                  </a:moveTo>
                  <a:cubicBezTo>
                    <a:pt x="86" y="456"/>
                    <a:pt x="86" y="456"/>
                    <a:pt x="86" y="456"/>
                  </a:cubicBezTo>
                  <a:cubicBezTo>
                    <a:pt x="82" y="466"/>
                    <a:pt x="77" y="475"/>
                    <a:pt x="72" y="485"/>
                  </a:cubicBezTo>
                  <a:cubicBezTo>
                    <a:pt x="68" y="493"/>
                    <a:pt x="64" y="501"/>
                    <a:pt x="60" y="509"/>
                  </a:cubicBezTo>
                  <a:cubicBezTo>
                    <a:pt x="60" y="511"/>
                    <a:pt x="60" y="511"/>
                    <a:pt x="60" y="511"/>
                  </a:cubicBezTo>
                  <a:cubicBezTo>
                    <a:pt x="69" y="492"/>
                    <a:pt x="78" y="474"/>
                    <a:pt x="87" y="456"/>
                  </a:cubicBezTo>
                  <a:moveTo>
                    <a:pt x="723" y="1183"/>
                  </a:moveTo>
                  <a:cubicBezTo>
                    <a:pt x="718" y="1182"/>
                    <a:pt x="713" y="1182"/>
                    <a:pt x="707" y="1181"/>
                  </a:cubicBezTo>
                  <a:cubicBezTo>
                    <a:pt x="694" y="1180"/>
                    <a:pt x="681" y="1180"/>
                    <a:pt x="668" y="1178"/>
                  </a:cubicBezTo>
                  <a:cubicBezTo>
                    <a:pt x="657" y="1177"/>
                    <a:pt x="645" y="1176"/>
                    <a:pt x="634" y="1175"/>
                  </a:cubicBezTo>
                  <a:cubicBezTo>
                    <a:pt x="624" y="1174"/>
                    <a:pt x="613" y="1173"/>
                    <a:pt x="603" y="1172"/>
                  </a:cubicBezTo>
                  <a:cubicBezTo>
                    <a:pt x="581" y="1170"/>
                    <a:pt x="559" y="1167"/>
                    <a:pt x="537" y="1164"/>
                  </a:cubicBezTo>
                  <a:cubicBezTo>
                    <a:pt x="533" y="1164"/>
                    <a:pt x="530" y="1163"/>
                    <a:pt x="527" y="1163"/>
                  </a:cubicBezTo>
                  <a:cubicBezTo>
                    <a:pt x="507" y="1160"/>
                    <a:pt x="488" y="1158"/>
                    <a:pt x="469" y="1155"/>
                  </a:cubicBezTo>
                  <a:cubicBezTo>
                    <a:pt x="462" y="1154"/>
                    <a:pt x="454" y="1153"/>
                    <a:pt x="447" y="1152"/>
                  </a:cubicBezTo>
                  <a:cubicBezTo>
                    <a:pt x="431" y="1149"/>
                    <a:pt x="415" y="1147"/>
                    <a:pt x="399" y="1144"/>
                  </a:cubicBezTo>
                  <a:cubicBezTo>
                    <a:pt x="391" y="1143"/>
                    <a:pt x="383" y="1142"/>
                    <a:pt x="375" y="1140"/>
                  </a:cubicBezTo>
                  <a:cubicBezTo>
                    <a:pt x="359" y="1138"/>
                    <a:pt x="344" y="1135"/>
                    <a:pt x="328" y="1132"/>
                  </a:cubicBezTo>
                  <a:cubicBezTo>
                    <a:pt x="320" y="1131"/>
                    <a:pt x="311" y="1129"/>
                    <a:pt x="302" y="1128"/>
                  </a:cubicBezTo>
                  <a:cubicBezTo>
                    <a:pt x="286" y="1125"/>
                    <a:pt x="271" y="1122"/>
                    <a:pt x="255" y="1119"/>
                  </a:cubicBezTo>
                  <a:cubicBezTo>
                    <a:pt x="247" y="1117"/>
                    <a:pt x="239" y="1116"/>
                    <a:pt x="230" y="1114"/>
                  </a:cubicBezTo>
                  <a:cubicBezTo>
                    <a:pt x="216" y="1111"/>
                    <a:pt x="203" y="1108"/>
                    <a:pt x="188" y="1106"/>
                  </a:cubicBezTo>
                  <a:cubicBezTo>
                    <a:pt x="189" y="1105"/>
                    <a:pt x="189" y="1105"/>
                    <a:pt x="189" y="1104"/>
                  </a:cubicBezTo>
                  <a:cubicBezTo>
                    <a:pt x="189" y="1104"/>
                    <a:pt x="189" y="1103"/>
                    <a:pt x="188" y="1103"/>
                  </a:cubicBezTo>
                  <a:cubicBezTo>
                    <a:pt x="190" y="1103"/>
                    <a:pt x="191" y="1102"/>
                    <a:pt x="192" y="1102"/>
                  </a:cubicBezTo>
                  <a:cubicBezTo>
                    <a:pt x="196" y="1101"/>
                    <a:pt x="200" y="1101"/>
                    <a:pt x="205" y="1100"/>
                  </a:cubicBezTo>
                  <a:cubicBezTo>
                    <a:pt x="208" y="1099"/>
                    <a:pt x="212" y="1098"/>
                    <a:pt x="216" y="1097"/>
                  </a:cubicBezTo>
                  <a:cubicBezTo>
                    <a:pt x="220" y="1097"/>
                    <a:pt x="225" y="1096"/>
                    <a:pt x="229" y="1095"/>
                  </a:cubicBezTo>
                  <a:cubicBezTo>
                    <a:pt x="233" y="1094"/>
                    <a:pt x="237" y="1093"/>
                    <a:pt x="241" y="1093"/>
                  </a:cubicBezTo>
                  <a:cubicBezTo>
                    <a:pt x="245" y="1092"/>
                    <a:pt x="249" y="1091"/>
                    <a:pt x="254" y="1090"/>
                  </a:cubicBezTo>
                  <a:cubicBezTo>
                    <a:pt x="258" y="1089"/>
                    <a:pt x="261" y="1088"/>
                    <a:pt x="265" y="1087"/>
                  </a:cubicBezTo>
                  <a:cubicBezTo>
                    <a:pt x="270" y="1086"/>
                    <a:pt x="274" y="1085"/>
                    <a:pt x="279" y="1084"/>
                  </a:cubicBezTo>
                  <a:cubicBezTo>
                    <a:pt x="283" y="1083"/>
                    <a:pt x="286" y="1083"/>
                    <a:pt x="290" y="1082"/>
                  </a:cubicBezTo>
                  <a:cubicBezTo>
                    <a:pt x="295" y="1081"/>
                    <a:pt x="300" y="1080"/>
                    <a:pt x="304" y="1079"/>
                  </a:cubicBezTo>
                  <a:cubicBezTo>
                    <a:pt x="308" y="1078"/>
                    <a:pt x="312" y="1077"/>
                    <a:pt x="316" y="1076"/>
                  </a:cubicBezTo>
                  <a:cubicBezTo>
                    <a:pt x="321" y="1075"/>
                    <a:pt x="325" y="1074"/>
                    <a:pt x="330" y="1072"/>
                  </a:cubicBezTo>
                  <a:cubicBezTo>
                    <a:pt x="334" y="1071"/>
                    <a:pt x="339" y="1070"/>
                    <a:pt x="343" y="1069"/>
                  </a:cubicBezTo>
                  <a:cubicBezTo>
                    <a:pt x="347" y="1068"/>
                    <a:pt x="352" y="1067"/>
                    <a:pt x="356" y="1066"/>
                  </a:cubicBezTo>
                  <a:cubicBezTo>
                    <a:pt x="361" y="1065"/>
                    <a:pt x="365" y="1064"/>
                    <a:pt x="370" y="1063"/>
                  </a:cubicBezTo>
                  <a:cubicBezTo>
                    <a:pt x="374" y="1062"/>
                    <a:pt x="379" y="1061"/>
                    <a:pt x="383" y="1059"/>
                  </a:cubicBezTo>
                  <a:cubicBezTo>
                    <a:pt x="388" y="1058"/>
                    <a:pt x="393" y="1057"/>
                    <a:pt x="398" y="1056"/>
                  </a:cubicBezTo>
                  <a:cubicBezTo>
                    <a:pt x="402" y="1054"/>
                    <a:pt x="406" y="1053"/>
                    <a:pt x="410" y="1052"/>
                  </a:cubicBezTo>
                  <a:cubicBezTo>
                    <a:pt x="416" y="1051"/>
                    <a:pt x="421" y="1049"/>
                    <a:pt x="427" y="1048"/>
                  </a:cubicBezTo>
                  <a:cubicBezTo>
                    <a:pt x="430" y="1047"/>
                    <a:pt x="434" y="1046"/>
                    <a:pt x="438" y="1045"/>
                  </a:cubicBezTo>
                  <a:cubicBezTo>
                    <a:pt x="445" y="1043"/>
                    <a:pt x="453" y="1041"/>
                    <a:pt x="460" y="1039"/>
                  </a:cubicBezTo>
                  <a:cubicBezTo>
                    <a:pt x="462" y="1038"/>
                    <a:pt x="464" y="1038"/>
                    <a:pt x="466" y="1037"/>
                  </a:cubicBezTo>
                  <a:cubicBezTo>
                    <a:pt x="474" y="1035"/>
                    <a:pt x="482" y="1033"/>
                    <a:pt x="490" y="1030"/>
                  </a:cubicBezTo>
                  <a:cubicBezTo>
                    <a:pt x="492" y="1030"/>
                    <a:pt x="493" y="1030"/>
                    <a:pt x="495" y="1029"/>
                  </a:cubicBezTo>
                  <a:cubicBezTo>
                    <a:pt x="531" y="1019"/>
                    <a:pt x="568" y="1008"/>
                    <a:pt x="607" y="996"/>
                  </a:cubicBezTo>
                  <a:cubicBezTo>
                    <a:pt x="609" y="1000"/>
                    <a:pt x="612" y="1002"/>
                    <a:pt x="616" y="1002"/>
                  </a:cubicBezTo>
                  <a:cubicBezTo>
                    <a:pt x="618" y="1002"/>
                    <a:pt x="619" y="1002"/>
                    <a:pt x="621" y="1001"/>
                  </a:cubicBezTo>
                  <a:cubicBezTo>
                    <a:pt x="622" y="1002"/>
                    <a:pt x="622" y="1004"/>
                    <a:pt x="623" y="1005"/>
                  </a:cubicBezTo>
                  <a:cubicBezTo>
                    <a:pt x="627" y="1012"/>
                    <a:pt x="631" y="1019"/>
                    <a:pt x="635" y="1025"/>
                  </a:cubicBezTo>
                  <a:cubicBezTo>
                    <a:pt x="667" y="1078"/>
                    <a:pt x="697" y="1127"/>
                    <a:pt x="727" y="1176"/>
                  </a:cubicBezTo>
                  <a:cubicBezTo>
                    <a:pt x="725" y="1178"/>
                    <a:pt x="724" y="1180"/>
                    <a:pt x="723" y="1183"/>
                  </a:cubicBezTo>
                  <a:moveTo>
                    <a:pt x="179" y="1095"/>
                  </a:moveTo>
                  <a:cubicBezTo>
                    <a:pt x="170" y="1021"/>
                    <a:pt x="160" y="948"/>
                    <a:pt x="149" y="878"/>
                  </a:cubicBezTo>
                  <a:cubicBezTo>
                    <a:pt x="149" y="876"/>
                    <a:pt x="149" y="874"/>
                    <a:pt x="149" y="873"/>
                  </a:cubicBezTo>
                  <a:cubicBezTo>
                    <a:pt x="148" y="866"/>
                    <a:pt x="147" y="860"/>
                    <a:pt x="146" y="854"/>
                  </a:cubicBezTo>
                  <a:cubicBezTo>
                    <a:pt x="145" y="848"/>
                    <a:pt x="144" y="842"/>
                    <a:pt x="143" y="835"/>
                  </a:cubicBezTo>
                  <a:cubicBezTo>
                    <a:pt x="142" y="833"/>
                    <a:pt x="142" y="830"/>
                    <a:pt x="142" y="827"/>
                  </a:cubicBezTo>
                  <a:cubicBezTo>
                    <a:pt x="141" y="821"/>
                    <a:pt x="139" y="814"/>
                    <a:pt x="138" y="808"/>
                  </a:cubicBezTo>
                  <a:cubicBezTo>
                    <a:pt x="141" y="807"/>
                    <a:pt x="144" y="805"/>
                    <a:pt x="145" y="803"/>
                  </a:cubicBezTo>
                  <a:cubicBezTo>
                    <a:pt x="149" y="804"/>
                    <a:pt x="152" y="805"/>
                    <a:pt x="156" y="807"/>
                  </a:cubicBezTo>
                  <a:cubicBezTo>
                    <a:pt x="164" y="809"/>
                    <a:pt x="171" y="812"/>
                    <a:pt x="178" y="815"/>
                  </a:cubicBezTo>
                  <a:cubicBezTo>
                    <a:pt x="186" y="818"/>
                    <a:pt x="194" y="821"/>
                    <a:pt x="201" y="824"/>
                  </a:cubicBezTo>
                  <a:cubicBezTo>
                    <a:pt x="207" y="826"/>
                    <a:pt x="214" y="829"/>
                    <a:pt x="220" y="831"/>
                  </a:cubicBezTo>
                  <a:cubicBezTo>
                    <a:pt x="230" y="835"/>
                    <a:pt x="239" y="838"/>
                    <a:pt x="248" y="842"/>
                  </a:cubicBezTo>
                  <a:cubicBezTo>
                    <a:pt x="253" y="844"/>
                    <a:pt x="257" y="846"/>
                    <a:pt x="262" y="848"/>
                  </a:cubicBezTo>
                  <a:cubicBezTo>
                    <a:pt x="273" y="852"/>
                    <a:pt x="284" y="856"/>
                    <a:pt x="294" y="861"/>
                  </a:cubicBezTo>
                  <a:cubicBezTo>
                    <a:pt x="297" y="862"/>
                    <a:pt x="301" y="863"/>
                    <a:pt x="304" y="864"/>
                  </a:cubicBezTo>
                  <a:cubicBezTo>
                    <a:pt x="317" y="870"/>
                    <a:pt x="331" y="875"/>
                    <a:pt x="344" y="881"/>
                  </a:cubicBezTo>
                  <a:cubicBezTo>
                    <a:pt x="345" y="881"/>
                    <a:pt x="345" y="881"/>
                    <a:pt x="345" y="881"/>
                  </a:cubicBezTo>
                  <a:cubicBezTo>
                    <a:pt x="387" y="898"/>
                    <a:pt x="429" y="916"/>
                    <a:pt x="470" y="933"/>
                  </a:cubicBezTo>
                  <a:cubicBezTo>
                    <a:pt x="485" y="939"/>
                    <a:pt x="502" y="946"/>
                    <a:pt x="518" y="953"/>
                  </a:cubicBezTo>
                  <a:cubicBezTo>
                    <a:pt x="544" y="963"/>
                    <a:pt x="570" y="974"/>
                    <a:pt x="596" y="985"/>
                  </a:cubicBezTo>
                  <a:cubicBezTo>
                    <a:pt x="600" y="987"/>
                    <a:pt x="604" y="988"/>
                    <a:pt x="607" y="990"/>
                  </a:cubicBezTo>
                  <a:cubicBezTo>
                    <a:pt x="607" y="991"/>
                    <a:pt x="607" y="992"/>
                    <a:pt x="607" y="993"/>
                  </a:cubicBezTo>
                  <a:cubicBezTo>
                    <a:pt x="607" y="994"/>
                    <a:pt x="607" y="994"/>
                    <a:pt x="607" y="995"/>
                  </a:cubicBezTo>
                  <a:cubicBezTo>
                    <a:pt x="589" y="1001"/>
                    <a:pt x="571" y="1006"/>
                    <a:pt x="553" y="1011"/>
                  </a:cubicBezTo>
                  <a:cubicBezTo>
                    <a:pt x="552" y="1012"/>
                    <a:pt x="552" y="1012"/>
                    <a:pt x="552" y="1012"/>
                  </a:cubicBezTo>
                  <a:cubicBezTo>
                    <a:pt x="542" y="1015"/>
                    <a:pt x="533" y="1017"/>
                    <a:pt x="523" y="1020"/>
                  </a:cubicBezTo>
                  <a:cubicBezTo>
                    <a:pt x="523" y="1020"/>
                    <a:pt x="522" y="1021"/>
                    <a:pt x="522" y="1021"/>
                  </a:cubicBezTo>
                  <a:cubicBezTo>
                    <a:pt x="405" y="1054"/>
                    <a:pt x="304" y="1080"/>
                    <a:pt x="208" y="1098"/>
                  </a:cubicBezTo>
                  <a:cubicBezTo>
                    <a:pt x="207" y="1098"/>
                    <a:pt x="205" y="1099"/>
                    <a:pt x="204" y="1099"/>
                  </a:cubicBezTo>
                  <a:cubicBezTo>
                    <a:pt x="199" y="1100"/>
                    <a:pt x="194" y="1101"/>
                    <a:pt x="189" y="1102"/>
                  </a:cubicBezTo>
                  <a:cubicBezTo>
                    <a:pt x="188" y="1102"/>
                    <a:pt x="188" y="1102"/>
                    <a:pt x="188" y="1102"/>
                  </a:cubicBezTo>
                  <a:cubicBezTo>
                    <a:pt x="187" y="1098"/>
                    <a:pt x="184" y="1095"/>
                    <a:pt x="179" y="1095"/>
                  </a:cubicBezTo>
                  <a:cubicBezTo>
                    <a:pt x="179" y="1095"/>
                    <a:pt x="179" y="1095"/>
                    <a:pt x="179" y="1095"/>
                  </a:cubicBezTo>
                  <a:moveTo>
                    <a:pt x="608" y="989"/>
                  </a:moveTo>
                  <a:cubicBezTo>
                    <a:pt x="598" y="985"/>
                    <a:pt x="589" y="981"/>
                    <a:pt x="579" y="977"/>
                  </a:cubicBezTo>
                  <a:cubicBezTo>
                    <a:pt x="543" y="962"/>
                    <a:pt x="506" y="947"/>
                    <a:pt x="470" y="932"/>
                  </a:cubicBezTo>
                  <a:cubicBezTo>
                    <a:pt x="432" y="916"/>
                    <a:pt x="394" y="901"/>
                    <a:pt x="356" y="885"/>
                  </a:cubicBezTo>
                  <a:cubicBezTo>
                    <a:pt x="353" y="884"/>
                    <a:pt x="349" y="882"/>
                    <a:pt x="346" y="881"/>
                  </a:cubicBezTo>
                  <a:cubicBezTo>
                    <a:pt x="341" y="879"/>
                    <a:pt x="336" y="877"/>
                    <a:pt x="331" y="875"/>
                  </a:cubicBezTo>
                  <a:cubicBezTo>
                    <a:pt x="322" y="871"/>
                    <a:pt x="313" y="867"/>
                    <a:pt x="304" y="864"/>
                  </a:cubicBezTo>
                  <a:cubicBezTo>
                    <a:pt x="301" y="862"/>
                    <a:pt x="298" y="861"/>
                    <a:pt x="295" y="860"/>
                  </a:cubicBezTo>
                  <a:cubicBezTo>
                    <a:pt x="284" y="856"/>
                    <a:pt x="273" y="851"/>
                    <a:pt x="262" y="847"/>
                  </a:cubicBezTo>
                  <a:cubicBezTo>
                    <a:pt x="261" y="846"/>
                    <a:pt x="260" y="846"/>
                    <a:pt x="259" y="846"/>
                  </a:cubicBezTo>
                  <a:cubicBezTo>
                    <a:pt x="221" y="831"/>
                    <a:pt x="183" y="816"/>
                    <a:pt x="145" y="802"/>
                  </a:cubicBezTo>
                  <a:cubicBezTo>
                    <a:pt x="146" y="801"/>
                    <a:pt x="146" y="800"/>
                    <a:pt x="146" y="799"/>
                  </a:cubicBezTo>
                  <a:cubicBezTo>
                    <a:pt x="146" y="796"/>
                    <a:pt x="145" y="794"/>
                    <a:pt x="143" y="792"/>
                  </a:cubicBezTo>
                  <a:cubicBezTo>
                    <a:pt x="211" y="717"/>
                    <a:pt x="276" y="639"/>
                    <a:pt x="340" y="563"/>
                  </a:cubicBezTo>
                  <a:cubicBezTo>
                    <a:pt x="341" y="564"/>
                    <a:pt x="343" y="565"/>
                    <a:pt x="345" y="565"/>
                  </a:cubicBezTo>
                  <a:cubicBezTo>
                    <a:pt x="347" y="565"/>
                    <a:pt x="349" y="564"/>
                    <a:pt x="350" y="563"/>
                  </a:cubicBezTo>
                  <a:cubicBezTo>
                    <a:pt x="360" y="578"/>
                    <a:pt x="370" y="593"/>
                    <a:pt x="380" y="608"/>
                  </a:cubicBezTo>
                  <a:cubicBezTo>
                    <a:pt x="391" y="624"/>
                    <a:pt x="401" y="640"/>
                    <a:pt x="412" y="656"/>
                  </a:cubicBezTo>
                  <a:cubicBezTo>
                    <a:pt x="413" y="657"/>
                    <a:pt x="414" y="659"/>
                    <a:pt x="415" y="661"/>
                  </a:cubicBezTo>
                  <a:cubicBezTo>
                    <a:pt x="482" y="765"/>
                    <a:pt x="546" y="874"/>
                    <a:pt x="611" y="985"/>
                  </a:cubicBezTo>
                  <a:cubicBezTo>
                    <a:pt x="610" y="986"/>
                    <a:pt x="608" y="987"/>
                    <a:pt x="608" y="989"/>
                  </a:cubicBezTo>
                  <a:moveTo>
                    <a:pt x="612" y="985"/>
                  </a:moveTo>
                  <a:cubicBezTo>
                    <a:pt x="536" y="854"/>
                    <a:pt x="461" y="727"/>
                    <a:pt x="381" y="607"/>
                  </a:cubicBezTo>
                  <a:cubicBezTo>
                    <a:pt x="380" y="606"/>
                    <a:pt x="380" y="606"/>
                    <a:pt x="379" y="605"/>
                  </a:cubicBezTo>
                  <a:cubicBezTo>
                    <a:pt x="370" y="591"/>
                    <a:pt x="360" y="577"/>
                    <a:pt x="351" y="563"/>
                  </a:cubicBezTo>
                  <a:cubicBezTo>
                    <a:pt x="353" y="561"/>
                    <a:pt x="355" y="559"/>
                    <a:pt x="355" y="555"/>
                  </a:cubicBezTo>
                  <a:cubicBezTo>
                    <a:pt x="355" y="555"/>
                    <a:pt x="354" y="555"/>
                    <a:pt x="354" y="554"/>
                  </a:cubicBezTo>
                  <a:cubicBezTo>
                    <a:pt x="372" y="552"/>
                    <a:pt x="390" y="549"/>
                    <a:pt x="407" y="546"/>
                  </a:cubicBezTo>
                  <a:cubicBezTo>
                    <a:pt x="408" y="546"/>
                    <a:pt x="409" y="546"/>
                    <a:pt x="410" y="546"/>
                  </a:cubicBezTo>
                  <a:cubicBezTo>
                    <a:pt x="429" y="543"/>
                    <a:pt x="448" y="541"/>
                    <a:pt x="467" y="538"/>
                  </a:cubicBezTo>
                  <a:cubicBezTo>
                    <a:pt x="470" y="538"/>
                    <a:pt x="472" y="538"/>
                    <a:pt x="475" y="537"/>
                  </a:cubicBezTo>
                  <a:cubicBezTo>
                    <a:pt x="510" y="533"/>
                    <a:pt x="545" y="529"/>
                    <a:pt x="579" y="525"/>
                  </a:cubicBezTo>
                  <a:cubicBezTo>
                    <a:pt x="580" y="525"/>
                    <a:pt x="582" y="525"/>
                    <a:pt x="583" y="525"/>
                  </a:cubicBezTo>
                  <a:cubicBezTo>
                    <a:pt x="588" y="524"/>
                    <a:pt x="592" y="524"/>
                    <a:pt x="597" y="523"/>
                  </a:cubicBezTo>
                  <a:cubicBezTo>
                    <a:pt x="611" y="522"/>
                    <a:pt x="625" y="521"/>
                    <a:pt x="639" y="519"/>
                  </a:cubicBezTo>
                  <a:cubicBezTo>
                    <a:pt x="645" y="519"/>
                    <a:pt x="650" y="519"/>
                    <a:pt x="655" y="518"/>
                  </a:cubicBezTo>
                  <a:cubicBezTo>
                    <a:pt x="668" y="517"/>
                    <a:pt x="682" y="516"/>
                    <a:pt x="695" y="515"/>
                  </a:cubicBezTo>
                  <a:cubicBezTo>
                    <a:pt x="700" y="515"/>
                    <a:pt x="706" y="514"/>
                    <a:pt x="711" y="514"/>
                  </a:cubicBezTo>
                  <a:cubicBezTo>
                    <a:pt x="724" y="513"/>
                    <a:pt x="736" y="512"/>
                    <a:pt x="749" y="512"/>
                  </a:cubicBezTo>
                  <a:cubicBezTo>
                    <a:pt x="756" y="511"/>
                    <a:pt x="762" y="511"/>
                    <a:pt x="769" y="511"/>
                  </a:cubicBezTo>
                  <a:cubicBezTo>
                    <a:pt x="777" y="511"/>
                    <a:pt x="785" y="510"/>
                    <a:pt x="793" y="510"/>
                  </a:cubicBezTo>
                  <a:cubicBezTo>
                    <a:pt x="793" y="513"/>
                    <a:pt x="795" y="516"/>
                    <a:pt x="799" y="518"/>
                  </a:cubicBezTo>
                  <a:cubicBezTo>
                    <a:pt x="789" y="544"/>
                    <a:pt x="779" y="571"/>
                    <a:pt x="769" y="597"/>
                  </a:cubicBezTo>
                  <a:cubicBezTo>
                    <a:pt x="757" y="629"/>
                    <a:pt x="745" y="661"/>
                    <a:pt x="733" y="694"/>
                  </a:cubicBezTo>
                  <a:cubicBezTo>
                    <a:pt x="711" y="751"/>
                    <a:pt x="689" y="808"/>
                    <a:pt x="667" y="865"/>
                  </a:cubicBezTo>
                  <a:cubicBezTo>
                    <a:pt x="663" y="874"/>
                    <a:pt x="660" y="883"/>
                    <a:pt x="656" y="892"/>
                  </a:cubicBezTo>
                  <a:cubicBezTo>
                    <a:pt x="650" y="907"/>
                    <a:pt x="644" y="923"/>
                    <a:pt x="638" y="938"/>
                  </a:cubicBezTo>
                  <a:cubicBezTo>
                    <a:pt x="632" y="953"/>
                    <a:pt x="626" y="969"/>
                    <a:pt x="619" y="984"/>
                  </a:cubicBezTo>
                  <a:cubicBezTo>
                    <a:pt x="618" y="984"/>
                    <a:pt x="617" y="983"/>
                    <a:pt x="616" y="983"/>
                  </a:cubicBezTo>
                  <a:cubicBezTo>
                    <a:pt x="615" y="983"/>
                    <a:pt x="613" y="984"/>
                    <a:pt x="612" y="985"/>
                  </a:cubicBezTo>
                  <a:moveTo>
                    <a:pt x="778" y="456"/>
                  </a:moveTo>
                  <a:cubicBezTo>
                    <a:pt x="778" y="456"/>
                    <a:pt x="778" y="456"/>
                    <a:pt x="778" y="456"/>
                  </a:cubicBezTo>
                  <a:cubicBezTo>
                    <a:pt x="784" y="471"/>
                    <a:pt x="791" y="486"/>
                    <a:pt x="798" y="501"/>
                  </a:cubicBezTo>
                  <a:cubicBezTo>
                    <a:pt x="795" y="502"/>
                    <a:pt x="793" y="505"/>
                    <a:pt x="793" y="509"/>
                  </a:cubicBezTo>
                  <a:cubicBezTo>
                    <a:pt x="793" y="509"/>
                    <a:pt x="793" y="509"/>
                    <a:pt x="793" y="509"/>
                  </a:cubicBezTo>
                  <a:cubicBezTo>
                    <a:pt x="778" y="510"/>
                    <a:pt x="763" y="510"/>
                    <a:pt x="749" y="511"/>
                  </a:cubicBezTo>
                  <a:cubicBezTo>
                    <a:pt x="740" y="511"/>
                    <a:pt x="731" y="512"/>
                    <a:pt x="722" y="513"/>
                  </a:cubicBezTo>
                  <a:cubicBezTo>
                    <a:pt x="713" y="513"/>
                    <a:pt x="704" y="514"/>
                    <a:pt x="695" y="514"/>
                  </a:cubicBezTo>
                  <a:cubicBezTo>
                    <a:pt x="640" y="518"/>
                    <a:pt x="584" y="523"/>
                    <a:pt x="526" y="530"/>
                  </a:cubicBezTo>
                  <a:cubicBezTo>
                    <a:pt x="522" y="531"/>
                    <a:pt x="519" y="531"/>
                    <a:pt x="515" y="531"/>
                  </a:cubicBezTo>
                  <a:cubicBezTo>
                    <a:pt x="499" y="533"/>
                    <a:pt x="483" y="535"/>
                    <a:pt x="467" y="537"/>
                  </a:cubicBezTo>
                  <a:cubicBezTo>
                    <a:pt x="461" y="538"/>
                    <a:pt x="455" y="539"/>
                    <a:pt x="450" y="540"/>
                  </a:cubicBezTo>
                  <a:cubicBezTo>
                    <a:pt x="435" y="542"/>
                    <a:pt x="421" y="544"/>
                    <a:pt x="407" y="546"/>
                  </a:cubicBezTo>
                  <a:cubicBezTo>
                    <a:pt x="400" y="547"/>
                    <a:pt x="393" y="548"/>
                    <a:pt x="386" y="549"/>
                  </a:cubicBezTo>
                  <a:cubicBezTo>
                    <a:pt x="375" y="550"/>
                    <a:pt x="365" y="552"/>
                    <a:pt x="354" y="554"/>
                  </a:cubicBezTo>
                  <a:cubicBezTo>
                    <a:pt x="354" y="552"/>
                    <a:pt x="353" y="550"/>
                    <a:pt x="352" y="549"/>
                  </a:cubicBezTo>
                  <a:cubicBezTo>
                    <a:pt x="363" y="537"/>
                    <a:pt x="374" y="526"/>
                    <a:pt x="385" y="514"/>
                  </a:cubicBezTo>
                  <a:cubicBezTo>
                    <a:pt x="392" y="506"/>
                    <a:pt x="400" y="498"/>
                    <a:pt x="407" y="491"/>
                  </a:cubicBezTo>
                  <a:cubicBezTo>
                    <a:pt x="413" y="485"/>
                    <a:pt x="419" y="478"/>
                    <a:pt x="425" y="472"/>
                  </a:cubicBezTo>
                  <a:cubicBezTo>
                    <a:pt x="430" y="467"/>
                    <a:pt x="435" y="462"/>
                    <a:pt x="440" y="456"/>
                  </a:cubicBezTo>
                  <a:cubicBezTo>
                    <a:pt x="439" y="456"/>
                    <a:pt x="439" y="456"/>
                    <a:pt x="439" y="456"/>
                  </a:cubicBezTo>
                  <a:cubicBezTo>
                    <a:pt x="434" y="461"/>
                    <a:pt x="429" y="467"/>
                    <a:pt x="424" y="472"/>
                  </a:cubicBezTo>
                  <a:cubicBezTo>
                    <a:pt x="418" y="479"/>
                    <a:pt x="411" y="486"/>
                    <a:pt x="404" y="493"/>
                  </a:cubicBezTo>
                  <a:cubicBezTo>
                    <a:pt x="398" y="500"/>
                    <a:pt x="391" y="506"/>
                    <a:pt x="384" y="513"/>
                  </a:cubicBezTo>
                  <a:cubicBezTo>
                    <a:pt x="378" y="520"/>
                    <a:pt x="372" y="527"/>
                    <a:pt x="365" y="534"/>
                  </a:cubicBezTo>
                  <a:cubicBezTo>
                    <a:pt x="360" y="539"/>
                    <a:pt x="356" y="544"/>
                    <a:pt x="351" y="548"/>
                  </a:cubicBezTo>
                  <a:cubicBezTo>
                    <a:pt x="350" y="547"/>
                    <a:pt x="348" y="546"/>
                    <a:pt x="345" y="546"/>
                  </a:cubicBezTo>
                  <a:cubicBezTo>
                    <a:pt x="345" y="546"/>
                    <a:pt x="345" y="546"/>
                    <a:pt x="345" y="546"/>
                  </a:cubicBezTo>
                  <a:cubicBezTo>
                    <a:pt x="344" y="539"/>
                    <a:pt x="344" y="531"/>
                    <a:pt x="343" y="524"/>
                  </a:cubicBezTo>
                  <a:cubicBezTo>
                    <a:pt x="343" y="520"/>
                    <a:pt x="343" y="516"/>
                    <a:pt x="342" y="512"/>
                  </a:cubicBezTo>
                  <a:cubicBezTo>
                    <a:pt x="341" y="498"/>
                    <a:pt x="340" y="485"/>
                    <a:pt x="339" y="471"/>
                  </a:cubicBezTo>
                  <a:cubicBezTo>
                    <a:pt x="339" y="471"/>
                    <a:pt x="339" y="470"/>
                    <a:pt x="339" y="470"/>
                  </a:cubicBezTo>
                  <a:cubicBezTo>
                    <a:pt x="339" y="465"/>
                    <a:pt x="338" y="461"/>
                    <a:pt x="338" y="456"/>
                  </a:cubicBezTo>
                  <a:cubicBezTo>
                    <a:pt x="337" y="456"/>
                    <a:pt x="337" y="456"/>
                    <a:pt x="337" y="456"/>
                  </a:cubicBezTo>
                  <a:cubicBezTo>
                    <a:pt x="337" y="461"/>
                    <a:pt x="338" y="465"/>
                    <a:pt x="338" y="470"/>
                  </a:cubicBezTo>
                  <a:cubicBezTo>
                    <a:pt x="339" y="479"/>
                    <a:pt x="340" y="489"/>
                    <a:pt x="340" y="498"/>
                  </a:cubicBezTo>
                  <a:cubicBezTo>
                    <a:pt x="341" y="503"/>
                    <a:pt x="341" y="507"/>
                    <a:pt x="341" y="512"/>
                  </a:cubicBezTo>
                  <a:cubicBezTo>
                    <a:pt x="342" y="523"/>
                    <a:pt x="343" y="535"/>
                    <a:pt x="344" y="546"/>
                  </a:cubicBezTo>
                  <a:cubicBezTo>
                    <a:pt x="342" y="546"/>
                    <a:pt x="340" y="547"/>
                    <a:pt x="338" y="549"/>
                  </a:cubicBezTo>
                  <a:cubicBezTo>
                    <a:pt x="336" y="547"/>
                    <a:pt x="333" y="545"/>
                    <a:pt x="330" y="543"/>
                  </a:cubicBezTo>
                  <a:cubicBezTo>
                    <a:pt x="325" y="538"/>
                    <a:pt x="320" y="534"/>
                    <a:pt x="315" y="530"/>
                  </a:cubicBezTo>
                  <a:cubicBezTo>
                    <a:pt x="310" y="526"/>
                    <a:pt x="305" y="522"/>
                    <a:pt x="300" y="518"/>
                  </a:cubicBezTo>
                  <a:cubicBezTo>
                    <a:pt x="295" y="515"/>
                    <a:pt x="290" y="511"/>
                    <a:pt x="286" y="507"/>
                  </a:cubicBezTo>
                  <a:cubicBezTo>
                    <a:pt x="281" y="503"/>
                    <a:pt x="276" y="500"/>
                    <a:pt x="272" y="496"/>
                  </a:cubicBezTo>
                  <a:cubicBezTo>
                    <a:pt x="267" y="492"/>
                    <a:pt x="262" y="488"/>
                    <a:pt x="257" y="485"/>
                  </a:cubicBezTo>
                  <a:cubicBezTo>
                    <a:pt x="253" y="481"/>
                    <a:pt x="249" y="479"/>
                    <a:pt x="245" y="476"/>
                  </a:cubicBezTo>
                  <a:cubicBezTo>
                    <a:pt x="239" y="472"/>
                    <a:pt x="234" y="467"/>
                    <a:pt x="228" y="464"/>
                  </a:cubicBezTo>
                  <a:cubicBezTo>
                    <a:pt x="225" y="461"/>
                    <a:pt x="222" y="459"/>
                    <a:pt x="218" y="456"/>
                  </a:cubicBezTo>
                  <a:cubicBezTo>
                    <a:pt x="217" y="456"/>
                    <a:pt x="217" y="456"/>
                    <a:pt x="217" y="456"/>
                  </a:cubicBezTo>
                  <a:cubicBezTo>
                    <a:pt x="221" y="459"/>
                    <a:pt x="224" y="462"/>
                    <a:pt x="228" y="464"/>
                  </a:cubicBezTo>
                  <a:cubicBezTo>
                    <a:pt x="230" y="466"/>
                    <a:pt x="232" y="468"/>
                    <a:pt x="235" y="469"/>
                  </a:cubicBezTo>
                  <a:cubicBezTo>
                    <a:pt x="268" y="494"/>
                    <a:pt x="302" y="520"/>
                    <a:pt x="338" y="550"/>
                  </a:cubicBezTo>
                  <a:cubicBezTo>
                    <a:pt x="337" y="551"/>
                    <a:pt x="336" y="553"/>
                    <a:pt x="336" y="555"/>
                  </a:cubicBezTo>
                  <a:cubicBezTo>
                    <a:pt x="336" y="558"/>
                    <a:pt x="337" y="561"/>
                    <a:pt x="339" y="562"/>
                  </a:cubicBezTo>
                  <a:cubicBezTo>
                    <a:pt x="290" y="620"/>
                    <a:pt x="241" y="680"/>
                    <a:pt x="190" y="738"/>
                  </a:cubicBezTo>
                  <a:cubicBezTo>
                    <a:pt x="186" y="742"/>
                    <a:pt x="182" y="747"/>
                    <a:pt x="178" y="751"/>
                  </a:cubicBezTo>
                  <a:cubicBezTo>
                    <a:pt x="166" y="765"/>
                    <a:pt x="154" y="778"/>
                    <a:pt x="142" y="792"/>
                  </a:cubicBezTo>
                  <a:cubicBezTo>
                    <a:pt x="141" y="790"/>
                    <a:pt x="139" y="789"/>
                    <a:pt x="137" y="789"/>
                  </a:cubicBezTo>
                  <a:cubicBezTo>
                    <a:pt x="137" y="776"/>
                    <a:pt x="136" y="764"/>
                    <a:pt x="136" y="751"/>
                  </a:cubicBezTo>
                  <a:cubicBezTo>
                    <a:pt x="136" y="749"/>
                    <a:pt x="136" y="747"/>
                    <a:pt x="136" y="745"/>
                  </a:cubicBezTo>
                  <a:cubicBezTo>
                    <a:pt x="136" y="730"/>
                    <a:pt x="135" y="715"/>
                    <a:pt x="135" y="700"/>
                  </a:cubicBezTo>
                  <a:cubicBezTo>
                    <a:pt x="135" y="698"/>
                    <a:pt x="135" y="695"/>
                    <a:pt x="135" y="693"/>
                  </a:cubicBezTo>
                  <a:cubicBezTo>
                    <a:pt x="134" y="676"/>
                    <a:pt x="134" y="660"/>
                    <a:pt x="133" y="643"/>
                  </a:cubicBezTo>
                  <a:cubicBezTo>
                    <a:pt x="133" y="642"/>
                    <a:pt x="133" y="642"/>
                    <a:pt x="133" y="641"/>
                  </a:cubicBezTo>
                  <a:cubicBezTo>
                    <a:pt x="131" y="578"/>
                    <a:pt x="128" y="516"/>
                    <a:pt x="124" y="456"/>
                  </a:cubicBezTo>
                  <a:cubicBezTo>
                    <a:pt x="123" y="456"/>
                    <a:pt x="123" y="456"/>
                    <a:pt x="123" y="456"/>
                  </a:cubicBezTo>
                  <a:cubicBezTo>
                    <a:pt x="123" y="457"/>
                    <a:pt x="123" y="458"/>
                    <a:pt x="123" y="459"/>
                  </a:cubicBezTo>
                  <a:cubicBezTo>
                    <a:pt x="124" y="469"/>
                    <a:pt x="125" y="479"/>
                    <a:pt x="125" y="489"/>
                  </a:cubicBezTo>
                  <a:cubicBezTo>
                    <a:pt x="126" y="497"/>
                    <a:pt x="126" y="505"/>
                    <a:pt x="126" y="513"/>
                  </a:cubicBezTo>
                  <a:cubicBezTo>
                    <a:pt x="127" y="521"/>
                    <a:pt x="127" y="530"/>
                    <a:pt x="128" y="539"/>
                  </a:cubicBezTo>
                  <a:cubicBezTo>
                    <a:pt x="129" y="549"/>
                    <a:pt x="129" y="559"/>
                    <a:pt x="129" y="570"/>
                  </a:cubicBezTo>
                  <a:cubicBezTo>
                    <a:pt x="130" y="576"/>
                    <a:pt x="130" y="583"/>
                    <a:pt x="130" y="590"/>
                  </a:cubicBezTo>
                  <a:cubicBezTo>
                    <a:pt x="131" y="604"/>
                    <a:pt x="132" y="619"/>
                    <a:pt x="132" y="633"/>
                  </a:cubicBezTo>
                  <a:cubicBezTo>
                    <a:pt x="132" y="636"/>
                    <a:pt x="132" y="638"/>
                    <a:pt x="132" y="641"/>
                  </a:cubicBezTo>
                  <a:cubicBezTo>
                    <a:pt x="134" y="690"/>
                    <a:pt x="135" y="739"/>
                    <a:pt x="136" y="789"/>
                  </a:cubicBezTo>
                  <a:cubicBezTo>
                    <a:pt x="132" y="790"/>
                    <a:pt x="128" y="793"/>
                    <a:pt x="127" y="797"/>
                  </a:cubicBezTo>
                  <a:cubicBezTo>
                    <a:pt x="121" y="796"/>
                    <a:pt x="114" y="796"/>
                    <a:pt x="107" y="795"/>
                  </a:cubicBezTo>
                  <a:cubicBezTo>
                    <a:pt x="91" y="793"/>
                    <a:pt x="76" y="791"/>
                    <a:pt x="60" y="789"/>
                  </a:cubicBezTo>
                  <a:cubicBezTo>
                    <a:pt x="60" y="790"/>
                    <a:pt x="60" y="790"/>
                    <a:pt x="60" y="790"/>
                  </a:cubicBezTo>
                  <a:cubicBezTo>
                    <a:pt x="65" y="791"/>
                    <a:pt x="70" y="791"/>
                    <a:pt x="75" y="792"/>
                  </a:cubicBezTo>
                  <a:cubicBezTo>
                    <a:pt x="77" y="792"/>
                    <a:pt x="78" y="792"/>
                    <a:pt x="79" y="792"/>
                  </a:cubicBezTo>
                  <a:cubicBezTo>
                    <a:pt x="80" y="792"/>
                    <a:pt x="81" y="792"/>
                    <a:pt x="82" y="793"/>
                  </a:cubicBezTo>
                  <a:cubicBezTo>
                    <a:pt x="96" y="794"/>
                    <a:pt x="112" y="796"/>
                    <a:pt x="127" y="798"/>
                  </a:cubicBezTo>
                  <a:cubicBezTo>
                    <a:pt x="127" y="799"/>
                    <a:pt x="127" y="799"/>
                    <a:pt x="127" y="799"/>
                  </a:cubicBezTo>
                  <a:cubicBezTo>
                    <a:pt x="127" y="804"/>
                    <a:pt x="131" y="808"/>
                    <a:pt x="137" y="808"/>
                  </a:cubicBezTo>
                  <a:cubicBezTo>
                    <a:pt x="137" y="808"/>
                    <a:pt x="137" y="808"/>
                    <a:pt x="138" y="808"/>
                  </a:cubicBezTo>
                  <a:cubicBezTo>
                    <a:pt x="152" y="899"/>
                    <a:pt x="166" y="995"/>
                    <a:pt x="178" y="1095"/>
                  </a:cubicBezTo>
                  <a:cubicBezTo>
                    <a:pt x="176" y="1095"/>
                    <a:pt x="175" y="1096"/>
                    <a:pt x="174" y="1096"/>
                  </a:cubicBezTo>
                  <a:cubicBezTo>
                    <a:pt x="137" y="1046"/>
                    <a:pt x="99" y="994"/>
                    <a:pt x="60" y="943"/>
                  </a:cubicBezTo>
                  <a:cubicBezTo>
                    <a:pt x="60" y="945"/>
                    <a:pt x="60" y="945"/>
                    <a:pt x="60" y="945"/>
                  </a:cubicBezTo>
                  <a:cubicBezTo>
                    <a:pt x="69" y="956"/>
                    <a:pt x="77" y="967"/>
                    <a:pt x="86" y="978"/>
                  </a:cubicBezTo>
                  <a:cubicBezTo>
                    <a:pt x="86" y="978"/>
                    <a:pt x="86" y="978"/>
                    <a:pt x="86" y="978"/>
                  </a:cubicBezTo>
                  <a:cubicBezTo>
                    <a:pt x="116" y="1018"/>
                    <a:pt x="145" y="1058"/>
                    <a:pt x="174" y="1097"/>
                  </a:cubicBezTo>
                  <a:cubicBezTo>
                    <a:pt x="171" y="1099"/>
                    <a:pt x="170" y="1101"/>
                    <a:pt x="170" y="1104"/>
                  </a:cubicBezTo>
                  <a:cubicBezTo>
                    <a:pt x="170" y="1106"/>
                    <a:pt x="170" y="1107"/>
                    <a:pt x="171" y="1108"/>
                  </a:cubicBezTo>
                  <a:cubicBezTo>
                    <a:pt x="164" y="1112"/>
                    <a:pt x="157" y="1116"/>
                    <a:pt x="151" y="1119"/>
                  </a:cubicBezTo>
                  <a:cubicBezTo>
                    <a:pt x="148" y="1120"/>
                    <a:pt x="146" y="1122"/>
                    <a:pt x="144" y="1123"/>
                  </a:cubicBezTo>
                  <a:cubicBezTo>
                    <a:pt x="134" y="1128"/>
                    <a:pt x="124" y="1133"/>
                    <a:pt x="115" y="1138"/>
                  </a:cubicBezTo>
                  <a:cubicBezTo>
                    <a:pt x="113" y="1139"/>
                    <a:pt x="112" y="1140"/>
                    <a:pt x="110" y="1141"/>
                  </a:cubicBezTo>
                  <a:cubicBezTo>
                    <a:pt x="93" y="1149"/>
                    <a:pt x="77" y="1157"/>
                    <a:pt x="60" y="1164"/>
                  </a:cubicBezTo>
                  <a:cubicBezTo>
                    <a:pt x="60" y="1165"/>
                    <a:pt x="60" y="1165"/>
                    <a:pt x="60" y="1165"/>
                  </a:cubicBezTo>
                  <a:cubicBezTo>
                    <a:pt x="77" y="1158"/>
                    <a:pt x="93" y="1150"/>
                    <a:pt x="110" y="1141"/>
                  </a:cubicBezTo>
                  <a:cubicBezTo>
                    <a:pt x="112" y="1141"/>
                    <a:pt x="113" y="1140"/>
                    <a:pt x="114" y="1139"/>
                  </a:cubicBezTo>
                  <a:cubicBezTo>
                    <a:pt x="124" y="1134"/>
                    <a:pt x="134" y="1129"/>
                    <a:pt x="144" y="1124"/>
                  </a:cubicBezTo>
                  <a:cubicBezTo>
                    <a:pt x="147" y="1122"/>
                    <a:pt x="149" y="1121"/>
                    <a:pt x="151" y="1120"/>
                  </a:cubicBezTo>
                  <a:cubicBezTo>
                    <a:pt x="158" y="1116"/>
                    <a:pt x="165" y="1113"/>
                    <a:pt x="171" y="1109"/>
                  </a:cubicBezTo>
                  <a:cubicBezTo>
                    <a:pt x="173" y="1112"/>
                    <a:pt x="176" y="1114"/>
                    <a:pt x="179" y="1114"/>
                  </a:cubicBezTo>
                  <a:cubicBezTo>
                    <a:pt x="179" y="1114"/>
                    <a:pt x="179" y="1114"/>
                    <a:pt x="179" y="1114"/>
                  </a:cubicBezTo>
                  <a:cubicBezTo>
                    <a:pt x="181" y="1144"/>
                    <a:pt x="182" y="1174"/>
                    <a:pt x="184" y="1203"/>
                  </a:cubicBezTo>
                  <a:cubicBezTo>
                    <a:pt x="184" y="1204"/>
                    <a:pt x="184" y="1205"/>
                    <a:pt x="184" y="1206"/>
                  </a:cubicBezTo>
                  <a:cubicBezTo>
                    <a:pt x="184" y="1208"/>
                    <a:pt x="184" y="1211"/>
                    <a:pt x="184" y="1214"/>
                  </a:cubicBezTo>
                  <a:cubicBezTo>
                    <a:pt x="185" y="1214"/>
                    <a:pt x="185" y="1214"/>
                    <a:pt x="185" y="1214"/>
                  </a:cubicBezTo>
                  <a:cubicBezTo>
                    <a:pt x="185" y="1211"/>
                    <a:pt x="185" y="1209"/>
                    <a:pt x="185" y="1206"/>
                  </a:cubicBezTo>
                  <a:cubicBezTo>
                    <a:pt x="184" y="1198"/>
                    <a:pt x="184" y="1190"/>
                    <a:pt x="183" y="1181"/>
                  </a:cubicBezTo>
                  <a:cubicBezTo>
                    <a:pt x="183" y="1173"/>
                    <a:pt x="183" y="1165"/>
                    <a:pt x="182" y="1156"/>
                  </a:cubicBezTo>
                  <a:cubicBezTo>
                    <a:pt x="182" y="1143"/>
                    <a:pt x="181" y="1131"/>
                    <a:pt x="180" y="1118"/>
                  </a:cubicBezTo>
                  <a:cubicBezTo>
                    <a:pt x="180" y="1116"/>
                    <a:pt x="180" y="1115"/>
                    <a:pt x="180" y="1113"/>
                  </a:cubicBezTo>
                  <a:cubicBezTo>
                    <a:pt x="181" y="1113"/>
                    <a:pt x="183" y="1113"/>
                    <a:pt x="184" y="1112"/>
                  </a:cubicBezTo>
                  <a:cubicBezTo>
                    <a:pt x="184" y="1113"/>
                    <a:pt x="184" y="1114"/>
                    <a:pt x="185" y="1114"/>
                  </a:cubicBezTo>
                  <a:cubicBezTo>
                    <a:pt x="189" y="1122"/>
                    <a:pt x="194" y="1129"/>
                    <a:pt x="198" y="1137"/>
                  </a:cubicBezTo>
                  <a:cubicBezTo>
                    <a:pt x="210" y="1156"/>
                    <a:pt x="222" y="1176"/>
                    <a:pt x="233" y="1195"/>
                  </a:cubicBezTo>
                  <a:cubicBezTo>
                    <a:pt x="234" y="1197"/>
                    <a:pt x="235" y="1198"/>
                    <a:pt x="236" y="1200"/>
                  </a:cubicBezTo>
                  <a:cubicBezTo>
                    <a:pt x="239" y="1205"/>
                    <a:pt x="242" y="1209"/>
                    <a:pt x="244" y="1214"/>
                  </a:cubicBezTo>
                  <a:cubicBezTo>
                    <a:pt x="245" y="1214"/>
                    <a:pt x="245" y="1214"/>
                    <a:pt x="245" y="1214"/>
                  </a:cubicBezTo>
                  <a:cubicBezTo>
                    <a:pt x="226" y="1181"/>
                    <a:pt x="206" y="1148"/>
                    <a:pt x="186" y="1114"/>
                  </a:cubicBezTo>
                  <a:cubicBezTo>
                    <a:pt x="185" y="1113"/>
                    <a:pt x="185" y="1113"/>
                    <a:pt x="184" y="1112"/>
                  </a:cubicBezTo>
                  <a:cubicBezTo>
                    <a:pt x="186" y="1111"/>
                    <a:pt x="188" y="1109"/>
                    <a:pt x="188" y="1106"/>
                  </a:cubicBezTo>
                  <a:cubicBezTo>
                    <a:pt x="203" y="1109"/>
                    <a:pt x="218" y="1112"/>
                    <a:pt x="232" y="1115"/>
                  </a:cubicBezTo>
                  <a:cubicBezTo>
                    <a:pt x="239" y="1117"/>
                    <a:pt x="247" y="1118"/>
                    <a:pt x="255" y="1120"/>
                  </a:cubicBezTo>
                  <a:cubicBezTo>
                    <a:pt x="271" y="1123"/>
                    <a:pt x="286" y="1126"/>
                    <a:pt x="302" y="1128"/>
                  </a:cubicBezTo>
                  <a:cubicBezTo>
                    <a:pt x="311" y="1130"/>
                    <a:pt x="319" y="1132"/>
                    <a:pt x="328" y="1133"/>
                  </a:cubicBezTo>
                  <a:cubicBezTo>
                    <a:pt x="341" y="1136"/>
                    <a:pt x="354" y="1138"/>
                    <a:pt x="367" y="1140"/>
                  </a:cubicBezTo>
                  <a:cubicBezTo>
                    <a:pt x="378" y="1142"/>
                    <a:pt x="389" y="1144"/>
                    <a:pt x="399" y="1145"/>
                  </a:cubicBezTo>
                  <a:cubicBezTo>
                    <a:pt x="409" y="1147"/>
                    <a:pt x="419" y="1148"/>
                    <a:pt x="429" y="1150"/>
                  </a:cubicBezTo>
                  <a:cubicBezTo>
                    <a:pt x="443" y="1152"/>
                    <a:pt x="456" y="1154"/>
                    <a:pt x="469" y="1156"/>
                  </a:cubicBezTo>
                  <a:cubicBezTo>
                    <a:pt x="469" y="1156"/>
                    <a:pt x="470" y="1156"/>
                    <a:pt x="471" y="1156"/>
                  </a:cubicBezTo>
                  <a:cubicBezTo>
                    <a:pt x="513" y="1162"/>
                    <a:pt x="554" y="1167"/>
                    <a:pt x="594" y="1172"/>
                  </a:cubicBezTo>
                  <a:cubicBezTo>
                    <a:pt x="597" y="1172"/>
                    <a:pt x="600" y="1173"/>
                    <a:pt x="603" y="1173"/>
                  </a:cubicBezTo>
                  <a:cubicBezTo>
                    <a:pt x="616" y="1174"/>
                    <a:pt x="630" y="1175"/>
                    <a:pt x="643" y="1177"/>
                  </a:cubicBezTo>
                  <a:cubicBezTo>
                    <a:pt x="651" y="1178"/>
                    <a:pt x="660" y="1178"/>
                    <a:pt x="668" y="1179"/>
                  </a:cubicBezTo>
                  <a:cubicBezTo>
                    <a:pt x="679" y="1180"/>
                    <a:pt x="690" y="1181"/>
                    <a:pt x="700" y="1182"/>
                  </a:cubicBezTo>
                  <a:cubicBezTo>
                    <a:pt x="708" y="1182"/>
                    <a:pt x="716" y="1183"/>
                    <a:pt x="723" y="1184"/>
                  </a:cubicBezTo>
                  <a:cubicBezTo>
                    <a:pt x="723" y="1184"/>
                    <a:pt x="723" y="1184"/>
                    <a:pt x="723" y="1184"/>
                  </a:cubicBezTo>
                  <a:cubicBezTo>
                    <a:pt x="723" y="1188"/>
                    <a:pt x="726" y="1191"/>
                    <a:pt x="729" y="1193"/>
                  </a:cubicBezTo>
                  <a:cubicBezTo>
                    <a:pt x="728" y="1197"/>
                    <a:pt x="726" y="1201"/>
                    <a:pt x="725" y="1205"/>
                  </a:cubicBezTo>
                  <a:cubicBezTo>
                    <a:pt x="724" y="1208"/>
                    <a:pt x="723" y="1211"/>
                    <a:pt x="722" y="1214"/>
                  </a:cubicBezTo>
                  <a:cubicBezTo>
                    <a:pt x="723" y="1214"/>
                    <a:pt x="723" y="1214"/>
                    <a:pt x="723" y="1214"/>
                  </a:cubicBezTo>
                  <a:cubicBezTo>
                    <a:pt x="726" y="1207"/>
                    <a:pt x="728" y="1200"/>
                    <a:pt x="730" y="1193"/>
                  </a:cubicBezTo>
                  <a:cubicBezTo>
                    <a:pt x="731" y="1193"/>
                    <a:pt x="732" y="1193"/>
                    <a:pt x="732" y="1193"/>
                  </a:cubicBezTo>
                  <a:cubicBezTo>
                    <a:pt x="734" y="1193"/>
                    <a:pt x="734" y="1193"/>
                    <a:pt x="735" y="1193"/>
                  </a:cubicBezTo>
                  <a:cubicBezTo>
                    <a:pt x="738" y="1200"/>
                    <a:pt x="741" y="1207"/>
                    <a:pt x="743" y="1214"/>
                  </a:cubicBezTo>
                  <a:cubicBezTo>
                    <a:pt x="744" y="1214"/>
                    <a:pt x="744" y="1214"/>
                    <a:pt x="744" y="1214"/>
                  </a:cubicBezTo>
                  <a:cubicBezTo>
                    <a:pt x="742" y="1207"/>
                    <a:pt x="739" y="1200"/>
                    <a:pt x="736" y="1193"/>
                  </a:cubicBezTo>
                  <a:cubicBezTo>
                    <a:pt x="740" y="1191"/>
                    <a:pt x="742" y="1188"/>
                    <a:pt x="742" y="1184"/>
                  </a:cubicBezTo>
                  <a:cubicBezTo>
                    <a:pt x="742" y="1182"/>
                    <a:pt x="741" y="1180"/>
                    <a:pt x="740" y="1179"/>
                  </a:cubicBezTo>
                  <a:cubicBezTo>
                    <a:pt x="746" y="1175"/>
                    <a:pt x="752" y="1171"/>
                    <a:pt x="758" y="1166"/>
                  </a:cubicBezTo>
                  <a:cubicBezTo>
                    <a:pt x="760" y="1165"/>
                    <a:pt x="763" y="1163"/>
                    <a:pt x="765" y="1162"/>
                  </a:cubicBezTo>
                  <a:cubicBezTo>
                    <a:pt x="767" y="1160"/>
                    <a:pt x="770" y="1158"/>
                    <a:pt x="773" y="1156"/>
                  </a:cubicBezTo>
                  <a:cubicBezTo>
                    <a:pt x="788" y="1146"/>
                    <a:pt x="803" y="1135"/>
                    <a:pt x="817" y="1124"/>
                  </a:cubicBezTo>
                  <a:cubicBezTo>
                    <a:pt x="817" y="1123"/>
                    <a:pt x="817" y="1123"/>
                    <a:pt x="817" y="1123"/>
                  </a:cubicBezTo>
                  <a:cubicBezTo>
                    <a:pt x="814" y="1125"/>
                    <a:pt x="812" y="1127"/>
                    <a:pt x="809" y="1129"/>
                  </a:cubicBezTo>
                  <a:cubicBezTo>
                    <a:pt x="805" y="1132"/>
                    <a:pt x="801" y="1135"/>
                    <a:pt x="797" y="1138"/>
                  </a:cubicBezTo>
                  <a:cubicBezTo>
                    <a:pt x="790" y="1143"/>
                    <a:pt x="784" y="1147"/>
                    <a:pt x="778" y="1152"/>
                  </a:cubicBezTo>
                  <a:cubicBezTo>
                    <a:pt x="774" y="1155"/>
                    <a:pt x="770" y="1157"/>
                    <a:pt x="766" y="1160"/>
                  </a:cubicBezTo>
                  <a:cubicBezTo>
                    <a:pt x="759" y="1165"/>
                    <a:pt x="752" y="1169"/>
                    <a:pt x="746" y="1174"/>
                  </a:cubicBezTo>
                  <a:cubicBezTo>
                    <a:pt x="744" y="1175"/>
                    <a:pt x="742" y="1177"/>
                    <a:pt x="740" y="1178"/>
                  </a:cubicBezTo>
                  <a:cubicBezTo>
                    <a:pt x="739" y="1178"/>
                    <a:pt x="739" y="1177"/>
                    <a:pt x="739" y="1177"/>
                  </a:cubicBezTo>
                  <a:cubicBezTo>
                    <a:pt x="741" y="1173"/>
                    <a:pt x="744" y="1170"/>
                    <a:pt x="747" y="1166"/>
                  </a:cubicBezTo>
                  <a:cubicBezTo>
                    <a:pt x="751" y="1161"/>
                    <a:pt x="755" y="1156"/>
                    <a:pt x="759" y="1151"/>
                  </a:cubicBezTo>
                  <a:cubicBezTo>
                    <a:pt x="763" y="1145"/>
                    <a:pt x="768" y="1139"/>
                    <a:pt x="773" y="1133"/>
                  </a:cubicBezTo>
                  <a:cubicBezTo>
                    <a:pt x="776" y="1128"/>
                    <a:pt x="780" y="1123"/>
                    <a:pt x="784" y="1118"/>
                  </a:cubicBezTo>
                  <a:cubicBezTo>
                    <a:pt x="789" y="1111"/>
                    <a:pt x="794" y="1104"/>
                    <a:pt x="799" y="1098"/>
                  </a:cubicBezTo>
                  <a:cubicBezTo>
                    <a:pt x="802" y="1094"/>
                    <a:pt x="805" y="1090"/>
                    <a:pt x="808" y="1086"/>
                  </a:cubicBezTo>
                  <a:cubicBezTo>
                    <a:pt x="811" y="1082"/>
                    <a:pt x="814" y="1078"/>
                    <a:pt x="817" y="1074"/>
                  </a:cubicBezTo>
                  <a:cubicBezTo>
                    <a:pt x="817" y="1073"/>
                    <a:pt x="817" y="1073"/>
                    <a:pt x="817" y="1073"/>
                  </a:cubicBezTo>
                  <a:cubicBezTo>
                    <a:pt x="791" y="1107"/>
                    <a:pt x="765" y="1142"/>
                    <a:pt x="738" y="1176"/>
                  </a:cubicBezTo>
                  <a:cubicBezTo>
                    <a:pt x="736" y="1175"/>
                    <a:pt x="735" y="1174"/>
                    <a:pt x="732" y="1174"/>
                  </a:cubicBezTo>
                  <a:cubicBezTo>
                    <a:pt x="731" y="1174"/>
                    <a:pt x="729" y="1175"/>
                    <a:pt x="728" y="1176"/>
                  </a:cubicBezTo>
                  <a:cubicBezTo>
                    <a:pt x="717" y="1158"/>
                    <a:pt x="706" y="1140"/>
                    <a:pt x="695" y="1122"/>
                  </a:cubicBezTo>
                  <a:cubicBezTo>
                    <a:pt x="676" y="1090"/>
                    <a:pt x="656" y="1058"/>
                    <a:pt x="636" y="1025"/>
                  </a:cubicBezTo>
                  <a:cubicBezTo>
                    <a:pt x="631" y="1017"/>
                    <a:pt x="626" y="1009"/>
                    <a:pt x="621" y="1001"/>
                  </a:cubicBezTo>
                  <a:cubicBezTo>
                    <a:pt x="624" y="999"/>
                    <a:pt x="626" y="996"/>
                    <a:pt x="626" y="993"/>
                  </a:cubicBezTo>
                  <a:cubicBezTo>
                    <a:pt x="626" y="992"/>
                    <a:pt x="626" y="992"/>
                    <a:pt x="625" y="991"/>
                  </a:cubicBezTo>
                  <a:cubicBezTo>
                    <a:pt x="648" y="987"/>
                    <a:pt x="672" y="982"/>
                    <a:pt x="695" y="977"/>
                  </a:cubicBezTo>
                  <a:cubicBezTo>
                    <a:pt x="734" y="969"/>
                    <a:pt x="774" y="961"/>
                    <a:pt x="817" y="951"/>
                  </a:cubicBezTo>
                  <a:cubicBezTo>
                    <a:pt x="817" y="951"/>
                    <a:pt x="817" y="951"/>
                    <a:pt x="817" y="951"/>
                  </a:cubicBezTo>
                  <a:cubicBezTo>
                    <a:pt x="811" y="952"/>
                    <a:pt x="806" y="953"/>
                    <a:pt x="800" y="954"/>
                  </a:cubicBezTo>
                  <a:cubicBezTo>
                    <a:pt x="795" y="955"/>
                    <a:pt x="790" y="956"/>
                    <a:pt x="785" y="958"/>
                  </a:cubicBezTo>
                  <a:cubicBezTo>
                    <a:pt x="777" y="959"/>
                    <a:pt x="769" y="961"/>
                    <a:pt x="761" y="963"/>
                  </a:cubicBezTo>
                  <a:cubicBezTo>
                    <a:pt x="757" y="964"/>
                    <a:pt x="753" y="964"/>
                    <a:pt x="749" y="965"/>
                  </a:cubicBezTo>
                  <a:cubicBezTo>
                    <a:pt x="741" y="967"/>
                    <a:pt x="732" y="969"/>
                    <a:pt x="724" y="971"/>
                  </a:cubicBezTo>
                  <a:cubicBezTo>
                    <a:pt x="720" y="971"/>
                    <a:pt x="717" y="972"/>
                    <a:pt x="713" y="973"/>
                  </a:cubicBezTo>
                  <a:cubicBezTo>
                    <a:pt x="704" y="975"/>
                    <a:pt x="696" y="976"/>
                    <a:pt x="688" y="978"/>
                  </a:cubicBezTo>
                  <a:cubicBezTo>
                    <a:pt x="684" y="979"/>
                    <a:pt x="681" y="980"/>
                    <a:pt x="677" y="980"/>
                  </a:cubicBezTo>
                  <a:cubicBezTo>
                    <a:pt x="669" y="982"/>
                    <a:pt x="660" y="984"/>
                    <a:pt x="652" y="985"/>
                  </a:cubicBezTo>
                  <a:cubicBezTo>
                    <a:pt x="649" y="986"/>
                    <a:pt x="646" y="987"/>
                    <a:pt x="642" y="987"/>
                  </a:cubicBezTo>
                  <a:cubicBezTo>
                    <a:pt x="637" y="988"/>
                    <a:pt x="631" y="990"/>
                    <a:pt x="625" y="991"/>
                  </a:cubicBezTo>
                  <a:cubicBezTo>
                    <a:pt x="625" y="990"/>
                    <a:pt x="625" y="990"/>
                    <a:pt x="625" y="990"/>
                  </a:cubicBezTo>
                  <a:cubicBezTo>
                    <a:pt x="635" y="985"/>
                    <a:pt x="646" y="981"/>
                    <a:pt x="656" y="977"/>
                  </a:cubicBezTo>
                  <a:cubicBezTo>
                    <a:pt x="664" y="973"/>
                    <a:pt x="673" y="970"/>
                    <a:pt x="681" y="966"/>
                  </a:cubicBezTo>
                  <a:cubicBezTo>
                    <a:pt x="695" y="960"/>
                    <a:pt x="709" y="954"/>
                    <a:pt x="723" y="948"/>
                  </a:cubicBezTo>
                  <a:cubicBezTo>
                    <a:pt x="730" y="945"/>
                    <a:pt x="736" y="943"/>
                    <a:pt x="743" y="940"/>
                  </a:cubicBezTo>
                  <a:cubicBezTo>
                    <a:pt x="759" y="933"/>
                    <a:pt x="775" y="926"/>
                    <a:pt x="792" y="919"/>
                  </a:cubicBezTo>
                  <a:cubicBezTo>
                    <a:pt x="796" y="917"/>
                    <a:pt x="800" y="915"/>
                    <a:pt x="804" y="913"/>
                  </a:cubicBezTo>
                  <a:cubicBezTo>
                    <a:pt x="808" y="911"/>
                    <a:pt x="813" y="909"/>
                    <a:pt x="817" y="907"/>
                  </a:cubicBezTo>
                  <a:cubicBezTo>
                    <a:pt x="817" y="907"/>
                    <a:pt x="817" y="907"/>
                    <a:pt x="817" y="907"/>
                  </a:cubicBezTo>
                  <a:cubicBezTo>
                    <a:pt x="813" y="909"/>
                    <a:pt x="808" y="911"/>
                    <a:pt x="803" y="913"/>
                  </a:cubicBezTo>
                  <a:cubicBezTo>
                    <a:pt x="746" y="938"/>
                    <a:pt x="687" y="963"/>
                    <a:pt x="627" y="988"/>
                  </a:cubicBezTo>
                  <a:cubicBezTo>
                    <a:pt x="626" y="988"/>
                    <a:pt x="626" y="988"/>
                    <a:pt x="625" y="989"/>
                  </a:cubicBezTo>
                  <a:cubicBezTo>
                    <a:pt x="624" y="987"/>
                    <a:pt x="622" y="985"/>
                    <a:pt x="620" y="984"/>
                  </a:cubicBezTo>
                  <a:cubicBezTo>
                    <a:pt x="629" y="962"/>
                    <a:pt x="638" y="939"/>
                    <a:pt x="647" y="916"/>
                  </a:cubicBezTo>
                  <a:cubicBezTo>
                    <a:pt x="651" y="908"/>
                    <a:pt x="654" y="901"/>
                    <a:pt x="657" y="893"/>
                  </a:cubicBezTo>
                  <a:cubicBezTo>
                    <a:pt x="669" y="864"/>
                    <a:pt x="680" y="835"/>
                    <a:pt x="691" y="806"/>
                  </a:cubicBezTo>
                  <a:cubicBezTo>
                    <a:pt x="692" y="802"/>
                    <a:pt x="694" y="797"/>
                    <a:pt x="696" y="793"/>
                  </a:cubicBezTo>
                  <a:cubicBezTo>
                    <a:pt x="705" y="768"/>
                    <a:pt x="715" y="743"/>
                    <a:pt x="724" y="718"/>
                  </a:cubicBezTo>
                  <a:cubicBezTo>
                    <a:pt x="727" y="710"/>
                    <a:pt x="730" y="702"/>
                    <a:pt x="733" y="694"/>
                  </a:cubicBezTo>
                  <a:cubicBezTo>
                    <a:pt x="746" y="661"/>
                    <a:pt x="758" y="629"/>
                    <a:pt x="770" y="597"/>
                  </a:cubicBezTo>
                  <a:cubicBezTo>
                    <a:pt x="780" y="571"/>
                    <a:pt x="790" y="544"/>
                    <a:pt x="799" y="518"/>
                  </a:cubicBezTo>
                  <a:cubicBezTo>
                    <a:pt x="800" y="518"/>
                    <a:pt x="801" y="518"/>
                    <a:pt x="802" y="518"/>
                  </a:cubicBezTo>
                  <a:cubicBezTo>
                    <a:pt x="803" y="518"/>
                    <a:pt x="804" y="518"/>
                    <a:pt x="805" y="518"/>
                  </a:cubicBezTo>
                  <a:cubicBezTo>
                    <a:pt x="807" y="523"/>
                    <a:pt x="809" y="528"/>
                    <a:pt x="811" y="534"/>
                  </a:cubicBezTo>
                  <a:cubicBezTo>
                    <a:pt x="812" y="536"/>
                    <a:pt x="813" y="539"/>
                    <a:pt x="814" y="542"/>
                  </a:cubicBezTo>
                  <a:cubicBezTo>
                    <a:pt x="815" y="545"/>
                    <a:pt x="816" y="548"/>
                    <a:pt x="817" y="550"/>
                  </a:cubicBezTo>
                  <a:cubicBezTo>
                    <a:pt x="817" y="548"/>
                    <a:pt x="817" y="548"/>
                    <a:pt x="817" y="548"/>
                  </a:cubicBezTo>
                  <a:cubicBezTo>
                    <a:pt x="813" y="538"/>
                    <a:pt x="810" y="528"/>
                    <a:pt x="806" y="518"/>
                  </a:cubicBezTo>
                  <a:cubicBezTo>
                    <a:pt x="809" y="516"/>
                    <a:pt x="811" y="513"/>
                    <a:pt x="812" y="509"/>
                  </a:cubicBezTo>
                  <a:cubicBezTo>
                    <a:pt x="813" y="509"/>
                    <a:pt x="815" y="510"/>
                    <a:pt x="817" y="510"/>
                  </a:cubicBezTo>
                  <a:cubicBezTo>
                    <a:pt x="817" y="509"/>
                    <a:pt x="817" y="509"/>
                    <a:pt x="817" y="509"/>
                  </a:cubicBezTo>
                  <a:cubicBezTo>
                    <a:pt x="815" y="509"/>
                    <a:pt x="814" y="509"/>
                    <a:pt x="812" y="509"/>
                  </a:cubicBezTo>
                  <a:cubicBezTo>
                    <a:pt x="812" y="506"/>
                    <a:pt x="811" y="504"/>
                    <a:pt x="809" y="502"/>
                  </a:cubicBezTo>
                  <a:cubicBezTo>
                    <a:pt x="812" y="499"/>
                    <a:pt x="814" y="496"/>
                    <a:pt x="817" y="493"/>
                  </a:cubicBezTo>
                  <a:cubicBezTo>
                    <a:pt x="817" y="492"/>
                    <a:pt x="817" y="492"/>
                    <a:pt x="817" y="492"/>
                  </a:cubicBezTo>
                  <a:cubicBezTo>
                    <a:pt x="814" y="495"/>
                    <a:pt x="811" y="498"/>
                    <a:pt x="808" y="502"/>
                  </a:cubicBezTo>
                  <a:cubicBezTo>
                    <a:pt x="808" y="502"/>
                    <a:pt x="808" y="502"/>
                    <a:pt x="808" y="502"/>
                  </a:cubicBezTo>
                  <a:cubicBezTo>
                    <a:pt x="808" y="502"/>
                    <a:pt x="808" y="501"/>
                    <a:pt x="807" y="501"/>
                  </a:cubicBezTo>
                  <a:cubicBezTo>
                    <a:pt x="808" y="499"/>
                    <a:pt x="809" y="498"/>
                    <a:pt x="810" y="496"/>
                  </a:cubicBezTo>
                  <a:cubicBezTo>
                    <a:pt x="812" y="492"/>
                    <a:pt x="814" y="489"/>
                    <a:pt x="816" y="485"/>
                  </a:cubicBezTo>
                  <a:cubicBezTo>
                    <a:pt x="816" y="484"/>
                    <a:pt x="817" y="484"/>
                    <a:pt x="817" y="483"/>
                  </a:cubicBezTo>
                  <a:cubicBezTo>
                    <a:pt x="817" y="481"/>
                    <a:pt x="817" y="481"/>
                    <a:pt x="817" y="481"/>
                  </a:cubicBezTo>
                  <a:cubicBezTo>
                    <a:pt x="814" y="488"/>
                    <a:pt x="810" y="494"/>
                    <a:pt x="806" y="501"/>
                  </a:cubicBezTo>
                  <a:cubicBezTo>
                    <a:pt x="805" y="500"/>
                    <a:pt x="804" y="500"/>
                    <a:pt x="802" y="500"/>
                  </a:cubicBezTo>
                  <a:cubicBezTo>
                    <a:pt x="801" y="500"/>
                    <a:pt x="800" y="500"/>
                    <a:pt x="799" y="500"/>
                  </a:cubicBezTo>
                  <a:cubicBezTo>
                    <a:pt x="795" y="492"/>
                    <a:pt x="791" y="484"/>
                    <a:pt x="788" y="476"/>
                  </a:cubicBezTo>
                  <a:cubicBezTo>
                    <a:pt x="787" y="474"/>
                    <a:pt x="786" y="472"/>
                    <a:pt x="785" y="470"/>
                  </a:cubicBezTo>
                  <a:cubicBezTo>
                    <a:pt x="783" y="466"/>
                    <a:pt x="781" y="461"/>
                    <a:pt x="778" y="456"/>
                  </a:cubicBezTo>
                  <a:moveTo>
                    <a:pt x="60" y="422"/>
                  </a:moveTo>
                  <a:cubicBezTo>
                    <a:pt x="53" y="426"/>
                    <a:pt x="45" y="430"/>
                    <a:pt x="38" y="435"/>
                  </a:cubicBezTo>
                  <a:cubicBezTo>
                    <a:pt x="28" y="440"/>
                    <a:pt x="19" y="446"/>
                    <a:pt x="9" y="451"/>
                  </a:cubicBezTo>
                  <a:cubicBezTo>
                    <a:pt x="6" y="453"/>
                    <a:pt x="3" y="455"/>
                    <a:pt x="0" y="456"/>
                  </a:cubicBezTo>
                  <a:cubicBezTo>
                    <a:pt x="2" y="456"/>
                    <a:pt x="2" y="456"/>
                    <a:pt x="2" y="456"/>
                  </a:cubicBezTo>
                  <a:cubicBezTo>
                    <a:pt x="4" y="455"/>
                    <a:pt x="7" y="453"/>
                    <a:pt x="10" y="452"/>
                  </a:cubicBezTo>
                  <a:cubicBezTo>
                    <a:pt x="12" y="450"/>
                    <a:pt x="14" y="449"/>
                    <a:pt x="16" y="448"/>
                  </a:cubicBezTo>
                  <a:cubicBezTo>
                    <a:pt x="31" y="440"/>
                    <a:pt x="45" y="431"/>
                    <a:pt x="60" y="423"/>
                  </a:cubicBezTo>
                  <a:cubicBezTo>
                    <a:pt x="60" y="422"/>
                    <a:pt x="60" y="422"/>
                    <a:pt x="60" y="422"/>
                  </a:cubicBezTo>
                  <a:moveTo>
                    <a:pt x="1117" y="229"/>
                  </a:moveTo>
                  <a:cubicBezTo>
                    <a:pt x="1115" y="229"/>
                    <a:pt x="1115" y="229"/>
                    <a:pt x="1115" y="229"/>
                  </a:cubicBezTo>
                  <a:cubicBezTo>
                    <a:pt x="1114" y="230"/>
                    <a:pt x="1112" y="231"/>
                    <a:pt x="1110" y="232"/>
                  </a:cubicBezTo>
                  <a:cubicBezTo>
                    <a:pt x="1108" y="233"/>
                    <a:pt x="1106" y="234"/>
                    <a:pt x="1105" y="236"/>
                  </a:cubicBezTo>
                  <a:cubicBezTo>
                    <a:pt x="1102" y="237"/>
                    <a:pt x="1100" y="239"/>
                    <a:pt x="1098" y="240"/>
                  </a:cubicBezTo>
                  <a:cubicBezTo>
                    <a:pt x="1096" y="241"/>
                    <a:pt x="1095" y="242"/>
                    <a:pt x="1093" y="243"/>
                  </a:cubicBezTo>
                  <a:cubicBezTo>
                    <a:pt x="1092" y="244"/>
                    <a:pt x="1091" y="245"/>
                    <a:pt x="1089" y="246"/>
                  </a:cubicBezTo>
                  <a:cubicBezTo>
                    <a:pt x="1087" y="244"/>
                    <a:pt x="1085" y="243"/>
                    <a:pt x="1082" y="243"/>
                  </a:cubicBezTo>
                  <a:cubicBezTo>
                    <a:pt x="1082" y="239"/>
                    <a:pt x="1082" y="235"/>
                    <a:pt x="1082" y="231"/>
                  </a:cubicBezTo>
                  <a:cubicBezTo>
                    <a:pt x="1082" y="231"/>
                    <a:pt x="1082" y="230"/>
                    <a:pt x="1082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1" y="231"/>
                    <a:pt x="1081" y="233"/>
                    <a:pt x="1081" y="234"/>
                  </a:cubicBezTo>
                  <a:cubicBezTo>
                    <a:pt x="1081" y="237"/>
                    <a:pt x="1081" y="240"/>
                    <a:pt x="1081" y="243"/>
                  </a:cubicBezTo>
                  <a:cubicBezTo>
                    <a:pt x="1080" y="243"/>
                    <a:pt x="1080" y="243"/>
                    <a:pt x="1080" y="243"/>
                  </a:cubicBezTo>
                  <a:cubicBezTo>
                    <a:pt x="1080" y="241"/>
                    <a:pt x="1079" y="238"/>
                    <a:pt x="1079" y="236"/>
                  </a:cubicBezTo>
                  <a:cubicBezTo>
                    <a:pt x="1078" y="234"/>
                    <a:pt x="1078" y="231"/>
                    <a:pt x="1077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77" y="233"/>
                    <a:pt x="1078" y="238"/>
                    <a:pt x="1080" y="243"/>
                  </a:cubicBezTo>
                  <a:cubicBezTo>
                    <a:pt x="1077" y="244"/>
                    <a:pt x="1075" y="245"/>
                    <a:pt x="1074" y="247"/>
                  </a:cubicBezTo>
                  <a:cubicBezTo>
                    <a:pt x="1072" y="246"/>
                    <a:pt x="1071" y="245"/>
                    <a:pt x="1069" y="245"/>
                  </a:cubicBezTo>
                  <a:cubicBezTo>
                    <a:pt x="1066" y="243"/>
                    <a:pt x="1063" y="241"/>
                    <a:pt x="1060" y="240"/>
                  </a:cubicBezTo>
                  <a:cubicBezTo>
                    <a:pt x="1054" y="237"/>
                    <a:pt x="1049" y="234"/>
                    <a:pt x="1043" y="231"/>
                  </a:cubicBezTo>
                  <a:cubicBezTo>
                    <a:pt x="1043" y="232"/>
                    <a:pt x="1043" y="232"/>
                    <a:pt x="1043" y="232"/>
                  </a:cubicBezTo>
                  <a:cubicBezTo>
                    <a:pt x="1048" y="234"/>
                    <a:pt x="1053" y="237"/>
                    <a:pt x="1057" y="239"/>
                  </a:cubicBezTo>
                  <a:cubicBezTo>
                    <a:pt x="1058" y="240"/>
                    <a:pt x="1059" y="240"/>
                    <a:pt x="1060" y="240"/>
                  </a:cubicBezTo>
                  <a:cubicBezTo>
                    <a:pt x="1064" y="243"/>
                    <a:pt x="1069" y="245"/>
                    <a:pt x="1073" y="248"/>
                  </a:cubicBezTo>
                  <a:cubicBezTo>
                    <a:pt x="1073" y="249"/>
                    <a:pt x="1072" y="251"/>
                    <a:pt x="1072" y="252"/>
                  </a:cubicBezTo>
                  <a:cubicBezTo>
                    <a:pt x="1072" y="254"/>
                    <a:pt x="1073" y="255"/>
                    <a:pt x="1074" y="257"/>
                  </a:cubicBezTo>
                  <a:cubicBezTo>
                    <a:pt x="1073" y="257"/>
                    <a:pt x="1072" y="258"/>
                    <a:pt x="1071" y="259"/>
                  </a:cubicBezTo>
                  <a:cubicBezTo>
                    <a:pt x="1068" y="260"/>
                    <a:pt x="1066" y="262"/>
                    <a:pt x="1063" y="264"/>
                  </a:cubicBezTo>
                  <a:cubicBezTo>
                    <a:pt x="1060" y="266"/>
                    <a:pt x="1056" y="269"/>
                    <a:pt x="1053" y="271"/>
                  </a:cubicBezTo>
                  <a:cubicBezTo>
                    <a:pt x="1050" y="273"/>
                    <a:pt x="1047" y="275"/>
                    <a:pt x="1045" y="277"/>
                  </a:cubicBezTo>
                  <a:cubicBezTo>
                    <a:pt x="1044" y="277"/>
                    <a:pt x="1043" y="278"/>
                    <a:pt x="1043" y="278"/>
                  </a:cubicBezTo>
                  <a:cubicBezTo>
                    <a:pt x="1043" y="279"/>
                    <a:pt x="1043" y="279"/>
                    <a:pt x="1043" y="279"/>
                  </a:cubicBezTo>
                  <a:cubicBezTo>
                    <a:pt x="1044" y="279"/>
                    <a:pt x="1045" y="278"/>
                    <a:pt x="1045" y="277"/>
                  </a:cubicBezTo>
                  <a:cubicBezTo>
                    <a:pt x="1048" y="275"/>
                    <a:pt x="1051" y="274"/>
                    <a:pt x="1053" y="272"/>
                  </a:cubicBezTo>
                  <a:cubicBezTo>
                    <a:pt x="1057" y="269"/>
                    <a:pt x="1060" y="267"/>
                    <a:pt x="1064" y="265"/>
                  </a:cubicBezTo>
                  <a:cubicBezTo>
                    <a:pt x="1066" y="263"/>
                    <a:pt x="1067" y="262"/>
                    <a:pt x="1069" y="261"/>
                  </a:cubicBezTo>
                  <a:cubicBezTo>
                    <a:pt x="1071" y="260"/>
                    <a:pt x="1073" y="259"/>
                    <a:pt x="1074" y="257"/>
                  </a:cubicBezTo>
                  <a:cubicBezTo>
                    <a:pt x="1076" y="260"/>
                    <a:pt x="1079" y="261"/>
                    <a:pt x="1082" y="261"/>
                  </a:cubicBezTo>
                  <a:cubicBezTo>
                    <a:pt x="1084" y="261"/>
                    <a:pt x="1085" y="261"/>
                    <a:pt x="1087" y="260"/>
                  </a:cubicBezTo>
                  <a:cubicBezTo>
                    <a:pt x="1115" y="299"/>
                    <a:pt x="1142" y="338"/>
                    <a:pt x="1168" y="376"/>
                  </a:cubicBezTo>
                  <a:cubicBezTo>
                    <a:pt x="1169" y="378"/>
                    <a:pt x="1171" y="381"/>
                    <a:pt x="1172" y="383"/>
                  </a:cubicBezTo>
                  <a:cubicBezTo>
                    <a:pt x="1180" y="394"/>
                    <a:pt x="1187" y="405"/>
                    <a:pt x="1194" y="416"/>
                  </a:cubicBezTo>
                  <a:cubicBezTo>
                    <a:pt x="1197" y="420"/>
                    <a:pt x="1199" y="424"/>
                    <a:pt x="1202" y="428"/>
                  </a:cubicBezTo>
                  <a:cubicBezTo>
                    <a:pt x="1208" y="437"/>
                    <a:pt x="1214" y="446"/>
                    <a:pt x="1219" y="455"/>
                  </a:cubicBezTo>
                  <a:cubicBezTo>
                    <a:pt x="1219" y="456"/>
                    <a:pt x="1220" y="456"/>
                    <a:pt x="1220" y="456"/>
                  </a:cubicBezTo>
                  <a:cubicBezTo>
                    <a:pt x="1221" y="456"/>
                    <a:pt x="1221" y="456"/>
                    <a:pt x="1221" y="456"/>
                  </a:cubicBezTo>
                  <a:cubicBezTo>
                    <a:pt x="1212" y="443"/>
                    <a:pt x="1204" y="430"/>
                    <a:pt x="1195" y="416"/>
                  </a:cubicBezTo>
                  <a:cubicBezTo>
                    <a:pt x="1192" y="412"/>
                    <a:pt x="1190" y="408"/>
                    <a:pt x="1187" y="404"/>
                  </a:cubicBezTo>
                  <a:cubicBezTo>
                    <a:pt x="1181" y="395"/>
                    <a:pt x="1175" y="386"/>
                    <a:pt x="1169" y="376"/>
                  </a:cubicBezTo>
                  <a:cubicBezTo>
                    <a:pt x="1165" y="371"/>
                    <a:pt x="1162" y="366"/>
                    <a:pt x="1158" y="360"/>
                  </a:cubicBezTo>
                  <a:cubicBezTo>
                    <a:pt x="1153" y="352"/>
                    <a:pt x="1147" y="344"/>
                    <a:pt x="1141" y="336"/>
                  </a:cubicBezTo>
                  <a:cubicBezTo>
                    <a:pt x="1137" y="330"/>
                    <a:pt x="1133" y="324"/>
                    <a:pt x="1129" y="318"/>
                  </a:cubicBezTo>
                  <a:cubicBezTo>
                    <a:pt x="1124" y="310"/>
                    <a:pt x="1118" y="302"/>
                    <a:pt x="1113" y="295"/>
                  </a:cubicBezTo>
                  <a:cubicBezTo>
                    <a:pt x="1108" y="288"/>
                    <a:pt x="1103" y="281"/>
                    <a:pt x="1098" y="274"/>
                  </a:cubicBezTo>
                  <a:cubicBezTo>
                    <a:pt x="1095" y="269"/>
                    <a:pt x="1091" y="264"/>
                    <a:pt x="1088" y="259"/>
                  </a:cubicBezTo>
                  <a:cubicBezTo>
                    <a:pt x="1089" y="259"/>
                    <a:pt x="1089" y="259"/>
                    <a:pt x="1089" y="259"/>
                  </a:cubicBezTo>
                  <a:cubicBezTo>
                    <a:pt x="1091" y="261"/>
                    <a:pt x="1094" y="263"/>
                    <a:pt x="1096" y="265"/>
                  </a:cubicBezTo>
                  <a:cubicBezTo>
                    <a:pt x="1100" y="269"/>
                    <a:pt x="1104" y="272"/>
                    <a:pt x="1109" y="276"/>
                  </a:cubicBezTo>
                  <a:cubicBezTo>
                    <a:pt x="1113" y="280"/>
                    <a:pt x="1117" y="284"/>
                    <a:pt x="1121" y="288"/>
                  </a:cubicBezTo>
                  <a:cubicBezTo>
                    <a:pt x="1125" y="292"/>
                    <a:pt x="1130" y="295"/>
                    <a:pt x="1134" y="299"/>
                  </a:cubicBezTo>
                  <a:cubicBezTo>
                    <a:pt x="1138" y="303"/>
                    <a:pt x="1142" y="307"/>
                    <a:pt x="1146" y="311"/>
                  </a:cubicBezTo>
                  <a:cubicBezTo>
                    <a:pt x="1150" y="315"/>
                    <a:pt x="1155" y="319"/>
                    <a:pt x="1159" y="323"/>
                  </a:cubicBezTo>
                  <a:cubicBezTo>
                    <a:pt x="1163" y="327"/>
                    <a:pt x="1167" y="331"/>
                    <a:pt x="1171" y="334"/>
                  </a:cubicBezTo>
                  <a:cubicBezTo>
                    <a:pt x="1175" y="339"/>
                    <a:pt x="1180" y="343"/>
                    <a:pt x="1184" y="347"/>
                  </a:cubicBezTo>
                  <a:cubicBezTo>
                    <a:pt x="1188" y="351"/>
                    <a:pt x="1192" y="355"/>
                    <a:pt x="1196" y="358"/>
                  </a:cubicBezTo>
                  <a:cubicBezTo>
                    <a:pt x="1200" y="363"/>
                    <a:pt x="1205" y="367"/>
                    <a:pt x="1209" y="372"/>
                  </a:cubicBezTo>
                  <a:cubicBezTo>
                    <a:pt x="1213" y="376"/>
                    <a:pt x="1217" y="379"/>
                    <a:pt x="1220" y="383"/>
                  </a:cubicBezTo>
                  <a:cubicBezTo>
                    <a:pt x="1225" y="388"/>
                    <a:pt x="1230" y="392"/>
                    <a:pt x="1234" y="397"/>
                  </a:cubicBezTo>
                  <a:cubicBezTo>
                    <a:pt x="1237" y="401"/>
                    <a:pt x="1241" y="404"/>
                    <a:pt x="1244" y="407"/>
                  </a:cubicBezTo>
                  <a:cubicBezTo>
                    <a:pt x="1252" y="416"/>
                    <a:pt x="1261" y="425"/>
                    <a:pt x="1269" y="434"/>
                  </a:cubicBezTo>
                  <a:cubicBezTo>
                    <a:pt x="1269" y="433"/>
                    <a:pt x="1269" y="433"/>
                    <a:pt x="1269" y="433"/>
                  </a:cubicBezTo>
                  <a:cubicBezTo>
                    <a:pt x="1267" y="431"/>
                    <a:pt x="1265" y="428"/>
                    <a:pt x="1263" y="426"/>
                  </a:cubicBezTo>
                  <a:cubicBezTo>
                    <a:pt x="1262" y="425"/>
                    <a:pt x="1260" y="423"/>
                    <a:pt x="1259" y="422"/>
                  </a:cubicBezTo>
                  <a:cubicBezTo>
                    <a:pt x="1252" y="415"/>
                    <a:pt x="1245" y="407"/>
                    <a:pt x="1238" y="400"/>
                  </a:cubicBezTo>
                  <a:cubicBezTo>
                    <a:pt x="1237" y="399"/>
                    <a:pt x="1236" y="397"/>
                    <a:pt x="1234" y="396"/>
                  </a:cubicBezTo>
                  <a:cubicBezTo>
                    <a:pt x="1227" y="389"/>
                    <a:pt x="1220" y="382"/>
                    <a:pt x="1213" y="374"/>
                  </a:cubicBezTo>
                  <a:cubicBezTo>
                    <a:pt x="1212" y="373"/>
                    <a:pt x="1210" y="372"/>
                    <a:pt x="1209" y="371"/>
                  </a:cubicBezTo>
                  <a:cubicBezTo>
                    <a:pt x="1202" y="363"/>
                    <a:pt x="1194" y="356"/>
                    <a:pt x="1187" y="349"/>
                  </a:cubicBezTo>
                  <a:cubicBezTo>
                    <a:pt x="1186" y="348"/>
                    <a:pt x="1185" y="347"/>
                    <a:pt x="1184" y="346"/>
                  </a:cubicBezTo>
                  <a:cubicBezTo>
                    <a:pt x="1177" y="339"/>
                    <a:pt x="1170" y="332"/>
                    <a:pt x="1162" y="325"/>
                  </a:cubicBezTo>
                  <a:cubicBezTo>
                    <a:pt x="1161" y="324"/>
                    <a:pt x="1160" y="323"/>
                    <a:pt x="1159" y="322"/>
                  </a:cubicBezTo>
                  <a:cubicBezTo>
                    <a:pt x="1151" y="314"/>
                    <a:pt x="1143" y="306"/>
                    <a:pt x="1134" y="299"/>
                  </a:cubicBezTo>
                  <a:cubicBezTo>
                    <a:pt x="1119" y="285"/>
                    <a:pt x="1104" y="271"/>
                    <a:pt x="1089" y="258"/>
                  </a:cubicBezTo>
                  <a:cubicBezTo>
                    <a:pt x="1090" y="256"/>
                    <a:pt x="1091" y="254"/>
                    <a:pt x="1091" y="252"/>
                  </a:cubicBezTo>
                  <a:cubicBezTo>
                    <a:pt x="1091" y="250"/>
                    <a:pt x="1091" y="248"/>
                    <a:pt x="1090" y="247"/>
                  </a:cubicBezTo>
                  <a:cubicBezTo>
                    <a:pt x="1091" y="246"/>
                    <a:pt x="1092" y="245"/>
                    <a:pt x="1093" y="245"/>
                  </a:cubicBezTo>
                  <a:cubicBezTo>
                    <a:pt x="1094" y="244"/>
                    <a:pt x="1094" y="244"/>
                    <a:pt x="1094" y="244"/>
                  </a:cubicBezTo>
                  <a:cubicBezTo>
                    <a:pt x="1097" y="241"/>
                    <a:pt x="1101" y="239"/>
                    <a:pt x="1105" y="237"/>
                  </a:cubicBezTo>
                  <a:cubicBezTo>
                    <a:pt x="1105" y="236"/>
                    <a:pt x="1105" y="236"/>
                    <a:pt x="1105" y="236"/>
                  </a:cubicBezTo>
                  <a:cubicBezTo>
                    <a:pt x="1109" y="234"/>
                    <a:pt x="1113" y="231"/>
                    <a:pt x="1117" y="229"/>
                  </a:cubicBezTo>
                  <a:moveTo>
                    <a:pt x="1258" y="229"/>
                  </a:moveTo>
                  <a:cubicBezTo>
                    <a:pt x="1257" y="229"/>
                    <a:pt x="1257" y="229"/>
                    <a:pt x="1257" y="229"/>
                  </a:cubicBezTo>
                  <a:cubicBezTo>
                    <a:pt x="1258" y="238"/>
                    <a:pt x="1260" y="249"/>
                    <a:pt x="1261" y="259"/>
                  </a:cubicBezTo>
                  <a:cubicBezTo>
                    <a:pt x="1261" y="258"/>
                    <a:pt x="1260" y="258"/>
                    <a:pt x="1260" y="258"/>
                  </a:cubicBezTo>
                  <a:cubicBezTo>
                    <a:pt x="1255" y="254"/>
                    <a:pt x="1250" y="251"/>
                    <a:pt x="1246" y="247"/>
                  </a:cubicBezTo>
                  <a:cubicBezTo>
                    <a:pt x="1244" y="246"/>
                    <a:pt x="1243" y="246"/>
                    <a:pt x="1242" y="245"/>
                  </a:cubicBezTo>
                  <a:cubicBezTo>
                    <a:pt x="1237" y="241"/>
                    <a:pt x="1232" y="238"/>
                    <a:pt x="1228" y="235"/>
                  </a:cubicBezTo>
                  <a:cubicBezTo>
                    <a:pt x="1226" y="234"/>
                    <a:pt x="1225" y="233"/>
                    <a:pt x="1223" y="232"/>
                  </a:cubicBezTo>
                  <a:cubicBezTo>
                    <a:pt x="1222" y="231"/>
                    <a:pt x="1220" y="230"/>
                    <a:pt x="1218" y="229"/>
                  </a:cubicBezTo>
                  <a:cubicBezTo>
                    <a:pt x="1217" y="229"/>
                    <a:pt x="1217" y="229"/>
                    <a:pt x="1217" y="229"/>
                  </a:cubicBezTo>
                  <a:cubicBezTo>
                    <a:pt x="1223" y="232"/>
                    <a:pt x="1228" y="236"/>
                    <a:pt x="1233" y="239"/>
                  </a:cubicBezTo>
                  <a:cubicBezTo>
                    <a:pt x="1235" y="240"/>
                    <a:pt x="1237" y="242"/>
                    <a:pt x="1238" y="243"/>
                  </a:cubicBezTo>
                  <a:cubicBezTo>
                    <a:pt x="1246" y="248"/>
                    <a:pt x="1253" y="253"/>
                    <a:pt x="1261" y="259"/>
                  </a:cubicBezTo>
                  <a:cubicBezTo>
                    <a:pt x="1261" y="259"/>
                    <a:pt x="1261" y="259"/>
                    <a:pt x="1261" y="259"/>
                  </a:cubicBezTo>
                  <a:cubicBezTo>
                    <a:pt x="1262" y="264"/>
                    <a:pt x="1263" y="269"/>
                    <a:pt x="1263" y="274"/>
                  </a:cubicBezTo>
                  <a:cubicBezTo>
                    <a:pt x="1238" y="257"/>
                    <a:pt x="1212" y="242"/>
                    <a:pt x="1185" y="229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211" y="242"/>
                    <a:pt x="1238" y="258"/>
                    <a:pt x="1263" y="275"/>
                  </a:cubicBezTo>
                  <a:cubicBezTo>
                    <a:pt x="1265" y="289"/>
                    <a:pt x="1267" y="303"/>
                    <a:pt x="1269" y="318"/>
                  </a:cubicBezTo>
                  <a:cubicBezTo>
                    <a:pt x="1269" y="312"/>
                    <a:pt x="1269" y="312"/>
                    <a:pt x="1269" y="312"/>
                  </a:cubicBezTo>
                  <a:cubicBezTo>
                    <a:pt x="1269" y="309"/>
                    <a:pt x="1268" y="306"/>
                    <a:pt x="1268" y="303"/>
                  </a:cubicBezTo>
                  <a:cubicBezTo>
                    <a:pt x="1268" y="301"/>
                    <a:pt x="1268" y="300"/>
                    <a:pt x="1267" y="298"/>
                  </a:cubicBezTo>
                  <a:cubicBezTo>
                    <a:pt x="1266" y="290"/>
                    <a:pt x="1265" y="283"/>
                    <a:pt x="1264" y="275"/>
                  </a:cubicBezTo>
                  <a:cubicBezTo>
                    <a:pt x="1266" y="276"/>
                    <a:pt x="1267" y="277"/>
                    <a:pt x="1269" y="278"/>
                  </a:cubicBezTo>
                  <a:cubicBezTo>
                    <a:pt x="1269" y="277"/>
                    <a:pt x="1269" y="277"/>
                    <a:pt x="1269" y="277"/>
                  </a:cubicBezTo>
                  <a:cubicBezTo>
                    <a:pt x="1267" y="276"/>
                    <a:pt x="1266" y="275"/>
                    <a:pt x="1264" y="274"/>
                  </a:cubicBezTo>
                  <a:cubicBezTo>
                    <a:pt x="1264" y="273"/>
                    <a:pt x="1264" y="272"/>
                    <a:pt x="1264" y="271"/>
                  </a:cubicBezTo>
                  <a:cubicBezTo>
                    <a:pt x="1264" y="269"/>
                    <a:pt x="1263" y="268"/>
                    <a:pt x="1263" y="266"/>
                  </a:cubicBezTo>
                  <a:cubicBezTo>
                    <a:pt x="1263" y="264"/>
                    <a:pt x="1262" y="262"/>
                    <a:pt x="1262" y="260"/>
                  </a:cubicBezTo>
                  <a:cubicBezTo>
                    <a:pt x="1263" y="260"/>
                    <a:pt x="1263" y="261"/>
                    <a:pt x="1264" y="261"/>
                  </a:cubicBezTo>
                  <a:cubicBezTo>
                    <a:pt x="1265" y="262"/>
                    <a:pt x="1267" y="264"/>
                    <a:pt x="1269" y="265"/>
                  </a:cubicBezTo>
                  <a:cubicBezTo>
                    <a:pt x="1269" y="265"/>
                    <a:pt x="1269" y="265"/>
                    <a:pt x="1269" y="265"/>
                  </a:cubicBezTo>
                  <a:cubicBezTo>
                    <a:pt x="1267" y="263"/>
                    <a:pt x="1265" y="262"/>
                    <a:pt x="1263" y="261"/>
                  </a:cubicBezTo>
                  <a:cubicBezTo>
                    <a:pt x="1263" y="260"/>
                    <a:pt x="1263" y="260"/>
                    <a:pt x="1262" y="259"/>
                  </a:cubicBezTo>
                  <a:cubicBezTo>
                    <a:pt x="1261" y="253"/>
                    <a:pt x="1260" y="247"/>
                    <a:pt x="1259" y="241"/>
                  </a:cubicBezTo>
                  <a:cubicBezTo>
                    <a:pt x="1259" y="239"/>
                    <a:pt x="1259" y="237"/>
                    <a:pt x="1259" y="235"/>
                  </a:cubicBezTo>
                  <a:cubicBezTo>
                    <a:pt x="1258" y="233"/>
                    <a:pt x="1258" y="231"/>
                    <a:pt x="1258" y="229"/>
                  </a:cubicBezTo>
                  <a:moveTo>
                    <a:pt x="1269" y="211"/>
                  </a:moveTo>
                  <a:cubicBezTo>
                    <a:pt x="1269" y="213"/>
                    <a:pt x="1269" y="213"/>
                    <a:pt x="1269" y="213"/>
                  </a:cubicBezTo>
                  <a:cubicBezTo>
                    <a:pt x="1270" y="214"/>
                    <a:pt x="1271" y="216"/>
                    <a:pt x="1272" y="217"/>
                  </a:cubicBezTo>
                  <a:cubicBezTo>
                    <a:pt x="1275" y="221"/>
                    <a:pt x="1277" y="225"/>
                    <a:pt x="1280" y="229"/>
                  </a:cubicBezTo>
                  <a:cubicBezTo>
                    <a:pt x="1281" y="229"/>
                    <a:pt x="1281" y="229"/>
                    <a:pt x="1281" y="229"/>
                  </a:cubicBezTo>
                  <a:cubicBezTo>
                    <a:pt x="1278" y="225"/>
                    <a:pt x="1276" y="221"/>
                    <a:pt x="1273" y="217"/>
                  </a:cubicBezTo>
                  <a:cubicBezTo>
                    <a:pt x="1272" y="215"/>
                    <a:pt x="1270" y="213"/>
                    <a:pt x="1269" y="211"/>
                  </a:cubicBezTo>
                  <a:moveTo>
                    <a:pt x="1269" y="201"/>
                  </a:moveTo>
                  <a:cubicBezTo>
                    <a:pt x="1269" y="202"/>
                    <a:pt x="1269" y="202"/>
                    <a:pt x="1269" y="202"/>
                  </a:cubicBezTo>
                  <a:cubicBezTo>
                    <a:pt x="1270" y="203"/>
                    <a:pt x="1271" y="204"/>
                    <a:pt x="1272" y="205"/>
                  </a:cubicBezTo>
                  <a:cubicBezTo>
                    <a:pt x="1277" y="210"/>
                    <a:pt x="1281" y="214"/>
                    <a:pt x="1285" y="218"/>
                  </a:cubicBezTo>
                  <a:cubicBezTo>
                    <a:pt x="1288" y="221"/>
                    <a:pt x="1291" y="224"/>
                    <a:pt x="1293" y="227"/>
                  </a:cubicBezTo>
                  <a:cubicBezTo>
                    <a:pt x="1294" y="227"/>
                    <a:pt x="1295" y="228"/>
                    <a:pt x="1296" y="229"/>
                  </a:cubicBezTo>
                  <a:cubicBezTo>
                    <a:pt x="1297" y="229"/>
                    <a:pt x="1297" y="229"/>
                    <a:pt x="1297" y="229"/>
                  </a:cubicBezTo>
                  <a:cubicBezTo>
                    <a:pt x="1295" y="227"/>
                    <a:pt x="1294" y="226"/>
                    <a:pt x="1293" y="225"/>
                  </a:cubicBezTo>
                  <a:cubicBezTo>
                    <a:pt x="1287" y="219"/>
                    <a:pt x="1281" y="213"/>
                    <a:pt x="1275" y="207"/>
                  </a:cubicBezTo>
                  <a:cubicBezTo>
                    <a:pt x="1274" y="206"/>
                    <a:pt x="1273" y="205"/>
                    <a:pt x="1272" y="204"/>
                  </a:cubicBezTo>
                  <a:cubicBezTo>
                    <a:pt x="1271" y="203"/>
                    <a:pt x="1270" y="202"/>
                    <a:pt x="1269" y="201"/>
                  </a:cubicBezTo>
                  <a:moveTo>
                    <a:pt x="1269" y="198"/>
                  </a:moveTo>
                  <a:cubicBezTo>
                    <a:pt x="1269" y="199"/>
                    <a:pt x="1269" y="199"/>
                    <a:pt x="1269" y="199"/>
                  </a:cubicBezTo>
                  <a:cubicBezTo>
                    <a:pt x="1285" y="208"/>
                    <a:pt x="1300" y="218"/>
                    <a:pt x="1315" y="229"/>
                  </a:cubicBezTo>
                  <a:cubicBezTo>
                    <a:pt x="1316" y="229"/>
                    <a:pt x="1316" y="229"/>
                    <a:pt x="1316" y="229"/>
                  </a:cubicBezTo>
                  <a:cubicBezTo>
                    <a:pt x="1315" y="228"/>
                    <a:pt x="1314" y="227"/>
                    <a:pt x="1313" y="226"/>
                  </a:cubicBezTo>
                  <a:cubicBezTo>
                    <a:pt x="1308" y="223"/>
                    <a:pt x="1303" y="219"/>
                    <a:pt x="1298" y="216"/>
                  </a:cubicBezTo>
                  <a:cubicBezTo>
                    <a:pt x="1296" y="215"/>
                    <a:pt x="1294" y="213"/>
                    <a:pt x="1292" y="212"/>
                  </a:cubicBezTo>
                  <a:cubicBezTo>
                    <a:pt x="1284" y="207"/>
                    <a:pt x="1277" y="202"/>
                    <a:pt x="1269" y="198"/>
                  </a:cubicBezTo>
                  <a:cubicBezTo>
                    <a:pt x="1269" y="198"/>
                    <a:pt x="1269" y="198"/>
                    <a:pt x="1269" y="198"/>
                  </a:cubicBezTo>
                  <a:moveTo>
                    <a:pt x="1379" y="228"/>
                  </a:moveTo>
                  <a:cubicBezTo>
                    <a:pt x="1377" y="225"/>
                    <a:pt x="1375" y="223"/>
                    <a:pt x="1374" y="220"/>
                  </a:cubicBezTo>
                  <a:cubicBezTo>
                    <a:pt x="1372" y="217"/>
                    <a:pt x="1369" y="214"/>
                    <a:pt x="1367" y="210"/>
                  </a:cubicBezTo>
                  <a:cubicBezTo>
                    <a:pt x="1362" y="202"/>
                    <a:pt x="1356" y="195"/>
                    <a:pt x="1351" y="187"/>
                  </a:cubicBezTo>
                  <a:cubicBezTo>
                    <a:pt x="1348" y="183"/>
                    <a:pt x="1345" y="178"/>
                    <a:pt x="1341" y="174"/>
                  </a:cubicBezTo>
                  <a:cubicBezTo>
                    <a:pt x="1337" y="167"/>
                    <a:pt x="1332" y="161"/>
                    <a:pt x="1327" y="154"/>
                  </a:cubicBezTo>
                  <a:cubicBezTo>
                    <a:pt x="1323" y="149"/>
                    <a:pt x="1319" y="144"/>
                    <a:pt x="1315" y="139"/>
                  </a:cubicBezTo>
                  <a:cubicBezTo>
                    <a:pt x="1312" y="135"/>
                    <a:pt x="1308" y="130"/>
                    <a:pt x="1305" y="126"/>
                  </a:cubicBezTo>
                  <a:cubicBezTo>
                    <a:pt x="1307" y="128"/>
                    <a:pt x="1309" y="130"/>
                    <a:pt x="1311" y="133"/>
                  </a:cubicBezTo>
                  <a:cubicBezTo>
                    <a:pt x="1312" y="134"/>
                    <a:pt x="1313" y="135"/>
                    <a:pt x="1315" y="136"/>
                  </a:cubicBezTo>
                  <a:cubicBezTo>
                    <a:pt x="1325" y="147"/>
                    <a:pt x="1334" y="159"/>
                    <a:pt x="1344" y="170"/>
                  </a:cubicBezTo>
                  <a:cubicBezTo>
                    <a:pt x="1344" y="171"/>
                    <a:pt x="1345" y="172"/>
                    <a:pt x="1345" y="172"/>
                  </a:cubicBezTo>
                  <a:cubicBezTo>
                    <a:pt x="1349" y="178"/>
                    <a:pt x="1354" y="183"/>
                    <a:pt x="1358" y="189"/>
                  </a:cubicBezTo>
                  <a:cubicBezTo>
                    <a:pt x="1358" y="189"/>
                    <a:pt x="1359" y="190"/>
                    <a:pt x="1359" y="190"/>
                  </a:cubicBezTo>
                  <a:cubicBezTo>
                    <a:pt x="1362" y="195"/>
                    <a:pt x="1365" y="201"/>
                    <a:pt x="1368" y="206"/>
                  </a:cubicBezTo>
                  <a:cubicBezTo>
                    <a:pt x="1368" y="207"/>
                    <a:pt x="1369" y="208"/>
                    <a:pt x="1369" y="209"/>
                  </a:cubicBezTo>
                  <a:cubicBezTo>
                    <a:pt x="1372" y="213"/>
                    <a:pt x="1374" y="218"/>
                    <a:pt x="1376" y="223"/>
                  </a:cubicBezTo>
                  <a:cubicBezTo>
                    <a:pt x="1377" y="224"/>
                    <a:pt x="1378" y="226"/>
                    <a:pt x="1379" y="227"/>
                  </a:cubicBezTo>
                  <a:cubicBezTo>
                    <a:pt x="1379" y="228"/>
                    <a:pt x="1379" y="228"/>
                    <a:pt x="1379" y="228"/>
                  </a:cubicBezTo>
                  <a:moveTo>
                    <a:pt x="1355" y="183"/>
                  </a:moveTo>
                  <a:cubicBezTo>
                    <a:pt x="1354" y="183"/>
                    <a:pt x="1354" y="183"/>
                    <a:pt x="1354" y="183"/>
                  </a:cubicBezTo>
                  <a:cubicBezTo>
                    <a:pt x="1351" y="178"/>
                    <a:pt x="1347" y="174"/>
                    <a:pt x="1344" y="169"/>
                  </a:cubicBezTo>
                  <a:cubicBezTo>
                    <a:pt x="1343" y="168"/>
                    <a:pt x="1342" y="167"/>
                    <a:pt x="1341" y="166"/>
                  </a:cubicBezTo>
                  <a:cubicBezTo>
                    <a:pt x="1338" y="162"/>
                    <a:pt x="1335" y="158"/>
                    <a:pt x="1332" y="155"/>
                  </a:cubicBezTo>
                  <a:cubicBezTo>
                    <a:pt x="1330" y="153"/>
                    <a:pt x="1329" y="152"/>
                    <a:pt x="1328" y="150"/>
                  </a:cubicBezTo>
                  <a:cubicBezTo>
                    <a:pt x="1325" y="147"/>
                    <a:pt x="1322" y="144"/>
                    <a:pt x="1320" y="141"/>
                  </a:cubicBezTo>
                  <a:cubicBezTo>
                    <a:pt x="1318" y="139"/>
                    <a:pt x="1316" y="137"/>
                    <a:pt x="1314" y="135"/>
                  </a:cubicBezTo>
                  <a:cubicBezTo>
                    <a:pt x="1312" y="132"/>
                    <a:pt x="1309" y="130"/>
                    <a:pt x="1307" y="127"/>
                  </a:cubicBezTo>
                  <a:cubicBezTo>
                    <a:pt x="1306" y="127"/>
                    <a:pt x="1306" y="126"/>
                    <a:pt x="1305" y="125"/>
                  </a:cubicBezTo>
                  <a:cubicBezTo>
                    <a:pt x="1305" y="125"/>
                    <a:pt x="1305" y="125"/>
                    <a:pt x="1305" y="125"/>
                  </a:cubicBezTo>
                  <a:cubicBezTo>
                    <a:pt x="1306" y="125"/>
                    <a:pt x="1306" y="125"/>
                    <a:pt x="1306" y="125"/>
                  </a:cubicBezTo>
                  <a:cubicBezTo>
                    <a:pt x="1307" y="125"/>
                    <a:pt x="1307" y="126"/>
                    <a:pt x="1308" y="127"/>
                  </a:cubicBezTo>
                  <a:cubicBezTo>
                    <a:pt x="1311" y="129"/>
                    <a:pt x="1313" y="131"/>
                    <a:pt x="1316" y="134"/>
                  </a:cubicBezTo>
                  <a:cubicBezTo>
                    <a:pt x="1317" y="135"/>
                    <a:pt x="1318" y="136"/>
                    <a:pt x="1319" y="137"/>
                  </a:cubicBezTo>
                  <a:cubicBezTo>
                    <a:pt x="1321" y="138"/>
                    <a:pt x="1322" y="140"/>
                    <a:pt x="1323" y="141"/>
                  </a:cubicBezTo>
                  <a:cubicBezTo>
                    <a:pt x="1325" y="143"/>
                    <a:pt x="1326" y="145"/>
                    <a:pt x="1328" y="146"/>
                  </a:cubicBezTo>
                  <a:cubicBezTo>
                    <a:pt x="1329" y="147"/>
                    <a:pt x="1329" y="148"/>
                    <a:pt x="1330" y="149"/>
                  </a:cubicBezTo>
                  <a:cubicBezTo>
                    <a:pt x="1338" y="159"/>
                    <a:pt x="1346" y="170"/>
                    <a:pt x="1354" y="182"/>
                  </a:cubicBezTo>
                  <a:cubicBezTo>
                    <a:pt x="1355" y="183"/>
                    <a:pt x="1355" y="183"/>
                    <a:pt x="1355" y="183"/>
                  </a:cubicBezTo>
                  <a:moveTo>
                    <a:pt x="1269" y="80"/>
                  </a:moveTo>
                  <a:cubicBezTo>
                    <a:pt x="1269" y="81"/>
                    <a:pt x="1269" y="81"/>
                    <a:pt x="1269" y="81"/>
                  </a:cubicBezTo>
                  <a:cubicBezTo>
                    <a:pt x="1271" y="83"/>
                    <a:pt x="1272" y="85"/>
                    <a:pt x="1274" y="87"/>
                  </a:cubicBezTo>
                  <a:cubicBezTo>
                    <a:pt x="1274" y="87"/>
                    <a:pt x="1275" y="88"/>
                    <a:pt x="1275" y="89"/>
                  </a:cubicBezTo>
                  <a:cubicBezTo>
                    <a:pt x="1279" y="94"/>
                    <a:pt x="1284" y="99"/>
                    <a:pt x="1288" y="105"/>
                  </a:cubicBezTo>
                  <a:cubicBezTo>
                    <a:pt x="1288" y="105"/>
                    <a:pt x="1288" y="106"/>
                    <a:pt x="1289" y="106"/>
                  </a:cubicBezTo>
                  <a:cubicBezTo>
                    <a:pt x="1288" y="105"/>
                    <a:pt x="1286" y="104"/>
                    <a:pt x="1285" y="102"/>
                  </a:cubicBezTo>
                  <a:cubicBezTo>
                    <a:pt x="1280" y="96"/>
                    <a:pt x="1274" y="89"/>
                    <a:pt x="1269" y="83"/>
                  </a:cubicBezTo>
                  <a:cubicBezTo>
                    <a:pt x="1269" y="84"/>
                    <a:pt x="1269" y="84"/>
                    <a:pt x="1269" y="84"/>
                  </a:cubicBezTo>
                  <a:cubicBezTo>
                    <a:pt x="1274" y="89"/>
                    <a:pt x="1278" y="95"/>
                    <a:pt x="1282" y="100"/>
                  </a:cubicBezTo>
                  <a:cubicBezTo>
                    <a:pt x="1283" y="100"/>
                    <a:pt x="1283" y="100"/>
                    <a:pt x="1283" y="100"/>
                  </a:cubicBezTo>
                  <a:cubicBezTo>
                    <a:pt x="1282" y="100"/>
                    <a:pt x="1281" y="99"/>
                    <a:pt x="1281" y="98"/>
                  </a:cubicBezTo>
                  <a:cubicBezTo>
                    <a:pt x="1278" y="95"/>
                    <a:pt x="1276" y="93"/>
                    <a:pt x="1273" y="90"/>
                  </a:cubicBezTo>
                  <a:cubicBezTo>
                    <a:pt x="1272" y="88"/>
                    <a:pt x="1270" y="87"/>
                    <a:pt x="1269" y="86"/>
                  </a:cubicBezTo>
                  <a:cubicBezTo>
                    <a:pt x="1269" y="87"/>
                    <a:pt x="1269" y="87"/>
                    <a:pt x="1269" y="87"/>
                  </a:cubicBezTo>
                  <a:cubicBezTo>
                    <a:pt x="1271" y="88"/>
                    <a:pt x="1272" y="90"/>
                    <a:pt x="1273" y="92"/>
                  </a:cubicBezTo>
                  <a:cubicBezTo>
                    <a:pt x="1276" y="95"/>
                    <a:pt x="1279" y="98"/>
                    <a:pt x="1282" y="101"/>
                  </a:cubicBezTo>
                  <a:cubicBezTo>
                    <a:pt x="1283" y="102"/>
                    <a:pt x="1284" y="104"/>
                    <a:pt x="1286" y="105"/>
                  </a:cubicBezTo>
                  <a:cubicBezTo>
                    <a:pt x="1284" y="103"/>
                    <a:pt x="1282" y="102"/>
                    <a:pt x="1281" y="100"/>
                  </a:cubicBezTo>
                  <a:cubicBezTo>
                    <a:pt x="1277" y="97"/>
                    <a:pt x="1274" y="94"/>
                    <a:pt x="1271" y="91"/>
                  </a:cubicBezTo>
                  <a:cubicBezTo>
                    <a:pt x="1270" y="90"/>
                    <a:pt x="1270" y="89"/>
                    <a:pt x="1269" y="89"/>
                  </a:cubicBezTo>
                  <a:cubicBezTo>
                    <a:pt x="1269" y="90"/>
                    <a:pt x="1269" y="90"/>
                    <a:pt x="1269" y="90"/>
                  </a:cubicBezTo>
                  <a:cubicBezTo>
                    <a:pt x="1271" y="92"/>
                    <a:pt x="1273" y="94"/>
                    <a:pt x="1275" y="96"/>
                  </a:cubicBezTo>
                  <a:cubicBezTo>
                    <a:pt x="1278" y="98"/>
                    <a:pt x="1281" y="101"/>
                    <a:pt x="1284" y="104"/>
                  </a:cubicBezTo>
                  <a:cubicBezTo>
                    <a:pt x="1286" y="107"/>
                    <a:pt x="1289" y="109"/>
                    <a:pt x="1291" y="112"/>
                  </a:cubicBezTo>
                  <a:cubicBezTo>
                    <a:pt x="1290" y="114"/>
                    <a:pt x="1289" y="116"/>
                    <a:pt x="1289" y="119"/>
                  </a:cubicBezTo>
                  <a:cubicBezTo>
                    <a:pt x="1289" y="119"/>
                    <a:pt x="1289" y="120"/>
                    <a:pt x="1289" y="120"/>
                  </a:cubicBezTo>
                  <a:cubicBezTo>
                    <a:pt x="1288" y="120"/>
                    <a:pt x="1288" y="120"/>
                    <a:pt x="1288" y="120"/>
                  </a:cubicBezTo>
                  <a:cubicBezTo>
                    <a:pt x="1287" y="121"/>
                    <a:pt x="1287" y="121"/>
                    <a:pt x="1287" y="121"/>
                  </a:cubicBezTo>
                  <a:cubicBezTo>
                    <a:pt x="1287" y="121"/>
                    <a:pt x="1286" y="122"/>
                    <a:pt x="1285" y="122"/>
                  </a:cubicBezTo>
                  <a:cubicBezTo>
                    <a:pt x="1284" y="123"/>
                    <a:pt x="1284" y="123"/>
                    <a:pt x="1284" y="123"/>
                  </a:cubicBezTo>
                  <a:cubicBezTo>
                    <a:pt x="1284" y="123"/>
                    <a:pt x="1283" y="124"/>
                    <a:pt x="1283" y="124"/>
                  </a:cubicBezTo>
                  <a:cubicBezTo>
                    <a:pt x="1280" y="121"/>
                    <a:pt x="1278" y="118"/>
                    <a:pt x="1275" y="115"/>
                  </a:cubicBezTo>
                  <a:cubicBezTo>
                    <a:pt x="1273" y="112"/>
                    <a:pt x="1271" y="110"/>
                    <a:pt x="1269" y="108"/>
                  </a:cubicBezTo>
                  <a:cubicBezTo>
                    <a:pt x="1269" y="109"/>
                    <a:pt x="1269" y="109"/>
                    <a:pt x="1269" y="109"/>
                  </a:cubicBezTo>
                  <a:cubicBezTo>
                    <a:pt x="1271" y="111"/>
                    <a:pt x="1272" y="113"/>
                    <a:pt x="1274" y="115"/>
                  </a:cubicBezTo>
                  <a:cubicBezTo>
                    <a:pt x="1277" y="118"/>
                    <a:pt x="1279" y="121"/>
                    <a:pt x="1282" y="125"/>
                  </a:cubicBezTo>
                  <a:cubicBezTo>
                    <a:pt x="1281" y="126"/>
                    <a:pt x="1281" y="126"/>
                    <a:pt x="1281" y="126"/>
                  </a:cubicBezTo>
                  <a:cubicBezTo>
                    <a:pt x="1281" y="126"/>
                    <a:pt x="1280" y="127"/>
                    <a:pt x="1279" y="128"/>
                  </a:cubicBezTo>
                  <a:cubicBezTo>
                    <a:pt x="1278" y="129"/>
                    <a:pt x="1278" y="129"/>
                    <a:pt x="1278" y="129"/>
                  </a:cubicBezTo>
                  <a:cubicBezTo>
                    <a:pt x="1278" y="129"/>
                    <a:pt x="1277" y="130"/>
                    <a:pt x="1276" y="131"/>
                  </a:cubicBezTo>
                  <a:cubicBezTo>
                    <a:pt x="1276" y="131"/>
                    <a:pt x="1276" y="132"/>
                    <a:pt x="1276" y="132"/>
                  </a:cubicBezTo>
                  <a:cubicBezTo>
                    <a:pt x="1275" y="133"/>
                    <a:pt x="1274" y="134"/>
                    <a:pt x="1273" y="135"/>
                  </a:cubicBezTo>
                  <a:cubicBezTo>
                    <a:pt x="1273" y="135"/>
                    <a:pt x="1273" y="136"/>
                    <a:pt x="1273" y="136"/>
                  </a:cubicBezTo>
                  <a:cubicBezTo>
                    <a:pt x="1272" y="137"/>
                    <a:pt x="1271" y="138"/>
                    <a:pt x="1270" y="139"/>
                  </a:cubicBezTo>
                  <a:cubicBezTo>
                    <a:pt x="1270" y="140"/>
                    <a:pt x="1270" y="140"/>
                    <a:pt x="1270" y="141"/>
                  </a:cubicBezTo>
                  <a:cubicBezTo>
                    <a:pt x="1269" y="141"/>
                    <a:pt x="1269" y="141"/>
                    <a:pt x="1269" y="141"/>
                  </a:cubicBezTo>
                  <a:cubicBezTo>
                    <a:pt x="1269" y="143"/>
                    <a:pt x="1269" y="143"/>
                    <a:pt x="1269" y="143"/>
                  </a:cubicBezTo>
                  <a:cubicBezTo>
                    <a:pt x="1269" y="143"/>
                    <a:pt x="1269" y="142"/>
                    <a:pt x="1270" y="142"/>
                  </a:cubicBezTo>
                  <a:cubicBezTo>
                    <a:pt x="1270" y="141"/>
                    <a:pt x="1271" y="140"/>
                    <a:pt x="1271" y="139"/>
                  </a:cubicBezTo>
                  <a:cubicBezTo>
                    <a:pt x="1272" y="139"/>
                    <a:pt x="1272" y="138"/>
                    <a:pt x="1273" y="137"/>
                  </a:cubicBezTo>
                  <a:cubicBezTo>
                    <a:pt x="1273" y="137"/>
                    <a:pt x="1274" y="136"/>
                    <a:pt x="1274" y="135"/>
                  </a:cubicBezTo>
                  <a:cubicBezTo>
                    <a:pt x="1275" y="134"/>
                    <a:pt x="1275" y="134"/>
                    <a:pt x="1276" y="133"/>
                  </a:cubicBezTo>
                  <a:cubicBezTo>
                    <a:pt x="1276" y="133"/>
                    <a:pt x="1277" y="132"/>
                    <a:pt x="1277" y="131"/>
                  </a:cubicBezTo>
                  <a:cubicBezTo>
                    <a:pt x="1278" y="131"/>
                    <a:pt x="1278" y="130"/>
                    <a:pt x="1279" y="130"/>
                  </a:cubicBezTo>
                  <a:cubicBezTo>
                    <a:pt x="1279" y="129"/>
                    <a:pt x="1280" y="128"/>
                    <a:pt x="1280" y="128"/>
                  </a:cubicBezTo>
                  <a:cubicBezTo>
                    <a:pt x="1281" y="127"/>
                    <a:pt x="1281" y="127"/>
                    <a:pt x="1281" y="127"/>
                  </a:cubicBezTo>
                  <a:cubicBezTo>
                    <a:pt x="1282" y="126"/>
                    <a:pt x="1282" y="126"/>
                    <a:pt x="1283" y="125"/>
                  </a:cubicBezTo>
                  <a:cubicBezTo>
                    <a:pt x="1283" y="126"/>
                    <a:pt x="1284" y="127"/>
                    <a:pt x="1284" y="127"/>
                  </a:cubicBezTo>
                  <a:cubicBezTo>
                    <a:pt x="1288" y="132"/>
                    <a:pt x="1291" y="136"/>
                    <a:pt x="1295" y="141"/>
                  </a:cubicBezTo>
                  <a:cubicBezTo>
                    <a:pt x="1298" y="145"/>
                    <a:pt x="1302" y="149"/>
                    <a:pt x="1305" y="154"/>
                  </a:cubicBezTo>
                  <a:cubicBezTo>
                    <a:pt x="1308" y="158"/>
                    <a:pt x="1312" y="163"/>
                    <a:pt x="1315" y="167"/>
                  </a:cubicBezTo>
                  <a:cubicBezTo>
                    <a:pt x="1319" y="172"/>
                    <a:pt x="1322" y="176"/>
                    <a:pt x="1325" y="181"/>
                  </a:cubicBezTo>
                  <a:cubicBezTo>
                    <a:pt x="1328" y="185"/>
                    <a:pt x="1332" y="190"/>
                    <a:pt x="1335" y="195"/>
                  </a:cubicBezTo>
                  <a:cubicBezTo>
                    <a:pt x="1338" y="199"/>
                    <a:pt x="1341" y="204"/>
                    <a:pt x="1344" y="208"/>
                  </a:cubicBezTo>
                  <a:cubicBezTo>
                    <a:pt x="1348" y="213"/>
                    <a:pt x="1351" y="218"/>
                    <a:pt x="1354" y="222"/>
                  </a:cubicBezTo>
                  <a:cubicBezTo>
                    <a:pt x="1355" y="224"/>
                    <a:pt x="1357" y="227"/>
                    <a:pt x="1358" y="229"/>
                  </a:cubicBezTo>
                  <a:cubicBezTo>
                    <a:pt x="1359" y="229"/>
                    <a:pt x="1359" y="229"/>
                    <a:pt x="1359" y="229"/>
                  </a:cubicBezTo>
                  <a:cubicBezTo>
                    <a:pt x="1358" y="227"/>
                    <a:pt x="1356" y="224"/>
                    <a:pt x="1355" y="222"/>
                  </a:cubicBezTo>
                  <a:cubicBezTo>
                    <a:pt x="1352" y="217"/>
                    <a:pt x="1348" y="212"/>
                    <a:pt x="1345" y="207"/>
                  </a:cubicBezTo>
                  <a:cubicBezTo>
                    <a:pt x="1342" y="203"/>
                    <a:pt x="1339" y="199"/>
                    <a:pt x="1336" y="195"/>
                  </a:cubicBezTo>
                  <a:cubicBezTo>
                    <a:pt x="1333" y="190"/>
                    <a:pt x="1329" y="185"/>
                    <a:pt x="1325" y="180"/>
                  </a:cubicBezTo>
                  <a:cubicBezTo>
                    <a:pt x="1322" y="176"/>
                    <a:pt x="1319" y="171"/>
                    <a:pt x="1316" y="167"/>
                  </a:cubicBezTo>
                  <a:cubicBezTo>
                    <a:pt x="1313" y="162"/>
                    <a:pt x="1309" y="157"/>
                    <a:pt x="1305" y="152"/>
                  </a:cubicBezTo>
                  <a:cubicBezTo>
                    <a:pt x="1302" y="149"/>
                    <a:pt x="1299" y="145"/>
                    <a:pt x="1296" y="141"/>
                  </a:cubicBezTo>
                  <a:cubicBezTo>
                    <a:pt x="1292" y="136"/>
                    <a:pt x="1288" y="131"/>
                    <a:pt x="1284" y="125"/>
                  </a:cubicBezTo>
                  <a:cubicBezTo>
                    <a:pt x="1283" y="125"/>
                    <a:pt x="1283" y="125"/>
                    <a:pt x="1283" y="125"/>
                  </a:cubicBezTo>
                  <a:cubicBezTo>
                    <a:pt x="1284" y="125"/>
                    <a:pt x="1284" y="124"/>
                    <a:pt x="1284" y="124"/>
                  </a:cubicBezTo>
                  <a:cubicBezTo>
                    <a:pt x="1285" y="124"/>
                    <a:pt x="1286" y="123"/>
                    <a:pt x="1286" y="123"/>
                  </a:cubicBezTo>
                  <a:cubicBezTo>
                    <a:pt x="1287" y="122"/>
                    <a:pt x="1287" y="122"/>
                    <a:pt x="1287" y="122"/>
                  </a:cubicBezTo>
                  <a:cubicBezTo>
                    <a:pt x="1288" y="122"/>
                    <a:pt x="1288" y="121"/>
                    <a:pt x="1289" y="121"/>
                  </a:cubicBezTo>
                  <a:cubicBezTo>
                    <a:pt x="1289" y="121"/>
                    <a:pt x="1289" y="121"/>
                    <a:pt x="1289" y="121"/>
                  </a:cubicBezTo>
                  <a:cubicBezTo>
                    <a:pt x="1290" y="125"/>
                    <a:pt x="1294" y="128"/>
                    <a:pt x="1298" y="128"/>
                  </a:cubicBezTo>
                  <a:cubicBezTo>
                    <a:pt x="1300" y="128"/>
                    <a:pt x="1302" y="127"/>
                    <a:pt x="1303" y="126"/>
                  </a:cubicBezTo>
                  <a:cubicBezTo>
                    <a:pt x="1307" y="131"/>
                    <a:pt x="1311" y="136"/>
                    <a:pt x="1314" y="141"/>
                  </a:cubicBezTo>
                  <a:cubicBezTo>
                    <a:pt x="1316" y="144"/>
                    <a:pt x="1318" y="147"/>
                    <a:pt x="1320" y="149"/>
                  </a:cubicBezTo>
                  <a:cubicBezTo>
                    <a:pt x="1323" y="154"/>
                    <a:pt x="1326" y="159"/>
                    <a:pt x="1330" y="164"/>
                  </a:cubicBezTo>
                  <a:cubicBezTo>
                    <a:pt x="1332" y="168"/>
                    <a:pt x="1334" y="171"/>
                    <a:pt x="1336" y="174"/>
                  </a:cubicBezTo>
                  <a:cubicBezTo>
                    <a:pt x="1339" y="179"/>
                    <a:pt x="1342" y="183"/>
                    <a:pt x="1345" y="188"/>
                  </a:cubicBezTo>
                  <a:cubicBezTo>
                    <a:pt x="1348" y="192"/>
                    <a:pt x="1350" y="195"/>
                    <a:pt x="1352" y="198"/>
                  </a:cubicBezTo>
                  <a:cubicBezTo>
                    <a:pt x="1355" y="203"/>
                    <a:pt x="1358" y="208"/>
                    <a:pt x="1360" y="212"/>
                  </a:cubicBezTo>
                  <a:cubicBezTo>
                    <a:pt x="1363" y="216"/>
                    <a:pt x="1365" y="220"/>
                    <a:pt x="1367" y="223"/>
                  </a:cubicBezTo>
                  <a:cubicBezTo>
                    <a:pt x="1368" y="225"/>
                    <a:pt x="1369" y="227"/>
                    <a:pt x="1370" y="229"/>
                  </a:cubicBezTo>
                  <a:cubicBezTo>
                    <a:pt x="1371" y="229"/>
                    <a:pt x="1371" y="229"/>
                    <a:pt x="1371" y="229"/>
                  </a:cubicBezTo>
                  <a:cubicBezTo>
                    <a:pt x="1369" y="225"/>
                    <a:pt x="1367" y="221"/>
                    <a:pt x="1365" y="218"/>
                  </a:cubicBezTo>
                  <a:cubicBezTo>
                    <a:pt x="1362" y="214"/>
                    <a:pt x="1360" y="210"/>
                    <a:pt x="1358" y="207"/>
                  </a:cubicBezTo>
                  <a:cubicBezTo>
                    <a:pt x="1355" y="202"/>
                    <a:pt x="1352" y="198"/>
                    <a:pt x="1350" y="194"/>
                  </a:cubicBezTo>
                  <a:cubicBezTo>
                    <a:pt x="1347" y="190"/>
                    <a:pt x="1345" y="186"/>
                    <a:pt x="1343" y="183"/>
                  </a:cubicBezTo>
                  <a:cubicBezTo>
                    <a:pt x="1340" y="178"/>
                    <a:pt x="1337" y="174"/>
                    <a:pt x="1334" y="170"/>
                  </a:cubicBezTo>
                  <a:cubicBezTo>
                    <a:pt x="1332" y="166"/>
                    <a:pt x="1330" y="163"/>
                    <a:pt x="1327" y="159"/>
                  </a:cubicBezTo>
                  <a:cubicBezTo>
                    <a:pt x="1325" y="155"/>
                    <a:pt x="1322" y="151"/>
                    <a:pt x="1319" y="147"/>
                  </a:cubicBezTo>
                  <a:cubicBezTo>
                    <a:pt x="1316" y="143"/>
                    <a:pt x="1314" y="140"/>
                    <a:pt x="1311" y="136"/>
                  </a:cubicBezTo>
                  <a:cubicBezTo>
                    <a:pt x="1311" y="135"/>
                    <a:pt x="1310" y="134"/>
                    <a:pt x="1310" y="134"/>
                  </a:cubicBezTo>
                  <a:cubicBezTo>
                    <a:pt x="1312" y="137"/>
                    <a:pt x="1315" y="141"/>
                    <a:pt x="1318" y="145"/>
                  </a:cubicBezTo>
                  <a:cubicBezTo>
                    <a:pt x="1322" y="149"/>
                    <a:pt x="1325" y="153"/>
                    <a:pt x="1328" y="158"/>
                  </a:cubicBezTo>
                  <a:cubicBezTo>
                    <a:pt x="1334" y="165"/>
                    <a:pt x="1339" y="172"/>
                    <a:pt x="1344" y="179"/>
                  </a:cubicBezTo>
                  <a:cubicBezTo>
                    <a:pt x="1347" y="183"/>
                    <a:pt x="1350" y="187"/>
                    <a:pt x="1353" y="191"/>
                  </a:cubicBezTo>
                  <a:cubicBezTo>
                    <a:pt x="1361" y="202"/>
                    <a:pt x="1368" y="213"/>
                    <a:pt x="1375" y="224"/>
                  </a:cubicBezTo>
                  <a:cubicBezTo>
                    <a:pt x="1376" y="226"/>
                    <a:pt x="1377" y="227"/>
                    <a:pt x="1378" y="229"/>
                  </a:cubicBezTo>
                  <a:cubicBezTo>
                    <a:pt x="1380" y="229"/>
                    <a:pt x="1380" y="229"/>
                    <a:pt x="1380" y="229"/>
                  </a:cubicBezTo>
                  <a:cubicBezTo>
                    <a:pt x="1380" y="228"/>
                    <a:pt x="1379" y="228"/>
                    <a:pt x="1379" y="227"/>
                  </a:cubicBezTo>
                  <a:cubicBezTo>
                    <a:pt x="1377" y="223"/>
                    <a:pt x="1375" y="218"/>
                    <a:pt x="1373" y="214"/>
                  </a:cubicBezTo>
                  <a:cubicBezTo>
                    <a:pt x="1372" y="213"/>
                    <a:pt x="1372" y="212"/>
                    <a:pt x="1371" y="211"/>
                  </a:cubicBezTo>
                  <a:cubicBezTo>
                    <a:pt x="1369" y="206"/>
                    <a:pt x="1366" y="202"/>
                    <a:pt x="1364" y="197"/>
                  </a:cubicBezTo>
                  <a:cubicBezTo>
                    <a:pt x="1364" y="197"/>
                    <a:pt x="1363" y="196"/>
                    <a:pt x="1363" y="196"/>
                  </a:cubicBezTo>
                  <a:cubicBezTo>
                    <a:pt x="1371" y="206"/>
                    <a:pt x="1378" y="217"/>
                    <a:pt x="1386" y="229"/>
                  </a:cubicBezTo>
                  <a:cubicBezTo>
                    <a:pt x="1387" y="229"/>
                    <a:pt x="1387" y="229"/>
                    <a:pt x="1387" y="229"/>
                  </a:cubicBezTo>
                  <a:cubicBezTo>
                    <a:pt x="1378" y="215"/>
                    <a:pt x="1369" y="203"/>
                    <a:pt x="1360" y="191"/>
                  </a:cubicBezTo>
                  <a:cubicBezTo>
                    <a:pt x="1360" y="190"/>
                    <a:pt x="1360" y="190"/>
                    <a:pt x="1360" y="190"/>
                  </a:cubicBezTo>
                  <a:cubicBezTo>
                    <a:pt x="1353" y="178"/>
                    <a:pt x="1345" y="167"/>
                    <a:pt x="1338" y="157"/>
                  </a:cubicBezTo>
                  <a:cubicBezTo>
                    <a:pt x="1338" y="157"/>
                    <a:pt x="1337" y="157"/>
                    <a:pt x="1337" y="156"/>
                  </a:cubicBezTo>
                  <a:cubicBezTo>
                    <a:pt x="1335" y="154"/>
                    <a:pt x="1333" y="151"/>
                    <a:pt x="1331" y="149"/>
                  </a:cubicBezTo>
                  <a:cubicBezTo>
                    <a:pt x="1330" y="148"/>
                    <a:pt x="1330" y="147"/>
                    <a:pt x="1329" y="146"/>
                  </a:cubicBezTo>
                  <a:cubicBezTo>
                    <a:pt x="1327" y="144"/>
                    <a:pt x="1325" y="142"/>
                    <a:pt x="1324" y="140"/>
                  </a:cubicBezTo>
                  <a:cubicBezTo>
                    <a:pt x="1323" y="139"/>
                    <a:pt x="1321" y="138"/>
                    <a:pt x="1320" y="137"/>
                  </a:cubicBezTo>
                  <a:cubicBezTo>
                    <a:pt x="1319" y="135"/>
                    <a:pt x="1317" y="134"/>
                    <a:pt x="1316" y="132"/>
                  </a:cubicBezTo>
                  <a:cubicBezTo>
                    <a:pt x="1314" y="131"/>
                    <a:pt x="1312" y="129"/>
                    <a:pt x="1311" y="128"/>
                  </a:cubicBezTo>
                  <a:cubicBezTo>
                    <a:pt x="1310" y="127"/>
                    <a:pt x="1308" y="126"/>
                    <a:pt x="1307" y="125"/>
                  </a:cubicBezTo>
                  <a:cubicBezTo>
                    <a:pt x="1307" y="125"/>
                    <a:pt x="1306" y="124"/>
                    <a:pt x="1306" y="124"/>
                  </a:cubicBezTo>
                  <a:cubicBezTo>
                    <a:pt x="1307" y="122"/>
                    <a:pt x="1308" y="121"/>
                    <a:pt x="1308" y="119"/>
                  </a:cubicBezTo>
                  <a:cubicBezTo>
                    <a:pt x="1308" y="113"/>
                    <a:pt x="1303" y="109"/>
                    <a:pt x="1298" y="109"/>
                  </a:cubicBezTo>
                  <a:cubicBezTo>
                    <a:pt x="1296" y="109"/>
                    <a:pt x="1295" y="110"/>
                    <a:pt x="1293" y="111"/>
                  </a:cubicBezTo>
                  <a:cubicBezTo>
                    <a:pt x="1290" y="106"/>
                    <a:pt x="1286" y="102"/>
                    <a:pt x="1283" y="97"/>
                  </a:cubicBezTo>
                  <a:cubicBezTo>
                    <a:pt x="1282" y="96"/>
                    <a:pt x="1280" y="94"/>
                    <a:pt x="1279" y="92"/>
                  </a:cubicBezTo>
                  <a:cubicBezTo>
                    <a:pt x="1276" y="88"/>
                    <a:pt x="1272" y="84"/>
                    <a:pt x="1269" y="80"/>
                  </a:cubicBezTo>
                  <a:moveTo>
                    <a:pt x="983" y="201"/>
                  </a:moveTo>
                  <a:cubicBezTo>
                    <a:pt x="974" y="196"/>
                    <a:pt x="966" y="192"/>
                    <a:pt x="958" y="188"/>
                  </a:cubicBezTo>
                  <a:cubicBezTo>
                    <a:pt x="957" y="188"/>
                    <a:pt x="957" y="188"/>
                    <a:pt x="956" y="187"/>
                  </a:cubicBezTo>
                  <a:cubicBezTo>
                    <a:pt x="945" y="182"/>
                    <a:pt x="935" y="177"/>
                    <a:pt x="924" y="172"/>
                  </a:cubicBezTo>
                  <a:cubicBezTo>
                    <a:pt x="921" y="170"/>
                    <a:pt x="917" y="169"/>
                    <a:pt x="914" y="167"/>
                  </a:cubicBezTo>
                  <a:cubicBezTo>
                    <a:pt x="906" y="163"/>
                    <a:pt x="898" y="160"/>
                    <a:pt x="890" y="156"/>
                  </a:cubicBezTo>
                  <a:cubicBezTo>
                    <a:pt x="886" y="154"/>
                    <a:pt x="882" y="153"/>
                    <a:pt x="877" y="151"/>
                  </a:cubicBezTo>
                  <a:cubicBezTo>
                    <a:pt x="877" y="150"/>
                    <a:pt x="876" y="150"/>
                    <a:pt x="876" y="150"/>
                  </a:cubicBezTo>
                  <a:cubicBezTo>
                    <a:pt x="876" y="149"/>
                    <a:pt x="876" y="148"/>
                    <a:pt x="877" y="147"/>
                  </a:cubicBezTo>
                  <a:cubicBezTo>
                    <a:pt x="927" y="151"/>
                    <a:pt x="977" y="160"/>
                    <a:pt x="1024" y="171"/>
                  </a:cubicBezTo>
                  <a:cubicBezTo>
                    <a:pt x="1015" y="180"/>
                    <a:pt x="1006" y="189"/>
                    <a:pt x="997" y="198"/>
                  </a:cubicBezTo>
                  <a:cubicBezTo>
                    <a:pt x="995" y="197"/>
                    <a:pt x="993" y="196"/>
                    <a:pt x="991" y="196"/>
                  </a:cubicBezTo>
                  <a:cubicBezTo>
                    <a:pt x="987" y="196"/>
                    <a:pt x="984" y="198"/>
                    <a:pt x="983" y="201"/>
                  </a:cubicBezTo>
                  <a:moveTo>
                    <a:pt x="877" y="144"/>
                  </a:moveTo>
                  <a:cubicBezTo>
                    <a:pt x="876" y="140"/>
                    <a:pt x="873" y="137"/>
                    <a:pt x="869" y="136"/>
                  </a:cubicBezTo>
                  <a:cubicBezTo>
                    <a:pt x="869" y="132"/>
                    <a:pt x="869" y="128"/>
                    <a:pt x="870" y="124"/>
                  </a:cubicBezTo>
                  <a:cubicBezTo>
                    <a:pt x="870" y="117"/>
                    <a:pt x="871" y="109"/>
                    <a:pt x="872" y="102"/>
                  </a:cubicBezTo>
                  <a:cubicBezTo>
                    <a:pt x="874" y="102"/>
                    <a:pt x="876" y="103"/>
                    <a:pt x="878" y="103"/>
                  </a:cubicBezTo>
                  <a:cubicBezTo>
                    <a:pt x="884" y="104"/>
                    <a:pt x="889" y="104"/>
                    <a:pt x="895" y="105"/>
                  </a:cubicBezTo>
                  <a:cubicBezTo>
                    <a:pt x="904" y="107"/>
                    <a:pt x="913" y="108"/>
                    <a:pt x="921" y="110"/>
                  </a:cubicBezTo>
                  <a:cubicBezTo>
                    <a:pt x="926" y="111"/>
                    <a:pt x="932" y="112"/>
                    <a:pt x="937" y="113"/>
                  </a:cubicBezTo>
                  <a:cubicBezTo>
                    <a:pt x="947" y="115"/>
                    <a:pt x="958" y="117"/>
                    <a:pt x="969" y="120"/>
                  </a:cubicBezTo>
                  <a:cubicBezTo>
                    <a:pt x="973" y="121"/>
                    <a:pt x="977" y="122"/>
                    <a:pt x="982" y="123"/>
                  </a:cubicBezTo>
                  <a:cubicBezTo>
                    <a:pt x="991" y="125"/>
                    <a:pt x="1000" y="127"/>
                    <a:pt x="1009" y="130"/>
                  </a:cubicBezTo>
                  <a:cubicBezTo>
                    <a:pt x="1014" y="131"/>
                    <a:pt x="1018" y="133"/>
                    <a:pt x="1023" y="135"/>
                  </a:cubicBezTo>
                  <a:cubicBezTo>
                    <a:pt x="1029" y="137"/>
                    <a:pt x="1035" y="140"/>
                    <a:pt x="1041" y="142"/>
                  </a:cubicBezTo>
                  <a:cubicBezTo>
                    <a:pt x="1041" y="143"/>
                    <a:pt x="1041" y="143"/>
                    <a:pt x="1041" y="144"/>
                  </a:cubicBezTo>
                  <a:cubicBezTo>
                    <a:pt x="1040" y="144"/>
                    <a:pt x="1038" y="143"/>
                    <a:pt x="1036" y="143"/>
                  </a:cubicBezTo>
                  <a:cubicBezTo>
                    <a:pt x="1034" y="143"/>
                    <a:pt x="1031" y="143"/>
                    <a:pt x="1028" y="142"/>
                  </a:cubicBezTo>
                  <a:cubicBezTo>
                    <a:pt x="1024" y="142"/>
                    <a:pt x="1019" y="142"/>
                    <a:pt x="1015" y="141"/>
                  </a:cubicBezTo>
                  <a:cubicBezTo>
                    <a:pt x="1012" y="141"/>
                    <a:pt x="1009" y="141"/>
                    <a:pt x="1007" y="141"/>
                  </a:cubicBezTo>
                  <a:cubicBezTo>
                    <a:pt x="1002" y="140"/>
                    <a:pt x="997" y="140"/>
                    <a:pt x="992" y="140"/>
                  </a:cubicBezTo>
                  <a:cubicBezTo>
                    <a:pt x="990" y="140"/>
                    <a:pt x="987" y="140"/>
                    <a:pt x="985" y="140"/>
                  </a:cubicBezTo>
                  <a:cubicBezTo>
                    <a:pt x="978" y="139"/>
                    <a:pt x="970" y="139"/>
                    <a:pt x="963" y="139"/>
                  </a:cubicBezTo>
                  <a:cubicBezTo>
                    <a:pt x="962" y="139"/>
                    <a:pt x="962" y="139"/>
                    <a:pt x="961" y="139"/>
                  </a:cubicBezTo>
                  <a:cubicBezTo>
                    <a:pt x="954" y="139"/>
                    <a:pt x="947" y="139"/>
                    <a:pt x="939" y="140"/>
                  </a:cubicBezTo>
                  <a:cubicBezTo>
                    <a:pt x="937" y="140"/>
                    <a:pt x="934" y="140"/>
                    <a:pt x="931" y="140"/>
                  </a:cubicBezTo>
                  <a:cubicBezTo>
                    <a:pt x="926" y="140"/>
                    <a:pt x="921" y="140"/>
                    <a:pt x="916" y="141"/>
                  </a:cubicBezTo>
                  <a:cubicBezTo>
                    <a:pt x="912" y="141"/>
                    <a:pt x="909" y="141"/>
                    <a:pt x="906" y="141"/>
                  </a:cubicBezTo>
                  <a:cubicBezTo>
                    <a:pt x="901" y="142"/>
                    <a:pt x="896" y="142"/>
                    <a:pt x="892" y="143"/>
                  </a:cubicBezTo>
                  <a:cubicBezTo>
                    <a:pt x="887" y="143"/>
                    <a:pt x="883" y="143"/>
                    <a:pt x="879" y="144"/>
                  </a:cubicBezTo>
                  <a:cubicBezTo>
                    <a:pt x="878" y="144"/>
                    <a:pt x="877" y="144"/>
                    <a:pt x="877" y="144"/>
                  </a:cubicBezTo>
                  <a:moveTo>
                    <a:pt x="862" y="138"/>
                  </a:moveTo>
                  <a:cubicBezTo>
                    <a:pt x="849" y="124"/>
                    <a:pt x="837" y="110"/>
                    <a:pt x="825" y="97"/>
                  </a:cubicBezTo>
                  <a:cubicBezTo>
                    <a:pt x="828" y="97"/>
                    <a:pt x="832" y="97"/>
                    <a:pt x="835" y="98"/>
                  </a:cubicBezTo>
                  <a:cubicBezTo>
                    <a:pt x="840" y="98"/>
                    <a:pt x="846" y="99"/>
                    <a:pt x="852" y="99"/>
                  </a:cubicBezTo>
                  <a:cubicBezTo>
                    <a:pt x="858" y="100"/>
                    <a:pt x="865" y="101"/>
                    <a:pt x="871" y="102"/>
                  </a:cubicBezTo>
                  <a:cubicBezTo>
                    <a:pt x="870" y="111"/>
                    <a:pt x="869" y="120"/>
                    <a:pt x="868" y="129"/>
                  </a:cubicBezTo>
                  <a:cubicBezTo>
                    <a:pt x="868" y="132"/>
                    <a:pt x="868" y="134"/>
                    <a:pt x="868" y="136"/>
                  </a:cubicBezTo>
                  <a:cubicBezTo>
                    <a:pt x="867" y="136"/>
                    <a:pt x="867" y="136"/>
                    <a:pt x="867" y="136"/>
                  </a:cubicBezTo>
                  <a:cubicBezTo>
                    <a:pt x="865" y="136"/>
                    <a:pt x="863" y="137"/>
                    <a:pt x="862" y="138"/>
                  </a:cubicBezTo>
                  <a:moveTo>
                    <a:pt x="873" y="98"/>
                  </a:moveTo>
                  <a:cubicBezTo>
                    <a:pt x="877" y="98"/>
                    <a:pt x="881" y="95"/>
                    <a:pt x="882" y="91"/>
                  </a:cubicBezTo>
                  <a:cubicBezTo>
                    <a:pt x="894" y="94"/>
                    <a:pt x="906" y="97"/>
                    <a:pt x="919" y="101"/>
                  </a:cubicBezTo>
                  <a:cubicBezTo>
                    <a:pt x="922" y="102"/>
                    <a:pt x="926" y="103"/>
                    <a:pt x="929" y="104"/>
                  </a:cubicBezTo>
                  <a:cubicBezTo>
                    <a:pt x="941" y="107"/>
                    <a:pt x="952" y="110"/>
                    <a:pt x="963" y="114"/>
                  </a:cubicBezTo>
                  <a:cubicBezTo>
                    <a:pt x="968" y="115"/>
                    <a:pt x="973" y="117"/>
                    <a:pt x="979" y="119"/>
                  </a:cubicBezTo>
                  <a:cubicBezTo>
                    <a:pt x="986" y="122"/>
                    <a:pt x="994" y="124"/>
                    <a:pt x="1001" y="127"/>
                  </a:cubicBezTo>
                  <a:cubicBezTo>
                    <a:pt x="1000" y="127"/>
                    <a:pt x="1000" y="126"/>
                    <a:pt x="999" y="126"/>
                  </a:cubicBezTo>
                  <a:cubicBezTo>
                    <a:pt x="992" y="124"/>
                    <a:pt x="984" y="122"/>
                    <a:pt x="977" y="121"/>
                  </a:cubicBezTo>
                  <a:cubicBezTo>
                    <a:pt x="972" y="119"/>
                    <a:pt x="966" y="118"/>
                    <a:pt x="960" y="117"/>
                  </a:cubicBezTo>
                  <a:cubicBezTo>
                    <a:pt x="952" y="115"/>
                    <a:pt x="944" y="113"/>
                    <a:pt x="936" y="112"/>
                  </a:cubicBezTo>
                  <a:cubicBezTo>
                    <a:pt x="931" y="111"/>
                    <a:pt x="925" y="110"/>
                    <a:pt x="920" y="109"/>
                  </a:cubicBezTo>
                  <a:cubicBezTo>
                    <a:pt x="911" y="107"/>
                    <a:pt x="903" y="106"/>
                    <a:pt x="894" y="104"/>
                  </a:cubicBezTo>
                  <a:cubicBezTo>
                    <a:pt x="888" y="104"/>
                    <a:pt x="883" y="103"/>
                    <a:pt x="877" y="102"/>
                  </a:cubicBezTo>
                  <a:cubicBezTo>
                    <a:pt x="875" y="102"/>
                    <a:pt x="874" y="102"/>
                    <a:pt x="872" y="101"/>
                  </a:cubicBezTo>
                  <a:cubicBezTo>
                    <a:pt x="872" y="100"/>
                    <a:pt x="872" y="99"/>
                    <a:pt x="872" y="98"/>
                  </a:cubicBezTo>
                  <a:cubicBezTo>
                    <a:pt x="873" y="98"/>
                    <a:pt x="873" y="98"/>
                    <a:pt x="873" y="98"/>
                  </a:cubicBezTo>
                  <a:moveTo>
                    <a:pt x="865" y="0"/>
                  </a:moveTo>
                  <a:cubicBezTo>
                    <a:pt x="864" y="0"/>
                    <a:pt x="864" y="0"/>
                    <a:pt x="864" y="0"/>
                  </a:cubicBezTo>
                  <a:cubicBezTo>
                    <a:pt x="867" y="26"/>
                    <a:pt x="869" y="52"/>
                    <a:pt x="872" y="79"/>
                  </a:cubicBezTo>
                  <a:cubicBezTo>
                    <a:pt x="869" y="80"/>
                    <a:pt x="867" y="81"/>
                    <a:pt x="865" y="83"/>
                  </a:cubicBezTo>
                  <a:cubicBezTo>
                    <a:pt x="859" y="79"/>
                    <a:pt x="854" y="74"/>
                    <a:pt x="848" y="70"/>
                  </a:cubicBezTo>
                  <a:cubicBezTo>
                    <a:pt x="844" y="68"/>
                    <a:pt x="840" y="65"/>
                    <a:pt x="837" y="63"/>
                  </a:cubicBezTo>
                  <a:cubicBezTo>
                    <a:pt x="830" y="58"/>
                    <a:pt x="824" y="54"/>
                    <a:pt x="817" y="50"/>
                  </a:cubicBezTo>
                  <a:cubicBezTo>
                    <a:pt x="817" y="51"/>
                    <a:pt x="817" y="51"/>
                    <a:pt x="817" y="51"/>
                  </a:cubicBezTo>
                  <a:cubicBezTo>
                    <a:pt x="820" y="53"/>
                    <a:pt x="823" y="54"/>
                    <a:pt x="826" y="56"/>
                  </a:cubicBezTo>
                  <a:cubicBezTo>
                    <a:pt x="829" y="59"/>
                    <a:pt x="833" y="61"/>
                    <a:pt x="837" y="64"/>
                  </a:cubicBezTo>
                  <a:cubicBezTo>
                    <a:pt x="846" y="70"/>
                    <a:pt x="856" y="77"/>
                    <a:pt x="865" y="84"/>
                  </a:cubicBezTo>
                  <a:cubicBezTo>
                    <a:pt x="864" y="85"/>
                    <a:pt x="863" y="87"/>
                    <a:pt x="863" y="88"/>
                  </a:cubicBezTo>
                  <a:cubicBezTo>
                    <a:pt x="863" y="93"/>
                    <a:pt x="867" y="97"/>
                    <a:pt x="872" y="98"/>
                  </a:cubicBezTo>
                  <a:cubicBezTo>
                    <a:pt x="871" y="99"/>
                    <a:pt x="871" y="100"/>
                    <a:pt x="871" y="101"/>
                  </a:cubicBezTo>
                  <a:cubicBezTo>
                    <a:pt x="861" y="100"/>
                    <a:pt x="850" y="99"/>
                    <a:pt x="840" y="97"/>
                  </a:cubicBezTo>
                  <a:cubicBezTo>
                    <a:pt x="835" y="97"/>
                    <a:pt x="830" y="96"/>
                    <a:pt x="825" y="96"/>
                  </a:cubicBezTo>
                  <a:cubicBezTo>
                    <a:pt x="822" y="93"/>
                    <a:pt x="820" y="90"/>
                    <a:pt x="817" y="87"/>
                  </a:cubicBezTo>
                  <a:cubicBezTo>
                    <a:pt x="817" y="89"/>
                    <a:pt x="817" y="89"/>
                    <a:pt x="817" y="89"/>
                  </a:cubicBezTo>
                  <a:cubicBezTo>
                    <a:pt x="818" y="89"/>
                    <a:pt x="818" y="90"/>
                    <a:pt x="819" y="91"/>
                  </a:cubicBezTo>
                  <a:cubicBezTo>
                    <a:pt x="820" y="92"/>
                    <a:pt x="822" y="94"/>
                    <a:pt x="823" y="96"/>
                  </a:cubicBezTo>
                  <a:cubicBezTo>
                    <a:pt x="821" y="96"/>
                    <a:pt x="819" y="95"/>
                    <a:pt x="817" y="95"/>
                  </a:cubicBezTo>
                  <a:cubicBezTo>
                    <a:pt x="817" y="96"/>
                    <a:pt x="817" y="96"/>
                    <a:pt x="817" y="96"/>
                  </a:cubicBezTo>
                  <a:cubicBezTo>
                    <a:pt x="820" y="96"/>
                    <a:pt x="822" y="96"/>
                    <a:pt x="824" y="97"/>
                  </a:cubicBezTo>
                  <a:cubicBezTo>
                    <a:pt x="826" y="99"/>
                    <a:pt x="828" y="101"/>
                    <a:pt x="830" y="103"/>
                  </a:cubicBezTo>
                  <a:cubicBezTo>
                    <a:pt x="832" y="105"/>
                    <a:pt x="834" y="108"/>
                    <a:pt x="836" y="110"/>
                  </a:cubicBezTo>
                  <a:cubicBezTo>
                    <a:pt x="840" y="115"/>
                    <a:pt x="844" y="119"/>
                    <a:pt x="848" y="123"/>
                  </a:cubicBezTo>
                  <a:cubicBezTo>
                    <a:pt x="850" y="126"/>
                    <a:pt x="852" y="128"/>
                    <a:pt x="854" y="130"/>
                  </a:cubicBezTo>
                  <a:cubicBezTo>
                    <a:pt x="856" y="133"/>
                    <a:pt x="858" y="136"/>
                    <a:pt x="861" y="139"/>
                  </a:cubicBezTo>
                  <a:cubicBezTo>
                    <a:pt x="860" y="139"/>
                    <a:pt x="860" y="139"/>
                    <a:pt x="860" y="139"/>
                  </a:cubicBezTo>
                  <a:cubicBezTo>
                    <a:pt x="856" y="136"/>
                    <a:pt x="852" y="133"/>
                    <a:pt x="849" y="130"/>
                  </a:cubicBezTo>
                  <a:cubicBezTo>
                    <a:pt x="844" y="127"/>
                    <a:pt x="840" y="124"/>
                    <a:pt x="836" y="120"/>
                  </a:cubicBezTo>
                  <a:cubicBezTo>
                    <a:pt x="830" y="116"/>
                    <a:pt x="825" y="112"/>
                    <a:pt x="819" y="107"/>
                  </a:cubicBezTo>
                  <a:cubicBezTo>
                    <a:pt x="818" y="107"/>
                    <a:pt x="818" y="106"/>
                    <a:pt x="817" y="106"/>
                  </a:cubicBezTo>
                  <a:cubicBezTo>
                    <a:pt x="817" y="107"/>
                    <a:pt x="817" y="107"/>
                    <a:pt x="817" y="107"/>
                  </a:cubicBezTo>
                  <a:cubicBezTo>
                    <a:pt x="818" y="107"/>
                    <a:pt x="819" y="108"/>
                    <a:pt x="819" y="108"/>
                  </a:cubicBezTo>
                  <a:cubicBezTo>
                    <a:pt x="825" y="113"/>
                    <a:pt x="830" y="117"/>
                    <a:pt x="836" y="121"/>
                  </a:cubicBezTo>
                  <a:cubicBezTo>
                    <a:pt x="840" y="125"/>
                    <a:pt x="845" y="129"/>
                    <a:pt x="850" y="132"/>
                  </a:cubicBezTo>
                  <a:cubicBezTo>
                    <a:pt x="853" y="135"/>
                    <a:pt x="856" y="137"/>
                    <a:pt x="860" y="140"/>
                  </a:cubicBezTo>
                  <a:cubicBezTo>
                    <a:pt x="860" y="140"/>
                    <a:pt x="859" y="141"/>
                    <a:pt x="859" y="141"/>
                  </a:cubicBezTo>
                  <a:cubicBezTo>
                    <a:pt x="853" y="138"/>
                    <a:pt x="847" y="135"/>
                    <a:pt x="840" y="133"/>
                  </a:cubicBezTo>
                  <a:cubicBezTo>
                    <a:pt x="835" y="130"/>
                    <a:pt x="829" y="127"/>
                    <a:pt x="823" y="125"/>
                  </a:cubicBezTo>
                  <a:cubicBezTo>
                    <a:pt x="821" y="124"/>
                    <a:pt x="819" y="123"/>
                    <a:pt x="817" y="122"/>
                  </a:cubicBezTo>
                  <a:cubicBezTo>
                    <a:pt x="817" y="123"/>
                    <a:pt x="817" y="123"/>
                    <a:pt x="817" y="123"/>
                  </a:cubicBezTo>
                  <a:cubicBezTo>
                    <a:pt x="818" y="123"/>
                    <a:pt x="818" y="123"/>
                    <a:pt x="818" y="123"/>
                  </a:cubicBezTo>
                  <a:cubicBezTo>
                    <a:pt x="825" y="127"/>
                    <a:pt x="832" y="130"/>
                    <a:pt x="839" y="133"/>
                  </a:cubicBezTo>
                  <a:cubicBezTo>
                    <a:pt x="844" y="135"/>
                    <a:pt x="849" y="138"/>
                    <a:pt x="854" y="140"/>
                  </a:cubicBezTo>
                  <a:cubicBezTo>
                    <a:pt x="844" y="136"/>
                    <a:pt x="834" y="132"/>
                    <a:pt x="824" y="128"/>
                  </a:cubicBezTo>
                  <a:cubicBezTo>
                    <a:pt x="823" y="128"/>
                    <a:pt x="823" y="128"/>
                    <a:pt x="822" y="128"/>
                  </a:cubicBezTo>
                  <a:cubicBezTo>
                    <a:pt x="821" y="127"/>
                    <a:pt x="819" y="126"/>
                    <a:pt x="817" y="126"/>
                  </a:cubicBezTo>
                  <a:cubicBezTo>
                    <a:pt x="817" y="127"/>
                    <a:pt x="817" y="127"/>
                    <a:pt x="817" y="127"/>
                  </a:cubicBezTo>
                  <a:cubicBezTo>
                    <a:pt x="819" y="127"/>
                    <a:pt x="821" y="128"/>
                    <a:pt x="823" y="129"/>
                  </a:cubicBezTo>
                  <a:cubicBezTo>
                    <a:pt x="834" y="133"/>
                    <a:pt x="844" y="137"/>
                    <a:pt x="855" y="142"/>
                  </a:cubicBezTo>
                  <a:cubicBezTo>
                    <a:pt x="856" y="142"/>
                    <a:pt x="857" y="143"/>
                    <a:pt x="858" y="143"/>
                  </a:cubicBezTo>
                  <a:cubicBezTo>
                    <a:pt x="858" y="144"/>
                    <a:pt x="858" y="145"/>
                    <a:pt x="858" y="146"/>
                  </a:cubicBezTo>
                  <a:cubicBezTo>
                    <a:pt x="858" y="151"/>
                    <a:pt x="862" y="155"/>
                    <a:pt x="867" y="155"/>
                  </a:cubicBezTo>
                  <a:cubicBezTo>
                    <a:pt x="871" y="155"/>
                    <a:pt x="873" y="153"/>
                    <a:pt x="875" y="151"/>
                  </a:cubicBezTo>
                  <a:cubicBezTo>
                    <a:pt x="880" y="153"/>
                    <a:pt x="885" y="155"/>
                    <a:pt x="889" y="157"/>
                  </a:cubicBezTo>
                  <a:cubicBezTo>
                    <a:pt x="893" y="158"/>
                    <a:pt x="896" y="160"/>
                    <a:pt x="900" y="162"/>
                  </a:cubicBezTo>
                  <a:cubicBezTo>
                    <a:pt x="908" y="165"/>
                    <a:pt x="915" y="169"/>
                    <a:pt x="923" y="172"/>
                  </a:cubicBezTo>
                  <a:cubicBezTo>
                    <a:pt x="927" y="174"/>
                    <a:pt x="932" y="176"/>
                    <a:pt x="936" y="178"/>
                  </a:cubicBezTo>
                  <a:cubicBezTo>
                    <a:pt x="943" y="182"/>
                    <a:pt x="950" y="185"/>
                    <a:pt x="956" y="188"/>
                  </a:cubicBezTo>
                  <a:cubicBezTo>
                    <a:pt x="961" y="191"/>
                    <a:pt x="966" y="193"/>
                    <a:pt x="971" y="196"/>
                  </a:cubicBezTo>
                  <a:cubicBezTo>
                    <a:pt x="974" y="198"/>
                    <a:pt x="978" y="199"/>
                    <a:pt x="982" y="201"/>
                  </a:cubicBezTo>
                  <a:cubicBezTo>
                    <a:pt x="982" y="202"/>
                    <a:pt x="981" y="203"/>
                    <a:pt x="981" y="205"/>
                  </a:cubicBezTo>
                  <a:cubicBezTo>
                    <a:pt x="979" y="205"/>
                    <a:pt x="977" y="204"/>
                    <a:pt x="975" y="204"/>
                  </a:cubicBezTo>
                  <a:cubicBezTo>
                    <a:pt x="972" y="204"/>
                    <a:pt x="970" y="204"/>
                    <a:pt x="967" y="204"/>
                  </a:cubicBezTo>
                  <a:cubicBezTo>
                    <a:pt x="960" y="204"/>
                    <a:pt x="952" y="204"/>
                    <a:pt x="944" y="204"/>
                  </a:cubicBezTo>
                  <a:cubicBezTo>
                    <a:pt x="934" y="204"/>
                    <a:pt x="923" y="204"/>
                    <a:pt x="912" y="204"/>
                  </a:cubicBezTo>
                  <a:cubicBezTo>
                    <a:pt x="910" y="204"/>
                    <a:pt x="908" y="205"/>
                    <a:pt x="906" y="205"/>
                  </a:cubicBezTo>
                  <a:cubicBezTo>
                    <a:pt x="897" y="205"/>
                    <a:pt x="888" y="205"/>
                    <a:pt x="879" y="206"/>
                  </a:cubicBezTo>
                  <a:cubicBezTo>
                    <a:pt x="876" y="206"/>
                    <a:pt x="873" y="206"/>
                    <a:pt x="870" y="207"/>
                  </a:cubicBezTo>
                  <a:cubicBezTo>
                    <a:pt x="862" y="207"/>
                    <a:pt x="854" y="208"/>
                    <a:pt x="845" y="208"/>
                  </a:cubicBezTo>
                  <a:cubicBezTo>
                    <a:pt x="842" y="209"/>
                    <a:pt x="838" y="209"/>
                    <a:pt x="834" y="209"/>
                  </a:cubicBezTo>
                  <a:cubicBezTo>
                    <a:pt x="829" y="210"/>
                    <a:pt x="823" y="211"/>
                    <a:pt x="817" y="211"/>
                  </a:cubicBezTo>
                  <a:cubicBezTo>
                    <a:pt x="817" y="212"/>
                    <a:pt x="817" y="212"/>
                    <a:pt x="817" y="212"/>
                  </a:cubicBezTo>
                  <a:cubicBezTo>
                    <a:pt x="825" y="211"/>
                    <a:pt x="832" y="210"/>
                    <a:pt x="840" y="210"/>
                  </a:cubicBezTo>
                  <a:cubicBezTo>
                    <a:pt x="842" y="210"/>
                    <a:pt x="844" y="209"/>
                    <a:pt x="845" y="209"/>
                  </a:cubicBezTo>
                  <a:cubicBezTo>
                    <a:pt x="855" y="208"/>
                    <a:pt x="865" y="208"/>
                    <a:pt x="875" y="207"/>
                  </a:cubicBezTo>
                  <a:cubicBezTo>
                    <a:pt x="877" y="207"/>
                    <a:pt x="878" y="207"/>
                    <a:pt x="879" y="207"/>
                  </a:cubicBezTo>
                  <a:cubicBezTo>
                    <a:pt x="889" y="206"/>
                    <a:pt x="898" y="206"/>
                    <a:pt x="908" y="205"/>
                  </a:cubicBezTo>
                  <a:cubicBezTo>
                    <a:pt x="909" y="205"/>
                    <a:pt x="911" y="205"/>
                    <a:pt x="912" y="205"/>
                  </a:cubicBezTo>
                  <a:cubicBezTo>
                    <a:pt x="923" y="205"/>
                    <a:pt x="934" y="205"/>
                    <a:pt x="944" y="205"/>
                  </a:cubicBezTo>
                  <a:cubicBezTo>
                    <a:pt x="952" y="205"/>
                    <a:pt x="960" y="205"/>
                    <a:pt x="967" y="205"/>
                  </a:cubicBezTo>
                  <a:cubicBezTo>
                    <a:pt x="972" y="205"/>
                    <a:pt x="977" y="205"/>
                    <a:pt x="981" y="205"/>
                  </a:cubicBezTo>
                  <a:cubicBezTo>
                    <a:pt x="981" y="208"/>
                    <a:pt x="983" y="211"/>
                    <a:pt x="985" y="213"/>
                  </a:cubicBezTo>
                  <a:cubicBezTo>
                    <a:pt x="984" y="213"/>
                    <a:pt x="984" y="214"/>
                    <a:pt x="983" y="214"/>
                  </a:cubicBezTo>
                  <a:cubicBezTo>
                    <a:pt x="982" y="217"/>
                    <a:pt x="980" y="219"/>
                    <a:pt x="979" y="221"/>
                  </a:cubicBezTo>
                  <a:cubicBezTo>
                    <a:pt x="977" y="223"/>
                    <a:pt x="975" y="226"/>
                    <a:pt x="973" y="229"/>
                  </a:cubicBezTo>
                  <a:cubicBezTo>
                    <a:pt x="974" y="229"/>
                    <a:pt x="974" y="229"/>
                    <a:pt x="974" y="229"/>
                  </a:cubicBezTo>
                  <a:cubicBezTo>
                    <a:pt x="978" y="223"/>
                    <a:pt x="982" y="218"/>
                    <a:pt x="985" y="213"/>
                  </a:cubicBezTo>
                  <a:cubicBezTo>
                    <a:pt x="987" y="214"/>
                    <a:pt x="989" y="215"/>
                    <a:pt x="991" y="215"/>
                  </a:cubicBezTo>
                  <a:cubicBezTo>
                    <a:pt x="994" y="215"/>
                    <a:pt x="997" y="213"/>
                    <a:pt x="999" y="210"/>
                  </a:cubicBezTo>
                  <a:cubicBezTo>
                    <a:pt x="1000" y="210"/>
                    <a:pt x="1002" y="211"/>
                    <a:pt x="1003" y="212"/>
                  </a:cubicBezTo>
                  <a:cubicBezTo>
                    <a:pt x="1015" y="217"/>
                    <a:pt x="1026" y="223"/>
                    <a:pt x="1037" y="229"/>
                  </a:cubicBezTo>
                  <a:cubicBezTo>
                    <a:pt x="1039" y="229"/>
                    <a:pt x="1039" y="229"/>
                    <a:pt x="1039" y="229"/>
                  </a:cubicBezTo>
                  <a:cubicBezTo>
                    <a:pt x="1038" y="228"/>
                    <a:pt x="1038" y="228"/>
                    <a:pt x="1038" y="228"/>
                  </a:cubicBezTo>
                  <a:cubicBezTo>
                    <a:pt x="1025" y="222"/>
                    <a:pt x="1012" y="215"/>
                    <a:pt x="999" y="209"/>
                  </a:cubicBezTo>
                  <a:cubicBezTo>
                    <a:pt x="1000" y="208"/>
                    <a:pt x="1000" y="207"/>
                    <a:pt x="1000" y="205"/>
                  </a:cubicBezTo>
                  <a:cubicBezTo>
                    <a:pt x="1000" y="203"/>
                    <a:pt x="999" y="201"/>
                    <a:pt x="997" y="199"/>
                  </a:cubicBezTo>
                  <a:cubicBezTo>
                    <a:pt x="1000" y="196"/>
                    <a:pt x="1003" y="193"/>
                    <a:pt x="1006" y="190"/>
                  </a:cubicBezTo>
                  <a:cubicBezTo>
                    <a:pt x="1007" y="189"/>
                    <a:pt x="1007" y="188"/>
                    <a:pt x="1008" y="188"/>
                  </a:cubicBezTo>
                  <a:cubicBezTo>
                    <a:pt x="1014" y="182"/>
                    <a:pt x="1019" y="177"/>
                    <a:pt x="1024" y="172"/>
                  </a:cubicBezTo>
                  <a:cubicBezTo>
                    <a:pt x="1031" y="173"/>
                    <a:pt x="1037" y="175"/>
                    <a:pt x="1043" y="177"/>
                  </a:cubicBezTo>
                  <a:cubicBezTo>
                    <a:pt x="1043" y="176"/>
                    <a:pt x="1043" y="176"/>
                    <a:pt x="1043" y="176"/>
                  </a:cubicBezTo>
                  <a:cubicBezTo>
                    <a:pt x="1037" y="174"/>
                    <a:pt x="1031" y="173"/>
                    <a:pt x="1025" y="171"/>
                  </a:cubicBezTo>
                  <a:cubicBezTo>
                    <a:pt x="1030" y="166"/>
                    <a:pt x="1036" y="161"/>
                    <a:pt x="1041" y="157"/>
                  </a:cubicBezTo>
                  <a:cubicBezTo>
                    <a:pt x="1041" y="156"/>
                    <a:pt x="1042" y="156"/>
                    <a:pt x="1043" y="155"/>
                  </a:cubicBezTo>
                  <a:cubicBezTo>
                    <a:pt x="1043" y="154"/>
                    <a:pt x="1043" y="154"/>
                    <a:pt x="1043" y="154"/>
                  </a:cubicBezTo>
                  <a:cubicBezTo>
                    <a:pt x="1042" y="155"/>
                    <a:pt x="1041" y="156"/>
                    <a:pt x="1040" y="156"/>
                  </a:cubicBezTo>
                  <a:cubicBezTo>
                    <a:pt x="1036" y="160"/>
                    <a:pt x="1033" y="163"/>
                    <a:pt x="1029" y="166"/>
                  </a:cubicBezTo>
                  <a:cubicBezTo>
                    <a:pt x="1028" y="168"/>
                    <a:pt x="1026" y="169"/>
                    <a:pt x="1024" y="171"/>
                  </a:cubicBezTo>
                  <a:cubicBezTo>
                    <a:pt x="977" y="159"/>
                    <a:pt x="928" y="151"/>
                    <a:pt x="877" y="146"/>
                  </a:cubicBezTo>
                  <a:cubicBezTo>
                    <a:pt x="877" y="146"/>
                    <a:pt x="877" y="146"/>
                    <a:pt x="877" y="146"/>
                  </a:cubicBezTo>
                  <a:cubicBezTo>
                    <a:pt x="877" y="145"/>
                    <a:pt x="877" y="145"/>
                    <a:pt x="877" y="145"/>
                  </a:cubicBezTo>
                  <a:cubicBezTo>
                    <a:pt x="878" y="145"/>
                    <a:pt x="880" y="145"/>
                    <a:pt x="882" y="144"/>
                  </a:cubicBezTo>
                  <a:cubicBezTo>
                    <a:pt x="886" y="144"/>
                    <a:pt x="889" y="144"/>
                    <a:pt x="893" y="143"/>
                  </a:cubicBezTo>
                  <a:cubicBezTo>
                    <a:pt x="898" y="143"/>
                    <a:pt x="902" y="143"/>
                    <a:pt x="906" y="142"/>
                  </a:cubicBezTo>
                  <a:cubicBezTo>
                    <a:pt x="910" y="142"/>
                    <a:pt x="913" y="142"/>
                    <a:pt x="917" y="141"/>
                  </a:cubicBezTo>
                  <a:cubicBezTo>
                    <a:pt x="922" y="141"/>
                    <a:pt x="927" y="141"/>
                    <a:pt x="932" y="141"/>
                  </a:cubicBezTo>
                  <a:cubicBezTo>
                    <a:pt x="934" y="141"/>
                    <a:pt x="937" y="140"/>
                    <a:pt x="940" y="140"/>
                  </a:cubicBezTo>
                  <a:cubicBezTo>
                    <a:pt x="948" y="140"/>
                    <a:pt x="955" y="140"/>
                    <a:pt x="963" y="140"/>
                  </a:cubicBezTo>
                  <a:cubicBezTo>
                    <a:pt x="990" y="140"/>
                    <a:pt x="1016" y="142"/>
                    <a:pt x="1041" y="145"/>
                  </a:cubicBezTo>
                  <a:cubicBezTo>
                    <a:pt x="1041" y="145"/>
                    <a:pt x="1041" y="145"/>
                    <a:pt x="1041" y="145"/>
                  </a:cubicBezTo>
                  <a:cubicBezTo>
                    <a:pt x="1041" y="147"/>
                    <a:pt x="1042" y="149"/>
                    <a:pt x="1043" y="151"/>
                  </a:cubicBezTo>
                  <a:cubicBezTo>
                    <a:pt x="1043" y="140"/>
                    <a:pt x="1043" y="140"/>
                    <a:pt x="1043" y="140"/>
                  </a:cubicBezTo>
                  <a:cubicBezTo>
                    <a:pt x="1042" y="140"/>
                    <a:pt x="1042" y="141"/>
                    <a:pt x="1042" y="141"/>
                  </a:cubicBezTo>
                  <a:cubicBezTo>
                    <a:pt x="1037" y="139"/>
                    <a:pt x="1032" y="137"/>
                    <a:pt x="1026" y="135"/>
                  </a:cubicBezTo>
                  <a:cubicBezTo>
                    <a:pt x="1023" y="134"/>
                    <a:pt x="1020" y="133"/>
                    <a:pt x="1016" y="131"/>
                  </a:cubicBezTo>
                  <a:cubicBezTo>
                    <a:pt x="1017" y="132"/>
                    <a:pt x="1017" y="132"/>
                    <a:pt x="1017" y="132"/>
                  </a:cubicBezTo>
                  <a:cubicBezTo>
                    <a:pt x="1022" y="133"/>
                    <a:pt x="1027" y="135"/>
                    <a:pt x="1032" y="136"/>
                  </a:cubicBezTo>
                  <a:cubicBezTo>
                    <a:pt x="1036" y="137"/>
                    <a:pt x="1039" y="138"/>
                    <a:pt x="1043" y="139"/>
                  </a:cubicBezTo>
                  <a:cubicBezTo>
                    <a:pt x="1043" y="138"/>
                    <a:pt x="1043" y="138"/>
                    <a:pt x="1043" y="138"/>
                  </a:cubicBezTo>
                  <a:cubicBezTo>
                    <a:pt x="1041" y="138"/>
                    <a:pt x="1039" y="137"/>
                    <a:pt x="1037" y="137"/>
                  </a:cubicBezTo>
                  <a:cubicBezTo>
                    <a:pt x="1030" y="135"/>
                    <a:pt x="1024" y="133"/>
                    <a:pt x="1017" y="131"/>
                  </a:cubicBezTo>
                  <a:cubicBezTo>
                    <a:pt x="1015" y="130"/>
                    <a:pt x="1012" y="130"/>
                    <a:pt x="1010" y="129"/>
                  </a:cubicBezTo>
                  <a:cubicBezTo>
                    <a:pt x="1009" y="129"/>
                    <a:pt x="1008" y="128"/>
                    <a:pt x="1007" y="128"/>
                  </a:cubicBezTo>
                  <a:cubicBezTo>
                    <a:pt x="1000" y="125"/>
                    <a:pt x="992" y="123"/>
                    <a:pt x="984" y="120"/>
                  </a:cubicBezTo>
                  <a:cubicBezTo>
                    <a:pt x="978" y="118"/>
                    <a:pt x="971" y="115"/>
                    <a:pt x="964" y="113"/>
                  </a:cubicBezTo>
                  <a:cubicBezTo>
                    <a:pt x="955" y="110"/>
                    <a:pt x="946" y="108"/>
                    <a:pt x="936" y="105"/>
                  </a:cubicBezTo>
                  <a:cubicBezTo>
                    <a:pt x="931" y="103"/>
                    <a:pt x="925" y="101"/>
                    <a:pt x="919" y="100"/>
                  </a:cubicBezTo>
                  <a:cubicBezTo>
                    <a:pt x="907" y="96"/>
                    <a:pt x="894" y="93"/>
                    <a:pt x="882" y="90"/>
                  </a:cubicBezTo>
                  <a:cubicBezTo>
                    <a:pt x="882" y="90"/>
                    <a:pt x="882" y="89"/>
                    <a:pt x="882" y="88"/>
                  </a:cubicBezTo>
                  <a:cubicBezTo>
                    <a:pt x="882" y="83"/>
                    <a:pt x="878" y="79"/>
                    <a:pt x="873" y="79"/>
                  </a:cubicBezTo>
                  <a:cubicBezTo>
                    <a:pt x="872" y="79"/>
                    <a:pt x="872" y="79"/>
                    <a:pt x="872" y="79"/>
                  </a:cubicBezTo>
                  <a:cubicBezTo>
                    <a:pt x="872" y="73"/>
                    <a:pt x="871" y="67"/>
                    <a:pt x="871" y="62"/>
                  </a:cubicBezTo>
                  <a:cubicBezTo>
                    <a:pt x="871" y="62"/>
                    <a:pt x="871" y="62"/>
                    <a:pt x="871" y="62"/>
                  </a:cubicBezTo>
                  <a:cubicBezTo>
                    <a:pt x="869" y="41"/>
                    <a:pt x="867" y="20"/>
                    <a:pt x="865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561" y="2884"/>
              <a:ext cx="1297" cy="1293"/>
            </a:xfrm>
            <a:custGeom>
              <a:rect b="b" l="l" r="r" t="t"/>
              <a:pathLst>
                <a:path extrusionOk="0" h="679" w="681">
                  <a:moveTo>
                    <a:pt x="134" y="624"/>
                  </a:moveTo>
                  <a:cubicBezTo>
                    <a:pt x="135" y="623"/>
                    <a:pt x="136" y="623"/>
                    <a:pt x="136" y="623"/>
                  </a:cubicBezTo>
                  <a:cubicBezTo>
                    <a:pt x="146" y="618"/>
                    <a:pt x="156" y="613"/>
                    <a:pt x="166" y="607"/>
                  </a:cubicBezTo>
                  <a:cubicBezTo>
                    <a:pt x="167" y="607"/>
                    <a:pt x="168" y="606"/>
                    <a:pt x="169" y="606"/>
                  </a:cubicBezTo>
                  <a:cubicBezTo>
                    <a:pt x="168" y="606"/>
                    <a:pt x="168" y="607"/>
                    <a:pt x="167" y="607"/>
                  </a:cubicBezTo>
                  <a:cubicBezTo>
                    <a:pt x="164" y="609"/>
                    <a:pt x="161" y="611"/>
                    <a:pt x="157" y="613"/>
                  </a:cubicBezTo>
                  <a:cubicBezTo>
                    <a:pt x="155" y="614"/>
                    <a:pt x="152" y="616"/>
                    <a:pt x="149" y="617"/>
                  </a:cubicBezTo>
                  <a:cubicBezTo>
                    <a:pt x="146" y="618"/>
                    <a:pt x="143" y="620"/>
                    <a:pt x="140" y="621"/>
                  </a:cubicBezTo>
                  <a:cubicBezTo>
                    <a:pt x="138" y="622"/>
                    <a:pt x="136" y="623"/>
                    <a:pt x="134" y="624"/>
                  </a:cubicBezTo>
                  <a:moveTo>
                    <a:pt x="187" y="595"/>
                  </a:moveTo>
                  <a:cubicBezTo>
                    <a:pt x="187" y="595"/>
                    <a:pt x="187" y="595"/>
                    <a:pt x="187" y="595"/>
                  </a:cubicBezTo>
                  <a:cubicBezTo>
                    <a:pt x="195" y="591"/>
                    <a:pt x="202" y="586"/>
                    <a:pt x="209" y="581"/>
                  </a:cubicBezTo>
                  <a:cubicBezTo>
                    <a:pt x="211" y="581"/>
                    <a:pt x="212" y="580"/>
                    <a:pt x="213" y="579"/>
                  </a:cubicBezTo>
                  <a:cubicBezTo>
                    <a:pt x="222" y="573"/>
                    <a:pt x="230" y="568"/>
                    <a:pt x="239" y="562"/>
                  </a:cubicBezTo>
                  <a:cubicBezTo>
                    <a:pt x="239" y="562"/>
                    <a:pt x="238" y="562"/>
                    <a:pt x="238" y="563"/>
                  </a:cubicBezTo>
                  <a:cubicBezTo>
                    <a:pt x="234" y="565"/>
                    <a:pt x="231" y="568"/>
                    <a:pt x="227" y="571"/>
                  </a:cubicBezTo>
                  <a:cubicBezTo>
                    <a:pt x="226" y="571"/>
                    <a:pt x="225" y="572"/>
                    <a:pt x="224" y="573"/>
                  </a:cubicBezTo>
                  <a:cubicBezTo>
                    <a:pt x="221" y="575"/>
                    <a:pt x="218" y="577"/>
                    <a:pt x="214" y="580"/>
                  </a:cubicBezTo>
                  <a:cubicBezTo>
                    <a:pt x="213" y="580"/>
                    <a:pt x="212" y="581"/>
                    <a:pt x="211" y="582"/>
                  </a:cubicBezTo>
                  <a:cubicBezTo>
                    <a:pt x="208" y="584"/>
                    <a:pt x="205" y="586"/>
                    <a:pt x="202" y="588"/>
                  </a:cubicBezTo>
                  <a:cubicBezTo>
                    <a:pt x="200" y="588"/>
                    <a:pt x="198" y="589"/>
                    <a:pt x="197" y="590"/>
                  </a:cubicBezTo>
                  <a:cubicBezTo>
                    <a:pt x="194" y="592"/>
                    <a:pt x="192" y="593"/>
                    <a:pt x="189" y="594"/>
                  </a:cubicBezTo>
                  <a:cubicBezTo>
                    <a:pt x="188" y="595"/>
                    <a:pt x="188" y="595"/>
                    <a:pt x="187" y="595"/>
                  </a:cubicBezTo>
                  <a:moveTo>
                    <a:pt x="27" y="609"/>
                  </a:moveTo>
                  <a:cubicBezTo>
                    <a:pt x="31" y="606"/>
                    <a:pt x="35" y="604"/>
                    <a:pt x="39" y="601"/>
                  </a:cubicBezTo>
                  <a:cubicBezTo>
                    <a:pt x="41" y="600"/>
                    <a:pt x="43" y="598"/>
                    <a:pt x="45" y="597"/>
                  </a:cubicBezTo>
                  <a:cubicBezTo>
                    <a:pt x="51" y="593"/>
                    <a:pt x="57" y="589"/>
                    <a:pt x="63" y="585"/>
                  </a:cubicBezTo>
                  <a:cubicBezTo>
                    <a:pt x="66" y="583"/>
                    <a:pt x="68" y="581"/>
                    <a:pt x="70" y="580"/>
                  </a:cubicBezTo>
                  <a:cubicBezTo>
                    <a:pt x="76" y="575"/>
                    <a:pt x="82" y="571"/>
                    <a:pt x="87" y="567"/>
                  </a:cubicBezTo>
                  <a:cubicBezTo>
                    <a:pt x="90" y="565"/>
                    <a:pt x="93" y="563"/>
                    <a:pt x="96" y="561"/>
                  </a:cubicBezTo>
                  <a:cubicBezTo>
                    <a:pt x="101" y="557"/>
                    <a:pt x="106" y="553"/>
                    <a:pt x="111" y="549"/>
                  </a:cubicBezTo>
                  <a:cubicBezTo>
                    <a:pt x="114" y="547"/>
                    <a:pt x="117" y="544"/>
                    <a:pt x="120" y="542"/>
                  </a:cubicBezTo>
                  <a:cubicBezTo>
                    <a:pt x="125" y="538"/>
                    <a:pt x="130" y="534"/>
                    <a:pt x="135" y="530"/>
                  </a:cubicBezTo>
                  <a:cubicBezTo>
                    <a:pt x="138" y="528"/>
                    <a:pt x="142" y="525"/>
                    <a:pt x="145" y="522"/>
                  </a:cubicBezTo>
                  <a:cubicBezTo>
                    <a:pt x="147" y="520"/>
                    <a:pt x="149" y="518"/>
                    <a:pt x="151" y="517"/>
                  </a:cubicBezTo>
                  <a:cubicBezTo>
                    <a:pt x="153" y="519"/>
                    <a:pt x="156" y="520"/>
                    <a:pt x="158" y="520"/>
                  </a:cubicBezTo>
                  <a:cubicBezTo>
                    <a:pt x="159" y="520"/>
                    <a:pt x="159" y="520"/>
                    <a:pt x="159" y="520"/>
                  </a:cubicBezTo>
                  <a:cubicBezTo>
                    <a:pt x="159" y="521"/>
                    <a:pt x="159" y="522"/>
                    <a:pt x="159" y="523"/>
                  </a:cubicBezTo>
                  <a:cubicBezTo>
                    <a:pt x="160" y="529"/>
                    <a:pt x="161" y="534"/>
                    <a:pt x="161" y="538"/>
                  </a:cubicBezTo>
                  <a:cubicBezTo>
                    <a:pt x="161" y="539"/>
                    <a:pt x="161" y="539"/>
                    <a:pt x="161" y="539"/>
                  </a:cubicBezTo>
                  <a:cubicBezTo>
                    <a:pt x="161" y="540"/>
                    <a:pt x="161" y="541"/>
                    <a:pt x="162" y="543"/>
                  </a:cubicBezTo>
                  <a:cubicBezTo>
                    <a:pt x="157" y="545"/>
                    <a:pt x="153" y="548"/>
                    <a:pt x="148" y="550"/>
                  </a:cubicBezTo>
                  <a:cubicBezTo>
                    <a:pt x="144" y="552"/>
                    <a:pt x="141" y="554"/>
                    <a:pt x="137" y="557"/>
                  </a:cubicBezTo>
                  <a:cubicBezTo>
                    <a:pt x="132" y="559"/>
                    <a:pt x="127" y="561"/>
                    <a:pt x="123" y="564"/>
                  </a:cubicBezTo>
                  <a:cubicBezTo>
                    <a:pt x="119" y="566"/>
                    <a:pt x="115" y="568"/>
                    <a:pt x="110" y="570"/>
                  </a:cubicBezTo>
                  <a:cubicBezTo>
                    <a:pt x="106" y="573"/>
                    <a:pt x="101" y="575"/>
                    <a:pt x="97" y="577"/>
                  </a:cubicBezTo>
                  <a:cubicBezTo>
                    <a:pt x="93" y="579"/>
                    <a:pt x="88" y="581"/>
                    <a:pt x="84" y="583"/>
                  </a:cubicBezTo>
                  <a:cubicBezTo>
                    <a:pt x="79" y="586"/>
                    <a:pt x="75" y="588"/>
                    <a:pt x="70" y="590"/>
                  </a:cubicBezTo>
                  <a:cubicBezTo>
                    <a:pt x="66" y="592"/>
                    <a:pt x="61" y="594"/>
                    <a:pt x="57" y="596"/>
                  </a:cubicBezTo>
                  <a:cubicBezTo>
                    <a:pt x="53" y="598"/>
                    <a:pt x="48" y="600"/>
                    <a:pt x="44" y="602"/>
                  </a:cubicBezTo>
                  <a:cubicBezTo>
                    <a:pt x="39" y="604"/>
                    <a:pt x="35" y="606"/>
                    <a:pt x="30" y="608"/>
                  </a:cubicBezTo>
                  <a:cubicBezTo>
                    <a:pt x="29" y="608"/>
                    <a:pt x="28" y="609"/>
                    <a:pt x="27" y="609"/>
                  </a:cubicBezTo>
                  <a:moveTo>
                    <a:pt x="173" y="593"/>
                  </a:moveTo>
                  <a:cubicBezTo>
                    <a:pt x="173" y="592"/>
                    <a:pt x="173" y="592"/>
                    <a:pt x="173" y="592"/>
                  </a:cubicBezTo>
                  <a:cubicBezTo>
                    <a:pt x="173" y="592"/>
                    <a:pt x="172" y="591"/>
                    <a:pt x="172" y="591"/>
                  </a:cubicBezTo>
                  <a:cubicBezTo>
                    <a:pt x="172" y="590"/>
                    <a:pt x="172" y="590"/>
                    <a:pt x="171" y="589"/>
                  </a:cubicBezTo>
                  <a:cubicBezTo>
                    <a:pt x="171" y="588"/>
                    <a:pt x="171" y="588"/>
                    <a:pt x="171" y="587"/>
                  </a:cubicBezTo>
                  <a:cubicBezTo>
                    <a:pt x="171" y="587"/>
                    <a:pt x="170" y="586"/>
                    <a:pt x="170" y="585"/>
                  </a:cubicBezTo>
                  <a:cubicBezTo>
                    <a:pt x="170" y="585"/>
                    <a:pt x="170" y="584"/>
                    <a:pt x="169" y="583"/>
                  </a:cubicBezTo>
                  <a:cubicBezTo>
                    <a:pt x="169" y="583"/>
                    <a:pt x="169" y="582"/>
                    <a:pt x="169" y="581"/>
                  </a:cubicBezTo>
                  <a:cubicBezTo>
                    <a:pt x="169" y="581"/>
                    <a:pt x="168" y="580"/>
                    <a:pt x="168" y="579"/>
                  </a:cubicBezTo>
                  <a:cubicBezTo>
                    <a:pt x="168" y="578"/>
                    <a:pt x="168" y="578"/>
                    <a:pt x="168" y="577"/>
                  </a:cubicBezTo>
                  <a:cubicBezTo>
                    <a:pt x="168" y="576"/>
                    <a:pt x="167" y="575"/>
                    <a:pt x="167" y="574"/>
                  </a:cubicBezTo>
                  <a:cubicBezTo>
                    <a:pt x="167" y="574"/>
                    <a:pt x="167" y="573"/>
                    <a:pt x="167" y="572"/>
                  </a:cubicBezTo>
                  <a:cubicBezTo>
                    <a:pt x="167" y="571"/>
                    <a:pt x="166" y="570"/>
                    <a:pt x="166" y="569"/>
                  </a:cubicBezTo>
                  <a:cubicBezTo>
                    <a:pt x="166" y="569"/>
                    <a:pt x="166" y="568"/>
                    <a:pt x="166" y="567"/>
                  </a:cubicBezTo>
                  <a:cubicBezTo>
                    <a:pt x="166" y="566"/>
                    <a:pt x="165" y="565"/>
                    <a:pt x="165" y="564"/>
                  </a:cubicBezTo>
                  <a:cubicBezTo>
                    <a:pt x="165" y="563"/>
                    <a:pt x="165" y="563"/>
                    <a:pt x="165" y="562"/>
                  </a:cubicBezTo>
                  <a:cubicBezTo>
                    <a:pt x="165" y="561"/>
                    <a:pt x="165" y="559"/>
                    <a:pt x="164" y="558"/>
                  </a:cubicBezTo>
                  <a:cubicBezTo>
                    <a:pt x="164" y="557"/>
                    <a:pt x="164" y="557"/>
                    <a:pt x="164" y="557"/>
                  </a:cubicBezTo>
                  <a:cubicBezTo>
                    <a:pt x="164" y="555"/>
                    <a:pt x="164" y="553"/>
                    <a:pt x="163" y="552"/>
                  </a:cubicBezTo>
                  <a:cubicBezTo>
                    <a:pt x="163" y="551"/>
                    <a:pt x="163" y="551"/>
                    <a:pt x="163" y="551"/>
                  </a:cubicBezTo>
                  <a:cubicBezTo>
                    <a:pt x="163" y="549"/>
                    <a:pt x="163" y="546"/>
                    <a:pt x="162" y="543"/>
                  </a:cubicBezTo>
                  <a:cubicBezTo>
                    <a:pt x="163" y="543"/>
                    <a:pt x="163" y="543"/>
                    <a:pt x="164" y="542"/>
                  </a:cubicBezTo>
                  <a:cubicBezTo>
                    <a:pt x="173" y="538"/>
                    <a:pt x="181" y="532"/>
                    <a:pt x="190" y="527"/>
                  </a:cubicBezTo>
                  <a:cubicBezTo>
                    <a:pt x="198" y="522"/>
                    <a:pt x="207" y="517"/>
                    <a:pt x="215" y="512"/>
                  </a:cubicBezTo>
                  <a:cubicBezTo>
                    <a:pt x="217" y="511"/>
                    <a:pt x="218" y="509"/>
                    <a:pt x="220" y="508"/>
                  </a:cubicBezTo>
                  <a:cubicBezTo>
                    <a:pt x="227" y="504"/>
                    <a:pt x="233" y="500"/>
                    <a:pt x="240" y="496"/>
                  </a:cubicBezTo>
                  <a:cubicBezTo>
                    <a:pt x="242" y="494"/>
                    <a:pt x="245" y="492"/>
                    <a:pt x="247" y="491"/>
                  </a:cubicBezTo>
                  <a:cubicBezTo>
                    <a:pt x="253" y="487"/>
                    <a:pt x="258" y="483"/>
                    <a:pt x="264" y="479"/>
                  </a:cubicBezTo>
                  <a:cubicBezTo>
                    <a:pt x="267" y="477"/>
                    <a:pt x="270" y="475"/>
                    <a:pt x="273" y="472"/>
                  </a:cubicBezTo>
                  <a:cubicBezTo>
                    <a:pt x="278" y="469"/>
                    <a:pt x="283" y="465"/>
                    <a:pt x="288" y="462"/>
                  </a:cubicBezTo>
                  <a:cubicBezTo>
                    <a:pt x="291" y="459"/>
                    <a:pt x="294" y="457"/>
                    <a:pt x="298" y="454"/>
                  </a:cubicBezTo>
                  <a:cubicBezTo>
                    <a:pt x="300" y="452"/>
                    <a:pt x="303" y="450"/>
                    <a:pt x="306" y="448"/>
                  </a:cubicBezTo>
                  <a:cubicBezTo>
                    <a:pt x="305" y="450"/>
                    <a:pt x="304" y="452"/>
                    <a:pt x="303" y="453"/>
                  </a:cubicBezTo>
                  <a:cubicBezTo>
                    <a:pt x="302" y="455"/>
                    <a:pt x="300" y="457"/>
                    <a:pt x="299" y="459"/>
                  </a:cubicBezTo>
                  <a:cubicBezTo>
                    <a:pt x="297" y="463"/>
                    <a:pt x="295" y="466"/>
                    <a:pt x="293" y="470"/>
                  </a:cubicBezTo>
                  <a:cubicBezTo>
                    <a:pt x="291" y="472"/>
                    <a:pt x="290" y="474"/>
                    <a:pt x="289" y="476"/>
                  </a:cubicBezTo>
                  <a:cubicBezTo>
                    <a:pt x="286" y="479"/>
                    <a:pt x="284" y="483"/>
                    <a:pt x="282" y="486"/>
                  </a:cubicBezTo>
                  <a:cubicBezTo>
                    <a:pt x="280" y="488"/>
                    <a:pt x="279" y="490"/>
                    <a:pt x="278" y="492"/>
                  </a:cubicBezTo>
                  <a:cubicBezTo>
                    <a:pt x="275" y="495"/>
                    <a:pt x="273" y="499"/>
                    <a:pt x="271" y="502"/>
                  </a:cubicBezTo>
                  <a:cubicBezTo>
                    <a:pt x="269" y="504"/>
                    <a:pt x="268" y="506"/>
                    <a:pt x="267" y="508"/>
                  </a:cubicBezTo>
                  <a:cubicBezTo>
                    <a:pt x="264" y="511"/>
                    <a:pt x="262" y="514"/>
                    <a:pt x="259" y="518"/>
                  </a:cubicBezTo>
                  <a:cubicBezTo>
                    <a:pt x="258" y="519"/>
                    <a:pt x="257" y="521"/>
                    <a:pt x="255" y="523"/>
                  </a:cubicBezTo>
                  <a:cubicBezTo>
                    <a:pt x="253" y="526"/>
                    <a:pt x="250" y="529"/>
                    <a:pt x="247" y="533"/>
                  </a:cubicBezTo>
                  <a:cubicBezTo>
                    <a:pt x="246" y="534"/>
                    <a:pt x="245" y="536"/>
                    <a:pt x="243" y="538"/>
                  </a:cubicBezTo>
                  <a:cubicBezTo>
                    <a:pt x="241" y="541"/>
                    <a:pt x="238" y="544"/>
                    <a:pt x="235" y="547"/>
                  </a:cubicBezTo>
                  <a:cubicBezTo>
                    <a:pt x="234" y="549"/>
                    <a:pt x="233" y="550"/>
                    <a:pt x="231" y="552"/>
                  </a:cubicBezTo>
                  <a:cubicBezTo>
                    <a:pt x="228" y="555"/>
                    <a:pt x="225" y="558"/>
                    <a:pt x="222" y="562"/>
                  </a:cubicBezTo>
                  <a:cubicBezTo>
                    <a:pt x="221" y="563"/>
                    <a:pt x="220" y="564"/>
                    <a:pt x="219" y="565"/>
                  </a:cubicBezTo>
                  <a:cubicBezTo>
                    <a:pt x="210" y="573"/>
                    <a:pt x="202" y="581"/>
                    <a:pt x="193" y="589"/>
                  </a:cubicBezTo>
                  <a:cubicBezTo>
                    <a:pt x="192" y="589"/>
                    <a:pt x="192" y="590"/>
                    <a:pt x="191" y="590"/>
                  </a:cubicBezTo>
                  <a:cubicBezTo>
                    <a:pt x="189" y="591"/>
                    <a:pt x="188" y="592"/>
                    <a:pt x="186" y="594"/>
                  </a:cubicBezTo>
                  <a:cubicBezTo>
                    <a:pt x="185" y="592"/>
                    <a:pt x="182" y="590"/>
                    <a:pt x="179" y="590"/>
                  </a:cubicBezTo>
                  <a:cubicBezTo>
                    <a:pt x="177" y="590"/>
                    <a:pt x="175" y="591"/>
                    <a:pt x="173" y="593"/>
                  </a:cubicBezTo>
                  <a:moveTo>
                    <a:pt x="193" y="591"/>
                  </a:moveTo>
                  <a:cubicBezTo>
                    <a:pt x="193" y="590"/>
                    <a:pt x="194" y="590"/>
                    <a:pt x="194" y="590"/>
                  </a:cubicBezTo>
                  <a:cubicBezTo>
                    <a:pt x="196" y="588"/>
                    <a:pt x="199" y="586"/>
                    <a:pt x="201" y="585"/>
                  </a:cubicBezTo>
                  <a:cubicBezTo>
                    <a:pt x="204" y="582"/>
                    <a:pt x="208" y="580"/>
                    <a:pt x="211" y="577"/>
                  </a:cubicBezTo>
                  <a:cubicBezTo>
                    <a:pt x="213" y="575"/>
                    <a:pt x="215" y="574"/>
                    <a:pt x="218" y="572"/>
                  </a:cubicBezTo>
                  <a:cubicBezTo>
                    <a:pt x="221" y="569"/>
                    <a:pt x="224" y="566"/>
                    <a:pt x="227" y="564"/>
                  </a:cubicBezTo>
                  <a:cubicBezTo>
                    <a:pt x="230" y="562"/>
                    <a:pt x="232" y="560"/>
                    <a:pt x="234" y="558"/>
                  </a:cubicBezTo>
                  <a:cubicBezTo>
                    <a:pt x="237" y="555"/>
                    <a:pt x="241" y="552"/>
                    <a:pt x="244" y="549"/>
                  </a:cubicBezTo>
                  <a:cubicBezTo>
                    <a:pt x="246" y="547"/>
                    <a:pt x="248" y="545"/>
                    <a:pt x="251" y="543"/>
                  </a:cubicBezTo>
                  <a:cubicBezTo>
                    <a:pt x="254" y="540"/>
                    <a:pt x="257" y="537"/>
                    <a:pt x="260" y="534"/>
                  </a:cubicBezTo>
                  <a:cubicBezTo>
                    <a:pt x="263" y="532"/>
                    <a:pt x="265" y="529"/>
                    <a:pt x="267" y="527"/>
                  </a:cubicBezTo>
                  <a:cubicBezTo>
                    <a:pt x="270" y="524"/>
                    <a:pt x="274" y="520"/>
                    <a:pt x="277" y="517"/>
                  </a:cubicBezTo>
                  <a:cubicBezTo>
                    <a:pt x="279" y="515"/>
                    <a:pt x="281" y="513"/>
                    <a:pt x="283" y="511"/>
                  </a:cubicBezTo>
                  <a:cubicBezTo>
                    <a:pt x="287" y="507"/>
                    <a:pt x="291" y="502"/>
                    <a:pt x="294" y="498"/>
                  </a:cubicBezTo>
                  <a:cubicBezTo>
                    <a:pt x="296" y="496"/>
                    <a:pt x="298" y="495"/>
                    <a:pt x="299" y="493"/>
                  </a:cubicBezTo>
                  <a:cubicBezTo>
                    <a:pt x="305" y="487"/>
                    <a:pt x="310" y="480"/>
                    <a:pt x="316" y="474"/>
                  </a:cubicBezTo>
                  <a:cubicBezTo>
                    <a:pt x="333" y="454"/>
                    <a:pt x="349" y="432"/>
                    <a:pt x="366" y="408"/>
                  </a:cubicBezTo>
                  <a:cubicBezTo>
                    <a:pt x="366" y="409"/>
                    <a:pt x="365" y="410"/>
                    <a:pt x="365" y="411"/>
                  </a:cubicBezTo>
                  <a:cubicBezTo>
                    <a:pt x="363" y="413"/>
                    <a:pt x="362" y="416"/>
                    <a:pt x="360" y="418"/>
                  </a:cubicBezTo>
                  <a:cubicBezTo>
                    <a:pt x="357" y="424"/>
                    <a:pt x="353" y="429"/>
                    <a:pt x="350" y="434"/>
                  </a:cubicBezTo>
                  <a:cubicBezTo>
                    <a:pt x="348" y="437"/>
                    <a:pt x="346" y="439"/>
                    <a:pt x="344" y="442"/>
                  </a:cubicBezTo>
                  <a:cubicBezTo>
                    <a:pt x="341" y="447"/>
                    <a:pt x="337" y="453"/>
                    <a:pt x="334" y="458"/>
                  </a:cubicBezTo>
                  <a:cubicBezTo>
                    <a:pt x="332" y="460"/>
                    <a:pt x="331" y="461"/>
                    <a:pt x="330" y="463"/>
                  </a:cubicBezTo>
                  <a:cubicBezTo>
                    <a:pt x="325" y="470"/>
                    <a:pt x="320" y="476"/>
                    <a:pt x="316" y="482"/>
                  </a:cubicBezTo>
                  <a:cubicBezTo>
                    <a:pt x="314" y="484"/>
                    <a:pt x="312" y="486"/>
                    <a:pt x="311" y="488"/>
                  </a:cubicBezTo>
                  <a:cubicBezTo>
                    <a:pt x="307" y="493"/>
                    <a:pt x="304" y="497"/>
                    <a:pt x="300" y="501"/>
                  </a:cubicBezTo>
                  <a:cubicBezTo>
                    <a:pt x="299" y="503"/>
                    <a:pt x="297" y="505"/>
                    <a:pt x="296" y="506"/>
                  </a:cubicBezTo>
                  <a:cubicBezTo>
                    <a:pt x="285" y="518"/>
                    <a:pt x="275" y="529"/>
                    <a:pt x="265" y="539"/>
                  </a:cubicBezTo>
                  <a:cubicBezTo>
                    <a:pt x="264" y="540"/>
                    <a:pt x="263" y="540"/>
                    <a:pt x="263" y="541"/>
                  </a:cubicBezTo>
                  <a:cubicBezTo>
                    <a:pt x="258" y="545"/>
                    <a:pt x="253" y="550"/>
                    <a:pt x="248" y="554"/>
                  </a:cubicBezTo>
                  <a:cubicBezTo>
                    <a:pt x="248" y="554"/>
                    <a:pt x="248" y="554"/>
                    <a:pt x="248" y="554"/>
                  </a:cubicBezTo>
                  <a:cubicBezTo>
                    <a:pt x="243" y="558"/>
                    <a:pt x="238" y="561"/>
                    <a:pt x="234" y="564"/>
                  </a:cubicBezTo>
                  <a:cubicBezTo>
                    <a:pt x="228" y="568"/>
                    <a:pt x="223" y="571"/>
                    <a:pt x="218" y="575"/>
                  </a:cubicBezTo>
                  <a:cubicBezTo>
                    <a:pt x="213" y="578"/>
                    <a:pt x="208" y="581"/>
                    <a:pt x="203" y="584"/>
                  </a:cubicBezTo>
                  <a:cubicBezTo>
                    <a:pt x="199" y="587"/>
                    <a:pt x="196" y="589"/>
                    <a:pt x="193" y="591"/>
                  </a:cubicBezTo>
                  <a:moveTo>
                    <a:pt x="162" y="542"/>
                  </a:moveTo>
                  <a:cubicBezTo>
                    <a:pt x="162" y="536"/>
                    <a:pt x="161" y="530"/>
                    <a:pt x="160" y="523"/>
                  </a:cubicBezTo>
                  <a:cubicBezTo>
                    <a:pt x="160" y="522"/>
                    <a:pt x="160" y="521"/>
                    <a:pt x="160" y="520"/>
                  </a:cubicBezTo>
                  <a:cubicBezTo>
                    <a:pt x="164" y="519"/>
                    <a:pt x="168" y="515"/>
                    <a:pt x="168" y="510"/>
                  </a:cubicBezTo>
                  <a:cubicBezTo>
                    <a:pt x="168" y="509"/>
                    <a:pt x="167" y="507"/>
                    <a:pt x="166" y="506"/>
                  </a:cubicBezTo>
                  <a:cubicBezTo>
                    <a:pt x="181" y="496"/>
                    <a:pt x="196" y="486"/>
                    <a:pt x="210" y="476"/>
                  </a:cubicBezTo>
                  <a:cubicBezTo>
                    <a:pt x="214" y="473"/>
                    <a:pt x="219" y="470"/>
                    <a:pt x="223" y="467"/>
                  </a:cubicBezTo>
                  <a:cubicBezTo>
                    <a:pt x="227" y="464"/>
                    <a:pt x="231" y="461"/>
                    <a:pt x="236" y="458"/>
                  </a:cubicBezTo>
                  <a:cubicBezTo>
                    <a:pt x="240" y="454"/>
                    <a:pt x="245" y="451"/>
                    <a:pt x="250" y="447"/>
                  </a:cubicBezTo>
                  <a:cubicBezTo>
                    <a:pt x="253" y="444"/>
                    <a:pt x="257" y="442"/>
                    <a:pt x="261" y="439"/>
                  </a:cubicBezTo>
                  <a:cubicBezTo>
                    <a:pt x="265" y="435"/>
                    <a:pt x="270" y="431"/>
                    <a:pt x="275" y="427"/>
                  </a:cubicBezTo>
                  <a:cubicBezTo>
                    <a:pt x="278" y="425"/>
                    <a:pt x="282" y="422"/>
                    <a:pt x="285" y="420"/>
                  </a:cubicBezTo>
                  <a:cubicBezTo>
                    <a:pt x="290" y="416"/>
                    <a:pt x="294" y="412"/>
                    <a:pt x="299" y="408"/>
                  </a:cubicBezTo>
                  <a:cubicBezTo>
                    <a:pt x="303" y="405"/>
                    <a:pt x="306" y="402"/>
                    <a:pt x="309" y="400"/>
                  </a:cubicBezTo>
                  <a:cubicBezTo>
                    <a:pt x="311" y="398"/>
                    <a:pt x="312" y="397"/>
                    <a:pt x="313" y="396"/>
                  </a:cubicBezTo>
                  <a:cubicBezTo>
                    <a:pt x="318" y="396"/>
                    <a:pt x="324" y="396"/>
                    <a:pt x="329" y="396"/>
                  </a:cubicBezTo>
                  <a:cubicBezTo>
                    <a:pt x="331" y="396"/>
                    <a:pt x="332" y="395"/>
                    <a:pt x="334" y="395"/>
                  </a:cubicBezTo>
                  <a:cubicBezTo>
                    <a:pt x="335" y="395"/>
                    <a:pt x="336" y="395"/>
                    <a:pt x="336" y="395"/>
                  </a:cubicBezTo>
                  <a:cubicBezTo>
                    <a:pt x="335" y="397"/>
                    <a:pt x="334" y="400"/>
                    <a:pt x="333" y="402"/>
                  </a:cubicBezTo>
                  <a:cubicBezTo>
                    <a:pt x="331" y="404"/>
                    <a:pt x="330" y="406"/>
                    <a:pt x="329" y="408"/>
                  </a:cubicBezTo>
                  <a:cubicBezTo>
                    <a:pt x="327" y="412"/>
                    <a:pt x="325" y="416"/>
                    <a:pt x="323" y="419"/>
                  </a:cubicBezTo>
                  <a:cubicBezTo>
                    <a:pt x="322" y="421"/>
                    <a:pt x="321" y="423"/>
                    <a:pt x="319" y="425"/>
                  </a:cubicBezTo>
                  <a:cubicBezTo>
                    <a:pt x="317" y="429"/>
                    <a:pt x="315" y="433"/>
                    <a:pt x="313" y="436"/>
                  </a:cubicBezTo>
                  <a:cubicBezTo>
                    <a:pt x="312" y="438"/>
                    <a:pt x="311" y="440"/>
                    <a:pt x="309" y="442"/>
                  </a:cubicBezTo>
                  <a:cubicBezTo>
                    <a:pt x="309" y="444"/>
                    <a:pt x="308" y="445"/>
                    <a:pt x="307" y="446"/>
                  </a:cubicBezTo>
                  <a:cubicBezTo>
                    <a:pt x="306" y="447"/>
                    <a:pt x="304" y="449"/>
                    <a:pt x="302" y="450"/>
                  </a:cubicBezTo>
                  <a:cubicBezTo>
                    <a:pt x="297" y="454"/>
                    <a:pt x="292" y="458"/>
                    <a:pt x="287" y="461"/>
                  </a:cubicBezTo>
                  <a:cubicBezTo>
                    <a:pt x="284" y="463"/>
                    <a:pt x="282" y="465"/>
                    <a:pt x="279" y="467"/>
                  </a:cubicBezTo>
                  <a:cubicBezTo>
                    <a:pt x="274" y="471"/>
                    <a:pt x="268" y="475"/>
                    <a:pt x="263" y="479"/>
                  </a:cubicBezTo>
                  <a:cubicBezTo>
                    <a:pt x="261" y="480"/>
                    <a:pt x="260" y="481"/>
                    <a:pt x="259" y="482"/>
                  </a:cubicBezTo>
                  <a:cubicBezTo>
                    <a:pt x="238" y="496"/>
                    <a:pt x="217" y="510"/>
                    <a:pt x="195" y="523"/>
                  </a:cubicBezTo>
                  <a:cubicBezTo>
                    <a:pt x="193" y="524"/>
                    <a:pt x="191" y="526"/>
                    <a:pt x="188" y="527"/>
                  </a:cubicBezTo>
                  <a:cubicBezTo>
                    <a:pt x="183" y="530"/>
                    <a:pt x="178" y="533"/>
                    <a:pt x="173" y="536"/>
                  </a:cubicBezTo>
                  <a:cubicBezTo>
                    <a:pt x="169" y="538"/>
                    <a:pt x="166" y="540"/>
                    <a:pt x="163" y="542"/>
                  </a:cubicBezTo>
                  <a:cubicBezTo>
                    <a:pt x="162" y="542"/>
                    <a:pt x="162" y="542"/>
                    <a:pt x="162" y="542"/>
                  </a:cubicBezTo>
                  <a:moveTo>
                    <a:pt x="193" y="590"/>
                  </a:moveTo>
                  <a:cubicBezTo>
                    <a:pt x="196" y="587"/>
                    <a:pt x="199" y="584"/>
                    <a:pt x="203" y="581"/>
                  </a:cubicBezTo>
                  <a:cubicBezTo>
                    <a:pt x="204" y="580"/>
                    <a:pt x="205" y="579"/>
                    <a:pt x="206" y="578"/>
                  </a:cubicBezTo>
                  <a:cubicBezTo>
                    <a:pt x="208" y="576"/>
                    <a:pt x="211" y="573"/>
                    <a:pt x="214" y="571"/>
                  </a:cubicBezTo>
                  <a:cubicBezTo>
                    <a:pt x="215" y="569"/>
                    <a:pt x="217" y="568"/>
                    <a:pt x="218" y="567"/>
                  </a:cubicBezTo>
                  <a:cubicBezTo>
                    <a:pt x="220" y="564"/>
                    <a:pt x="223" y="562"/>
                    <a:pt x="225" y="559"/>
                  </a:cubicBezTo>
                  <a:cubicBezTo>
                    <a:pt x="226" y="558"/>
                    <a:pt x="228" y="556"/>
                    <a:pt x="229" y="555"/>
                  </a:cubicBezTo>
                  <a:cubicBezTo>
                    <a:pt x="232" y="552"/>
                    <a:pt x="234" y="550"/>
                    <a:pt x="236" y="547"/>
                  </a:cubicBezTo>
                  <a:cubicBezTo>
                    <a:pt x="238" y="546"/>
                    <a:pt x="239" y="544"/>
                    <a:pt x="241" y="542"/>
                  </a:cubicBezTo>
                  <a:cubicBezTo>
                    <a:pt x="243" y="539"/>
                    <a:pt x="245" y="537"/>
                    <a:pt x="247" y="534"/>
                  </a:cubicBezTo>
                  <a:cubicBezTo>
                    <a:pt x="249" y="532"/>
                    <a:pt x="250" y="530"/>
                    <a:pt x="252" y="529"/>
                  </a:cubicBezTo>
                  <a:cubicBezTo>
                    <a:pt x="254" y="526"/>
                    <a:pt x="257" y="522"/>
                    <a:pt x="259" y="519"/>
                  </a:cubicBezTo>
                  <a:cubicBezTo>
                    <a:pt x="260" y="518"/>
                    <a:pt x="261" y="516"/>
                    <a:pt x="263" y="514"/>
                  </a:cubicBezTo>
                  <a:cubicBezTo>
                    <a:pt x="266" y="509"/>
                    <a:pt x="270" y="504"/>
                    <a:pt x="274" y="499"/>
                  </a:cubicBezTo>
                  <a:cubicBezTo>
                    <a:pt x="285" y="483"/>
                    <a:pt x="296" y="466"/>
                    <a:pt x="308" y="447"/>
                  </a:cubicBezTo>
                  <a:cubicBezTo>
                    <a:pt x="309" y="446"/>
                    <a:pt x="310" y="445"/>
                    <a:pt x="311" y="444"/>
                  </a:cubicBezTo>
                  <a:cubicBezTo>
                    <a:pt x="315" y="441"/>
                    <a:pt x="318" y="438"/>
                    <a:pt x="322" y="436"/>
                  </a:cubicBezTo>
                  <a:cubicBezTo>
                    <a:pt x="326" y="432"/>
                    <a:pt x="330" y="429"/>
                    <a:pt x="335" y="426"/>
                  </a:cubicBezTo>
                  <a:cubicBezTo>
                    <a:pt x="338" y="423"/>
                    <a:pt x="342" y="419"/>
                    <a:pt x="346" y="416"/>
                  </a:cubicBezTo>
                  <a:cubicBezTo>
                    <a:pt x="349" y="413"/>
                    <a:pt x="353" y="410"/>
                    <a:pt x="357" y="407"/>
                  </a:cubicBezTo>
                  <a:cubicBezTo>
                    <a:pt x="361" y="404"/>
                    <a:pt x="365" y="400"/>
                    <a:pt x="368" y="397"/>
                  </a:cubicBezTo>
                  <a:cubicBezTo>
                    <a:pt x="370" y="396"/>
                    <a:pt x="372" y="394"/>
                    <a:pt x="373" y="393"/>
                  </a:cubicBezTo>
                  <a:cubicBezTo>
                    <a:pt x="374" y="393"/>
                    <a:pt x="374" y="394"/>
                    <a:pt x="375" y="394"/>
                  </a:cubicBezTo>
                  <a:cubicBezTo>
                    <a:pt x="374" y="396"/>
                    <a:pt x="372" y="398"/>
                    <a:pt x="371" y="400"/>
                  </a:cubicBezTo>
                  <a:cubicBezTo>
                    <a:pt x="371" y="401"/>
                    <a:pt x="371" y="401"/>
                    <a:pt x="371" y="401"/>
                  </a:cubicBezTo>
                  <a:cubicBezTo>
                    <a:pt x="368" y="404"/>
                    <a:pt x="366" y="407"/>
                    <a:pt x="364" y="410"/>
                  </a:cubicBezTo>
                  <a:cubicBezTo>
                    <a:pt x="361" y="414"/>
                    <a:pt x="358" y="418"/>
                    <a:pt x="355" y="422"/>
                  </a:cubicBezTo>
                  <a:cubicBezTo>
                    <a:pt x="353" y="425"/>
                    <a:pt x="351" y="428"/>
                    <a:pt x="348" y="431"/>
                  </a:cubicBezTo>
                  <a:cubicBezTo>
                    <a:pt x="346" y="435"/>
                    <a:pt x="343" y="439"/>
                    <a:pt x="340" y="442"/>
                  </a:cubicBezTo>
                  <a:cubicBezTo>
                    <a:pt x="338" y="446"/>
                    <a:pt x="335" y="448"/>
                    <a:pt x="333" y="451"/>
                  </a:cubicBezTo>
                  <a:cubicBezTo>
                    <a:pt x="330" y="455"/>
                    <a:pt x="327" y="458"/>
                    <a:pt x="325" y="462"/>
                  </a:cubicBezTo>
                  <a:cubicBezTo>
                    <a:pt x="322" y="465"/>
                    <a:pt x="320" y="468"/>
                    <a:pt x="317" y="470"/>
                  </a:cubicBezTo>
                  <a:cubicBezTo>
                    <a:pt x="315" y="474"/>
                    <a:pt x="312" y="477"/>
                    <a:pt x="309" y="480"/>
                  </a:cubicBezTo>
                  <a:cubicBezTo>
                    <a:pt x="307" y="483"/>
                    <a:pt x="304" y="486"/>
                    <a:pt x="302" y="489"/>
                  </a:cubicBezTo>
                  <a:cubicBezTo>
                    <a:pt x="299" y="492"/>
                    <a:pt x="297" y="495"/>
                    <a:pt x="294" y="498"/>
                  </a:cubicBezTo>
                  <a:cubicBezTo>
                    <a:pt x="292" y="500"/>
                    <a:pt x="289" y="503"/>
                    <a:pt x="287" y="506"/>
                  </a:cubicBezTo>
                  <a:cubicBezTo>
                    <a:pt x="284" y="509"/>
                    <a:pt x="281" y="511"/>
                    <a:pt x="279" y="514"/>
                  </a:cubicBezTo>
                  <a:cubicBezTo>
                    <a:pt x="276" y="517"/>
                    <a:pt x="274" y="519"/>
                    <a:pt x="271" y="522"/>
                  </a:cubicBezTo>
                  <a:cubicBezTo>
                    <a:pt x="269" y="524"/>
                    <a:pt x="266" y="527"/>
                    <a:pt x="263" y="530"/>
                  </a:cubicBezTo>
                  <a:cubicBezTo>
                    <a:pt x="261" y="532"/>
                    <a:pt x="258" y="535"/>
                    <a:pt x="256" y="537"/>
                  </a:cubicBezTo>
                  <a:cubicBezTo>
                    <a:pt x="253" y="540"/>
                    <a:pt x="250" y="542"/>
                    <a:pt x="248" y="545"/>
                  </a:cubicBezTo>
                  <a:cubicBezTo>
                    <a:pt x="245" y="547"/>
                    <a:pt x="243" y="549"/>
                    <a:pt x="240" y="551"/>
                  </a:cubicBezTo>
                  <a:cubicBezTo>
                    <a:pt x="238" y="554"/>
                    <a:pt x="235" y="556"/>
                    <a:pt x="232" y="559"/>
                  </a:cubicBezTo>
                  <a:cubicBezTo>
                    <a:pt x="230" y="561"/>
                    <a:pt x="227" y="563"/>
                    <a:pt x="225" y="565"/>
                  </a:cubicBezTo>
                  <a:cubicBezTo>
                    <a:pt x="222" y="567"/>
                    <a:pt x="219" y="569"/>
                    <a:pt x="217" y="572"/>
                  </a:cubicBezTo>
                  <a:cubicBezTo>
                    <a:pt x="214" y="573"/>
                    <a:pt x="212" y="575"/>
                    <a:pt x="209" y="577"/>
                  </a:cubicBezTo>
                  <a:cubicBezTo>
                    <a:pt x="207" y="580"/>
                    <a:pt x="204" y="582"/>
                    <a:pt x="201" y="584"/>
                  </a:cubicBezTo>
                  <a:cubicBezTo>
                    <a:pt x="198" y="586"/>
                    <a:pt x="196" y="587"/>
                    <a:pt x="194" y="589"/>
                  </a:cubicBezTo>
                  <a:cubicBezTo>
                    <a:pt x="193" y="590"/>
                    <a:pt x="193" y="590"/>
                    <a:pt x="193" y="590"/>
                  </a:cubicBezTo>
                  <a:moveTo>
                    <a:pt x="309" y="445"/>
                  </a:moveTo>
                  <a:cubicBezTo>
                    <a:pt x="317" y="431"/>
                    <a:pt x="326" y="416"/>
                    <a:pt x="335" y="399"/>
                  </a:cubicBezTo>
                  <a:cubicBezTo>
                    <a:pt x="336" y="398"/>
                    <a:pt x="336" y="397"/>
                    <a:pt x="337" y="396"/>
                  </a:cubicBezTo>
                  <a:cubicBezTo>
                    <a:pt x="337" y="396"/>
                    <a:pt x="337" y="395"/>
                    <a:pt x="337" y="395"/>
                  </a:cubicBezTo>
                  <a:cubicBezTo>
                    <a:pt x="340" y="395"/>
                    <a:pt x="343" y="394"/>
                    <a:pt x="346" y="394"/>
                  </a:cubicBezTo>
                  <a:cubicBezTo>
                    <a:pt x="348" y="394"/>
                    <a:pt x="350" y="393"/>
                    <a:pt x="352" y="393"/>
                  </a:cubicBezTo>
                  <a:cubicBezTo>
                    <a:pt x="356" y="392"/>
                    <a:pt x="359" y="392"/>
                    <a:pt x="363" y="391"/>
                  </a:cubicBezTo>
                  <a:cubicBezTo>
                    <a:pt x="365" y="390"/>
                    <a:pt x="367" y="390"/>
                    <a:pt x="370" y="389"/>
                  </a:cubicBezTo>
                  <a:cubicBezTo>
                    <a:pt x="370" y="389"/>
                    <a:pt x="371" y="389"/>
                    <a:pt x="371" y="389"/>
                  </a:cubicBezTo>
                  <a:cubicBezTo>
                    <a:pt x="371" y="390"/>
                    <a:pt x="372" y="391"/>
                    <a:pt x="373" y="392"/>
                  </a:cubicBezTo>
                  <a:cubicBezTo>
                    <a:pt x="371" y="393"/>
                    <a:pt x="370" y="394"/>
                    <a:pt x="369" y="395"/>
                  </a:cubicBezTo>
                  <a:cubicBezTo>
                    <a:pt x="365" y="399"/>
                    <a:pt x="361" y="403"/>
                    <a:pt x="357" y="406"/>
                  </a:cubicBezTo>
                  <a:cubicBezTo>
                    <a:pt x="353" y="409"/>
                    <a:pt x="350" y="412"/>
                    <a:pt x="347" y="414"/>
                  </a:cubicBezTo>
                  <a:cubicBezTo>
                    <a:pt x="342" y="418"/>
                    <a:pt x="338" y="422"/>
                    <a:pt x="334" y="425"/>
                  </a:cubicBezTo>
                  <a:cubicBezTo>
                    <a:pt x="331" y="428"/>
                    <a:pt x="328" y="430"/>
                    <a:pt x="324" y="433"/>
                  </a:cubicBezTo>
                  <a:cubicBezTo>
                    <a:pt x="320" y="436"/>
                    <a:pt x="315" y="440"/>
                    <a:pt x="311" y="443"/>
                  </a:cubicBezTo>
                  <a:cubicBezTo>
                    <a:pt x="310" y="444"/>
                    <a:pt x="309" y="444"/>
                    <a:pt x="309" y="445"/>
                  </a:cubicBezTo>
                  <a:moveTo>
                    <a:pt x="166" y="505"/>
                  </a:moveTo>
                  <a:cubicBezTo>
                    <a:pt x="165" y="504"/>
                    <a:pt x="165" y="504"/>
                    <a:pt x="164" y="503"/>
                  </a:cubicBezTo>
                  <a:cubicBezTo>
                    <a:pt x="168" y="498"/>
                    <a:pt x="171" y="493"/>
                    <a:pt x="175" y="488"/>
                  </a:cubicBezTo>
                  <a:cubicBezTo>
                    <a:pt x="179" y="482"/>
                    <a:pt x="183" y="476"/>
                    <a:pt x="188" y="470"/>
                  </a:cubicBezTo>
                  <a:cubicBezTo>
                    <a:pt x="193" y="462"/>
                    <a:pt x="198" y="454"/>
                    <a:pt x="203" y="446"/>
                  </a:cubicBezTo>
                  <a:cubicBezTo>
                    <a:pt x="207" y="440"/>
                    <a:pt x="211" y="434"/>
                    <a:pt x="215" y="428"/>
                  </a:cubicBezTo>
                  <a:cubicBezTo>
                    <a:pt x="220" y="419"/>
                    <a:pt x="226" y="411"/>
                    <a:pt x="231" y="402"/>
                  </a:cubicBezTo>
                  <a:cubicBezTo>
                    <a:pt x="234" y="397"/>
                    <a:pt x="237" y="392"/>
                    <a:pt x="240" y="387"/>
                  </a:cubicBezTo>
                  <a:cubicBezTo>
                    <a:pt x="240" y="388"/>
                    <a:pt x="241" y="388"/>
                    <a:pt x="241" y="388"/>
                  </a:cubicBezTo>
                  <a:cubicBezTo>
                    <a:pt x="243" y="388"/>
                    <a:pt x="245" y="389"/>
                    <a:pt x="248" y="389"/>
                  </a:cubicBezTo>
                  <a:cubicBezTo>
                    <a:pt x="250" y="390"/>
                    <a:pt x="253" y="390"/>
                    <a:pt x="255" y="391"/>
                  </a:cubicBezTo>
                  <a:cubicBezTo>
                    <a:pt x="257" y="391"/>
                    <a:pt x="259" y="391"/>
                    <a:pt x="260" y="392"/>
                  </a:cubicBezTo>
                  <a:cubicBezTo>
                    <a:pt x="263" y="392"/>
                    <a:pt x="266" y="393"/>
                    <a:pt x="269" y="393"/>
                  </a:cubicBezTo>
                  <a:cubicBezTo>
                    <a:pt x="270" y="393"/>
                    <a:pt x="272" y="394"/>
                    <a:pt x="273" y="394"/>
                  </a:cubicBezTo>
                  <a:cubicBezTo>
                    <a:pt x="276" y="394"/>
                    <a:pt x="280" y="395"/>
                    <a:pt x="283" y="395"/>
                  </a:cubicBezTo>
                  <a:cubicBezTo>
                    <a:pt x="284" y="395"/>
                    <a:pt x="285" y="395"/>
                    <a:pt x="286" y="395"/>
                  </a:cubicBezTo>
                  <a:cubicBezTo>
                    <a:pt x="289" y="395"/>
                    <a:pt x="292" y="396"/>
                    <a:pt x="296" y="396"/>
                  </a:cubicBezTo>
                  <a:cubicBezTo>
                    <a:pt x="297" y="396"/>
                    <a:pt x="298" y="396"/>
                    <a:pt x="298" y="396"/>
                  </a:cubicBezTo>
                  <a:cubicBezTo>
                    <a:pt x="303" y="396"/>
                    <a:pt x="307" y="396"/>
                    <a:pt x="311" y="396"/>
                  </a:cubicBezTo>
                  <a:cubicBezTo>
                    <a:pt x="312" y="396"/>
                    <a:pt x="312" y="396"/>
                    <a:pt x="312" y="396"/>
                  </a:cubicBezTo>
                  <a:cubicBezTo>
                    <a:pt x="311" y="397"/>
                    <a:pt x="310" y="398"/>
                    <a:pt x="310" y="398"/>
                  </a:cubicBezTo>
                  <a:cubicBezTo>
                    <a:pt x="307" y="401"/>
                    <a:pt x="304" y="403"/>
                    <a:pt x="301" y="406"/>
                  </a:cubicBezTo>
                  <a:cubicBezTo>
                    <a:pt x="296" y="410"/>
                    <a:pt x="291" y="414"/>
                    <a:pt x="286" y="418"/>
                  </a:cubicBezTo>
                  <a:cubicBezTo>
                    <a:pt x="282" y="421"/>
                    <a:pt x="278" y="424"/>
                    <a:pt x="275" y="427"/>
                  </a:cubicBezTo>
                  <a:cubicBezTo>
                    <a:pt x="270" y="430"/>
                    <a:pt x="266" y="434"/>
                    <a:pt x="261" y="438"/>
                  </a:cubicBezTo>
                  <a:cubicBezTo>
                    <a:pt x="257" y="441"/>
                    <a:pt x="253" y="444"/>
                    <a:pt x="249" y="447"/>
                  </a:cubicBezTo>
                  <a:cubicBezTo>
                    <a:pt x="245" y="450"/>
                    <a:pt x="240" y="453"/>
                    <a:pt x="236" y="457"/>
                  </a:cubicBezTo>
                  <a:cubicBezTo>
                    <a:pt x="232" y="460"/>
                    <a:pt x="228" y="462"/>
                    <a:pt x="224" y="465"/>
                  </a:cubicBezTo>
                  <a:cubicBezTo>
                    <a:pt x="219" y="468"/>
                    <a:pt x="215" y="472"/>
                    <a:pt x="211" y="475"/>
                  </a:cubicBezTo>
                  <a:cubicBezTo>
                    <a:pt x="207" y="478"/>
                    <a:pt x="203" y="480"/>
                    <a:pt x="198" y="483"/>
                  </a:cubicBezTo>
                  <a:cubicBezTo>
                    <a:pt x="194" y="486"/>
                    <a:pt x="190" y="489"/>
                    <a:pt x="185" y="492"/>
                  </a:cubicBezTo>
                  <a:cubicBezTo>
                    <a:pt x="181" y="495"/>
                    <a:pt x="177" y="498"/>
                    <a:pt x="173" y="500"/>
                  </a:cubicBezTo>
                  <a:cubicBezTo>
                    <a:pt x="171" y="502"/>
                    <a:pt x="168" y="503"/>
                    <a:pt x="166" y="505"/>
                  </a:cubicBezTo>
                  <a:moveTo>
                    <a:pt x="106" y="425"/>
                  </a:moveTo>
                  <a:cubicBezTo>
                    <a:pt x="112" y="425"/>
                    <a:pt x="116" y="421"/>
                    <a:pt x="116" y="416"/>
                  </a:cubicBezTo>
                  <a:cubicBezTo>
                    <a:pt x="116" y="415"/>
                    <a:pt x="116" y="414"/>
                    <a:pt x="115" y="413"/>
                  </a:cubicBezTo>
                  <a:cubicBezTo>
                    <a:pt x="119" y="412"/>
                    <a:pt x="123" y="411"/>
                    <a:pt x="127" y="410"/>
                  </a:cubicBezTo>
                  <a:cubicBezTo>
                    <a:pt x="128" y="409"/>
                    <a:pt x="130" y="408"/>
                    <a:pt x="132" y="408"/>
                  </a:cubicBezTo>
                  <a:cubicBezTo>
                    <a:pt x="136" y="406"/>
                    <a:pt x="140" y="405"/>
                    <a:pt x="144" y="404"/>
                  </a:cubicBezTo>
                  <a:cubicBezTo>
                    <a:pt x="149" y="402"/>
                    <a:pt x="153" y="400"/>
                    <a:pt x="158" y="398"/>
                  </a:cubicBezTo>
                  <a:cubicBezTo>
                    <a:pt x="162" y="397"/>
                    <a:pt x="166" y="395"/>
                    <a:pt x="170" y="394"/>
                  </a:cubicBezTo>
                  <a:cubicBezTo>
                    <a:pt x="174" y="392"/>
                    <a:pt x="179" y="391"/>
                    <a:pt x="183" y="389"/>
                  </a:cubicBezTo>
                  <a:cubicBezTo>
                    <a:pt x="188" y="387"/>
                    <a:pt x="192" y="385"/>
                    <a:pt x="196" y="384"/>
                  </a:cubicBezTo>
                  <a:cubicBezTo>
                    <a:pt x="198" y="383"/>
                    <a:pt x="199" y="383"/>
                    <a:pt x="200" y="382"/>
                  </a:cubicBezTo>
                  <a:cubicBezTo>
                    <a:pt x="201" y="383"/>
                    <a:pt x="202" y="384"/>
                    <a:pt x="203" y="385"/>
                  </a:cubicBezTo>
                  <a:cubicBezTo>
                    <a:pt x="203" y="385"/>
                    <a:pt x="203" y="385"/>
                    <a:pt x="203" y="385"/>
                  </a:cubicBezTo>
                  <a:cubicBezTo>
                    <a:pt x="200" y="390"/>
                    <a:pt x="197" y="394"/>
                    <a:pt x="193" y="398"/>
                  </a:cubicBezTo>
                  <a:cubicBezTo>
                    <a:pt x="192" y="401"/>
                    <a:pt x="190" y="403"/>
                    <a:pt x="188" y="405"/>
                  </a:cubicBezTo>
                  <a:cubicBezTo>
                    <a:pt x="185" y="409"/>
                    <a:pt x="182" y="414"/>
                    <a:pt x="179" y="418"/>
                  </a:cubicBezTo>
                  <a:cubicBezTo>
                    <a:pt x="177" y="420"/>
                    <a:pt x="175" y="422"/>
                    <a:pt x="174" y="424"/>
                  </a:cubicBezTo>
                  <a:cubicBezTo>
                    <a:pt x="168" y="432"/>
                    <a:pt x="162" y="439"/>
                    <a:pt x="157" y="446"/>
                  </a:cubicBezTo>
                  <a:cubicBezTo>
                    <a:pt x="154" y="449"/>
                    <a:pt x="152" y="451"/>
                    <a:pt x="150" y="454"/>
                  </a:cubicBezTo>
                  <a:cubicBezTo>
                    <a:pt x="148" y="456"/>
                    <a:pt x="146" y="459"/>
                    <a:pt x="144" y="461"/>
                  </a:cubicBezTo>
                  <a:cubicBezTo>
                    <a:pt x="141" y="465"/>
                    <a:pt x="139" y="468"/>
                    <a:pt x="136" y="472"/>
                  </a:cubicBezTo>
                  <a:cubicBezTo>
                    <a:pt x="134" y="474"/>
                    <a:pt x="132" y="476"/>
                    <a:pt x="130" y="478"/>
                  </a:cubicBezTo>
                  <a:cubicBezTo>
                    <a:pt x="127" y="482"/>
                    <a:pt x="124" y="485"/>
                    <a:pt x="121" y="489"/>
                  </a:cubicBezTo>
                  <a:cubicBezTo>
                    <a:pt x="119" y="491"/>
                    <a:pt x="117" y="493"/>
                    <a:pt x="115" y="495"/>
                  </a:cubicBezTo>
                  <a:cubicBezTo>
                    <a:pt x="112" y="499"/>
                    <a:pt x="110" y="502"/>
                    <a:pt x="107" y="505"/>
                  </a:cubicBezTo>
                  <a:cubicBezTo>
                    <a:pt x="105" y="507"/>
                    <a:pt x="103" y="510"/>
                    <a:pt x="100" y="512"/>
                  </a:cubicBezTo>
                  <a:cubicBezTo>
                    <a:pt x="98" y="515"/>
                    <a:pt x="95" y="518"/>
                    <a:pt x="92" y="521"/>
                  </a:cubicBezTo>
                  <a:cubicBezTo>
                    <a:pt x="90" y="523"/>
                    <a:pt x="88" y="525"/>
                    <a:pt x="86" y="527"/>
                  </a:cubicBezTo>
                  <a:cubicBezTo>
                    <a:pt x="83" y="530"/>
                    <a:pt x="80" y="533"/>
                    <a:pt x="78" y="536"/>
                  </a:cubicBezTo>
                  <a:cubicBezTo>
                    <a:pt x="77" y="537"/>
                    <a:pt x="77" y="537"/>
                    <a:pt x="76" y="538"/>
                  </a:cubicBezTo>
                  <a:cubicBezTo>
                    <a:pt x="62" y="542"/>
                    <a:pt x="48" y="545"/>
                    <a:pt x="34" y="549"/>
                  </a:cubicBezTo>
                  <a:cubicBezTo>
                    <a:pt x="35" y="548"/>
                    <a:pt x="35" y="548"/>
                    <a:pt x="35" y="548"/>
                  </a:cubicBezTo>
                  <a:cubicBezTo>
                    <a:pt x="37" y="544"/>
                    <a:pt x="39" y="541"/>
                    <a:pt x="42" y="537"/>
                  </a:cubicBezTo>
                  <a:cubicBezTo>
                    <a:pt x="45" y="532"/>
                    <a:pt x="48" y="526"/>
                    <a:pt x="51" y="521"/>
                  </a:cubicBezTo>
                  <a:cubicBezTo>
                    <a:pt x="53" y="517"/>
                    <a:pt x="56" y="513"/>
                    <a:pt x="58" y="509"/>
                  </a:cubicBezTo>
                  <a:cubicBezTo>
                    <a:pt x="61" y="504"/>
                    <a:pt x="64" y="498"/>
                    <a:pt x="68" y="492"/>
                  </a:cubicBezTo>
                  <a:cubicBezTo>
                    <a:pt x="70" y="488"/>
                    <a:pt x="72" y="484"/>
                    <a:pt x="74" y="480"/>
                  </a:cubicBezTo>
                  <a:cubicBezTo>
                    <a:pt x="77" y="474"/>
                    <a:pt x="80" y="469"/>
                    <a:pt x="83" y="463"/>
                  </a:cubicBezTo>
                  <a:cubicBezTo>
                    <a:pt x="86" y="458"/>
                    <a:pt x="88" y="454"/>
                    <a:pt x="91" y="449"/>
                  </a:cubicBezTo>
                  <a:cubicBezTo>
                    <a:pt x="92" y="446"/>
                    <a:pt x="94" y="442"/>
                    <a:pt x="96" y="439"/>
                  </a:cubicBezTo>
                  <a:cubicBezTo>
                    <a:pt x="98" y="434"/>
                    <a:pt x="100" y="429"/>
                    <a:pt x="103" y="424"/>
                  </a:cubicBezTo>
                  <a:cubicBezTo>
                    <a:pt x="104" y="425"/>
                    <a:pt x="105" y="425"/>
                    <a:pt x="106" y="425"/>
                  </a:cubicBezTo>
                  <a:moveTo>
                    <a:pt x="209" y="387"/>
                  </a:moveTo>
                  <a:cubicBezTo>
                    <a:pt x="213" y="387"/>
                    <a:pt x="216" y="385"/>
                    <a:pt x="218" y="381"/>
                  </a:cubicBezTo>
                  <a:cubicBezTo>
                    <a:pt x="219" y="382"/>
                    <a:pt x="220" y="382"/>
                    <a:pt x="222" y="383"/>
                  </a:cubicBezTo>
                  <a:cubicBezTo>
                    <a:pt x="223" y="383"/>
                    <a:pt x="225" y="384"/>
                    <a:pt x="227" y="384"/>
                  </a:cubicBezTo>
                  <a:cubicBezTo>
                    <a:pt x="229" y="385"/>
                    <a:pt x="232" y="386"/>
                    <a:pt x="235" y="386"/>
                  </a:cubicBezTo>
                  <a:cubicBezTo>
                    <a:pt x="236" y="387"/>
                    <a:pt x="238" y="387"/>
                    <a:pt x="239" y="387"/>
                  </a:cubicBezTo>
                  <a:cubicBezTo>
                    <a:pt x="234" y="396"/>
                    <a:pt x="228" y="404"/>
                    <a:pt x="223" y="413"/>
                  </a:cubicBezTo>
                  <a:cubicBezTo>
                    <a:pt x="220" y="418"/>
                    <a:pt x="217" y="423"/>
                    <a:pt x="214" y="428"/>
                  </a:cubicBezTo>
                  <a:cubicBezTo>
                    <a:pt x="206" y="440"/>
                    <a:pt x="199" y="452"/>
                    <a:pt x="191" y="463"/>
                  </a:cubicBezTo>
                  <a:cubicBezTo>
                    <a:pt x="189" y="465"/>
                    <a:pt x="188" y="468"/>
                    <a:pt x="186" y="470"/>
                  </a:cubicBezTo>
                  <a:cubicBezTo>
                    <a:pt x="179" y="481"/>
                    <a:pt x="171" y="492"/>
                    <a:pt x="163" y="503"/>
                  </a:cubicBezTo>
                  <a:cubicBezTo>
                    <a:pt x="162" y="502"/>
                    <a:pt x="160" y="501"/>
                    <a:pt x="158" y="501"/>
                  </a:cubicBezTo>
                  <a:cubicBezTo>
                    <a:pt x="153" y="501"/>
                    <a:pt x="149" y="505"/>
                    <a:pt x="149" y="510"/>
                  </a:cubicBezTo>
                  <a:cubicBezTo>
                    <a:pt x="149" y="511"/>
                    <a:pt x="149" y="512"/>
                    <a:pt x="150" y="513"/>
                  </a:cubicBezTo>
                  <a:cubicBezTo>
                    <a:pt x="126" y="522"/>
                    <a:pt x="102" y="530"/>
                    <a:pt x="78" y="537"/>
                  </a:cubicBezTo>
                  <a:cubicBezTo>
                    <a:pt x="78" y="537"/>
                    <a:pt x="78" y="537"/>
                    <a:pt x="78" y="537"/>
                  </a:cubicBezTo>
                  <a:cubicBezTo>
                    <a:pt x="81" y="534"/>
                    <a:pt x="84" y="531"/>
                    <a:pt x="87" y="528"/>
                  </a:cubicBezTo>
                  <a:cubicBezTo>
                    <a:pt x="89" y="526"/>
                    <a:pt x="91" y="524"/>
                    <a:pt x="93" y="522"/>
                  </a:cubicBezTo>
                  <a:cubicBezTo>
                    <a:pt x="96" y="518"/>
                    <a:pt x="98" y="515"/>
                    <a:pt x="101" y="512"/>
                  </a:cubicBezTo>
                  <a:cubicBezTo>
                    <a:pt x="103" y="510"/>
                    <a:pt x="105" y="508"/>
                    <a:pt x="107" y="506"/>
                  </a:cubicBezTo>
                  <a:cubicBezTo>
                    <a:pt x="110" y="502"/>
                    <a:pt x="113" y="499"/>
                    <a:pt x="116" y="496"/>
                  </a:cubicBezTo>
                  <a:cubicBezTo>
                    <a:pt x="118" y="493"/>
                    <a:pt x="120" y="491"/>
                    <a:pt x="122" y="489"/>
                  </a:cubicBezTo>
                  <a:cubicBezTo>
                    <a:pt x="125" y="486"/>
                    <a:pt x="128" y="482"/>
                    <a:pt x="130" y="479"/>
                  </a:cubicBezTo>
                  <a:cubicBezTo>
                    <a:pt x="132" y="477"/>
                    <a:pt x="134" y="474"/>
                    <a:pt x="136" y="472"/>
                  </a:cubicBezTo>
                  <a:cubicBezTo>
                    <a:pt x="139" y="469"/>
                    <a:pt x="142" y="465"/>
                    <a:pt x="144" y="462"/>
                  </a:cubicBezTo>
                  <a:cubicBezTo>
                    <a:pt x="147" y="460"/>
                    <a:pt x="149" y="457"/>
                    <a:pt x="151" y="454"/>
                  </a:cubicBezTo>
                  <a:cubicBezTo>
                    <a:pt x="153" y="452"/>
                    <a:pt x="156" y="449"/>
                    <a:pt x="158" y="446"/>
                  </a:cubicBezTo>
                  <a:cubicBezTo>
                    <a:pt x="160" y="442"/>
                    <a:pt x="163" y="439"/>
                    <a:pt x="165" y="436"/>
                  </a:cubicBezTo>
                  <a:cubicBezTo>
                    <a:pt x="167" y="434"/>
                    <a:pt x="168" y="433"/>
                    <a:pt x="170" y="431"/>
                  </a:cubicBezTo>
                  <a:cubicBezTo>
                    <a:pt x="181" y="416"/>
                    <a:pt x="192" y="401"/>
                    <a:pt x="204" y="386"/>
                  </a:cubicBezTo>
                  <a:cubicBezTo>
                    <a:pt x="205" y="387"/>
                    <a:pt x="207" y="387"/>
                    <a:pt x="209" y="387"/>
                  </a:cubicBezTo>
                  <a:moveTo>
                    <a:pt x="386" y="379"/>
                  </a:moveTo>
                  <a:cubicBezTo>
                    <a:pt x="386" y="379"/>
                    <a:pt x="386" y="379"/>
                    <a:pt x="386" y="379"/>
                  </a:cubicBezTo>
                  <a:cubicBezTo>
                    <a:pt x="387" y="377"/>
                    <a:pt x="388" y="375"/>
                    <a:pt x="389" y="374"/>
                  </a:cubicBezTo>
                  <a:cubicBezTo>
                    <a:pt x="390" y="372"/>
                    <a:pt x="391" y="371"/>
                    <a:pt x="392" y="370"/>
                  </a:cubicBezTo>
                  <a:cubicBezTo>
                    <a:pt x="390" y="373"/>
                    <a:pt x="388" y="376"/>
                    <a:pt x="386" y="378"/>
                  </a:cubicBezTo>
                  <a:cubicBezTo>
                    <a:pt x="386" y="379"/>
                    <a:pt x="386" y="379"/>
                    <a:pt x="386" y="379"/>
                  </a:cubicBezTo>
                  <a:moveTo>
                    <a:pt x="314" y="395"/>
                  </a:moveTo>
                  <a:cubicBezTo>
                    <a:pt x="317" y="393"/>
                    <a:pt x="319" y="391"/>
                    <a:pt x="322" y="389"/>
                  </a:cubicBezTo>
                  <a:cubicBezTo>
                    <a:pt x="326" y="385"/>
                    <a:pt x="329" y="382"/>
                    <a:pt x="333" y="379"/>
                  </a:cubicBezTo>
                  <a:cubicBezTo>
                    <a:pt x="337" y="376"/>
                    <a:pt x="340" y="372"/>
                    <a:pt x="344" y="369"/>
                  </a:cubicBezTo>
                  <a:cubicBezTo>
                    <a:pt x="346" y="367"/>
                    <a:pt x="348" y="365"/>
                    <a:pt x="350" y="363"/>
                  </a:cubicBezTo>
                  <a:cubicBezTo>
                    <a:pt x="351" y="364"/>
                    <a:pt x="352" y="364"/>
                    <a:pt x="352" y="365"/>
                  </a:cubicBezTo>
                  <a:cubicBezTo>
                    <a:pt x="352" y="366"/>
                    <a:pt x="351" y="367"/>
                    <a:pt x="351" y="368"/>
                  </a:cubicBezTo>
                  <a:cubicBezTo>
                    <a:pt x="350" y="370"/>
                    <a:pt x="349" y="372"/>
                    <a:pt x="348" y="374"/>
                  </a:cubicBezTo>
                  <a:cubicBezTo>
                    <a:pt x="346" y="378"/>
                    <a:pt x="344" y="381"/>
                    <a:pt x="342" y="385"/>
                  </a:cubicBezTo>
                  <a:cubicBezTo>
                    <a:pt x="341" y="387"/>
                    <a:pt x="340" y="389"/>
                    <a:pt x="338" y="391"/>
                  </a:cubicBezTo>
                  <a:cubicBezTo>
                    <a:pt x="338" y="392"/>
                    <a:pt x="337" y="393"/>
                    <a:pt x="337" y="394"/>
                  </a:cubicBezTo>
                  <a:cubicBezTo>
                    <a:pt x="334" y="394"/>
                    <a:pt x="332" y="395"/>
                    <a:pt x="329" y="395"/>
                  </a:cubicBezTo>
                  <a:cubicBezTo>
                    <a:pt x="324" y="395"/>
                    <a:pt x="319" y="395"/>
                    <a:pt x="314" y="395"/>
                  </a:cubicBezTo>
                  <a:moveTo>
                    <a:pt x="380" y="396"/>
                  </a:moveTo>
                  <a:cubicBezTo>
                    <a:pt x="385" y="396"/>
                    <a:pt x="390" y="391"/>
                    <a:pt x="390" y="386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90" y="386"/>
                    <a:pt x="391" y="386"/>
                    <a:pt x="393" y="385"/>
                  </a:cubicBezTo>
                  <a:cubicBezTo>
                    <a:pt x="394" y="385"/>
                    <a:pt x="395" y="385"/>
                    <a:pt x="396" y="385"/>
                  </a:cubicBezTo>
                  <a:cubicBezTo>
                    <a:pt x="399" y="384"/>
                    <a:pt x="402" y="384"/>
                    <a:pt x="405" y="383"/>
                  </a:cubicBezTo>
                  <a:cubicBezTo>
                    <a:pt x="406" y="383"/>
                    <a:pt x="408" y="382"/>
                    <a:pt x="409" y="382"/>
                  </a:cubicBezTo>
                  <a:cubicBezTo>
                    <a:pt x="412" y="381"/>
                    <a:pt x="415" y="380"/>
                    <a:pt x="418" y="379"/>
                  </a:cubicBezTo>
                  <a:cubicBezTo>
                    <a:pt x="419" y="379"/>
                    <a:pt x="421" y="378"/>
                    <a:pt x="422" y="378"/>
                  </a:cubicBezTo>
                  <a:cubicBezTo>
                    <a:pt x="426" y="376"/>
                    <a:pt x="430" y="374"/>
                    <a:pt x="434" y="372"/>
                  </a:cubicBezTo>
                  <a:cubicBezTo>
                    <a:pt x="435" y="372"/>
                    <a:pt x="435" y="372"/>
                    <a:pt x="436" y="371"/>
                  </a:cubicBezTo>
                  <a:cubicBezTo>
                    <a:pt x="439" y="370"/>
                    <a:pt x="443" y="368"/>
                    <a:pt x="446" y="365"/>
                  </a:cubicBezTo>
                  <a:cubicBezTo>
                    <a:pt x="448" y="365"/>
                    <a:pt x="449" y="364"/>
                    <a:pt x="450" y="363"/>
                  </a:cubicBezTo>
                  <a:cubicBezTo>
                    <a:pt x="453" y="361"/>
                    <a:pt x="456" y="359"/>
                    <a:pt x="459" y="357"/>
                  </a:cubicBezTo>
                  <a:cubicBezTo>
                    <a:pt x="460" y="356"/>
                    <a:pt x="462" y="355"/>
                    <a:pt x="463" y="354"/>
                  </a:cubicBezTo>
                  <a:cubicBezTo>
                    <a:pt x="464" y="354"/>
                    <a:pt x="464" y="353"/>
                    <a:pt x="465" y="353"/>
                  </a:cubicBezTo>
                  <a:cubicBezTo>
                    <a:pt x="402" y="428"/>
                    <a:pt x="331" y="494"/>
                    <a:pt x="254" y="550"/>
                  </a:cubicBezTo>
                  <a:cubicBezTo>
                    <a:pt x="265" y="541"/>
                    <a:pt x="275" y="531"/>
                    <a:pt x="285" y="520"/>
                  </a:cubicBezTo>
                  <a:cubicBezTo>
                    <a:pt x="286" y="519"/>
                    <a:pt x="287" y="517"/>
                    <a:pt x="288" y="516"/>
                  </a:cubicBezTo>
                  <a:cubicBezTo>
                    <a:pt x="292" y="512"/>
                    <a:pt x="295" y="508"/>
                    <a:pt x="299" y="504"/>
                  </a:cubicBezTo>
                  <a:cubicBezTo>
                    <a:pt x="301" y="502"/>
                    <a:pt x="302" y="500"/>
                    <a:pt x="304" y="498"/>
                  </a:cubicBezTo>
                  <a:cubicBezTo>
                    <a:pt x="307" y="494"/>
                    <a:pt x="311" y="490"/>
                    <a:pt x="314" y="485"/>
                  </a:cubicBezTo>
                  <a:cubicBezTo>
                    <a:pt x="315" y="483"/>
                    <a:pt x="317" y="482"/>
                    <a:pt x="319" y="480"/>
                  </a:cubicBezTo>
                  <a:cubicBezTo>
                    <a:pt x="323" y="474"/>
                    <a:pt x="327" y="468"/>
                    <a:pt x="332" y="462"/>
                  </a:cubicBezTo>
                  <a:cubicBezTo>
                    <a:pt x="334" y="459"/>
                    <a:pt x="336" y="456"/>
                    <a:pt x="338" y="454"/>
                  </a:cubicBezTo>
                  <a:cubicBezTo>
                    <a:pt x="340" y="449"/>
                    <a:pt x="343" y="445"/>
                    <a:pt x="346" y="441"/>
                  </a:cubicBezTo>
                  <a:cubicBezTo>
                    <a:pt x="348" y="438"/>
                    <a:pt x="350" y="435"/>
                    <a:pt x="352" y="432"/>
                  </a:cubicBezTo>
                  <a:cubicBezTo>
                    <a:pt x="355" y="427"/>
                    <a:pt x="358" y="423"/>
                    <a:pt x="361" y="418"/>
                  </a:cubicBezTo>
                  <a:cubicBezTo>
                    <a:pt x="363" y="415"/>
                    <a:pt x="365" y="413"/>
                    <a:pt x="366" y="410"/>
                  </a:cubicBezTo>
                  <a:cubicBezTo>
                    <a:pt x="368" y="406"/>
                    <a:pt x="370" y="403"/>
                    <a:pt x="373" y="400"/>
                  </a:cubicBezTo>
                  <a:cubicBezTo>
                    <a:pt x="374" y="398"/>
                    <a:pt x="375" y="396"/>
                    <a:pt x="376" y="395"/>
                  </a:cubicBezTo>
                  <a:cubicBezTo>
                    <a:pt x="377" y="395"/>
                    <a:pt x="379" y="396"/>
                    <a:pt x="380" y="396"/>
                  </a:cubicBezTo>
                  <a:moveTo>
                    <a:pt x="102" y="407"/>
                  </a:moveTo>
                  <a:cubicBezTo>
                    <a:pt x="102" y="407"/>
                    <a:pt x="102" y="406"/>
                    <a:pt x="101" y="406"/>
                  </a:cubicBezTo>
                  <a:cubicBezTo>
                    <a:pt x="99" y="401"/>
                    <a:pt x="97" y="397"/>
                    <a:pt x="94" y="393"/>
                  </a:cubicBezTo>
                  <a:cubicBezTo>
                    <a:pt x="93" y="390"/>
                    <a:pt x="91" y="386"/>
                    <a:pt x="89" y="383"/>
                  </a:cubicBezTo>
                  <a:cubicBezTo>
                    <a:pt x="87" y="379"/>
                    <a:pt x="85" y="375"/>
                    <a:pt x="82" y="370"/>
                  </a:cubicBezTo>
                  <a:cubicBezTo>
                    <a:pt x="87" y="368"/>
                    <a:pt x="92" y="365"/>
                    <a:pt x="97" y="362"/>
                  </a:cubicBezTo>
                  <a:cubicBezTo>
                    <a:pt x="103" y="359"/>
                    <a:pt x="108" y="355"/>
                    <a:pt x="114" y="351"/>
                  </a:cubicBezTo>
                  <a:cubicBezTo>
                    <a:pt x="114" y="352"/>
                    <a:pt x="114" y="352"/>
                    <a:pt x="114" y="353"/>
                  </a:cubicBezTo>
                  <a:cubicBezTo>
                    <a:pt x="114" y="355"/>
                    <a:pt x="114" y="356"/>
                    <a:pt x="113" y="358"/>
                  </a:cubicBezTo>
                  <a:cubicBezTo>
                    <a:pt x="112" y="367"/>
                    <a:pt x="111" y="376"/>
                    <a:pt x="110" y="385"/>
                  </a:cubicBezTo>
                  <a:cubicBezTo>
                    <a:pt x="110" y="387"/>
                    <a:pt x="109" y="390"/>
                    <a:pt x="109" y="392"/>
                  </a:cubicBezTo>
                  <a:cubicBezTo>
                    <a:pt x="109" y="397"/>
                    <a:pt x="108" y="402"/>
                    <a:pt x="107" y="406"/>
                  </a:cubicBezTo>
                  <a:cubicBezTo>
                    <a:pt x="106" y="406"/>
                    <a:pt x="106" y="406"/>
                    <a:pt x="106" y="406"/>
                  </a:cubicBezTo>
                  <a:cubicBezTo>
                    <a:pt x="105" y="406"/>
                    <a:pt x="104" y="407"/>
                    <a:pt x="102" y="407"/>
                  </a:cubicBezTo>
                  <a:moveTo>
                    <a:pt x="239" y="387"/>
                  </a:moveTo>
                  <a:cubicBezTo>
                    <a:pt x="238" y="386"/>
                    <a:pt x="237" y="386"/>
                    <a:pt x="235" y="385"/>
                  </a:cubicBezTo>
                  <a:cubicBezTo>
                    <a:pt x="233" y="385"/>
                    <a:pt x="231" y="384"/>
                    <a:pt x="229" y="384"/>
                  </a:cubicBezTo>
                  <a:cubicBezTo>
                    <a:pt x="227" y="383"/>
                    <a:pt x="225" y="383"/>
                    <a:pt x="222" y="382"/>
                  </a:cubicBezTo>
                  <a:cubicBezTo>
                    <a:pt x="221" y="381"/>
                    <a:pt x="219" y="381"/>
                    <a:pt x="218" y="380"/>
                  </a:cubicBezTo>
                  <a:cubicBezTo>
                    <a:pt x="218" y="380"/>
                    <a:pt x="218" y="379"/>
                    <a:pt x="218" y="378"/>
                  </a:cubicBezTo>
                  <a:cubicBezTo>
                    <a:pt x="218" y="376"/>
                    <a:pt x="218" y="374"/>
                    <a:pt x="216" y="373"/>
                  </a:cubicBezTo>
                  <a:cubicBezTo>
                    <a:pt x="223" y="368"/>
                    <a:pt x="230" y="363"/>
                    <a:pt x="237" y="358"/>
                  </a:cubicBezTo>
                  <a:cubicBezTo>
                    <a:pt x="237" y="357"/>
                    <a:pt x="237" y="357"/>
                    <a:pt x="237" y="357"/>
                  </a:cubicBezTo>
                  <a:cubicBezTo>
                    <a:pt x="249" y="348"/>
                    <a:pt x="262" y="338"/>
                    <a:pt x="274" y="328"/>
                  </a:cubicBezTo>
                  <a:cubicBezTo>
                    <a:pt x="271" y="333"/>
                    <a:pt x="268" y="337"/>
                    <a:pt x="266" y="342"/>
                  </a:cubicBezTo>
                  <a:cubicBezTo>
                    <a:pt x="261" y="350"/>
                    <a:pt x="256" y="358"/>
                    <a:pt x="251" y="367"/>
                  </a:cubicBezTo>
                  <a:cubicBezTo>
                    <a:pt x="248" y="373"/>
                    <a:pt x="244" y="379"/>
                    <a:pt x="240" y="385"/>
                  </a:cubicBezTo>
                  <a:cubicBezTo>
                    <a:pt x="240" y="386"/>
                    <a:pt x="240" y="386"/>
                    <a:pt x="239" y="387"/>
                  </a:cubicBezTo>
                  <a:moveTo>
                    <a:pt x="357" y="366"/>
                  </a:moveTo>
                  <a:cubicBezTo>
                    <a:pt x="362" y="366"/>
                    <a:pt x="367" y="362"/>
                    <a:pt x="367" y="357"/>
                  </a:cubicBezTo>
                  <a:cubicBezTo>
                    <a:pt x="367" y="355"/>
                    <a:pt x="366" y="354"/>
                    <a:pt x="365" y="352"/>
                  </a:cubicBezTo>
                  <a:cubicBezTo>
                    <a:pt x="369" y="350"/>
                    <a:pt x="373" y="347"/>
                    <a:pt x="377" y="345"/>
                  </a:cubicBezTo>
                  <a:cubicBezTo>
                    <a:pt x="379" y="344"/>
                    <a:pt x="382" y="342"/>
                    <a:pt x="384" y="341"/>
                  </a:cubicBezTo>
                  <a:cubicBezTo>
                    <a:pt x="388" y="338"/>
                    <a:pt x="392" y="335"/>
                    <a:pt x="396" y="332"/>
                  </a:cubicBezTo>
                  <a:cubicBezTo>
                    <a:pt x="399" y="330"/>
                    <a:pt x="402" y="329"/>
                    <a:pt x="404" y="327"/>
                  </a:cubicBezTo>
                  <a:cubicBezTo>
                    <a:pt x="408" y="324"/>
                    <a:pt x="412" y="322"/>
                    <a:pt x="415" y="319"/>
                  </a:cubicBezTo>
                  <a:cubicBezTo>
                    <a:pt x="418" y="317"/>
                    <a:pt x="421" y="315"/>
                    <a:pt x="423" y="313"/>
                  </a:cubicBezTo>
                  <a:cubicBezTo>
                    <a:pt x="425" y="312"/>
                    <a:pt x="426" y="311"/>
                    <a:pt x="427" y="310"/>
                  </a:cubicBezTo>
                  <a:cubicBezTo>
                    <a:pt x="428" y="311"/>
                    <a:pt x="428" y="312"/>
                    <a:pt x="429" y="312"/>
                  </a:cubicBezTo>
                  <a:cubicBezTo>
                    <a:pt x="429" y="312"/>
                    <a:pt x="429" y="312"/>
                    <a:pt x="429" y="312"/>
                  </a:cubicBezTo>
                  <a:cubicBezTo>
                    <a:pt x="429" y="313"/>
                    <a:pt x="429" y="313"/>
                    <a:pt x="429" y="313"/>
                  </a:cubicBezTo>
                  <a:cubicBezTo>
                    <a:pt x="426" y="316"/>
                    <a:pt x="424" y="320"/>
                    <a:pt x="422" y="323"/>
                  </a:cubicBezTo>
                  <a:cubicBezTo>
                    <a:pt x="420" y="327"/>
                    <a:pt x="417" y="331"/>
                    <a:pt x="415" y="334"/>
                  </a:cubicBezTo>
                  <a:cubicBezTo>
                    <a:pt x="412" y="338"/>
                    <a:pt x="410" y="341"/>
                    <a:pt x="408" y="345"/>
                  </a:cubicBezTo>
                  <a:cubicBezTo>
                    <a:pt x="406" y="348"/>
                    <a:pt x="403" y="352"/>
                    <a:pt x="401" y="355"/>
                  </a:cubicBezTo>
                  <a:cubicBezTo>
                    <a:pt x="396" y="363"/>
                    <a:pt x="390" y="371"/>
                    <a:pt x="385" y="378"/>
                  </a:cubicBezTo>
                  <a:cubicBezTo>
                    <a:pt x="384" y="377"/>
                    <a:pt x="382" y="377"/>
                    <a:pt x="380" y="377"/>
                  </a:cubicBezTo>
                  <a:cubicBezTo>
                    <a:pt x="375" y="377"/>
                    <a:pt x="371" y="381"/>
                    <a:pt x="371" y="386"/>
                  </a:cubicBezTo>
                  <a:cubicBezTo>
                    <a:pt x="371" y="387"/>
                    <a:pt x="371" y="388"/>
                    <a:pt x="371" y="388"/>
                  </a:cubicBezTo>
                  <a:cubicBezTo>
                    <a:pt x="368" y="389"/>
                    <a:pt x="366" y="390"/>
                    <a:pt x="363" y="390"/>
                  </a:cubicBezTo>
                  <a:cubicBezTo>
                    <a:pt x="362" y="390"/>
                    <a:pt x="360" y="391"/>
                    <a:pt x="358" y="391"/>
                  </a:cubicBezTo>
                  <a:cubicBezTo>
                    <a:pt x="354" y="392"/>
                    <a:pt x="350" y="392"/>
                    <a:pt x="346" y="393"/>
                  </a:cubicBezTo>
                  <a:cubicBezTo>
                    <a:pt x="345" y="393"/>
                    <a:pt x="343" y="393"/>
                    <a:pt x="341" y="394"/>
                  </a:cubicBezTo>
                  <a:cubicBezTo>
                    <a:pt x="340" y="394"/>
                    <a:pt x="339" y="394"/>
                    <a:pt x="338" y="394"/>
                  </a:cubicBezTo>
                  <a:cubicBezTo>
                    <a:pt x="341" y="389"/>
                    <a:pt x="343" y="384"/>
                    <a:pt x="346" y="379"/>
                  </a:cubicBezTo>
                  <a:cubicBezTo>
                    <a:pt x="348" y="375"/>
                    <a:pt x="350" y="372"/>
                    <a:pt x="351" y="369"/>
                  </a:cubicBezTo>
                  <a:cubicBezTo>
                    <a:pt x="352" y="368"/>
                    <a:pt x="353" y="366"/>
                    <a:pt x="353" y="365"/>
                  </a:cubicBezTo>
                  <a:cubicBezTo>
                    <a:pt x="354" y="366"/>
                    <a:pt x="356" y="366"/>
                    <a:pt x="357" y="366"/>
                  </a:cubicBezTo>
                  <a:moveTo>
                    <a:pt x="115" y="412"/>
                  </a:moveTo>
                  <a:cubicBezTo>
                    <a:pt x="114" y="409"/>
                    <a:pt x="111" y="407"/>
                    <a:pt x="108" y="407"/>
                  </a:cubicBezTo>
                  <a:cubicBezTo>
                    <a:pt x="109" y="402"/>
                    <a:pt x="109" y="398"/>
                    <a:pt x="110" y="394"/>
                  </a:cubicBezTo>
                  <a:cubicBezTo>
                    <a:pt x="110" y="391"/>
                    <a:pt x="111" y="388"/>
                    <a:pt x="111" y="385"/>
                  </a:cubicBezTo>
                  <a:cubicBezTo>
                    <a:pt x="112" y="376"/>
                    <a:pt x="113" y="367"/>
                    <a:pt x="114" y="358"/>
                  </a:cubicBezTo>
                  <a:cubicBezTo>
                    <a:pt x="114" y="356"/>
                    <a:pt x="115" y="355"/>
                    <a:pt x="115" y="353"/>
                  </a:cubicBezTo>
                  <a:cubicBezTo>
                    <a:pt x="115" y="352"/>
                    <a:pt x="115" y="351"/>
                    <a:pt x="115" y="351"/>
                  </a:cubicBezTo>
                  <a:cubicBezTo>
                    <a:pt x="116" y="350"/>
                    <a:pt x="117" y="349"/>
                    <a:pt x="119" y="348"/>
                  </a:cubicBezTo>
                  <a:cubicBezTo>
                    <a:pt x="126" y="343"/>
                    <a:pt x="134" y="339"/>
                    <a:pt x="142" y="334"/>
                  </a:cubicBezTo>
                  <a:cubicBezTo>
                    <a:pt x="149" y="329"/>
                    <a:pt x="157" y="324"/>
                    <a:pt x="164" y="319"/>
                  </a:cubicBezTo>
                  <a:cubicBezTo>
                    <a:pt x="172" y="314"/>
                    <a:pt x="179" y="309"/>
                    <a:pt x="187" y="304"/>
                  </a:cubicBezTo>
                  <a:cubicBezTo>
                    <a:pt x="191" y="300"/>
                    <a:pt x="196" y="297"/>
                    <a:pt x="200" y="294"/>
                  </a:cubicBezTo>
                  <a:cubicBezTo>
                    <a:pt x="201" y="296"/>
                    <a:pt x="201" y="298"/>
                    <a:pt x="201" y="300"/>
                  </a:cubicBezTo>
                  <a:cubicBezTo>
                    <a:pt x="203" y="318"/>
                    <a:pt x="204" y="335"/>
                    <a:pt x="206" y="351"/>
                  </a:cubicBezTo>
                  <a:cubicBezTo>
                    <a:pt x="206" y="357"/>
                    <a:pt x="207" y="363"/>
                    <a:pt x="208" y="369"/>
                  </a:cubicBezTo>
                  <a:cubicBezTo>
                    <a:pt x="203" y="369"/>
                    <a:pt x="199" y="373"/>
                    <a:pt x="199" y="378"/>
                  </a:cubicBezTo>
                  <a:cubicBezTo>
                    <a:pt x="199" y="379"/>
                    <a:pt x="200" y="380"/>
                    <a:pt x="200" y="381"/>
                  </a:cubicBezTo>
                  <a:cubicBezTo>
                    <a:pt x="199" y="382"/>
                    <a:pt x="198" y="382"/>
                    <a:pt x="197" y="382"/>
                  </a:cubicBezTo>
                  <a:cubicBezTo>
                    <a:pt x="193" y="384"/>
                    <a:pt x="188" y="386"/>
                    <a:pt x="184" y="388"/>
                  </a:cubicBezTo>
                  <a:cubicBezTo>
                    <a:pt x="175" y="391"/>
                    <a:pt x="167" y="394"/>
                    <a:pt x="158" y="398"/>
                  </a:cubicBezTo>
                  <a:cubicBezTo>
                    <a:pt x="151" y="400"/>
                    <a:pt x="143" y="403"/>
                    <a:pt x="136" y="405"/>
                  </a:cubicBezTo>
                  <a:cubicBezTo>
                    <a:pt x="135" y="406"/>
                    <a:pt x="134" y="406"/>
                    <a:pt x="133" y="407"/>
                  </a:cubicBezTo>
                  <a:cubicBezTo>
                    <a:pt x="127" y="409"/>
                    <a:pt x="121" y="411"/>
                    <a:pt x="115" y="412"/>
                  </a:cubicBezTo>
                  <a:moveTo>
                    <a:pt x="82" y="370"/>
                  </a:moveTo>
                  <a:cubicBezTo>
                    <a:pt x="80" y="367"/>
                    <a:pt x="79" y="363"/>
                    <a:pt x="77" y="359"/>
                  </a:cubicBezTo>
                  <a:cubicBezTo>
                    <a:pt x="75" y="355"/>
                    <a:pt x="73" y="351"/>
                    <a:pt x="70" y="347"/>
                  </a:cubicBezTo>
                  <a:cubicBezTo>
                    <a:pt x="69" y="343"/>
                    <a:pt x="67" y="339"/>
                    <a:pt x="65" y="334"/>
                  </a:cubicBezTo>
                  <a:cubicBezTo>
                    <a:pt x="63" y="330"/>
                    <a:pt x="61" y="326"/>
                    <a:pt x="59" y="322"/>
                  </a:cubicBezTo>
                  <a:cubicBezTo>
                    <a:pt x="57" y="318"/>
                    <a:pt x="54" y="313"/>
                    <a:pt x="52" y="308"/>
                  </a:cubicBezTo>
                  <a:cubicBezTo>
                    <a:pt x="52" y="307"/>
                    <a:pt x="51" y="306"/>
                    <a:pt x="51" y="305"/>
                  </a:cubicBezTo>
                  <a:cubicBezTo>
                    <a:pt x="52" y="305"/>
                    <a:pt x="53" y="305"/>
                    <a:pt x="54" y="304"/>
                  </a:cubicBezTo>
                  <a:cubicBezTo>
                    <a:pt x="66" y="301"/>
                    <a:pt x="78" y="297"/>
                    <a:pt x="89" y="294"/>
                  </a:cubicBezTo>
                  <a:cubicBezTo>
                    <a:pt x="95" y="292"/>
                    <a:pt x="100" y="290"/>
                    <a:pt x="106" y="288"/>
                  </a:cubicBezTo>
                  <a:cubicBezTo>
                    <a:pt x="111" y="286"/>
                    <a:pt x="116" y="284"/>
                    <a:pt x="121" y="282"/>
                  </a:cubicBezTo>
                  <a:cubicBezTo>
                    <a:pt x="121" y="283"/>
                    <a:pt x="121" y="285"/>
                    <a:pt x="121" y="286"/>
                  </a:cubicBezTo>
                  <a:cubicBezTo>
                    <a:pt x="121" y="287"/>
                    <a:pt x="121" y="289"/>
                    <a:pt x="121" y="291"/>
                  </a:cubicBezTo>
                  <a:cubicBezTo>
                    <a:pt x="120" y="301"/>
                    <a:pt x="119" y="310"/>
                    <a:pt x="118" y="320"/>
                  </a:cubicBezTo>
                  <a:cubicBezTo>
                    <a:pt x="117" y="322"/>
                    <a:pt x="117" y="323"/>
                    <a:pt x="117" y="325"/>
                  </a:cubicBezTo>
                  <a:cubicBezTo>
                    <a:pt x="116" y="333"/>
                    <a:pt x="115" y="342"/>
                    <a:pt x="114" y="350"/>
                  </a:cubicBezTo>
                  <a:cubicBezTo>
                    <a:pt x="112" y="352"/>
                    <a:pt x="110" y="353"/>
                    <a:pt x="108" y="354"/>
                  </a:cubicBezTo>
                  <a:cubicBezTo>
                    <a:pt x="101" y="359"/>
                    <a:pt x="93" y="364"/>
                    <a:pt x="85" y="368"/>
                  </a:cubicBezTo>
                  <a:cubicBezTo>
                    <a:pt x="84" y="369"/>
                    <a:pt x="83" y="370"/>
                    <a:pt x="82" y="370"/>
                  </a:cubicBezTo>
                  <a:moveTo>
                    <a:pt x="216" y="372"/>
                  </a:moveTo>
                  <a:cubicBezTo>
                    <a:pt x="216" y="372"/>
                    <a:pt x="216" y="372"/>
                    <a:pt x="216" y="372"/>
                  </a:cubicBezTo>
                  <a:cubicBezTo>
                    <a:pt x="218" y="369"/>
                    <a:pt x="221" y="366"/>
                    <a:pt x="223" y="364"/>
                  </a:cubicBezTo>
                  <a:cubicBezTo>
                    <a:pt x="226" y="361"/>
                    <a:pt x="229" y="358"/>
                    <a:pt x="232" y="355"/>
                  </a:cubicBezTo>
                  <a:cubicBezTo>
                    <a:pt x="236" y="350"/>
                    <a:pt x="241" y="346"/>
                    <a:pt x="245" y="341"/>
                  </a:cubicBezTo>
                  <a:cubicBezTo>
                    <a:pt x="248" y="338"/>
                    <a:pt x="251" y="335"/>
                    <a:pt x="253" y="332"/>
                  </a:cubicBezTo>
                  <a:cubicBezTo>
                    <a:pt x="258" y="328"/>
                    <a:pt x="262" y="323"/>
                    <a:pt x="266" y="318"/>
                  </a:cubicBezTo>
                  <a:cubicBezTo>
                    <a:pt x="269" y="315"/>
                    <a:pt x="272" y="313"/>
                    <a:pt x="274" y="310"/>
                  </a:cubicBezTo>
                  <a:cubicBezTo>
                    <a:pt x="279" y="305"/>
                    <a:pt x="283" y="300"/>
                    <a:pt x="288" y="295"/>
                  </a:cubicBezTo>
                  <a:cubicBezTo>
                    <a:pt x="290" y="292"/>
                    <a:pt x="293" y="289"/>
                    <a:pt x="295" y="286"/>
                  </a:cubicBezTo>
                  <a:cubicBezTo>
                    <a:pt x="297" y="284"/>
                    <a:pt x="298" y="283"/>
                    <a:pt x="300" y="281"/>
                  </a:cubicBezTo>
                  <a:cubicBezTo>
                    <a:pt x="297" y="287"/>
                    <a:pt x="294" y="292"/>
                    <a:pt x="291" y="298"/>
                  </a:cubicBezTo>
                  <a:cubicBezTo>
                    <a:pt x="286" y="306"/>
                    <a:pt x="282" y="314"/>
                    <a:pt x="277" y="321"/>
                  </a:cubicBezTo>
                  <a:cubicBezTo>
                    <a:pt x="276" y="323"/>
                    <a:pt x="276" y="325"/>
                    <a:pt x="275" y="326"/>
                  </a:cubicBezTo>
                  <a:cubicBezTo>
                    <a:pt x="272" y="329"/>
                    <a:pt x="269" y="331"/>
                    <a:pt x="266" y="333"/>
                  </a:cubicBezTo>
                  <a:cubicBezTo>
                    <a:pt x="262" y="337"/>
                    <a:pt x="257" y="340"/>
                    <a:pt x="252" y="344"/>
                  </a:cubicBezTo>
                  <a:cubicBezTo>
                    <a:pt x="248" y="348"/>
                    <a:pt x="243" y="351"/>
                    <a:pt x="239" y="355"/>
                  </a:cubicBezTo>
                  <a:cubicBezTo>
                    <a:pt x="234" y="358"/>
                    <a:pt x="229" y="362"/>
                    <a:pt x="225" y="366"/>
                  </a:cubicBezTo>
                  <a:cubicBezTo>
                    <a:pt x="222" y="368"/>
                    <a:pt x="219" y="370"/>
                    <a:pt x="216" y="372"/>
                  </a:cubicBezTo>
                  <a:moveTo>
                    <a:pt x="311" y="395"/>
                  </a:moveTo>
                  <a:cubicBezTo>
                    <a:pt x="307" y="395"/>
                    <a:pt x="303" y="395"/>
                    <a:pt x="299" y="395"/>
                  </a:cubicBezTo>
                  <a:cubicBezTo>
                    <a:pt x="297" y="395"/>
                    <a:pt x="296" y="395"/>
                    <a:pt x="294" y="395"/>
                  </a:cubicBezTo>
                  <a:cubicBezTo>
                    <a:pt x="292" y="395"/>
                    <a:pt x="289" y="395"/>
                    <a:pt x="286" y="394"/>
                  </a:cubicBezTo>
                  <a:cubicBezTo>
                    <a:pt x="284" y="394"/>
                    <a:pt x="283" y="394"/>
                    <a:pt x="282" y="394"/>
                  </a:cubicBezTo>
                  <a:cubicBezTo>
                    <a:pt x="279" y="394"/>
                    <a:pt x="276" y="393"/>
                    <a:pt x="273" y="393"/>
                  </a:cubicBezTo>
                  <a:cubicBezTo>
                    <a:pt x="272" y="393"/>
                    <a:pt x="270" y="392"/>
                    <a:pt x="269" y="392"/>
                  </a:cubicBezTo>
                  <a:cubicBezTo>
                    <a:pt x="266" y="392"/>
                    <a:pt x="263" y="391"/>
                    <a:pt x="261" y="391"/>
                  </a:cubicBezTo>
                  <a:cubicBezTo>
                    <a:pt x="259" y="391"/>
                    <a:pt x="257" y="390"/>
                    <a:pt x="256" y="390"/>
                  </a:cubicBezTo>
                  <a:cubicBezTo>
                    <a:pt x="253" y="390"/>
                    <a:pt x="250" y="389"/>
                    <a:pt x="248" y="389"/>
                  </a:cubicBezTo>
                  <a:cubicBezTo>
                    <a:pt x="246" y="388"/>
                    <a:pt x="244" y="388"/>
                    <a:pt x="243" y="387"/>
                  </a:cubicBezTo>
                  <a:cubicBezTo>
                    <a:pt x="242" y="387"/>
                    <a:pt x="241" y="387"/>
                    <a:pt x="240" y="387"/>
                  </a:cubicBezTo>
                  <a:cubicBezTo>
                    <a:pt x="241" y="386"/>
                    <a:pt x="241" y="386"/>
                    <a:pt x="241" y="385"/>
                  </a:cubicBezTo>
                  <a:cubicBezTo>
                    <a:pt x="248" y="375"/>
                    <a:pt x="254" y="364"/>
                    <a:pt x="260" y="353"/>
                  </a:cubicBezTo>
                  <a:cubicBezTo>
                    <a:pt x="262" y="349"/>
                    <a:pt x="265" y="346"/>
                    <a:pt x="267" y="342"/>
                  </a:cubicBezTo>
                  <a:cubicBezTo>
                    <a:pt x="270" y="337"/>
                    <a:pt x="272" y="332"/>
                    <a:pt x="275" y="327"/>
                  </a:cubicBezTo>
                  <a:cubicBezTo>
                    <a:pt x="290" y="315"/>
                    <a:pt x="304" y="303"/>
                    <a:pt x="319" y="290"/>
                  </a:cubicBezTo>
                  <a:cubicBezTo>
                    <a:pt x="319" y="290"/>
                    <a:pt x="320" y="289"/>
                    <a:pt x="320" y="289"/>
                  </a:cubicBezTo>
                  <a:cubicBezTo>
                    <a:pt x="329" y="282"/>
                    <a:pt x="337" y="274"/>
                    <a:pt x="345" y="267"/>
                  </a:cubicBezTo>
                  <a:cubicBezTo>
                    <a:pt x="347" y="265"/>
                    <a:pt x="348" y="264"/>
                    <a:pt x="350" y="262"/>
                  </a:cubicBezTo>
                  <a:cubicBezTo>
                    <a:pt x="352" y="260"/>
                    <a:pt x="355" y="258"/>
                    <a:pt x="357" y="255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357" y="261"/>
                    <a:pt x="357" y="265"/>
                    <a:pt x="357" y="270"/>
                  </a:cubicBezTo>
                  <a:cubicBezTo>
                    <a:pt x="357" y="277"/>
                    <a:pt x="357" y="284"/>
                    <a:pt x="357" y="291"/>
                  </a:cubicBezTo>
                  <a:cubicBezTo>
                    <a:pt x="357" y="291"/>
                    <a:pt x="357" y="292"/>
                    <a:pt x="357" y="293"/>
                  </a:cubicBezTo>
                  <a:cubicBezTo>
                    <a:pt x="357" y="312"/>
                    <a:pt x="357" y="330"/>
                    <a:pt x="357" y="347"/>
                  </a:cubicBezTo>
                  <a:cubicBezTo>
                    <a:pt x="352" y="348"/>
                    <a:pt x="348" y="352"/>
                    <a:pt x="348" y="357"/>
                  </a:cubicBezTo>
                  <a:cubicBezTo>
                    <a:pt x="348" y="359"/>
                    <a:pt x="349" y="361"/>
                    <a:pt x="350" y="363"/>
                  </a:cubicBezTo>
                  <a:cubicBezTo>
                    <a:pt x="344" y="368"/>
                    <a:pt x="339" y="373"/>
                    <a:pt x="333" y="378"/>
                  </a:cubicBezTo>
                  <a:cubicBezTo>
                    <a:pt x="332" y="379"/>
                    <a:pt x="330" y="380"/>
                    <a:pt x="329" y="382"/>
                  </a:cubicBezTo>
                  <a:cubicBezTo>
                    <a:pt x="324" y="386"/>
                    <a:pt x="318" y="391"/>
                    <a:pt x="313" y="395"/>
                  </a:cubicBezTo>
                  <a:cubicBezTo>
                    <a:pt x="312" y="395"/>
                    <a:pt x="312" y="395"/>
                    <a:pt x="311" y="395"/>
                  </a:cubicBezTo>
                  <a:moveTo>
                    <a:pt x="115" y="350"/>
                  </a:moveTo>
                  <a:cubicBezTo>
                    <a:pt x="116" y="342"/>
                    <a:pt x="117" y="333"/>
                    <a:pt x="118" y="325"/>
                  </a:cubicBezTo>
                  <a:cubicBezTo>
                    <a:pt x="118" y="323"/>
                    <a:pt x="118" y="322"/>
                    <a:pt x="118" y="320"/>
                  </a:cubicBezTo>
                  <a:cubicBezTo>
                    <a:pt x="120" y="308"/>
                    <a:pt x="121" y="295"/>
                    <a:pt x="122" y="282"/>
                  </a:cubicBezTo>
                  <a:cubicBezTo>
                    <a:pt x="127" y="280"/>
                    <a:pt x="132" y="279"/>
                    <a:pt x="137" y="277"/>
                  </a:cubicBezTo>
                  <a:cubicBezTo>
                    <a:pt x="143" y="275"/>
                    <a:pt x="149" y="272"/>
                    <a:pt x="155" y="270"/>
                  </a:cubicBezTo>
                  <a:cubicBezTo>
                    <a:pt x="164" y="266"/>
                    <a:pt x="174" y="262"/>
                    <a:pt x="184" y="259"/>
                  </a:cubicBezTo>
                  <a:cubicBezTo>
                    <a:pt x="188" y="257"/>
                    <a:pt x="192" y="255"/>
                    <a:pt x="197" y="253"/>
                  </a:cubicBezTo>
                  <a:cubicBezTo>
                    <a:pt x="198" y="266"/>
                    <a:pt x="199" y="280"/>
                    <a:pt x="200" y="293"/>
                  </a:cubicBezTo>
                  <a:cubicBezTo>
                    <a:pt x="193" y="298"/>
                    <a:pt x="186" y="304"/>
                    <a:pt x="178" y="309"/>
                  </a:cubicBezTo>
                  <a:cubicBezTo>
                    <a:pt x="170" y="314"/>
                    <a:pt x="163" y="319"/>
                    <a:pt x="155" y="324"/>
                  </a:cubicBezTo>
                  <a:cubicBezTo>
                    <a:pt x="147" y="329"/>
                    <a:pt x="140" y="334"/>
                    <a:pt x="132" y="339"/>
                  </a:cubicBezTo>
                  <a:cubicBezTo>
                    <a:pt x="126" y="343"/>
                    <a:pt x="121" y="346"/>
                    <a:pt x="115" y="350"/>
                  </a:cubicBezTo>
                  <a:moveTo>
                    <a:pt x="434" y="314"/>
                  </a:moveTo>
                  <a:cubicBezTo>
                    <a:pt x="439" y="314"/>
                    <a:pt x="444" y="310"/>
                    <a:pt x="444" y="304"/>
                  </a:cubicBezTo>
                  <a:cubicBezTo>
                    <a:pt x="444" y="303"/>
                    <a:pt x="443" y="302"/>
                    <a:pt x="443" y="300"/>
                  </a:cubicBezTo>
                  <a:cubicBezTo>
                    <a:pt x="444" y="300"/>
                    <a:pt x="445" y="299"/>
                    <a:pt x="447" y="298"/>
                  </a:cubicBezTo>
                  <a:cubicBezTo>
                    <a:pt x="447" y="298"/>
                    <a:pt x="448" y="297"/>
                    <a:pt x="449" y="297"/>
                  </a:cubicBezTo>
                  <a:cubicBezTo>
                    <a:pt x="452" y="295"/>
                    <a:pt x="455" y="293"/>
                    <a:pt x="459" y="291"/>
                  </a:cubicBezTo>
                  <a:cubicBezTo>
                    <a:pt x="460" y="290"/>
                    <a:pt x="461" y="289"/>
                    <a:pt x="463" y="288"/>
                  </a:cubicBezTo>
                  <a:cubicBezTo>
                    <a:pt x="465" y="287"/>
                    <a:pt x="468" y="285"/>
                    <a:pt x="470" y="284"/>
                  </a:cubicBezTo>
                  <a:cubicBezTo>
                    <a:pt x="472" y="283"/>
                    <a:pt x="474" y="281"/>
                    <a:pt x="475" y="280"/>
                  </a:cubicBezTo>
                  <a:cubicBezTo>
                    <a:pt x="477" y="279"/>
                    <a:pt x="480" y="277"/>
                    <a:pt x="482" y="276"/>
                  </a:cubicBezTo>
                  <a:cubicBezTo>
                    <a:pt x="484" y="274"/>
                    <a:pt x="485" y="273"/>
                    <a:pt x="487" y="272"/>
                  </a:cubicBezTo>
                  <a:cubicBezTo>
                    <a:pt x="489" y="270"/>
                    <a:pt x="491" y="269"/>
                    <a:pt x="494" y="267"/>
                  </a:cubicBezTo>
                  <a:cubicBezTo>
                    <a:pt x="495" y="266"/>
                    <a:pt x="497" y="264"/>
                    <a:pt x="499" y="263"/>
                  </a:cubicBezTo>
                  <a:cubicBezTo>
                    <a:pt x="501" y="261"/>
                    <a:pt x="503" y="260"/>
                    <a:pt x="505" y="258"/>
                  </a:cubicBezTo>
                  <a:cubicBezTo>
                    <a:pt x="507" y="257"/>
                    <a:pt x="508" y="255"/>
                    <a:pt x="510" y="254"/>
                  </a:cubicBezTo>
                  <a:cubicBezTo>
                    <a:pt x="512" y="252"/>
                    <a:pt x="514" y="250"/>
                    <a:pt x="515" y="249"/>
                  </a:cubicBezTo>
                  <a:cubicBezTo>
                    <a:pt x="513" y="252"/>
                    <a:pt x="511" y="254"/>
                    <a:pt x="509" y="257"/>
                  </a:cubicBezTo>
                  <a:cubicBezTo>
                    <a:pt x="507" y="259"/>
                    <a:pt x="505" y="262"/>
                    <a:pt x="502" y="264"/>
                  </a:cubicBezTo>
                  <a:cubicBezTo>
                    <a:pt x="499" y="268"/>
                    <a:pt x="495" y="273"/>
                    <a:pt x="492" y="277"/>
                  </a:cubicBezTo>
                  <a:cubicBezTo>
                    <a:pt x="489" y="280"/>
                    <a:pt x="486" y="283"/>
                    <a:pt x="484" y="285"/>
                  </a:cubicBezTo>
                  <a:cubicBezTo>
                    <a:pt x="480" y="289"/>
                    <a:pt x="477" y="293"/>
                    <a:pt x="473" y="297"/>
                  </a:cubicBezTo>
                  <a:cubicBezTo>
                    <a:pt x="470" y="300"/>
                    <a:pt x="467" y="303"/>
                    <a:pt x="464" y="306"/>
                  </a:cubicBezTo>
                  <a:cubicBezTo>
                    <a:pt x="461" y="310"/>
                    <a:pt x="457" y="313"/>
                    <a:pt x="454" y="317"/>
                  </a:cubicBezTo>
                  <a:cubicBezTo>
                    <a:pt x="451" y="320"/>
                    <a:pt x="448" y="323"/>
                    <a:pt x="444" y="327"/>
                  </a:cubicBezTo>
                  <a:cubicBezTo>
                    <a:pt x="441" y="330"/>
                    <a:pt x="438" y="333"/>
                    <a:pt x="434" y="336"/>
                  </a:cubicBezTo>
                  <a:cubicBezTo>
                    <a:pt x="431" y="340"/>
                    <a:pt x="427" y="343"/>
                    <a:pt x="424" y="347"/>
                  </a:cubicBezTo>
                  <a:cubicBezTo>
                    <a:pt x="421" y="349"/>
                    <a:pt x="417" y="352"/>
                    <a:pt x="414" y="355"/>
                  </a:cubicBezTo>
                  <a:cubicBezTo>
                    <a:pt x="410" y="359"/>
                    <a:pt x="407" y="362"/>
                    <a:pt x="403" y="366"/>
                  </a:cubicBezTo>
                  <a:cubicBezTo>
                    <a:pt x="400" y="369"/>
                    <a:pt x="397" y="371"/>
                    <a:pt x="394" y="374"/>
                  </a:cubicBezTo>
                  <a:cubicBezTo>
                    <a:pt x="391" y="376"/>
                    <a:pt x="389" y="378"/>
                    <a:pt x="387" y="380"/>
                  </a:cubicBezTo>
                  <a:cubicBezTo>
                    <a:pt x="387" y="379"/>
                    <a:pt x="387" y="379"/>
                    <a:pt x="387" y="379"/>
                  </a:cubicBezTo>
                  <a:cubicBezTo>
                    <a:pt x="401" y="359"/>
                    <a:pt x="415" y="336"/>
                    <a:pt x="430" y="312"/>
                  </a:cubicBezTo>
                  <a:cubicBezTo>
                    <a:pt x="431" y="313"/>
                    <a:pt x="433" y="314"/>
                    <a:pt x="434" y="314"/>
                  </a:cubicBezTo>
                  <a:moveTo>
                    <a:pt x="365" y="351"/>
                  </a:moveTo>
                  <a:cubicBezTo>
                    <a:pt x="364" y="351"/>
                    <a:pt x="364" y="351"/>
                    <a:pt x="364" y="351"/>
                  </a:cubicBezTo>
                  <a:cubicBezTo>
                    <a:pt x="372" y="343"/>
                    <a:pt x="380" y="336"/>
                    <a:pt x="388" y="329"/>
                  </a:cubicBezTo>
                  <a:cubicBezTo>
                    <a:pt x="391" y="326"/>
                    <a:pt x="394" y="323"/>
                    <a:pt x="397" y="320"/>
                  </a:cubicBezTo>
                  <a:cubicBezTo>
                    <a:pt x="410" y="308"/>
                    <a:pt x="422" y="296"/>
                    <a:pt x="434" y="284"/>
                  </a:cubicBezTo>
                  <a:cubicBezTo>
                    <a:pt x="437" y="280"/>
                    <a:pt x="440" y="277"/>
                    <a:pt x="443" y="274"/>
                  </a:cubicBezTo>
                  <a:cubicBezTo>
                    <a:pt x="451" y="265"/>
                    <a:pt x="459" y="256"/>
                    <a:pt x="468" y="247"/>
                  </a:cubicBezTo>
                  <a:cubicBezTo>
                    <a:pt x="466" y="250"/>
                    <a:pt x="465" y="253"/>
                    <a:pt x="463" y="255"/>
                  </a:cubicBezTo>
                  <a:cubicBezTo>
                    <a:pt x="461" y="260"/>
                    <a:pt x="458" y="264"/>
                    <a:pt x="456" y="268"/>
                  </a:cubicBezTo>
                  <a:cubicBezTo>
                    <a:pt x="454" y="271"/>
                    <a:pt x="452" y="275"/>
                    <a:pt x="449" y="279"/>
                  </a:cubicBezTo>
                  <a:cubicBezTo>
                    <a:pt x="447" y="283"/>
                    <a:pt x="445" y="287"/>
                    <a:pt x="442" y="291"/>
                  </a:cubicBezTo>
                  <a:cubicBezTo>
                    <a:pt x="441" y="292"/>
                    <a:pt x="440" y="294"/>
                    <a:pt x="439" y="296"/>
                  </a:cubicBezTo>
                  <a:cubicBezTo>
                    <a:pt x="437" y="295"/>
                    <a:pt x="436" y="295"/>
                    <a:pt x="434" y="295"/>
                  </a:cubicBezTo>
                  <a:cubicBezTo>
                    <a:pt x="429" y="295"/>
                    <a:pt x="425" y="299"/>
                    <a:pt x="425" y="304"/>
                  </a:cubicBezTo>
                  <a:cubicBezTo>
                    <a:pt x="425" y="306"/>
                    <a:pt x="425" y="308"/>
                    <a:pt x="427" y="310"/>
                  </a:cubicBezTo>
                  <a:cubicBezTo>
                    <a:pt x="423" y="312"/>
                    <a:pt x="419" y="315"/>
                    <a:pt x="416" y="318"/>
                  </a:cubicBezTo>
                  <a:cubicBezTo>
                    <a:pt x="414" y="319"/>
                    <a:pt x="412" y="320"/>
                    <a:pt x="410" y="322"/>
                  </a:cubicBezTo>
                  <a:cubicBezTo>
                    <a:pt x="406" y="325"/>
                    <a:pt x="402" y="328"/>
                    <a:pt x="397" y="331"/>
                  </a:cubicBezTo>
                  <a:cubicBezTo>
                    <a:pt x="395" y="332"/>
                    <a:pt x="392" y="334"/>
                    <a:pt x="390" y="335"/>
                  </a:cubicBezTo>
                  <a:cubicBezTo>
                    <a:pt x="386" y="338"/>
                    <a:pt x="382" y="341"/>
                    <a:pt x="378" y="343"/>
                  </a:cubicBezTo>
                  <a:cubicBezTo>
                    <a:pt x="376" y="345"/>
                    <a:pt x="373" y="347"/>
                    <a:pt x="370" y="348"/>
                  </a:cubicBezTo>
                  <a:cubicBezTo>
                    <a:pt x="368" y="349"/>
                    <a:pt x="367" y="350"/>
                    <a:pt x="365" y="351"/>
                  </a:cubicBezTo>
                  <a:moveTo>
                    <a:pt x="524" y="240"/>
                  </a:moveTo>
                  <a:cubicBezTo>
                    <a:pt x="527" y="237"/>
                    <a:pt x="530" y="233"/>
                    <a:pt x="533" y="229"/>
                  </a:cubicBezTo>
                  <a:cubicBezTo>
                    <a:pt x="533" y="229"/>
                    <a:pt x="534" y="230"/>
                    <a:pt x="534" y="230"/>
                  </a:cubicBezTo>
                  <a:cubicBezTo>
                    <a:pt x="533" y="231"/>
                    <a:pt x="532" y="232"/>
                    <a:pt x="531" y="233"/>
                  </a:cubicBezTo>
                  <a:cubicBezTo>
                    <a:pt x="530" y="234"/>
                    <a:pt x="528" y="236"/>
                    <a:pt x="527" y="237"/>
                  </a:cubicBezTo>
                  <a:cubicBezTo>
                    <a:pt x="526" y="238"/>
                    <a:pt x="525" y="239"/>
                    <a:pt x="524" y="240"/>
                  </a:cubicBezTo>
                  <a:moveTo>
                    <a:pt x="48" y="265"/>
                  </a:moveTo>
                  <a:cubicBezTo>
                    <a:pt x="54" y="265"/>
                    <a:pt x="58" y="261"/>
                    <a:pt x="58" y="256"/>
                  </a:cubicBezTo>
                  <a:cubicBezTo>
                    <a:pt x="58" y="255"/>
                    <a:pt x="58" y="254"/>
                    <a:pt x="57" y="253"/>
                  </a:cubicBezTo>
                  <a:cubicBezTo>
                    <a:pt x="81" y="245"/>
                    <a:pt x="104" y="237"/>
                    <a:pt x="126" y="228"/>
                  </a:cubicBezTo>
                  <a:cubicBezTo>
                    <a:pt x="126" y="235"/>
                    <a:pt x="125" y="243"/>
                    <a:pt x="124" y="250"/>
                  </a:cubicBezTo>
                  <a:cubicBezTo>
                    <a:pt x="124" y="253"/>
                    <a:pt x="124" y="255"/>
                    <a:pt x="124" y="258"/>
                  </a:cubicBezTo>
                  <a:cubicBezTo>
                    <a:pt x="123" y="266"/>
                    <a:pt x="122" y="273"/>
                    <a:pt x="122" y="281"/>
                  </a:cubicBezTo>
                  <a:cubicBezTo>
                    <a:pt x="98" y="289"/>
                    <a:pt x="75" y="297"/>
                    <a:pt x="51" y="305"/>
                  </a:cubicBezTo>
                  <a:cubicBezTo>
                    <a:pt x="49" y="302"/>
                    <a:pt x="48" y="300"/>
                    <a:pt x="47" y="297"/>
                  </a:cubicBezTo>
                  <a:cubicBezTo>
                    <a:pt x="45" y="292"/>
                    <a:pt x="42" y="287"/>
                    <a:pt x="40" y="282"/>
                  </a:cubicBezTo>
                  <a:cubicBezTo>
                    <a:pt x="39" y="278"/>
                    <a:pt x="37" y="275"/>
                    <a:pt x="36" y="271"/>
                  </a:cubicBezTo>
                  <a:cubicBezTo>
                    <a:pt x="34" y="268"/>
                    <a:pt x="33" y="265"/>
                    <a:pt x="32" y="262"/>
                  </a:cubicBezTo>
                  <a:cubicBezTo>
                    <a:pt x="34" y="261"/>
                    <a:pt x="37" y="260"/>
                    <a:pt x="40" y="259"/>
                  </a:cubicBezTo>
                  <a:cubicBezTo>
                    <a:pt x="41" y="263"/>
                    <a:pt x="44" y="265"/>
                    <a:pt x="48" y="265"/>
                  </a:cubicBezTo>
                  <a:moveTo>
                    <a:pt x="548" y="226"/>
                  </a:moveTo>
                  <a:cubicBezTo>
                    <a:pt x="550" y="226"/>
                    <a:pt x="551" y="226"/>
                    <a:pt x="552" y="226"/>
                  </a:cubicBezTo>
                  <a:cubicBezTo>
                    <a:pt x="552" y="226"/>
                    <a:pt x="553" y="225"/>
                    <a:pt x="553" y="225"/>
                  </a:cubicBezTo>
                  <a:cubicBezTo>
                    <a:pt x="554" y="225"/>
                    <a:pt x="555" y="225"/>
                    <a:pt x="555" y="225"/>
                  </a:cubicBezTo>
                  <a:cubicBezTo>
                    <a:pt x="556" y="224"/>
                    <a:pt x="557" y="224"/>
                    <a:pt x="557" y="224"/>
                  </a:cubicBezTo>
                  <a:cubicBezTo>
                    <a:pt x="558" y="223"/>
                    <a:pt x="558" y="223"/>
                    <a:pt x="559" y="223"/>
                  </a:cubicBezTo>
                  <a:cubicBezTo>
                    <a:pt x="560" y="222"/>
                    <a:pt x="560" y="222"/>
                    <a:pt x="560" y="222"/>
                  </a:cubicBezTo>
                  <a:cubicBezTo>
                    <a:pt x="532" y="267"/>
                    <a:pt x="501" y="309"/>
                    <a:pt x="468" y="349"/>
                  </a:cubicBezTo>
                  <a:cubicBezTo>
                    <a:pt x="466" y="350"/>
                    <a:pt x="465" y="351"/>
                    <a:pt x="464" y="352"/>
                  </a:cubicBezTo>
                  <a:cubicBezTo>
                    <a:pt x="462" y="354"/>
                    <a:pt x="461" y="355"/>
                    <a:pt x="459" y="356"/>
                  </a:cubicBezTo>
                  <a:cubicBezTo>
                    <a:pt x="457" y="358"/>
                    <a:pt x="454" y="360"/>
                    <a:pt x="451" y="362"/>
                  </a:cubicBezTo>
                  <a:cubicBezTo>
                    <a:pt x="449" y="363"/>
                    <a:pt x="448" y="363"/>
                    <a:pt x="447" y="364"/>
                  </a:cubicBezTo>
                  <a:cubicBezTo>
                    <a:pt x="443" y="367"/>
                    <a:pt x="439" y="369"/>
                    <a:pt x="435" y="371"/>
                  </a:cubicBezTo>
                  <a:cubicBezTo>
                    <a:pt x="434" y="371"/>
                    <a:pt x="433" y="372"/>
                    <a:pt x="432" y="372"/>
                  </a:cubicBezTo>
                  <a:cubicBezTo>
                    <a:pt x="429" y="374"/>
                    <a:pt x="426" y="375"/>
                    <a:pt x="423" y="376"/>
                  </a:cubicBezTo>
                  <a:cubicBezTo>
                    <a:pt x="421" y="377"/>
                    <a:pt x="420" y="378"/>
                    <a:pt x="418" y="378"/>
                  </a:cubicBezTo>
                  <a:cubicBezTo>
                    <a:pt x="415" y="379"/>
                    <a:pt x="413" y="380"/>
                    <a:pt x="410" y="381"/>
                  </a:cubicBezTo>
                  <a:cubicBezTo>
                    <a:pt x="409" y="381"/>
                    <a:pt x="407" y="382"/>
                    <a:pt x="405" y="382"/>
                  </a:cubicBezTo>
                  <a:cubicBezTo>
                    <a:pt x="403" y="383"/>
                    <a:pt x="400" y="383"/>
                    <a:pt x="398" y="384"/>
                  </a:cubicBezTo>
                  <a:cubicBezTo>
                    <a:pt x="396" y="384"/>
                    <a:pt x="395" y="384"/>
                    <a:pt x="393" y="385"/>
                  </a:cubicBezTo>
                  <a:cubicBezTo>
                    <a:pt x="392" y="385"/>
                    <a:pt x="390" y="385"/>
                    <a:pt x="389" y="385"/>
                  </a:cubicBezTo>
                  <a:cubicBezTo>
                    <a:pt x="389" y="383"/>
                    <a:pt x="388" y="382"/>
                    <a:pt x="387" y="380"/>
                  </a:cubicBezTo>
                  <a:cubicBezTo>
                    <a:pt x="389" y="379"/>
                    <a:pt x="392" y="377"/>
                    <a:pt x="394" y="375"/>
                  </a:cubicBezTo>
                  <a:cubicBezTo>
                    <a:pt x="397" y="372"/>
                    <a:pt x="400" y="370"/>
                    <a:pt x="402" y="367"/>
                  </a:cubicBezTo>
                  <a:cubicBezTo>
                    <a:pt x="407" y="363"/>
                    <a:pt x="411" y="359"/>
                    <a:pt x="415" y="355"/>
                  </a:cubicBezTo>
                  <a:cubicBezTo>
                    <a:pt x="418" y="353"/>
                    <a:pt x="421" y="350"/>
                    <a:pt x="424" y="348"/>
                  </a:cubicBezTo>
                  <a:cubicBezTo>
                    <a:pt x="428" y="343"/>
                    <a:pt x="433" y="339"/>
                    <a:pt x="437" y="335"/>
                  </a:cubicBezTo>
                  <a:cubicBezTo>
                    <a:pt x="439" y="332"/>
                    <a:pt x="442" y="330"/>
                    <a:pt x="444" y="328"/>
                  </a:cubicBezTo>
                  <a:cubicBezTo>
                    <a:pt x="449" y="323"/>
                    <a:pt x="455" y="317"/>
                    <a:pt x="460" y="312"/>
                  </a:cubicBezTo>
                  <a:cubicBezTo>
                    <a:pt x="461" y="311"/>
                    <a:pt x="463" y="309"/>
                    <a:pt x="464" y="307"/>
                  </a:cubicBezTo>
                  <a:cubicBezTo>
                    <a:pt x="484" y="287"/>
                    <a:pt x="502" y="266"/>
                    <a:pt x="520" y="245"/>
                  </a:cubicBezTo>
                  <a:cubicBezTo>
                    <a:pt x="520" y="244"/>
                    <a:pt x="521" y="244"/>
                    <a:pt x="521" y="244"/>
                  </a:cubicBezTo>
                  <a:cubicBezTo>
                    <a:pt x="523" y="242"/>
                    <a:pt x="525" y="240"/>
                    <a:pt x="527" y="238"/>
                  </a:cubicBezTo>
                  <a:cubicBezTo>
                    <a:pt x="529" y="237"/>
                    <a:pt x="530" y="235"/>
                    <a:pt x="532" y="233"/>
                  </a:cubicBezTo>
                  <a:cubicBezTo>
                    <a:pt x="533" y="232"/>
                    <a:pt x="534" y="231"/>
                    <a:pt x="535" y="230"/>
                  </a:cubicBezTo>
                  <a:cubicBezTo>
                    <a:pt x="536" y="230"/>
                    <a:pt x="537" y="231"/>
                    <a:pt x="538" y="231"/>
                  </a:cubicBezTo>
                  <a:cubicBezTo>
                    <a:pt x="542" y="231"/>
                    <a:pt x="545" y="229"/>
                    <a:pt x="546" y="226"/>
                  </a:cubicBezTo>
                  <a:cubicBezTo>
                    <a:pt x="547" y="226"/>
                    <a:pt x="548" y="226"/>
                    <a:pt x="548" y="226"/>
                  </a:cubicBezTo>
                  <a:moveTo>
                    <a:pt x="276" y="325"/>
                  </a:moveTo>
                  <a:cubicBezTo>
                    <a:pt x="281" y="316"/>
                    <a:pt x="287" y="307"/>
                    <a:pt x="291" y="298"/>
                  </a:cubicBezTo>
                  <a:cubicBezTo>
                    <a:pt x="295" y="292"/>
                    <a:pt x="298" y="286"/>
                    <a:pt x="301" y="280"/>
                  </a:cubicBezTo>
                  <a:cubicBezTo>
                    <a:pt x="302" y="279"/>
                    <a:pt x="302" y="279"/>
                    <a:pt x="302" y="278"/>
                  </a:cubicBezTo>
                  <a:cubicBezTo>
                    <a:pt x="305" y="276"/>
                    <a:pt x="307" y="273"/>
                    <a:pt x="309" y="270"/>
                  </a:cubicBezTo>
                  <a:cubicBezTo>
                    <a:pt x="312" y="268"/>
                    <a:pt x="314" y="265"/>
                    <a:pt x="316" y="262"/>
                  </a:cubicBezTo>
                  <a:cubicBezTo>
                    <a:pt x="321" y="257"/>
                    <a:pt x="326" y="251"/>
                    <a:pt x="330" y="246"/>
                  </a:cubicBezTo>
                  <a:cubicBezTo>
                    <a:pt x="333" y="243"/>
                    <a:pt x="335" y="240"/>
                    <a:pt x="337" y="237"/>
                  </a:cubicBezTo>
                  <a:cubicBezTo>
                    <a:pt x="342" y="232"/>
                    <a:pt x="347" y="226"/>
                    <a:pt x="351" y="220"/>
                  </a:cubicBezTo>
                  <a:cubicBezTo>
                    <a:pt x="354" y="218"/>
                    <a:pt x="356" y="215"/>
                    <a:pt x="358" y="212"/>
                  </a:cubicBezTo>
                  <a:cubicBezTo>
                    <a:pt x="358" y="212"/>
                    <a:pt x="358" y="212"/>
                    <a:pt x="358" y="212"/>
                  </a:cubicBezTo>
                  <a:cubicBezTo>
                    <a:pt x="358" y="215"/>
                    <a:pt x="358" y="219"/>
                    <a:pt x="358" y="222"/>
                  </a:cubicBezTo>
                  <a:cubicBezTo>
                    <a:pt x="358" y="225"/>
                    <a:pt x="358" y="228"/>
                    <a:pt x="358" y="231"/>
                  </a:cubicBezTo>
                  <a:cubicBezTo>
                    <a:pt x="358" y="236"/>
                    <a:pt x="358" y="241"/>
                    <a:pt x="357" y="246"/>
                  </a:cubicBezTo>
                  <a:cubicBezTo>
                    <a:pt x="357" y="249"/>
                    <a:pt x="357" y="252"/>
                    <a:pt x="357" y="254"/>
                  </a:cubicBezTo>
                  <a:cubicBezTo>
                    <a:pt x="354" y="258"/>
                    <a:pt x="350" y="261"/>
                    <a:pt x="346" y="265"/>
                  </a:cubicBezTo>
                  <a:cubicBezTo>
                    <a:pt x="342" y="269"/>
                    <a:pt x="337" y="273"/>
                    <a:pt x="333" y="277"/>
                  </a:cubicBezTo>
                  <a:cubicBezTo>
                    <a:pt x="329" y="280"/>
                    <a:pt x="324" y="284"/>
                    <a:pt x="320" y="288"/>
                  </a:cubicBezTo>
                  <a:cubicBezTo>
                    <a:pt x="315" y="292"/>
                    <a:pt x="311" y="296"/>
                    <a:pt x="306" y="300"/>
                  </a:cubicBezTo>
                  <a:cubicBezTo>
                    <a:pt x="302" y="303"/>
                    <a:pt x="298" y="307"/>
                    <a:pt x="293" y="311"/>
                  </a:cubicBezTo>
                  <a:cubicBezTo>
                    <a:pt x="289" y="315"/>
                    <a:pt x="284" y="318"/>
                    <a:pt x="280" y="322"/>
                  </a:cubicBezTo>
                  <a:cubicBezTo>
                    <a:pt x="279" y="323"/>
                    <a:pt x="277" y="324"/>
                    <a:pt x="276" y="325"/>
                  </a:cubicBezTo>
                  <a:moveTo>
                    <a:pt x="440" y="296"/>
                  </a:moveTo>
                  <a:cubicBezTo>
                    <a:pt x="442" y="293"/>
                    <a:pt x="443" y="290"/>
                    <a:pt x="445" y="287"/>
                  </a:cubicBezTo>
                  <a:cubicBezTo>
                    <a:pt x="447" y="284"/>
                    <a:pt x="449" y="281"/>
                    <a:pt x="451" y="278"/>
                  </a:cubicBezTo>
                  <a:cubicBezTo>
                    <a:pt x="453" y="273"/>
                    <a:pt x="456" y="269"/>
                    <a:pt x="459" y="264"/>
                  </a:cubicBezTo>
                  <a:cubicBezTo>
                    <a:pt x="461" y="261"/>
                    <a:pt x="462" y="258"/>
                    <a:pt x="464" y="255"/>
                  </a:cubicBezTo>
                  <a:cubicBezTo>
                    <a:pt x="466" y="251"/>
                    <a:pt x="468" y="248"/>
                    <a:pt x="470" y="244"/>
                  </a:cubicBezTo>
                  <a:cubicBezTo>
                    <a:pt x="474" y="240"/>
                    <a:pt x="477" y="236"/>
                    <a:pt x="481" y="232"/>
                  </a:cubicBezTo>
                  <a:cubicBezTo>
                    <a:pt x="487" y="225"/>
                    <a:pt x="493" y="218"/>
                    <a:pt x="499" y="211"/>
                  </a:cubicBezTo>
                  <a:cubicBezTo>
                    <a:pt x="499" y="211"/>
                    <a:pt x="499" y="211"/>
                    <a:pt x="499" y="211"/>
                  </a:cubicBezTo>
                  <a:cubicBezTo>
                    <a:pt x="497" y="214"/>
                    <a:pt x="494" y="218"/>
                    <a:pt x="492" y="221"/>
                  </a:cubicBezTo>
                  <a:cubicBezTo>
                    <a:pt x="490" y="225"/>
                    <a:pt x="488" y="228"/>
                    <a:pt x="485" y="231"/>
                  </a:cubicBezTo>
                  <a:cubicBezTo>
                    <a:pt x="482" y="237"/>
                    <a:pt x="478" y="242"/>
                    <a:pt x="475" y="247"/>
                  </a:cubicBezTo>
                  <a:cubicBezTo>
                    <a:pt x="473" y="250"/>
                    <a:pt x="471" y="253"/>
                    <a:pt x="468" y="256"/>
                  </a:cubicBezTo>
                  <a:cubicBezTo>
                    <a:pt x="464" y="262"/>
                    <a:pt x="461" y="267"/>
                    <a:pt x="457" y="273"/>
                  </a:cubicBezTo>
                  <a:cubicBezTo>
                    <a:pt x="455" y="275"/>
                    <a:pt x="453" y="278"/>
                    <a:pt x="451" y="280"/>
                  </a:cubicBezTo>
                  <a:cubicBezTo>
                    <a:pt x="447" y="286"/>
                    <a:pt x="444" y="291"/>
                    <a:pt x="440" y="296"/>
                  </a:cubicBezTo>
                  <a:moveTo>
                    <a:pt x="472" y="346"/>
                  </a:moveTo>
                  <a:cubicBezTo>
                    <a:pt x="473" y="345"/>
                    <a:pt x="474" y="344"/>
                    <a:pt x="475" y="342"/>
                  </a:cubicBezTo>
                  <a:cubicBezTo>
                    <a:pt x="477" y="339"/>
                    <a:pt x="480" y="336"/>
                    <a:pt x="482" y="333"/>
                  </a:cubicBezTo>
                  <a:cubicBezTo>
                    <a:pt x="487" y="327"/>
                    <a:pt x="492" y="320"/>
                    <a:pt x="497" y="314"/>
                  </a:cubicBezTo>
                  <a:cubicBezTo>
                    <a:pt x="500" y="310"/>
                    <a:pt x="503" y="307"/>
                    <a:pt x="505" y="303"/>
                  </a:cubicBezTo>
                  <a:cubicBezTo>
                    <a:pt x="511" y="296"/>
                    <a:pt x="516" y="288"/>
                    <a:pt x="522" y="281"/>
                  </a:cubicBezTo>
                  <a:cubicBezTo>
                    <a:pt x="524" y="277"/>
                    <a:pt x="527" y="274"/>
                    <a:pt x="529" y="271"/>
                  </a:cubicBezTo>
                  <a:cubicBezTo>
                    <a:pt x="535" y="262"/>
                    <a:pt x="540" y="254"/>
                    <a:pt x="546" y="246"/>
                  </a:cubicBezTo>
                  <a:cubicBezTo>
                    <a:pt x="548" y="242"/>
                    <a:pt x="551" y="238"/>
                    <a:pt x="553" y="234"/>
                  </a:cubicBezTo>
                  <a:cubicBezTo>
                    <a:pt x="556" y="230"/>
                    <a:pt x="559" y="226"/>
                    <a:pt x="561" y="221"/>
                  </a:cubicBezTo>
                  <a:cubicBezTo>
                    <a:pt x="562" y="221"/>
                    <a:pt x="562" y="221"/>
                    <a:pt x="562" y="221"/>
                  </a:cubicBezTo>
                  <a:cubicBezTo>
                    <a:pt x="565" y="219"/>
                    <a:pt x="568" y="216"/>
                    <a:pt x="571" y="213"/>
                  </a:cubicBezTo>
                  <a:cubicBezTo>
                    <a:pt x="571" y="213"/>
                    <a:pt x="572" y="212"/>
                    <a:pt x="572" y="212"/>
                  </a:cubicBezTo>
                  <a:cubicBezTo>
                    <a:pt x="573" y="211"/>
                    <a:pt x="573" y="210"/>
                    <a:pt x="574" y="210"/>
                  </a:cubicBezTo>
                  <a:cubicBezTo>
                    <a:pt x="574" y="209"/>
                    <a:pt x="575" y="209"/>
                    <a:pt x="575" y="208"/>
                  </a:cubicBezTo>
                  <a:cubicBezTo>
                    <a:pt x="575" y="208"/>
                    <a:pt x="575" y="209"/>
                    <a:pt x="575" y="209"/>
                  </a:cubicBezTo>
                  <a:cubicBezTo>
                    <a:pt x="571" y="215"/>
                    <a:pt x="568" y="221"/>
                    <a:pt x="565" y="227"/>
                  </a:cubicBezTo>
                  <a:cubicBezTo>
                    <a:pt x="565" y="227"/>
                    <a:pt x="565" y="228"/>
                    <a:pt x="564" y="228"/>
                  </a:cubicBezTo>
                  <a:cubicBezTo>
                    <a:pt x="561" y="233"/>
                    <a:pt x="558" y="238"/>
                    <a:pt x="555" y="243"/>
                  </a:cubicBezTo>
                  <a:cubicBezTo>
                    <a:pt x="555" y="245"/>
                    <a:pt x="554" y="246"/>
                    <a:pt x="553" y="247"/>
                  </a:cubicBezTo>
                  <a:cubicBezTo>
                    <a:pt x="550" y="252"/>
                    <a:pt x="548" y="256"/>
                    <a:pt x="545" y="260"/>
                  </a:cubicBezTo>
                  <a:cubicBezTo>
                    <a:pt x="544" y="261"/>
                    <a:pt x="544" y="262"/>
                    <a:pt x="543" y="263"/>
                  </a:cubicBezTo>
                  <a:cubicBezTo>
                    <a:pt x="536" y="274"/>
                    <a:pt x="529" y="284"/>
                    <a:pt x="522" y="293"/>
                  </a:cubicBezTo>
                  <a:cubicBezTo>
                    <a:pt x="521" y="294"/>
                    <a:pt x="521" y="294"/>
                    <a:pt x="520" y="295"/>
                  </a:cubicBezTo>
                  <a:cubicBezTo>
                    <a:pt x="517" y="299"/>
                    <a:pt x="514" y="303"/>
                    <a:pt x="511" y="306"/>
                  </a:cubicBezTo>
                  <a:cubicBezTo>
                    <a:pt x="510" y="307"/>
                    <a:pt x="509" y="308"/>
                    <a:pt x="508" y="310"/>
                  </a:cubicBezTo>
                  <a:cubicBezTo>
                    <a:pt x="506" y="313"/>
                    <a:pt x="503" y="316"/>
                    <a:pt x="500" y="319"/>
                  </a:cubicBezTo>
                  <a:cubicBezTo>
                    <a:pt x="499" y="320"/>
                    <a:pt x="498" y="321"/>
                    <a:pt x="497" y="322"/>
                  </a:cubicBezTo>
                  <a:cubicBezTo>
                    <a:pt x="495" y="325"/>
                    <a:pt x="492" y="328"/>
                    <a:pt x="490" y="330"/>
                  </a:cubicBezTo>
                  <a:cubicBezTo>
                    <a:pt x="488" y="331"/>
                    <a:pt x="487" y="332"/>
                    <a:pt x="486" y="334"/>
                  </a:cubicBezTo>
                  <a:cubicBezTo>
                    <a:pt x="483" y="337"/>
                    <a:pt x="480" y="339"/>
                    <a:pt x="477" y="342"/>
                  </a:cubicBezTo>
                  <a:cubicBezTo>
                    <a:pt x="476" y="343"/>
                    <a:pt x="474" y="344"/>
                    <a:pt x="473" y="345"/>
                  </a:cubicBezTo>
                  <a:cubicBezTo>
                    <a:pt x="473" y="345"/>
                    <a:pt x="472" y="346"/>
                    <a:pt x="472" y="346"/>
                  </a:cubicBezTo>
                  <a:moveTo>
                    <a:pt x="472" y="241"/>
                  </a:moveTo>
                  <a:cubicBezTo>
                    <a:pt x="472" y="240"/>
                    <a:pt x="473" y="240"/>
                    <a:pt x="473" y="239"/>
                  </a:cubicBezTo>
                  <a:cubicBezTo>
                    <a:pt x="474" y="237"/>
                    <a:pt x="476" y="234"/>
                    <a:pt x="478" y="231"/>
                  </a:cubicBezTo>
                  <a:cubicBezTo>
                    <a:pt x="481" y="224"/>
                    <a:pt x="485" y="218"/>
                    <a:pt x="489" y="211"/>
                  </a:cubicBezTo>
                  <a:cubicBezTo>
                    <a:pt x="489" y="209"/>
                    <a:pt x="490" y="208"/>
                    <a:pt x="491" y="207"/>
                  </a:cubicBezTo>
                  <a:cubicBezTo>
                    <a:pt x="491" y="206"/>
                    <a:pt x="491" y="206"/>
                    <a:pt x="491" y="206"/>
                  </a:cubicBezTo>
                  <a:cubicBezTo>
                    <a:pt x="492" y="206"/>
                    <a:pt x="493" y="206"/>
                    <a:pt x="493" y="206"/>
                  </a:cubicBezTo>
                  <a:cubicBezTo>
                    <a:pt x="494" y="206"/>
                    <a:pt x="495" y="206"/>
                    <a:pt x="495" y="205"/>
                  </a:cubicBezTo>
                  <a:cubicBezTo>
                    <a:pt x="496" y="207"/>
                    <a:pt x="496" y="209"/>
                    <a:pt x="498" y="210"/>
                  </a:cubicBezTo>
                  <a:cubicBezTo>
                    <a:pt x="492" y="217"/>
                    <a:pt x="487" y="223"/>
                    <a:pt x="481" y="230"/>
                  </a:cubicBezTo>
                  <a:cubicBezTo>
                    <a:pt x="478" y="234"/>
                    <a:pt x="475" y="237"/>
                    <a:pt x="472" y="241"/>
                  </a:cubicBezTo>
                  <a:moveTo>
                    <a:pt x="122" y="281"/>
                  </a:moveTo>
                  <a:cubicBezTo>
                    <a:pt x="124" y="263"/>
                    <a:pt x="126" y="246"/>
                    <a:pt x="127" y="227"/>
                  </a:cubicBezTo>
                  <a:cubicBezTo>
                    <a:pt x="149" y="219"/>
                    <a:pt x="170" y="209"/>
                    <a:pt x="192" y="200"/>
                  </a:cubicBezTo>
                  <a:cubicBezTo>
                    <a:pt x="193" y="218"/>
                    <a:pt x="195" y="235"/>
                    <a:pt x="196" y="252"/>
                  </a:cubicBezTo>
                  <a:cubicBezTo>
                    <a:pt x="172" y="262"/>
                    <a:pt x="148" y="272"/>
                    <a:pt x="122" y="281"/>
                  </a:cubicBezTo>
                  <a:moveTo>
                    <a:pt x="364" y="350"/>
                  </a:moveTo>
                  <a:cubicBezTo>
                    <a:pt x="362" y="348"/>
                    <a:pt x="360" y="347"/>
                    <a:pt x="358" y="347"/>
                  </a:cubicBezTo>
                  <a:cubicBezTo>
                    <a:pt x="358" y="337"/>
                    <a:pt x="358" y="327"/>
                    <a:pt x="358" y="317"/>
                  </a:cubicBezTo>
                  <a:cubicBezTo>
                    <a:pt x="358" y="316"/>
                    <a:pt x="358" y="315"/>
                    <a:pt x="358" y="315"/>
                  </a:cubicBezTo>
                  <a:cubicBezTo>
                    <a:pt x="358" y="296"/>
                    <a:pt x="358" y="276"/>
                    <a:pt x="358" y="255"/>
                  </a:cubicBezTo>
                  <a:cubicBezTo>
                    <a:pt x="362" y="251"/>
                    <a:pt x="367" y="247"/>
                    <a:pt x="371" y="243"/>
                  </a:cubicBezTo>
                  <a:cubicBezTo>
                    <a:pt x="373" y="241"/>
                    <a:pt x="375" y="239"/>
                    <a:pt x="378" y="236"/>
                  </a:cubicBezTo>
                  <a:cubicBezTo>
                    <a:pt x="384" y="231"/>
                    <a:pt x="390" y="225"/>
                    <a:pt x="396" y="219"/>
                  </a:cubicBezTo>
                  <a:cubicBezTo>
                    <a:pt x="399" y="216"/>
                    <a:pt x="401" y="214"/>
                    <a:pt x="404" y="211"/>
                  </a:cubicBezTo>
                  <a:cubicBezTo>
                    <a:pt x="408" y="207"/>
                    <a:pt x="413" y="202"/>
                    <a:pt x="417" y="198"/>
                  </a:cubicBezTo>
                  <a:cubicBezTo>
                    <a:pt x="420" y="199"/>
                    <a:pt x="422" y="199"/>
                    <a:pt x="425" y="200"/>
                  </a:cubicBezTo>
                  <a:cubicBezTo>
                    <a:pt x="427" y="201"/>
                    <a:pt x="429" y="201"/>
                    <a:pt x="431" y="202"/>
                  </a:cubicBezTo>
                  <a:cubicBezTo>
                    <a:pt x="434" y="203"/>
                    <a:pt x="437" y="203"/>
                    <a:pt x="440" y="204"/>
                  </a:cubicBezTo>
                  <a:cubicBezTo>
                    <a:pt x="442" y="204"/>
                    <a:pt x="444" y="205"/>
                    <a:pt x="445" y="205"/>
                  </a:cubicBezTo>
                  <a:cubicBezTo>
                    <a:pt x="449" y="205"/>
                    <a:pt x="452" y="206"/>
                    <a:pt x="455" y="206"/>
                  </a:cubicBezTo>
                  <a:cubicBezTo>
                    <a:pt x="456" y="206"/>
                    <a:pt x="458" y="207"/>
                    <a:pt x="459" y="207"/>
                  </a:cubicBezTo>
                  <a:cubicBezTo>
                    <a:pt x="464" y="207"/>
                    <a:pt x="469" y="207"/>
                    <a:pt x="473" y="207"/>
                  </a:cubicBezTo>
                  <a:cubicBezTo>
                    <a:pt x="478" y="207"/>
                    <a:pt x="484" y="207"/>
                    <a:pt x="489" y="206"/>
                  </a:cubicBezTo>
                  <a:cubicBezTo>
                    <a:pt x="489" y="206"/>
                    <a:pt x="490" y="206"/>
                    <a:pt x="490" y="206"/>
                  </a:cubicBezTo>
                  <a:cubicBezTo>
                    <a:pt x="490" y="207"/>
                    <a:pt x="490" y="207"/>
                    <a:pt x="490" y="207"/>
                  </a:cubicBezTo>
                  <a:cubicBezTo>
                    <a:pt x="488" y="211"/>
                    <a:pt x="485" y="216"/>
                    <a:pt x="483" y="220"/>
                  </a:cubicBezTo>
                  <a:cubicBezTo>
                    <a:pt x="481" y="224"/>
                    <a:pt x="479" y="228"/>
                    <a:pt x="476" y="231"/>
                  </a:cubicBezTo>
                  <a:cubicBezTo>
                    <a:pt x="474" y="236"/>
                    <a:pt x="472" y="240"/>
                    <a:pt x="470" y="244"/>
                  </a:cubicBezTo>
                  <a:cubicBezTo>
                    <a:pt x="461" y="253"/>
                    <a:pt x="452" y="263"/>
                    <a:pt x="443" y="272"/>
                  </a:cubicBezTo>
                  <a:cubicBezTo>
                    <a:pt x="440" y="276"/>
                    <a:pt x="437" y="279"/>
                    <a:pt x="434" y="283"/>
                  </a:cubicBezTo>
                  <a:cubicBezTo>
                    <a:pt x="422" y="295"/>
                    <a:pt x="409" y="308"/>
                    <a:pt x="396" y="320"/>
                  </a:cubicBezTo>
                  <a:cubicBezTo>
                    <a:pt x="391" y="325"/>
                    <a:pt x="386" y="330"/>
                    <a:pt x="380" y="335"/>
                  </a:cubicBezTo>
                  <a:cubicBezTo>
                    <a:pt x="375" y="340"/>
                    <a:pt x="369" y="345"/>
                    <a:pt x="364" y="350"/>
                  </a:cubicBezTo>
                  <a:moveTo>
                    <a:pt x="504" y="213"/>
                  </a:moveTo>
                  <a:cubicBezTo>
                    <a:pt x="509" y="213"/>
                    <a:pt x="514" y="209"/>
                    <a:pt x="514" y="203"/>
                  </a:cubicBezTo>
                  <a:cubicBezTo>
                    <a:pt x="513" y="203"/>
                    <a:pt x="513" y="203"/>
                    <a:pt x="513" y="203"/>
                  </a:cubicBezTo>
                  <a:cubicBezTo>
                    <a:pt x="515" y="202"/>
                    <a:pt x="516" y="202"/>
                    <a:pt x="518" y="202"/>
                  </a:cubicBezTo>
                  <a:cubicBezTo>
                    <a:pt x="519" y="202"/>
                    <a:pt x="521" y="201"/>
                    <a:pt x="522" y="201"/>
                  </a:cubicBezTo>
                  <a:cubicBezTo>
                    <a:pt x="525" y="200"/>
                    <a:pt x="528" y="199"/>
                    <a:pt x="531" y="198"/>
                  </a:cubicBezTo>
                  <a:cubicBezTo>
                    <a:pt x="533" y="197"/>
                    <a:pt x="535" y="197"/>
                    <a:pt x="536" y="196"/>
                  </a:cubicBezTo>
                  <a:cubicBezTo>
                    <a:pt x="539" y="195"/>
                    <a:pt x="542" y="194"/>
                    <a:pt x="544" y="193"/>
                  </a:cubicBezTo>
                  <a:cubicBezTo>
                    <a:pt x="545" y="192"/>
                    <a:pt x="546" y="192"/>
                    <a:pt x="547" y="191"/>
                  </a:cubicBezTo>
                  <a:cubicBezTo>
                    <a:pt x="545" y="198"/>
                    <a:pt x="543" y="205"/>
                    <a:pt x="541" y="212"/>
                  </a:cubicBezTo>
                  <a:cubicBezTo>
                    <a:pt x="540" y="212"/>
                    <a:pt x="539" y="212"/>
                    <a:pt x="538" y="212"/>
                  </a:cubicBezTo>
                  <a:cubicBezTo>
                    <a:pt x="533" y="212"/>
                    <a:pt x="529" y="216"/>
                    <a:pt x="529" y="221"/>
                  </a:cubicBezTo>
                  <a:cubicBezTo>
                    <a:pt x="529" y="224"/>
                    <a:pt x="530" y="227"/>
                    <a:pt x="532" y="228"/>
                  </a:cubicBezTo>
                  <a:cubicBezTo>
                    <a:pt x="528" y="234"/>
                    <a:pt x="524" y="239"/>
                    <a:pt x="519" y="244"/>
                  </a:cubicBezTo>
                  <a:cubicBezTo>
                    <a:pt x="518" y="245"/>
                    <a:pt x="517" y="246"/>
                    <a:pt x="516" y="247"/>
                  </a:cubicBezTo>
                  <a:cubicBezTo>
                    <a:pt x="514" y="249"/>
                    <a:pt x="511" y="251"/>
                    <a:pt x="509" y="254"/>
                  </a:cubicBezTo>
                  <a:cubicBezTo>
                    <a:pt x="507" y="255"/>
                    <a:pt x="506" y="256"/>
                    <a:pt x="505" y="257"/>
                  </a:cubicBezTo>
                  <a:cubicBezTo>
                    <a:pt x="502" y="259"/>
                    <a:pt x="499" y="261"/>
                    <a:pt x="497" y="263"/>
                  </a:cubicBezTo>
                  <a:cubicBezTo>
                    <a:pt x="496" y="264"/>
                    <a:pt x="495" y="265"/>
                    <a:pt x="494" y="266"/>
                  </a:cubicBezTo>
                  <a:cubicBezTo>
                    <a:pt x="490" y="269"/>
                    <a:pt x="486" y="271"/>
                    <a:pt x="483" y="274"/>
                  </a:cubicBezTo>
                  <a:cubicBezTo>
                    <a:pt x="482" y="274"/>
                    <a:pt x="482" y="274"/>
                    <a:pt x="482" y="274"/>
                  </a:cubicBezTo>
                  <a:cubicBezTo>
                    <a:pt x="474" y="280"/>
                    <a:pt x="467" y="285"/>
                    <a:pt x="459" y="290"/>
                  </a:cubicBezTo>
                  <a:cubicBezTo>
                    <a:pt x="458" y="291"/>
                    <a:pt x="457" y="291"/>
                    <a:pt x="456" y="292"/>
                  </a:cubicBezTo>
                  <a:cubicBezTo>
                    <a:pt x="453" y="294"/>
                    <a:pt x="450" y="295"/>
                    <a:pt x="447" y="297"/>
                  </a:cubicBezTo>
                  <a:cubicBezTo>
                    <a:pt x="445" y="298"/>
                    <a:pt x="444" y="298"/>
                    <a:pt x="443" y="299"/>
                  </a:cubicBezTo>
                  <a:cubicBezTo>
                    <a:pt x="442" y="300"/>
                    <a:pt x="442" y="300"/>
                    <a:pt x="442" y="300"/>
                  </a:cubicBezTo>
                  <a:cubicBezTo>
                    <a:pt x="442" y="299"/>
                    <a:pt x="441" y="298"/>
                    <a:pt x="440" y="297"/>
                  </a:cubicBezTo>
                  <a:cubicBezTo>
                    <a:pt x="442" y="295"/>
                    <a:pt x="443" y="292"/>
                    <a:pt x="445" y="290"/>
                  </a:cubicBezTo>
                  <a:cubicBezTo>
                    <a:pt x="448" y="287"/>
                    <a:pt x="450" y="283"/>
                    <a:pt x="453" y="280"/>
                  </a:cubicBezTo>
                  <a:cubicBezTo>
                    <a:pt x="456" y="275"/>
                    <a:pt x="459" y="271"/>
                    <a:pt x="462" y="266"/>
                  </a:cubicBezTo>
                  <a:cubicBezTo>
                    <a:pt x="465" y="262"/>
                    <a:pt x="468" y="259"/>
                    <a:pt x="470" y="255"/>
                  </a:cubicBezTo>
                  <a:cubicBezTo>
                    <a:pt x="473" y="251"/>
                    <a:pt x="476" y="247"/>
                    <a:pt x="478" y="243"/>
                  </a:cubicBezTo>
                  <a:cubicBezTo>
                    <a:pt x="486" y="232"/>
                    <a:pt x="493" y="222"/>
                    <a:pt x="499" y="211"/>
                  </a:cubicBezTo>
                  <a:cubicBezTo>
                    <a:pt x="501" y="212"/>
                    <a:pt x="502" y="213"/>
                    <a:pt x="504" y="213"/>
                  </a:cubicBezTo>
                  <a:moveTo>
                    <a:pt x="358" y="254"/>
                  </a:moveTo>
                  <a:cubicBezTo>
                    <a:pt x="358" y="240"/>
                    <a:pt x="359" y="226"/>
                    <a:pt x="359" y="211"/>
                  </a:cubicBezTo>
                  <a:cubicBezTo>
                    <a:pt x="363" y="206"/>
                    <a:pt x="368" y="200"/>
                    <a:pt x="372" y="195"/>
                  </a:cubicBezTo>
                  <a:cubicBezTo>
                    <a:pt x="374" y="192"/>
                    <a:pt x="377" y="189"/>
                    <a:pt x="379" y="186"/>
                  </a:cubicBezTo>
                  <a:cubicBezTo>
                    <a:pt x="380" y="185"/>
                    <a:pt x="381" y="184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4" y="184"/>
                    <a:pt x="386" y="185"/>
                    <a:pt x="388" y="186"/>
                  </a:cubicBezTo>
                  <a:cubicBezTo>
                    <a:pt x="391" y="187"/>
                    <a:pt x="393" y="188"/>
                    <a:pt x="396" y="190"/>
                  </a:cubicBezTo>
                  <a:cubicBezTo>
                    <a:pt x="398" y="191"/>
                    <a:pt x="400" y="192"/>
                    <a:pt x="403" y="193"/>
                  </a:cubicBezTo>
                  <a:cubicBezTo>
                    <a:pt x="405" y="194"/>
                    <a:pt x="408" y="194"/>
                    <a:pt x="410" y="195"/>
                  </a:cubicBezTo>
                  <a:cubicBezTo>
                    <a:pt x="412" y="196"/>
                    <a:pt x="414" y="197"/>
                    <a:pt x="416" y="198"/>
                  </a:cubicBezTo>
                  <a:cubicBezTo>
                    <a:pt x="414" y="200"/>
                    <a:pt x="411" y="202"/>
                    <a:pt x="409" y="205"/>
                  </a:cubicBezTo>
                  <a:cubicBezTo>
                    <a:pt x="405" y="209"/>
                    <a:pt x="401" y="213"/>
                    <a:pt x="397" y="217"/>
                  </a:cubicBezTo>
                  <a:cubicBezTo>
                    <a:pt x="393" y="221"/>
                    <a:pt x="388" y="225"/>
                    <a:pt x="384" y="229"/>
                  </a:cubicBezTo>
                  <a:cubicBezTo>
                    <a:pt x="380" y="233"/>
                    <a:pt x="376" y="237"/>
                    <a:pt x="372" y="241"/>
                  </a:cubicBezTo>
                  <a:cubicBezTo>
                    <a:pt x="367" y="245"/>
                    <a:pt x="363" y="249"/>
                    <a:pt x="359" y="253"/>
                  </a:cubicBezTo>
                  <a:cubicBezTo>
                    <a:pt x="358" y="254"/>
                    <a:pt x="358" y="254"/>
                    <a:pt x="358" y="254"/>
                  </a:cubicBezTo>
                  <a:moveTo>
                    <a:pt x="543" y="213"/>
                  </a:moveTo>
                  <a:cubicBezTo>
                    <a:pt x="543" y="213"/>
                    <a:pt x="542" y="213"/>
                    <a:pt x="542" y="212"/>
                  </a:cubicBezTo>
                  <a:cubicBezTo>
                    <a:pt x="542" y="211"/>
                    <a:pt x="543" y="209"/>
                    <a:pt x="543" y="208"/>
                  </a:cubicBezTo>
                  <a:cubicBezTo>
                    <a:pt x="544" y="206"/>
                    <a:pt x="544" y="204"/>
                    <a:pt x="545" y="202"/>
                  </a:cubicBezTo>
                  <a:cubicBezTo>
                    <a:pt x="545" y="200"/>
                    <a:pt x="546" y="198"/>
                    <a:pt x="547" y="196"/>
                  </a:cubicBezTo>
                  <a:cubicBezTo>
                    <a:pt x="547" y="194"/>
                    <a:pt x="548" y="192"/>
                    <a:pt x="548" y="190"/>
                  </a:cubicBezTo>
                  <a:cubicBezTo>
                    <a:pt x="549" y="190"/>
                    <a:pt x="549" y="190"/>
                    <a:pt x="550" y="190"/>
                  </a:cubicBezTo>
                  <a:cubicBezTo>
                    <a:pt x="552" y="188"/>
                    <a:pt x="555" y="187"/>
                    <a:pt x="557" y="185"/>
                  </a:cubicBezTo>
                  <a:cubicBezTo>
                    <a:pt x="559" y="184"/>
                    <a:pt x="561" y="183"/>
                    <a:pt x="563" y="182"/>
                  </a:cubicBezTo>
                  <a:cubicBezTo>
                    <a:pt x="564" y="181"/>
                    <a:pt x="565" y="180"/>
                    <a:pt x="566" y="180"/>
                  </a:cubicBezTo>
                  <a:cubicBezTo>
                    <a:pt x="562" y="185"/>
                    <a:pt x="559" y="190"/>
                    <a:pt x="556" y="195"/>
                  </a:cubicBezTo>
                  <a:cubicBezTo>
                    <a:pt x="554" y="197"/>
                    <a:pt x="553" y="200"/>
                    <a:pt x="551" y="202"/>
                  </a:cubicBezTo>
                  <a:cubicBezTo>
                    <a:pt x="548" y="206"/>
                    <a:pt x="546" y="210"/>
                    <a:pt x="543" y="213"/>
                  </a:cubicBezTo>
                  <a:moveTo>
                    <a:pt x="304" y="275"/>
                  </a:moveTo>
                  <a:cubicBezTo>
                    <a:pt x="308" y="268"/>
                    <a:pt x="311" y="261"/>
                    <a:pt x="315" y="255"/>
                  </a:cubicBezTo>
                  <a:cubicBezTo>
                    <a:pt x="319" y="248"/>
                    <a:pt x="322" y="242"/>
                    <a:pt x="326" y="235"/>
                  </a:cubicBezTo>
                  <a:cubicBezTo>
                    <a:pt x="330" y="227"/>
                    <a:pt x="334" y="219"/>
                    <a:pt x="338" y="212"/>
                  </a:cubicBezTo>
                  <a:cubicBezTo>
                    <a:pt x="341" y="206"/>
                    <a:pt x="344" y="199"/>
                    <a:pt x="348" y="193"/>
                  </a:cubicBezTo>
                  <a:cubicBezTo>
                    <a:pt x="350" y="188"/>
                    <a:pt x="353" y="183"/>
                    <a:pt x="355" y="178"/>
                  </a:cubicBezTo>
                  <a:cubicBezTo>
                    <a:pt x="356" y="178"/>
                    <a:pt x="358" y="179"/>
                    <a:pt x="359" y="179"/>
                  </a:cubicBezTo>
                  <a:cubicBezTo>
                    <a:pt x="359" y="185"/>
                    <a:pt x="358" y="191"/>
                    <a:pt x="358" y="197"/>
                  </a:cubicBezTo>
                  <a:cubicBezTo>
                    <a:pt x="358" y="199"/>
                    <a:pt x="358" y="201"/>
                    <a:pt x="358" y="203"/>
                  </a:cubicBezTo>
                  <a:cubicBezTo>
                    <a:pt x="358" y="205"/>
                    <a:pt x="358" y="208"/>
                    <a:pt x="358" y="211"/>
                  </a:cubicBezTo>
                  <a:cubicBezTo>
                    <a:pt x="358" y="211"/>
                    <a:pt x="357" y="212"/>
                    <a:pt x="357" y="212"/>
                  </a:cubicBezTo>
                  <a:cubicBezTo>
                    <a:pt x="352" y="219"/>
                    <a:pt x="346" y="225"/>
                    <a:pt x="341" y="231"/>
                  </a:cubicBezTo>
                  <a:cubicBezTo>
                    <a:pt x="339" y="233"/>
                    <a:pt x="338" y="236"/>
                    <a:pt x="336" y="238"/>
                  </a:cubicBezTo>
                  <a:cubicBezTo>
                    <a:pt x="332" y="243"/>
                    <a:pt x="327" y="248"/>
                    <a:pt x="323" y="253"/>
                  </a:cubicBezTo>
                  <a:cubicBezTo>
                    <a:pt x="320" y="256"/>
                    <a:pt x="318" y="259"/>
                    <a:pt x="315" y="262"/>
                  </a:cubicBezTo>
                  <a:cubicBezTo>
                    <a:pt x="311" y="267"/>
                    <a:pt x="308" y="271"/>
                    <a:pt x="304" y="275"/>
                  </a:cubicBezTo>
                  <a:cubicBezTo>
                    <a:pt x="304" y="275"/>
                    <a:pt x="304" y="275"/>
                    <a:pt x="304" y="275"/>
                  </a:cubicBezTo>
                  <a:moveTo>
                    <a:pt x="208" y="369"/>
                  </a:moveTo>
                  <a:cubicBezTo>
                    <a:pt x="206" y="347"/>
                    <a:pt x="204" y="324"/>
                    <a:pt x="202" y="300"/>
                  </a:cubicBezTo>
                  <a:cubicBezTo>
                    <a:pt x="202" y="298"/>
                    <a:pt x="201" y="296"/>
                    <a:pt x="201" y="293"/>
                  </a:cubicBezTo>
                  <a:cubicBezTo>
                    <a:pt x="204" y="292"/>
                    <a:pt x="206" y="290"/>
                    <a:pt x="208" y="288"/>
                  </a:cubicBezTo>
                  <a:cubicBezTo>
                    <a:pt x="216" y="283"/>
                    <a:pt x="223" y="278"/>
                    <a:pt x="231" y="272"/>
                  </a:cubicBezTo>
                  <a:cubicBezTo>
                    <a:pt x="238" y="267"/>
                    <a:pt x="244" y="262"/>
                    <a:pt x="251" y="257"/>
                  </a:cubicBezTo>
                  <a:cubicBezTo>
                    <a:pt x="259" y="251"/>
                    <a:pt x="267" y="246"/>
                    <a:pt x="274" y="240"/>
                  </a:cubicBezTo>
                  <a:cubicBezTo>
                    <a:pt x="280" y="235"/>
                    <a:pt x="287" y="230"/>
                    <a:pt x="293" y="225"/>
                  </a:cubicBezTo>
                  <a:cubicBezTo>
                    <a:pt x="301" y="218"/>
                    <a:pt x="309" y="212"/>
                    <a:pt x="317" y="206"/>
                  </a:cubicBezTo>
                  <a:cubicBezTo>
                    <a:pt x="323" y="201"/>
                    <a:pt x="328" y="196"/>
                    <a:pt x="334" y="191"/>
                  </a:cubicBezTo>
                  <a:cubicBezTo>
                    <a:pt x="340" y="186"/>
                    <a:pt x="346" y="181"/>
                    <a:pt x="352" y="176"/>
                  </a:cubicBezTo>
                  <a:cubicBezTo>
                    <a:pt x="353" y="176"/>
                    <a:pt x="354" y="177"/>
                    <a:pt x="355" y="177"/>
                  </a:cubicBezTo>
                  <a:cubicBezTo>
                    <a:pt x="353" y="181"/>
                    <a:pt x="351" y="184"/>
                    <a:pt x="349" y="188"/>
                  </a:cubicBezTo>
                  <a:cubicBezTo>
                    <a:pt x="345" y="196"/>
                    <a:pt x="341" y="204"/>
                    <a:pt x="337" y="212"/>
                  </a:cubicBezTo>
                  <a:cubicBezTo>
                    <a:pt x="333" y="219"/>
                    <a:pt x="330" y="226"/>
                    <a:pt x="326" y="232"/>
                  </a:cubicBezTo>
                  <a:cubicBezTo>
                    <a:pt x="322" y="240"/>
                    <a:pt x="318" y="247"/>
                    <a:pt x="314" y="255"/>
                  </a:cubicBezTo>
                  <a:cubicBezTo>
                    <a:pt x="310" y="262"/>
                    <a:pt x="306" y="269"/>
                    <a:pt x="302" y="277"/>
                  </a:cubicBezTo>
                  <a:cubicBezTo>
                    <a:pt x="302" y="277"/>
                    <a:pt x="302" y="277"/>
                    <a:pt x="302" y="278"/>
                  </a:cubicBezTo>
                  <a:cubicBezTo>
                    <a:pt x="299" y="281"/>
                    <a:pt x="297" y="284"/>
                    <a:pt x="294" y="287"/>
                  </a:cubicBezTo>
                  <a:cubicBezTo>
                    <a:pt x="291" y="290"/>
                    <a:pt x="287" y="294"/>
                    <a:pt x="284" y="298"/>
                  </a:cubicBezTo>
                  <a:cubicBezTo>
                    <a:pt x="280" y="302"/>
                    <a:pt x="277" y="306"/>
                    <a:pt x="273" y="310"/>
                  </a:cubicBezTo>
                  <a:cubicBezTo>
                    <a:pt x="269" y="314"/>
                    <a:pt x="266" y="317"/>
                    <a:pt x="263" y="321"/>
                  </a:cubicBezTo>
                  <a:cubicBezTo>
                    <a:pt x="259" y="325"/>
                    <a:pt x="255" y="329"/>
                    <a:pt x="252" y="333"/>
                  </a:cubicBezTo>
                  <a:cubicBezTo>
                    <a:pt x="248" y="337"/>
                    <a:pt x="245" y="340"/>
                    <a:pt x="241" y="344"/>
                  </a:cubicBezTo>
                  <a:cubicBezTo>
                    <a:pt x="238" y="348"/>
                    <a:pt x="234" y="352"/>
                    <a:pt x="230" y="356"/>
                  </a:cubicBezTo>
                  <a:cubicBezTo>
                    <a:pt x="227" y="359"/>
                    <a:pt x="223" y="363"/>
                    <a:pt x="219" y="367"/>
                  </a:cubicBezTo>
                  <a:cubicBezTo>
                    <a:pt x="218" y="368"/>
                    <a:pt x="216" y="370"/>
                    <a:pt x="215" y="371"/>
                  </a:cubicBezTo>
                  <a:cubicBezTo>
                    <a:pt x="213" y="370"/>
                    <a:pt x="211" y="369"/>
                    <a:pt x="209" y="369"/>
                  </a:cubicBezTo>
                  <a:cubicBezTo>
                    <a:pt x="208" y="369"/>
                    <a:pt x="208" y="369"/>
                    <a:pt x="208" y="369"/>
                  </a:cubicBezTo>
                  <a:moveTo>
                    <a:pt x="359" y="210"/>
                  </a:moveTo>
                  <a:cubicBezTo>
                    <a:pt x="359" y="200"/>
                    <a:pt x="359" y="189"/>
                    <a:pt x="360" y="179"/>
                  </a:cubicBezTo>
                  <a:cubicBezTo>
                    <a:pt x="363" y="179"/>
                    <a:pt x="365" y="177"/>
                    <a:pt x="367" y="175"/>
                  </a:cubicBezTo>
                  <a:cubicBezTo>
                    <a:pt x="367" y="175"/>
                    <a:pt x="367" y="175"/>
                    <a:pt x="367" y="175"/>
                  </a:cubicBezTo>
                  <a:cubicBezTo>
                    <a:pt x="369" y="176"/>
                    <a:pt x="372" y="177"/>
                    <a:pt x="374" y="179"/>
                  </a:cubicBezTo>
                  <a:cubicBezTo>
                    <a:pt x="376" y="180"/>
                    <a:pt x="379" y="181"/>
                    <a:pt x="381" y="182"/>
                  </a:cubicBezTo>
                  <a:cubicBezTo>
                    <a:pt x="374" y="191"/>
                    <a:pt x="367" y="200"/>
                    <a:pt x="360" y="209"/>
                  </a:cubicBezTo>
                  <a:cubicBezTo>
                    <a:pt x="359" y="210"/>
                    <a:pt x="359" y="210"/>
                    <a:pt x="359" y="210"/>
                  </a:cubicBezTo>
                  <a:moveTo>
                    <a:pt x="201" y="293"/>
                  </a:moveTo>
                  <a:cubicBezTo>
                    <a:pt x="200" y="279"/>
                    <a:pt x="199" y="266"/>
                    <a:pt x="197" y="253"/>
                  </a:cubicBezTo>
                  <a:cubicBezTo>
                    <a:pt x="199" y="252"/>
                    <a:pt x="200" y="251"/>
                    <a:pt x="201" y="251"/>
                  </a:cubicBezTo>
                  <a:cubicBezTo>
                    <a:pt x="211" y="247"/>
                    <a:pt x="220" y="243"/>
                    <a:pt x="229" y="239"/>
                  </a:cubicBezTo>
                  <a:cubicBezTo>
                    <a:pt x="235" y="236"/>
                    <a:pt x="241" y="233"/>
                    <a:pt x="247" y="230"/>
                  </a:cubicBezTo>
                  <a:cubicBezTo>
                    <a:pt x="256" y="226"/>
                    <a:pt x="265" y="222"/>
                    <a:pt x="273" y="218"/>
                  </a:cubicBezTo>
                  <a:cubicBezTo>
                    <a:pt x="279" y="214"/>
                    <a:pt x="285" y="211"/>
                    <a:pt x="291" y="208"/>
                  </a:cubicBezTo>
                  <a:cubicBezTo>
                    <a:pt x="300" y="204"/>
                    <a:pt x="308" y="199"/>
                    <a:pt x="316" y="195"/>
                  </a:cubicBezTo>
                  <a:cubicBezTo>
                    <a:pt x="322" y="191"/>
                    <a:pt x="328" y="188"/>
                    <a:pt x="335" y="184"/>
                  </a:cubicBezTo>
                  <a:cubicBezTo>
                    <a:pt x="340" y="181"/>
                    <a:pt x="346" y="178"/>
                    <a:pt x="352" y="174"/>
                  </a:cubicBezTo>
                  <a:cubicBezTo>
                    <a:pt x="352" y="175"/>
                    <a:pt x="352" y="175"/>
                    <a:pt x="352" y="175"/>
                  </a:cubicBezTo>
                  <a:cubicBezTo>
                    <a:pt x="347" y="180"/>
                    <a:pt x="341" y="184"/>
                    <a:pt x="336" y="189"/>
                  </a:cubicBezTo>
                  <a:cubicBezTo>
                    <a:pt x="328" y="195"/>
                    <a:pt x="321" y="201"/>
                    <a:pt x="313" y="208"/>
                  </a:cubicBezTo>
                  <a:cubicBezTo>
                    <a:pt x="306" y="213"/>
                    <a:pt x="299" y="219"/>
                    <a:pt x="291" y="225"/>
                  </a:cubicBezTo>
                  <a:cubicBezTo>
                    <a:pt x="284" y="231"/>
                    <a:pt x="276" y="237"/>
                    <a:pt x="269" y="243"/>
                  </a:cubicBezTo>
                  <a:cubicBezTo>
                    <a:pt x="261" y="249"/>
                    <a:pt x="254" y="254"/>
                    <a:pt x="246" y="260"/>
                  </a:cubicBezTo>
                  <a:cubicBezTo>
                    <a:pt x="239" y="265"/>
                    <a:pt x="231" y="271"/>
                    <a:pt x="224" y="277"/>
                  </a:cubicBezTo>
                  <a:cubicBezTo>
                    <a:pt x="216" y="282"/>
                    <a:pt x="209" y="287"/>
                    <a:pt x="201" y="293"/>
                  </a:cubicBezTo>
                  <a:moveTo>
                    <a:pt x="544" y="214"/>
                  </a:moveTo>
                  <a:cubicBezTo>
                    <a:pt x="544" y="214"/>
                    <a:pt x="544" y="214"/>
                    <a:pt x="544" y="214"/>
                  </a:cubicBezTo>
                  <a:cubicBezTo>
                    <a:pt x="546" y="211"/>
                    <a:pt x="548" y="208"/>
                    <a:pt x="550" y="205"/>
                  </a:cubicBezTo>
                  <a:cubicBezTo>
                    <a:pt x="552" y="201"/>
                    <a:pt x="555" y="197"/>
                    <a:pt x="558" y="193"/>
                  </a:cubicBezTo>
                  <a:cubicBezTo>
                    <a:pt x="561" y="189"/>
                    <a:pt x="564" y="184"/>
                    <a:pt x="567" y="180"/>
                  </a:cubicBezTo>
                  <a:cubicBezTo>
                    <a:pt x="567" y="179"/>
                    <a:pt x="567" y="179"/>
                    <a:pt x="567" y="179"/>
                  </a:cubicBezTo>
                  <a:cubicBezTo>
                    <a:pt x="568" y="178"/>
                    <a:pt x="569" y="177"/>
                    <a:pt x="570" y="176"/>
                  </a:cubicBezTo>
                  <a:cubicBezTo>
                    <a:pt x="572" y="175"/>
                    <a:pt x="574" y="173"/>
                    <a:pt x="576" y="172"/>
                  </a:cubicBezTo>
                  <a:cubicBezTo>
                    <a:pt x="578" y="170"/>
                    <a:pt x="579" y="169"/>
                    <a:pt x="581" y="168"/>
                  </a:cubicBezTo>
                  <a:cubicBezTo>
                    <a:pt x="579" y="171"/>
                    <a:pt x="577" y="174"/>
                    <a:pt x="574" y="177"/>
                  </a:cubicBezTo>
                  <a:cubicBezTo>
                    <a:pt x="572" y="181"/>
                    <a:pt x="569" y="184"/>
                    <a:pt x="566" y="187"/>
                  </a:cubicBezTo>
                  <a:cubicBezTo>
                    <a:pt x="563" y="191"/>
                    <a:pt x="560" y="195"/>
                    <a:pt x="558" y="198"/>
                  </a:cubicBezTo>
                  <a:cubicBezTo>
                    <a:pt x="555" y="201"/>
                    <a:pt x="552" y="205"/>
                    <a:pt x="549" y="208"/>
                  </a:cubicBezTo>
                  <a:cubicBezTo>
                    <a:pt x="547" y="210"/>
                    <a:pt x="546" y="212"/>
                    <a:pt x="544" y="214"/>
                  </a:cubicBezTo>
                  <a:moveTo>
                    <a:pt x="563" y="219"/>
                  </a:moveTo>
                  <a:cubicBezTo>
                    <a:pt x="564" y="218"/>
                    <a:pt x="565" y="216"/>
                    <a:pt x="566" y="215"/>
                  </a:cubicBezTo>
                  <a:cubicBezTo>
                    <a:pt x="568" y="211"/>
                    <a:pt x="570" y="207"/>
                    <a:pt x="572" y="204"/>
                  </a:cubicBezTo>
                  <a:cubicBezTo>
                    <a:pt x="578" y="194"/>
                    <a:pt x="584" y="184"/>
                    <a:pt x="590" y="174"/>
                  </a:cubicBezTo>
                  <a:cubicBezTo>
                    <a:pt x="590" y="173"/>
                    <a:pt x="590" y="173"/>
                    <a:pt x="591" y="172"/>
                  </a:cubicBezTo>
                  <a:cubicBezTo>
                    <a:pt x="595" y="164"/>
                    <a:pt x="600" y="155"/>
                    <a:pt x="604" y="147"/>
                  </a:cubicBezTo>
                  <a:cubicBezTo>
                    <a:pt x="604" y="148"/>
                    <a:pt x="603" y="150"/>
                    <a:pt x="602" y="152"/>
                  </a:cubicBezTo>
                  <a:cubicBezTo>
                    <a:pt x="602" y="153"/>
                    <a:pt x="601" y="155"/>
                    <a:pt x="600" y="156"/>
                  </a:cubicBezTo>
                  <a:cubicBezTo>
                    <a:pt x="598" y="161"/>
                    <a:pt x="596" y="165"/>
                    <a:pt x="594" y="170"/>
                  </a:cubicBezTo>
                  <a:cubicBezTo>
                    <a:pt x="594" y="171"/>
                    <a:pt x="594" y="171"/>
                    <a:pt x="593" y="172"/>
                  </a:cubicBezTo>
                  <a:cubicBezTo>
                    <a:pt x="591" y="177"/>
                    <a:pt x="589" y="182"/>
                    <a:pt x="586" y="187"/>
                  </a:cubicBezTo>
                  <a:cubicBezTo>
                    <a:pt x="585" y="188"/>
                    <a:pt x="585" y="190"/>
                    <a:pt x="584" y="191"/>
                  </a:cubicBezTo>
                  <a:cubicBezTo>
                    <a:pt x="582" y="195"/>
                    <a:pt x="580" y="198"/>
                    <a:pt x="579" y="201"/>
                  </a:cubicBezTo>
                  <a:cubicBezTo>
                    <a:pt x="578" y="202"/>
                    <a:pt x="578" y="203"/>
                    <a:pt x="577" y="204"/>
                  </a:cubicBezTo>
                  <a:cubicBezTo>
                    <a:pt x="572" y="211"/>
                    <a:pt x="567" y="216"/>
                    <a:pt x="563" y="219"/>
                  </a:cubicBezTo>
                  <a:moveTo>
                    <a:pt x="581" y="199"/>
                  </a:moveTo>
                  <a:cubicBezTo>
                    <a:pt x="581" y="198"/>
                    <a:pt x="581" y="198"/>
                    <a:pt x="582" y="197"/>
                  </a:cubicBezTo>
                  <a:cubicBezTo>
                    <a:pt x="586" y="189"/>
                    <a:pt x="590" y="182"/>
                    <a:pt x="593" y="174"/>
                  </a:cubicBezTo>
                  <a:cubicBezTo>
                    <a:pt x="594" y="173"/>
                    <a:pt x="594" y="172"/>
                    <a:pt x="595" y="171"/>
                  </a:cubicBezTo>
                  <a:cubicBezTo>
                    <a:pt x="599" y="162"/>
                    <a:pt x="602" y="154"/>
                    <a:pt x="606" y="146"/>
                  </a:cubicBezTo>
                  <a:cubicBezTo>
                    <a:pt x="606" y="146"/>
                    <a:pt x="606" y="146"/>
                    <a:pt x="606" y="146"/>
                  </a:cubicBezTo>
                  <a:cubicBezTo>
                    <a:pt x="604" y="150"/>
                    <a:pt x="603" y="155"/>
                    <a:pt x="601" y="159"/>
                  </a:cubicBezTo>
                  <a:cubicBezTo>
                    <a:pt x="601" y="160"/>
                    <a:pt x="601" y="160"/>
                    <a:pt x="600" y="161"/>
                  </a:cubicBezTo>
                  <a:cubicBezTo>
                    <a:pt x="599" y="166"/>
                    <a:pt x="597" y="170"/>
                    <a:pt x="595" y="174"/>
                  </a:cubicBezTo>
                  <a:cubicBezTo>
                    <a:pt x="595" y="174"/>
                    <a:pt x="594" y="175"/>
                    <a:pt x="594" y="176"/>
                  </a:cubicBezTo>
                  <a:cubicBezTo>
                    <a:pt x="590" y="184"/>
                    <a:pt x="586" y="192"/>
                    <a:pt x="581" y="199"/>
                  </a:cubicBezTo>
                  <a:moveTo>
                    <a:pt x="548" y="225"/>
                  </a:moveTo>
                  <a:cubicBezTo>
                    <a:pt x="548" y="225"/>
                    <a:pt x="547" y="225"/>
                    <a:pt x="547" y="225"/>
                  </a:cubicBezTo>
                  <a:cubicBezTo>
                    <a:pt x="547" y="224"/>
                    <a:pt x="548" y="223"/>
                    <a:pt x="548" y="221"/>
                  </a:cubicBezTo>
                  <a:cubicBezTo>
                    <a:pt x="548" y="220"/>
                    <a:pt x="547" y="219"/>
                    <a:pt x="547" y="218"/>
                  </a:cubicBezTo>
                  <a:cubicBezTo>
                    <a:pt x="548" y="218"/>
                    <a:pt x="548" y="217"/>
                    <a:pt x="548" y="217"/>
                  </a:cubicBezTo>
                  <a:cubicBezTo>
                    <a:pt x="550" y="215"/>
                    <a:pt x="552" y="213"/>
                    <a:pt x="553" y="211"/>
                  </a:cubicBezTo>
                  <a:cubicBezTo>
                    <a:pt x="555" y="209"/>
                    <a:pt x="557" y="207"/>
                    <a:pt x="559" y="205"/>
                  </a:cubicBezTo>
                  <a:cubicBezTo>
                    <a:pt x="560" y="203"/>
                    <a:pt x="562" y="201"/>
                    <a:pt x="564" y="199"/>
                  </a:cubicBezTo>
                  <a:cubicBezTo>
                    <a:pt x="565" y="197"/>
                    <a:pt x="567" y="195"/>
                    <a:pt x="569" y="193"/>
                  </a:cubicBezTo>
                  <a:cubicBezTo>
                    <a:pt x="570" y="191"/>
                    <a:pt x="572" y="189"/>
                    <a:pt x="574" y="187"/>
                  </a:cubicBezTo>
                  <a:cubicBezTo>
                    <a:pt x="575" y="185"/>
                    <a:pt x="577" y="183"/>
                    <a:pt x="579" y="181"/>
                  </a:cubicBezTo>
                  <a:cubicBezTo>
                    <a:pt x="580" y="179"/>
                    <a:pt x="582" y="177"/>
                    <a:pt x="583" y="175"/>
                  </a:cubicBezTo>
                  <a:cubicBezTo>
                    <a:pt x="585" y="172"/>
                    <a:pt x="587" y="170"/>
                    <a:pt x="588" y="168"/>
                  </a:cubicBezTo>
                  <a:cubicBezTo>
                    <a:pt x="590" y="166"/>
                    <a:pt x="591" y="164"/>
                    <a:pt x="593" y="162"/>
                  </a:cubicBezTo>
                  <a:cubicBezTo>
                    <a:pt x="595" y="159"/>
                    <a:pt x="596" y="157"/>
                    <a:pt x="598" y="155"/>
                  </a:cubicBezTo>
                  <a:cubicBezTo>
                    <a:pt x="599" y="153"/>
                    <a:pt x="601" y="150"/>
                    <a:pt x="602" y="148"/>
                  </a:cubicBezTo>
                  <a:cubicBezTo>
                    <a:pt x="603" y="147"/>
                    <a:pt x="604" y="146"/>
                    <a:pt x="604" y="145"/>
                  </a:cubicBezTo>
                  <a:cubicBezTo>
                    <a:pt x="603" y="147"/>
                    <a:pt x="602" y="150"/>
                    <a:pt x="601" y="152"/>
                  </a:cubicBezTo>
                  <a:cubicBezTo>
                    <a:pt x="597" y="159"/>
                    <a:pt x="593" y="167"/>
                    <a:pt x="589" y="174"/>
                  </a:cubicBezTo>
                  <a:cubicBezTo>
                    <a:pt x="587" y="177"/>
                    <a:pt x="585" y="180"/>
                    <a:pt x="583" y="184"/>
                  </a:cubicBezTo>
                  <a:cubicBezTo>
                    <a:pt x="578" y="192"/>
                    <a:pt x="573" y="200"/>
                    <a:pt x="568" y="209"/>
                  </a:cubicBezTo>
                  <a:cubicBezTo>
                    <a:pt x="567" y="210"/>
                    <a:pt x="566" y="212"/>
                    <a:pt x="565" y="214"/>
                  </a:cubicBezTo>
                  <a:cubicBezTo>
                    <a:pt x="563" y="216"/>
                    <a:pt x="562" y="219"/>
                    <a:pt x="561" y="221"/>
                  </a:cubicBezTo>
                  <a:cubicBezTo>
                    <a:pt x="560" y="221"/>
                    <a:pt x="559" y="222"/>
                    <a:pt x="559" y="222"/>
                  </a:cubicBezTo>
                  <a:cubicBezTo>
                    <a:pt x="558" y="222"/>
                    <a:pt x="558" y="222"/>
                    <a:pt x="558" y="222"/>
                  </a:cubicBezTo>
                  <a:cubicBezTo>
                    <a:pt x="557" y="223"/>
                    <a:pt x="556" y="223"/>
                    <a:pt x="555" y="224"/>
                  </a:cubicBezTo>
                  <a:cubicBezTo>
                    <a:pt x="555" y="224"/>
                    <a:pt x="555" y="224"/>
                    <a:pt x="554" y="224"/>
                  </a:cubicBezTo>
                  <a:cubicBezTo>
                    <a:pt x="553" y="224"/>
                    <a:pt x="553" y="225"/>
                    <a:pt x="552" y="225"/>
                  </a:cubicBezTo>
                  <a:cubicBezTo>
                    <a:pt x="551" y="225"/>
                    <a:pt x="550" y="225"/>
                    <a:pt x="548" y="225"/>
                  </a:cubicBezTo>
                  <a:moveTo>
                    <a:pt x="547" y="217"/>
                  </a:moveTo>
                  <a:cubicBezTo>
                    <a:pt x="546" y="216"/>
                    <a:pt x="546" y="215"/>
                    <a:pt x="545" y="214"/>
                  </a:cubicBezTo>
                  <a:cubicBezTo>
                    <a:pt x="547" y="212"/>
                    <a:pt x="549" y="210"/>
                    <a:pt x="550" y="208"/>
                  </a:cubicBezTo>
                  <a:cubicBezTo>
                    <a:pt x="552" y="206"/>
                    <a:pt x="554" y="203"/>
                    <a:pt x="556" y="201"/>
                  </a:cubicBezTo>
                  <a:cubicBezTo>
                    <a:pt x="560" y="197"/>
                    <a:pt x="563" y="192"/>
                    <a:pt x="567" y="188"/>
                  </a:cubicBezTo>
                  <a:cubicBezTo>
                    <a:pt x="569" y="185"/>
                    <a:pt x="571" y="183"/>
                    <a:pt x="573" y="180"/>
                  </a:cubicBezTo>
                  <a:cubicBezTo>
                    <a:pt x="576" y="176"/>
                    <a:pt x="579" y="172"/>
                    <a:pt x="582" y="168"/>
                  </a:cubicBezTo>
                  <a:cubicBezTo>
                    <a:pt x="582" y="167"/>
                    <a:pt x="583" y="166"/>
                    <a:pt x="584" y="165"/>
                  </a:cubicBezTo>
                  <a:cubicBezTo>
                    <a:pt x="586" y="164"/>
                    <a:pt x="587" y="162"/>
                    <a:pt x="589" y="161"/>
                  </a:cubicBezTo>
                  <a:cubicBezTo>
                    <a:pt x="591" y="158"/>
                    <a:pt x="593" y="156"/>
                    <a:pt x="595" y="154"/>
                  </a:cubicBezTo>
                  <a:cubicBezTo>
                    <a:pt x="597" y="152"/>
                    <a:pt x="599" y="150"/>
                    <a:pt x="601" y="148"/>
                  </a:cubicBezTo>
                  <a:cubicBezTo>
                    <a:pt x="602" y="147"/>
                    <a:pt x="603" y="146"/>
                    <a:pt x="603" y="145"/>
                  </a:cubicBezTo>
                  <a:cubicBezTo>
                    <a:pt x="604" y="145"/>
                    <a:pt x="604" y="145"/>
                    <a:pt x="604" y="145"/>
                  </a:cubicBezTo>
                  <a:cubicBezTo>
                    <a:pt x="603" y="146"/>
                    <a:pt x="603" y="146"/>
                    <a:pt x="602" y="147"/>
                  </a:cubicBezTo>
                  <a:cubicBezTo>
                    <a:pt x="600" y="149"/>
                    <a:pt x="599" y="152"/>
                    <a:pt x="597" y="154"/>
                  </a:cubicBezTo>
                  <a:cubicBezTo>
                    <a:pt x="596" y="156"/>
                    <a:pt x="594" y="158"/>
                    <a:pt x="593" y="161"/>
                  </a:cubicBezTo>
                  <a:cubicBezTo>
                    <a:pt x="591" y="163"/>
                    <a:pt x="590" y="165"/>
                    <a:pt x="588" y="167"/>
                  </a:cubicBezTo>
                  <a:cubicBezTo>
                    <a:pt x="586" y="169"/>
                    <a:pt x="585" y="172"/>
                    <a:pt x="583" y="174"/>
                  </a:cubicBezTo>
                  <a:cubicBezTo>
                    <a:pt x="582" y="176"/>
                    <a:pt x="580" y="178"/>
                    <a:pt x="578" y="180"/>
                  </a:cubicBezTo>
                  <a:cubicBezTo>
                    <a:pt x="577" y="182"/>
                    <a:pt x="575" y="184"/>
                    <a:pt x="573" y="187"/>
                  </a:cubicBezTo>
                  <a:cubicBezTo>
                    <a:pt x="572" y="188"/>
                    <a:pt x="570" y="190"/>
                    <a:pt x="569" y="192"/>
                  </a:cubicBezTo>
                  <a:cubicBezTo>
                    <a:pt x="567" y="194"/>
                    <a:pt x="565" y="197"/>
                    <a:pt x="563" y="199"/>
                  </a:cubicBezTo>
                  <a:cubicBezTo>
                    <a:pt x="562" y="201"/>
                    <a:pt x="560" y="202"/>
                    <a:pt x="559" y="204"/>
                  </a:cubicBezTo>
                  <a:cubicBezTo>
                    <a:pt x="557" y="206"/>
                    <a:pt x="555" y="209"/>
                    <a:pt x="553" y="211"/>
                  </a:cubicBezTo>
                  <a:cubicBezTo>
                    <a:pt x="551" y="212"/>
                    <a:pt x="550" y="214"/>
                    <a:pt x="548" y="216"/>
                  </a:cubicBezTo>
                  <a:cubicBezTo>
                    <a:pt x="548" y="216"/>
                    <a:pt x="547" y="217"/>
                    <a:pt x="547" y="217"/>
                  </a:cubicBezTo>
                  <a:moveTo>
                    <a:pt x="587" y="161"/>
                  </a:moveTo>
                  <a:cubicBezTo>
                    <a:pt x="588" y="160"/>
                    <a:pt x="588" y="159"/>
                    <a:pt x="589" y="158"/>
                  </a:cubicBezTo>
                  <a:cubicBezTo>
                    <a:pt x="592" y="155"/>
                    <a:pt x="594" y="151"/>
                    <a:pt x="596" y="148"/>
                  </a:cubicBezTo>
                  <a:cubicBezTo>
                    <a:pt x="598" y="146"/>
                    <a:pt x="599" y="144"/>
                    <a:pt x="601" y="141"/>
                  </a:cubicBezTo>
                  <a:cubicBezTo>
                    <a:pt x="601" y="142"/>
                    <a:pt x="602" y="143"/>
                    <a:pt x="603" y="144"/>
                  </a:cubicBezTo>
                  <a:cubicBezTo>
                    <a:pt x="602" y="145"/>
                    <a:pt x="601" y="146"/>
                    <a:pt x="600" y="147"/>
                  </a:cubicBezTo>
                  <a:cubicBezTo>
                    <a:pt x="599" y="148"/>
                    <a:pt x="598" y="150"/>
                    <a:pt x="597" y="151"/>
                  </a:cubicBezTo>
                  <a:cubicBezTo>
                    <a:pt x="595" y="153"/>
                    <a:pt x="593" y="155"/>
                    <a:pt x="591" y="157"/>
                  </a:cubicBezTo>
                  <a:cubicBezTo>
                    <a:pt x="590" y="158"/>
                    <a:pt x="588" y="160"/>
                    <a:pt x="587" y="161"/>
                  </a:cubicBezTo>
                  <a:moveTo>
                    <a:pt x="611" y="128"/>
                  </a:moveTo>
                  <a:cubicBezTo>
                    <a:pt x="610" y="128"/>
                    <a:pt x="610" y="128"/>
                    <a:pt x="609" y="128"/>
                  </a:cubicBezTo>
                  <a:cubicBezTo>
                    <a:pt x="610" y="127"/>
                    <a:pt x="611" y="126"/>
                    <a:pt x="611" y="125"/>
                  </a:cubicBezTo>
                  <a:cubicBezTo>
                    <a:pt x="612" y="124"/>
                    <a:pt x="612" y="124"/>
                    <a:pt x="612" y="123"/>
                  </a:cubicBezTo>
                  <a:cubicBezTo>
                    <a:pt x="612" y="125"/>
                    <a:pt x="611" y="127"/>
                    <a:pt x="611" y="128"/>
                  </a:cubicBezTo>
                  <a:moveTo>
                    <a:pt x="513" y="202"/>
                  </a:moveTo>
                  <a:cubicBezTo>
                    <a:pt x="513" y="199"/>
                    <a:pt x="512" y="198"/>
                    <a:pt x="510" y="196"/>
                  </a:cubicBezTo>
                  <a:cubicBezTo>
                    <a:pt x="514" y="191"/>
                    <a:pt x="518" y="186"/>
                    <a:pt x="522" y="180"/>
                  </a:cubicBezTo>
                  <a:cubicBezTo>
                    <a:pt x="523" y="179"/>
                    <a:pt x="524" y="177"/>
                    <a:pt x="525" y="176"/>
                  </a:cubicBezTo>
                  <a:cubicBezTo>
                    <a:pt x="532" y="167"/>
                    <a:pt x="538" y="158"/>
                    <a:pt x="544" y="148"/>
                  </a:cubicBezTo>
                  <a:cubicBezTo>
                    <a:pt x="545" y="148"/>
                    <a:pt x="545" y="148"/>
                    <a:pt x="545" y="148"/>
                  </a:cubicBezTo>
                  <a:cubicBezTo>
                    <a:pt x="551" y="139"/>
                    <a:pt x="557" y="130"/>
                    <a:pt x="563" y="120"/>
                  </a:cubicBezTo>
                  <a:cubicBezTo>
                    <a:pt x="565" y="117"/>
                    <a:pt x="567" y="114"/>
                    <a:pt x="569" y="111"/>
                  </a:cubicBezTo>
                  <a:cubicBezTo>
                    <a:pt x="569" y="111"/>
                    <a:pt x="569" y="111"/>
                    <a:pt x="569" y="111"/>
                  </a:cubicBezTo>
                  <a:cubicBezTo>
                    <a:pt x="568" y="113"/>
                    <a:pt x="568" y="115"/>
                    <a:pt x="568" y="116"/>
                  </a:cubicBezTo>
                  <a:cubicBezTo>
                    <a:pt x="567" y="117"/>
                    <a:pt x="567" y="118"/>
                    <a:pt x="567" y="119"/>
                  </a:cubicBezTo>
                  <a:cubicBezTo>
                    <a:pt x="566" y="123"/>
                    <a:pt x="565" y="127"/>
                    <a:pt x="564" y="131"/>
                  </a:cubicBezTo>
                  <a:cubicBezTo>
                    <a:pt x="564" y="132"/>
                    <a:pt x="564" y="133"/>
                    <a:pt x="563" y="133"/>
                  </a:cubicBezTo>
                  <a:cubicBezTo>
                    <a:pt x="562" y="137"/>
                    <a:pt x="561" y="141"/>
                    <a:pt x="560" y="145"/>
                  </a:cubicBezTo>
                  <a:cubicBezTo>
                    <a:pt x="560" y="145"/>
                    <a:pt x="560" y="146"/>
                    <a:pt x="560" y="147"/>
                  </a:cubicBezTo>
                  <a:cubicBezTo>
                    <a:pt x="559" y="151"/>
                    <a:pt x="558" y="155"/>
                    <a:pt x="557" y="158"/>
                  </a:cubicBezTo>
                  <a:cubicBezTo>
                    <a:pt x="557" y="159"/>
                    <a:pt x="556" y="160"/>
                    <a:pt x="556" y="160"/>
                  </a:cubicBezTo>
                  <a:cubicBezTo>
                    <a:pt x="555" y="164"/>
                    <a:pt x="554" y="168"/>
                    <a:pt x="553" y="172"/>
                  </a:cubicBezTo>
                  <a:cubicBezTo>
                    <a:pt x="553" y="172"/>
                    <a:pt x="553" y="172"/>
                    <a:pt x="553" y="173"/>
                  </a:cubicBezTo>
                  <a:cubicBezTo>
                    <a:pt x="552" y="177"/>
                    <a:pt x="550" y="181"/>
                    <a:pt x="549" y="184"/>
                  </a:cubicBezTo>
                  <a:cubicBezTo>
                    <a:pt x="549" y="185"/>
                    <a:pt x="549" y="185"/>
                    <a:pt x="549" y="186"/>
                  </a:cubicBezTo>
                  <a:cubicBezTo>
                    <a:pt x="548" y="187"/>
                    <a:pt x="548" y="189"/>
                    <a:pt x="548" y="190"/>
                  </a:cubicBezTo>
                  <a:cubicBezTo>
                    <a:pt x="547" y="190"/>
                    <a:pt x="546" y="191"/>
                    <a:pt x="545" y="191"/>
                  </a:cubicBezTo>
                  <a:cubicBezTo>
                    <a:pt x="543" y="192"/>
                    <a:pt x="541" y="193"/>
                    <a:pt x="539" y="194"/>
                  </a:cubicBezTo>
                  <a:cubicBezTo>
                    <a:pt x="537" y="195"/>
                    <a:pt x="534" y="196"/>
                    <a:pt x="532" y="197"/>
                  </a:cubicBezTo>
                  <a:cubicBezTo>
                    <a:pt x="530" y="198"/>
                    <a:pt x="527" y="198"/>
                    <a:pt x="525" y="199"/>
                  </a:cubicBezTo>
                  <a:cubicBezTo>
                    <a:pt x="523" y="200"/>
                    <a:pt x="521" y="200"/>
                    <a:pt x="518" y="201"/>
                  </a:cubicBezTo>
                  <a:cubicBezTo>
                    <a:pt x="517" y="201"/>
                    <a:pt x="515" y="201"/>
                    <a:pt x="513" y="202"/>
                  </a:cubicBezTo>
                  <a:moveTo>
                    <a:pt x="492" y="205"/>
                  </a:moveTo>
                  <a:cubicBezTo>
                    <a:pt x="496" y="197"/>
                    <a:pt x="500" y="189"/>
                    <a:pt x="504" y="181"/>
                  </a:cubicBezTo>
                  <a:cubicBezTo>
                    <a:pt x="505" y="181"/>
                    <a:pt x="505" y="181"/>
                    <a:pt x="505" y="181"/>
                  </a:cubicBezTo>
                  <a:cubicBezTo>
                    <a:pt x="509" y="173"/>
                    <a:pt x="513" y="164"/>
                    <a:pt x="518" y="156"/>
                  </a:cubicBezTo>
                  <a:cubicBezTo>
                    <a:pt x="518" y="154"/>
                    <a:pt x="519" y="152"/>
                    <a:pt x="520" y="150"/>
                  </a:cubicBezTo>
                  <a:cubicBezTo>
                    <a:pt x="524" y="143"/>
                    <a:pt x="527" y="136"/>
                    <a:pt x="531" y="129"/>
                  </a:cubicBezTo>
                  <a:cubicBezTo>
                    <a:pt x="532" y="126"/>
                    <a:pt x="533" y="124"/>
                    <a:pt x="534" y="121"/>
                  </a:cubicBezTo>
                  <a:cubicBezTo>
                    <a:pt x="537" y="117"/>
                    <a:pt x="539" y="112"/>
                    <a:pt x="541" y="107"/>
                  </a:cubicBezTo>
                  <a:cubicBezTo>
                    <a:pt x="530" y="136"/>
                    <a:pt x="519" y="166"/>
                    <a:pt x="507" y="195"/>
                  </a:cubicBezTo>
                  <a:cubicBezTo>
                    <a:pt x="506" y="194"/>
                    <a:pt x="505" y="194"/>
                    <a:pt x="504" y="194"/>
                  </a:cubicBezTo>
                  <a:cubicBezTo>
                    <a:pt x="499" y="194"/>
                    <a:pt x="495" y="198"/>
                    <a:pt x="495" y="203"/>
                  </a:cubicBezTo>
                  <a:cubicBezTo>
                    <a:pt x="495" y="204"/>
                    <a:pt x="495" y="204"/>
                    <a:pt x="495" y="205"/>
                  </a:cubicBezTo>
                  <a:cubicBezTo>
                    <a:pt x="494" y="205"/>
                    <a:pt x="494" y="205"/>
                    <a:pt x="493" y="205"/>
                  </a:cubicBezTo>
                  <a:cubicBezTo>
                    <a:pt x="493" y="205"/>
                    <a:pt x="492" y="205"/>
                    <a:pt x="492" y="205"/>
                  </a:cubicBezTo>
                  <a:moveTo>
                    <a:pt x="613" y="129"/>
                  </a:moveTo>
                  <a:cubicBezTo>
                    <a:pt x="612" y="128"/>
                    <a:pt x="612" y="128"/>
                    <a:pt x="612" y="128"/>
                  </a:cubicBezTo>
                  <a:cubicBezTo>
                    <a:pt x="612" y="127"/>
                    <a:pt x="612" y="126"/>
                    <a:pt x="613" y="124"/>
                  </a:cubicBezTo>
                  <a:cubicBezTo>
                    <a:pt x="613" y="123"/>
                    <a:pt x="613" y="122"/>
                    <a:pt x="614" y="121"/>
                  </a:cubicBezTo>
                  <a:cubicBezTo>
                    <a:pt x="616" y="118"/>
                    <a:pt x="617" y="115"/>
                    <a:pt x="619" y="112"/>
                  </a:cubicBezTo>
                  <a:cubicBezTo>
                    <a:pt x="621" y="109"/>
                    <a:pt x="623" y="107"/>
                    <a:pt x="624" y="104"/>
                  </a:cubicBezTo>
                  <a:cubicBezTo>
                    <a:pt x="623" y="106"/>
                    <a:pt x="622" y="108"/>
                    <a:pt x="622" y="109"/>
                  </a:cubicBezTo>
                  <a:cubicBezTo>
                    <a:pt x="619" y="116"/>
                    <a:pt x="616" y="122"/>
                    <a:pt x="613" y="129"/>
                  </a:cubicBezTo>
                  <a:moveTo>
                    <a:pt x="569" y="177"/>
                  </a:moveTo>
                  <a:cubicBezTo>
                    <a:pt x="571" y="174"/>
                    <a:pt x="572" y="171"/>
                    <a:pt x="574" y="168"/>
                  </a:cubicBezTo>
                  <a:cubicBezTo>
                    <a:pt x="577" y="163"/>
                    <a:pt x="580" y="159"/>
                    <a:pt x="583" y="154"/>
                  </a:cubicBezTo>
                  <a:cubicBezTo>
                    <a:pt x="585" y="150"/>
                    <a:pt x="588" y="146"/>
                    <a:pt x="590" y="142"/>
                  </a:cubicBezTo>
                  <a:cubicBezTo>
                    <a:pt x="593" y="137"/>
                    <a:pt x="596" y="133"/>
                    <a:pt x="598" y="128"/>
                  </a:cubicBezTo>
                  <a:cubicBezTo>
                    <a:pt x="601" y="124"/>
                    <a:pt x="603" y="120"/>
                    <a:pt x="605" y="116"/>
                  </a:cubicBezTo>
                  <a:cubicBezTo>
                    <a:pt x="608" y="112"/>
                    <a:pt x="611" y="107"/>
                    <a:pt x="613" y="102"/>
                  </a:cubicBezTo>
                  <a:cubicBezTo>
                    <a:pt x="615" y="98"/>
                    <a:pt x="618" y="94"/>
                    <a:pt x="620" y="90"/>
                  </a:cubicBezTo>
                  <a:cubicBezTo>
                    <a:pt x="620" y="90"/>
                    <a:pt x="620" y="89"/>
                    <a:pt x="621" y="89"/>
                  </a:cubicBezTo>
                  <a:cubicBezTo>
                    <a:pt x="621" y="89"/>
                    <a:pt x="620" y="90"/>
                    <a:pt x="620" y="91"/>
                  </a:cubicBezTo>
                  <a:cubicBezTo>
                    <a:pt x="620" y="94"/>
                    <a:pt x="619" y="96"/>
                    <a:pt x="618" y="99"/>
                  </a:cubicBezTo>
                  <a:cubicBezTo>
                    <a:pt x="617" y="104"/>
                    <a:pt x="616" y="109"/>
                    <a:pt x="615" y="113"/>
                  </a:cubicBezTo>
                  <a:cubicBezTo>
                    <a:pt x="614" y="115"/>
                    <a:pt x="614" y="117"/>
                    <a:pt x="614" y="118"/>
                  </a:cubicBezTo>
                  <a:cubicBezTo>
                    <a:pt x="613" y="119"/>
                    <a:pt x="613" y="120"/>
                    <a:pt x="613" y="121"/>
                  </a:cubicBezTo>
                  <a:cubicBezTo>
                    <a:pt x="613" y="121"/>
                    <a:pt x="613" y="121"/>
                    <a:pt x="613" y="121"/>
                  </a:cubicBezTo>
                  <a:cubicBezTo>
                    <a:pt x="611" y="124"/>
                    <a:pt x="610" y="126"/>
                    <a:pt x="609" y="128"/>
                  </a:cubicBezTo>
                  <a:cubicBezTo>
                    <a:pt x="604" y="128"/>
                    <a:pt x="600" y="132"/>
                    <a:pt x="600" y="137"/>
                  </a:cubicBezTo>
                  <a:cubicBezTo>
                    <a:pt x="600" y="138"/>
                    <a:pt x="600" y="140"/>
                    <a:pt x="600" y="141"/>
                  </a:cubicBezTo>
                  <a:cubicBezTo>
                    <a:pt x="599" y="142"/>
                    <a:pt x="599" y="143"/>
                    <a:pt x="598" y="144"/>
                  </a:cubicBezTo>
                  <a:cubicBezTo>
                    <a:pt x="595" y="148"/>
                    <a:pt x="593" y="152"/>
                    <a:pt x="590" y="155"/>
                  </a:cubicBezTo>
                  <a:cubicBezTo>
                    <a:pt x="588" y="158"/>
                    <a:pt x="586" y="161"/>
                    <a:pt x="584" y="164"/>
                  </a:cubicBezTo>
                  <a:cubicBezTo>
                    <a:pt x="582" y="166"/>
                    <a:pt x="580" y="167"/>
                    <a:pt x="579" y="169"/>
                  </a:cubicBezTo>
                  <a:cubicBezTo>
                    <a:pt x="576" y="171"/>
                    <a:pt x="574" y="173"/>
                    <a:pt x="572" y="174"/>
                  </a:cubicBezTo>
                  <a:cubicBezTo>
                    <a:pt x="571" y="175"/>
                    <a:pt x="570" y="176"/>
                    <a:pt x="569" y="177"/>
                  </a:cubicBezTo>
                  <a:moveTo>
                    <a:pt x="381" y="182"/>
                  </a:moveTo>
                  <a:cubicBezTo>
                    <a:pt x="381" y="181"/>
                    <a:pt x="380" y="181"/>
                    <a:pt x="380" y="181"/>
                  </a:cubicBezTo>
                  <a:cubicBezTo>
                    <a:pt x="378" y="180"/>
                    <a:pt x="376" y="179"/>
                    <a:pt x="374" y="178"/>
                  </a:cubicBezTo>
                  <a:cubicBezTo>
                    <a:pt x="372" y="177"/>
                    <a:pt x="370" y="175"/>
                    <a:pt x="368" y="174"/>
                  </a:cubicBezTo>
                  <a:cubicBezTo>
                    <a:pt x="368" y="172"/>
                    <a:pt x="369" y="171"/>
                    <a:pt x="369" y="169"/>
                  </a:cubicBezTo>
                  <a:cubicBezTo>
                    <a:pt x="369" y="167"/>
                    <a:pt x="368" y="165"/>
                    <a:pt x="367" y="164"/>
                  </a:cubicBezTo>
                  <a:cubicBezTo>
                    <a:pt x="376" y="156"/>
                    <a:pt x="385" y="148"/>
                    <a:pt x="394" y="140"/>
                  </a:cubicBezTo>
                  <a:cubicBezTo>
                    <a:pt x="395" y="139"/>
                    <a:pt x="396" y="138"/>
                    <a:pt x="398" y="136"/>
                  </a:cubicBezTo>
                  <a:cubicBezTo>
                    <a:pt x="410" y="125"/>
                    <a:pt x="422" y="114"/>
                    <a:pt x="434" y="103"/>
                  </a:cubicBezTo>
                  <a:cubicBezTo>
                    <a:pt x="437" y="100"/>
                    <a:pt x="441" y="96"/>
                    <a:pt x="444" y="93"/>
                  </a:cubicBezTo>
                  <a:cubicBezTo>
                    <a:pt x="449" y="88"/>
                    <a:pt x="454" y="84"/>
                    <a:pt x="459" y="79"/>
                  </a:cubicBezTo>
                  <a:cubicBezTo>
                    <a:pt x="433" y="115"/>
                    <a:pt x="407" y="149"/>
                    <a:pt x="381" y="182"/>
                  </a:cubicBezTo>
                  <a:moveTo>
                    <a:pt x="473" y="207"/>
                  </a:moveTo>
                  <a:cubicBezTo>
                    <a:pt x="469" y="207"/>
                    <a:pt x="464" y="206"/>
                    <a:pt x="459" y="206"/>
                  </a:cubicBezTo>
                  <a:cubicBezTo>
                    <a:pt x="458" y="206"/>
                    <a:pt x="456" y="205"/>
                    <a:pt x="454" y="205"/>
                  </a:cubicBezTo>
                  <a:cubicBezTo>
                    <a:pt x="451" y="205"/>
                    <a:pt x="448" y="205"/>
                    <a:pt x="446" y="204"/>
                  </a:cubicBezTo>
                  <a:cubicBezTo>
                    <a:pt x="443" y="204"/>
                    <a:pt x="441" y="203"/>
                    <a:pt x="439" y="203"/>
                  </a:cubicBezTo>
                  <a:cubicBezTo>
                    <a:pt x="436" y="202"/>
                    <a:pt x="434" y="202"/>
                    <a:pt x="431" y="201"/>
                  </a:cubicBezTo>
                  <a:cubicBezTo>
                    <a:pt x="429" y="201"/>
                    <a:pt x="427" y="200"/>
                    <a:pt x="424" y="199"/>
                  </a:cubicBezTo>
                  <a:cubicBezTo>
                    <a:pt x="422" y="198"/>
                    <a:pt x="420" y="198"/>
                    <a:pt x="418" y="197"/>
                  </a:cubicBezTo>
                  <a:cubicBezTo>
                    <a:pt x="419" y="196"/>
                    <a:pt x="420" y="195"/>
                    <a:pt x="421" y="194"/>
                  </a:cubicBezTo>
                  <a:cubicBezTo>
                    <a:pt x="423" y="191"/>
                    <a:pt x="426" y="188"/>
                    <a:pt x="429" y="185"/>
                  </a:cubicBezTo>
                  <a:cubicBezTo>
                    <a:pt x="434" y="180"/>
                    <a:pt x="440" y="175"/>
                    <a:pt x="445" y="169"/>
                  </a:cubicBezTo>
                  <a:cubicBezTo>
                    <a:pt x="448" y="166"/>
                    <a:pt x="451" y="163"/>
                    <a:pt x="454" y="159"/>
                  </a:cubicBezTo>
                  <a:cubicBezTo>
                    <a:pt x="459" y="154"/>
                    <a:pt x="463" y="149"/>
                    <a:pt x="468" y="144"/>
                  </a:cubicBezTo>
                  <a:cubicBezTo>
                    <a:pt x="471" y="140"/>
                    <a:pt x="474" y="137"/>
                    <a:pt x="478" y="133"/>
                  </a:cubicBezTo>
                  <a:cubicBezTo>
                    <a:pt x="482" y="128"/>
                    <a:pt x="487" y="123"/>
                    <a:pt x="491" y="118"/>
                  </a:cubicBezTo>
                  <a:cubicBezTo>
                    <a:pt x="494" y="114"/>
                    <a:pt x="498" y="111"/>
                    <a:pt x="501" y="107"/>
                  </a:cubicBezTo>
                  <a:cubicBezTo>
                    <a:pt x="505" y="102"/>
                    <a:pt x="509" y="97"/>
                    <a:pt x="513" y="92"/>
                  </a:cubicBezTo>
                  <a:cubicBezTo>
                    <a:pt x="517" y="88"/>
                    <a:pt x="520" y="84"/>
                    <a:pt x="523" y="80"/>
                  </a:cubicBezTo>
                  <a:cubicBezTo>
                    <a:pt x="527" y="75"/>
                    <a:pt x="531" y="70"/>
                    <a:pt x="535" y="65"/>
                  </a:cubicBezTo>
                  <a:cubicBezTo>
                    <a:pt x="538" y="61"/>
                    <a:pt x="542" y="57"/>
                    <a:pt x="545" y="53"/>
                  </a:cubicBezTo>
                  <a:cubicBezTo>
                    <a:pt x="549" y="48"/>
                    <a:pt x="552" y="43"/>
                    <a:pt x="556" y="39"/>
                  </a:cubicBezTo>
                  <a:cubicBezTo>
                    <a:pt x="559" y="34"/>
                    <a:pt x="563" y="30"/>
                    <a:pt x="566" y="26"/>
                  </a:cubicBezTo>
                  <a:cubicBezTo>
                    <a:pt x="569" y="22"/>
                    <a:pt x="572" y="18"/>
                    <a:pt x="575" y="13"/>
                  </a:cubicBezTo>
                  <a:cubicBezTo>
                    <a:pt x="565" y="42"/>
                    <a:pt x="555" y="70"/>
                    <a:pt x="545" y="98"/>
                  </a:cubicBezTo>
                  <a:cubicBezTo>
                    <a:pt x="544" y="100"/>
                    <a:pt x="543" y="101"/>
                    <a:pt x="543" y="102"/>
                  </a:cubicBezTo>
                  <a:cubicBezTo>
                    <a:pt x="541" y="107"/>
                    <a:pt x="538" y="111"/>
                    <a:pt x="536" y="116"/>
                  </a:cubicBezTo>
                  <a:cubicBezTo>
                    <a:pt x="534" y="120"/>
                    <a:pt x="532" y="125"/>
                    <a:pt x="530" y="129"/>
                  </a:cubicBezTo>
                  <a:cubicBezTo>
                    <a:pt x="527" y="134"/>
                    <a:pt x="525" y="138"/>
                    <a:pt x="523" y="143"/>
                  </a:cubicBezTo>
                  <a:cubicBezTo>
                    <a:pt x="521" y="147"/>
                    <a:pt x="519" y="152"/>
                    <a:pt x="516" y="156"/>
                  </a:cubicBezTo>
                  <a:cubicBezTo>
                    <a:pt x="514" y="160"/>
                    <a:pt x="512" y="165"/>
                    <a:pt x="510" y="169"/>
                  </a:cubicBezTo>
                  <a:cubicBezTo>
                    <a:pt x="507" y="173"/>
                    <a:pt x="505" y="178"/>
                    <a:pt x="503" y="182"/>
                  </a:cubicBezTo>
                  <a:cubicBezTo>
                    <a:pt x="501" y="186"/>
                    <a:pt x="499" y="191"/>
                    <a:pt x="496" y="195"/>
                  </a:cubicBezTo>
                  <a:cubicBezTo>
                    <a:pt x="494" y="198"/>
                    <a:pt x="493" y="202"/>
                    <a:pt x="491" y="205"/>
                  </a:cubicBezTo>
                  <a:cubicBezTo>
                    <a:pt x="490" y="205"/>
                    <a:pt x="490" y="206"/>
                    <a:pt x="489" y="206"/>
                  </a:cubicBezTo>
                  <a:cubicBezTo>
                    <a:pt x="484" y="206"/>
                    <a:pt x="479" y="207"/>
                    <a:pt x="473" y="207"/>
                  </a:cubicBezTo>
                  <a:moveTo>
                    <a:pt x="197" y="252"/>
                  </a:moveTo>
                  <a:cubicBezTo>
                    <a:pt x="196" y="235"/>
                    <a:pt x="194" y="217"/>
                    <a:pt x="192" y="200"/>
                  </a:cubicBezTo>
                  <a:cubicBezTo>
                    <a:pt x="257" y="171"/>
                    <a:pt x="318" y="139"/>
                    <a:pt x="374" y="103"/>
                  </a:cubicBezTo>
                  <a:cubicBezTo>
                    <a:pt x="425" y="71"/>
                    <a:pt x="471" y="37"/>
                    <a:pt x="513" y="0"/>
                  </a:cubicBezTo>
                  <a:cubicBezTo>
                    <a:pt x="512" y="1"/>
                    <a:pt x="512" y="2"/>
                    <a:pt x="511" y="3"/>
                  </a:cubicBezTo>
                  <a:cubicBezTo>
                    <a:pt x="508" y="8"/>
                    <a:pt x="505" y="13"/>
                    <a:pt x="501" y="18"/>
                  </a:cubicBezTo>
                  <a:cubicBezTo>
                    <a:pt x="499" y="22"/>
                    <a:pt x="496" y="25"/>
                    <a:pt x="493" y="29"/>
                  </a:cubicBezTo>
                  <a:cubicBezTo>
                    <a:pt x="489" y="35"/>
                    <a:pt x="485" y="42"/>
                    <a:pt x="481" y="48"/>
                  </a:cubicBezTo>
                  <a:cubicBezTo>
                    <a:pt x="479" y="49"/>
                    <a:pt x="478" y="51"/>
                    <a:pt x="477" y="53"/>
                  </a:cubicBezTo>
                  <a:cubicBezTo>
                    <a:pt x="472" y="60"/>
                    <a:pt x="467" y="68"/>
                    <a:pt x="461" y="75"/>
                  </a:cubicBezTo>
                  <a:cubicBezTo>
                    <a:pt x="456" y="80"/>
                    <a:pt x="450" y="86"/>
                    <a:pt x="445" y="91"/>
                  </a:cubicBezTo>
                  <a:cubicBezTo>
                    <a:pt x="441" y="95"/>
                    <a:pt x="437" y="99"/>
                    <a:pt x="433" y="103"/>
                  </a:cubicBezTo>
                  <a:cubicBezTo>
                    <a:pt x="423" y="112"/>
                    <a:pt x="414" y="120"/>
                    <a:pt x="404" y="129"/>
                  </a:cubicBezTo>
                  <a:cubicBezTo>
                    <a:pt x="402" y="131"/>
                    <a:pt x="399" y="134"/>
                    <a:pt x="397" y="136"/>
                  </a:cubicBezTo>
                  <a:cubicBezTo>
                    <a:pt x="387" y="145"/>
                    <a:pt x="377" y="154"/>
                    <a:pt x="366" y="163"/>
                  </a:cubicBezTo>
                  <a:cubicBezTo>
                    <a:pt x="364" y="161"/>
                    <a:pt x="362" y="160"/>
                    <a:pt x="359" y="160"/>
                  </a:cubicBezTo>
                  <a:cubicBezTo>
                    <a:pt x="354" y="160"/>
                    <a:pt x="350" y="164"/>
                    <a:pt x="350" y="169"/>
                  </a:cubicBezTo>
                  <a:cubicBezTo>
                    <a:pt x="350" y="171"/>
                    <a:pt x="350" y="172"/>
                    <a:pt x="351" y="174"/>
                  </a:cubicBezTo>
                  <a:cubicBezTo>
                    <a:pt x="303" y="203"/>
                    <a:pt x="251" y="229"/>
                    <a:pt x="197" y="252"/>
                  </a:cubicBezTo>
                  <a:moveTo>
                    <a:pt x="681" y="0"/>
                  </a:moveTo>
                  <a:cubicBezTo>
                    <a:pt x="680" y="0"/>
                    <a:pt x="680" y="0"/>
                    <a:pt x="680" y="0"/>
                  </a:cubicBezTo>
                  <a:cubicBezTo>
                    <a:pt x="676" y="8"/>
                    <a:pt x="673" y="17"/>
                    <a:pt x="669" y="25"/>
                  </a:cubicBezTo>
                  <a:cubicBezTo>
                    <a:pt x="669" y="27"/>
                    <a:pt x="668" y="29"/>
                    <a:pt x="667" y="31"/>
                  </a:cubicBezTo>
                  <a:cubicBezTo>
                    <a:pt x="663" y="40"/>
                    <a:pt x="659" y="48"/>
                    <a:pt x="655" y="57"/>
                  </a:cubicBezTo>
                  <a:cubicBezTo>
                    <a:pt x="655" y="58"/>
                    <a:pt x="654" y="59"/>
                    <a:pt x="654" y="60"/>
                  </a:cubicBezTo>
                  <a:cubicBezTo>
                    <a:pt x="650" y="68"/>
                    <a:pt x="646" y="76"/>
                    <a:pt x="642" y="84"/>
                  </a:cubicBezTo>
                  <a:cubicBezTo>
                    <a:pt x="641" y="85"/>
                    <a:pt x="641" y="86"/>
                    <a:pt x="640" y="87"/>
                  </a:cubicBezTo>
                  <a:cubicBezTo>
                    <a:pt x="636" y="95"/>
                    <a:pt x="631" y="102"/>
                    <a:pt x="627" y="110"/>
                  </a:cubicBezTo>
                  <a:cubicBezTo>
                    <a:pt x="626" y="111"/>
                    <a:pt x="625" y="113"/>
                    <a:pt x="624" y="114"/>
                  </a:cubicBezTo>
                  <a:cubicBezTo>
                    <a:pt x="620" y="120"/>
                    <a:pt x="617" y="124"/>
                    <a:pt x="614" y="129"/>
                  </a:cubicBezTo>
                  <a:cubicBezTo>
                    <a:pt x="613" y="129"/>
                    <a:pt x="613" y="129"/>
                    <a:pt x="613" y="129"/>
                  </a:cubicBezTo>
                  <a:cubicBezTo>
                    <a:pt x="616" y="124"/>
                    <a:pt x="618" y="120"/>
                    <a:pt x="620" y="115"/>
                  </a:cubicBezTo>
                  <a:cubicBezTo>
                    <a:pt x="622" y="109"/>
                    <a:pt x="625" y="104"/>
                    <a:pt x="628" y="98"/>
                  </a:cubicBezTo>
                  <a:cubicBezTo>
                    <a:pt x="628" y="97"/>
                    <a:pt x="628" y="97"/>
                    <a:pt x="629" y="96"/>
                  </a:cubicBezTo>
                  <a:cubicBezTo>
                    <a:pt x="630" y="94"/>
                    <a:pt x="632" y="91"/>
                    <a:pt x="633" y="88"/>
                  </a:cubicBezTo>
                  <a:cubicBezTo>
                    <a:pt x="636" y="83"/>
                    <a:pt x="639" y="78"/>
                    <a:pt x="641" y="73"/>
                  </a:cubicBezTo>
                  <a:cubicBezTo>
                    <a:pt x="643" y="70"/>
                    <a:pt x="645" y="67"/>
                    <a:pt x="646" y="64"/>
                  </a:cubicBezTo>
                  <a:cubicBezTo>
                    <a:pt x="651" y="55"/>
                    <a:pt x="655" y="47"/>
                    <a:pt x="659" y="38"/>
                  </a:cubicBezTo>
                  <a:cubicBezTo>
                    <a:pt x="664" y="28"/>
                    <a:pt x="669" y="17"/>
                    <a:pt x="673" y="6"/>
                  </a:cubicBezTo>
                  <a:cubicBezTo>
                    <a:pt x="674" y="4"/>
                    <a:pt x="675" y="2"/>
                    <a:pt x="676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674" y="4"/>
                    <a:pt x="672" y="8"/>
                    <a:pt x="670" y="12"/>
                  </a:cubicBezTo>
                  <a:cubicBezTo>
                    <a:pt x="668" y="17"/>
                    <a:pt x="666" y="21"/>
                    <a:pt x="664" y="25"/>
                  </a:cubicBezTo>
                  <a:cubicBezTo>
                    <a:pt x="662" y="29"/>
                    <a:pt x="661" y="33"/>
                    <a:pt x="659" y="38"/>
                  </a:cubicBezTo>
                  <a:cubicBezTo>
                    <a:pt x="657" y="42"/>
                    <a:pt x="655" y="46"/>
                    <a:pt x="653" y="50"/>
                  </a:cubicBezTo>
                  <a:cubicBezTo>
                    <a:pt x="651" y="54"/>
                    <a:pt x="649" y="58"/>
                    <a:pt x="646" y="62"/>
                  </a:cubicBezTo>
                  <a:cubicBezTo>
                    <a:pt x="644" y="66"/>
                    <a:pt x="642" y="70"/>
                    <a:pt x="640" y="74"/>
                  </a:cubicBezTo>
                  <a:cubicBezTo>
                    <a:pt x="638" y="78"/>
                    <a:pt x="636" y="82"/>
                    <a:pt x="633" y="86"/>
                  </a:cubicBezTo>
                  <a:cubicBezTo>
                    <a:pt x="633" y="88"/>
                    <a:pt x="632" y="90"/>
                    <a:pt x="631" y="91"/>
                  </a:cubicBezTo>
                  <a:cubicBezTo>
                    <a:pt x="633" y="86"/>
                    <a:pt x="635" y="82"/>
                    <a:pt x="637" y="77"/>
                  </a:cubicBezTo>
                  <a:cubicBezTo>
                    <a:pt x="639" y="72"/>
                    <a:pt x="642" y="66"/>
                    <a:pt x="644" y="60"/>
                  </a:cubicBezTo>
                  <a:cubicBezTo>
                    <a:pt x="647" y="53"/>
                    <a:pt x="650" y="46"/>
                    <a:pt x="653" y="38"/>
                  </a:cubicBezTo>
                  <a:cubicBezTo>
                    <a:pt x="655" y="33"/>
                    <a:pt x="657" y="28"/>
                    <a:pt x="659" y="22"/>
                  </a:cubicBezTo>
                  <a:cubicBezTo>
                    <a:pt x="662" y="15"/>
                    <a:pt x="665" y="7"/>
                    <a:pt x="667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65" y="4"/>
                    <a:pt x="664" y="8"/>
                    <a:pt x="662" y="12"/>
                  </a:cubicBezTo>
                  <a:cubicBezTo>
                    <a:pt x="661" y="16"/>
                    <a:pt x="659" y="20"/>
                    <a:pt x="658" y="24"/>
                  </a:cubicBezTo>
                  <a:cubicBezTo>
                    <a:pt x="648" y="49"/>
                    <a:pt x="638" y="73"/>
                    <a:pt x="627" y="97"/>
                  </a:cubicBezTo>
                  <a:cubicBezTo>
                    <a:pt x="627" y="98"/>
                    <a:pt x="627" y="98"/>
                    <a:pt x="627" y="98"/>
                  </a:cubicBezTo>
                  <a:cubicBezTo>
                    <a:pt x="625" y="102"/>
                    <a:pt x="622" y="106"/>
                    <a:pt x="620" y="110"/>
                  </a:cubicBezTo>
                  <a:cubicBezTo>
                    <a:pt x="618" y="113"/>
                    <a:pt x="616" y="116"/>
                    <a:pt x="614" y="119"/>
                  </a:cubicBezTo>
                  <a:cubicBezTo>
                    <a:pt x="614" y="118"/>
                    <a:pt x="615" y="117"/>
                    <a:pt x="615" y="117"/>
                  </a:cubicBezTo>
                  <a:cubicBezTo>
                    <a:pt x="616" y="113"/>
                    <a:pt x="617" y="109"/>
                    <a:pt x="618" y="106"/>
                  </a:cubicBezTo>
                  <a:cubicBezTo>
                    <a:pt x="618" y="103"/>
                    <a:pt x="619" y="100"/>
                    <a:pt x="620" y="97"/>
                  </a:cubicBezTo>
                  <a:cubicBezTo>
                    <a:pt x="620" y="94"/>
                    <a:pt x="621" y="90"/>
                    <a:pt x="622" y="86"/>
                  </a:cubicBezTo>
                  <a:cubicBezTo>
                    <a:pt x="624" y="83"/>
                    <a:pt x="626" y="79"/>
                    <a:pt x="627" y="76"/>
                  </a:cubicBezTo>
                  <a:cubicBezTo>
                    <a:pt x="629" y="72"/>
                    <a:pt x="632" y="68"/>
                    <a:pt x="634" y="64"/>
                  </a:cubicBezTo>
                  <a:cubicBezTo>
                    <a:pt x="636" y="59"/>
                    <a:pt x="638" y="54"/>
                    <a:pt x="641" y="49"/>
                  </a:cubicBezTo>
                  <a:cubicBezTo>
                    <a:pt x="643" y="46"/>
                    <a:pt x="645" y="42"/>
                    <a:pt x="647" y="38"/>
                  </a:cubicBezTo>
                  <a:cubicBezTo>
                    <a:pt x="649" y="33"/>
                    <a:pt x="651" y="28"/>
                    <a:pt x="654" y="23"/>
                  </a:cubicBezTo>
                  <a:cubicBezTo>
                    <a:pt x="655" y="19"/>
                    <a:pt x="657" y="15"/>
                    <a:pt x="659" y="12"/>
                  </a:cubicBezTo>
                  <a:cubicBezTo>
                    <a:pt x="661" y="8"/>
                    <a:pt x="662" y="4"/>
                    <a:pt x="664" y="0"/>
                  </a:cubicBezTo>
                  <a:cubicBezTo>
                    <a:pt x="663" y="0"/>
                    <a:pt x="663" y="0"/>
                    <a:pt x="663" y="0"/>
                  </a:cubicBezTo>
                  <a:cubicBezTo>
                    <a:pt x="663" y="1"/>
                    <a:pt x="662" y="2"/>
                    <a:pt x="661" y="4"/>
                  </a:cubicBezTo>
                  <a:cubicBezTo>
                    <a:pt x="660" y="8"/>
                    <a:pt x="658" y="12"/>
                    <a:pt x="656" y="16"/>
                  </a:cubicBezTo>
                  <a:cubicBezTo>
                    <a:pt x="654" y="20"/>
                    <a:pt x="652" y="25"/>
                    <a:pt x="649" y="30"/>
                  </a:cubicBezTo>
                  <a:cubicBezTo>
                    <a:pt x="648" y="34"/>
                    <a:pt x="646" y="38"/>
                    <a:pt x="644" y="42"/>
                  </a:cubicBezTo>
                  <a:cubicBezTo>
                    <a:pt x="642" y="46"/>
                    <a:pt x="639" y="51"/>
                    <a:pt x="637" y="56"/>
                  </a:cubicBezTo>
                  <a:cubicBezTo>
                    <a:pt x="635" y="60"/>
                    <a:pt x="633" y="64"/>
                    <a:pt x="631" y="67"/>
                  </a:cubicBezTo>
                  <a:cubicBezTo>
                    <a:pt x="628" y="72"/>
                    <a:pt x="626" y="77"/>
                    <a:pt x="623" y="82"/>
                  </a:cubicBezTo>
                  <a:cubicBezTo>
                    <a:pt x="623" y="83"/>
                    <a:pt x="623" y="83"/>
                    <a:pt x="623" y="83"/>
                  </a:cubicBezTo>
                  <a:cubicBezTo>
                    <a:pt x="623" y="81"/>
                    <a:pt x="624" y="79"/>
                    <a:pt x="624" y="77"/>
                  </a:cubicBezTo>
                  <a:cubicBezTo>
                    <a:pt x="625" y="73"/>
                    <a:pt x="626" y="69"/>
                    <a:pt x="627" y="65"/>
                  </a:cubicBezTo>
                  <a:cubicBezTo>
                    <a:pt x="627" y="63"/>
                    <a:pt x="628" y="60"/>
                    <a:pt x="628" y="57"/>
                  </a:cubicBezTo>
                  <a:cubicBezTo>
                    <a:pt x="629" y="53"/>
                    <a:pt x="630" y="49"/>
                    <a:pt x="631" y="44"/>
                  </a:cubicBezTo>
                  <a:cubicBezTo>
                    <a:pt x="632" y="42"/>
                    <a:pt x="632" y="39"/>
                    <a:pt x="633" y="37"/>
                  </a:cubicBezTo>
                  <a:cubicBezTo>
                    <a:pt x="634" y="32"/>
                    <a:pt x="635" y="26"/>
                    <a:pt x="636" y="21"/>
                  </a:cubicBezTo>
                  <a:cubicBezTo>
                    <a:pt x="636" y="20"/>
                    <a:pt x="636" y="18"/>
                    <a:pt x="637" y="16"/>
                  </a:cubicBezTo>
                  <a:cubicBezTo>
                    <a:pt x="638" y="11"/>
                    <a:pt x="639" y="5"/>
                    <a:pt x="640" y="0"/>
                  </a:cubicBezTo>
                  <a:cubicBezTo>
                    <a:pt x="639" y="0"/>
                    <a:pt x="639" y="0"/>
                    <a:pt x="639" y="0"/>
                  </a:cubicBezTo>
                  <a:cubicBezTo>
                    <a:pt x="639" y="1"/>
                    <a:pt x="639" y="2"/>
                    <a:pt x="638" y="3"/>
                  </a:cubicBezTo>
                  <a:cubicBezTo>
                    <a:pt x="638" y="8"/>
                    <a:pt x="637" y="13"/>
                    <a:pt x="636" y="18"/>
                  </a:cubicBezTo>
                  <a:cubicBezTo>
                    <a:pt x="635" y="20"/>
                    <a:pt x="635" y="23"/>
                    <a:pt x="634" y="26"/>
                  </a:cubicBezTo>
                  <a:cubicBezTo>
                    <a:pt x="633" y="30"/>
                    <a:pt x="632" y="34"/>
                    <a:pt x="632" y="38"/>
                  </a:cubicBezTo>
                  <a:cubicBezTo>
                    <a:pt x="631" y="41"/>
                    <a:pt x="630" y="44"/>
                    <a:pt x="630" y="48"/>
                  </a:cubicBezTo>
                  <a:cubicBezTo>
                    <a:pt x="629" y="51"/>
                    <a:pt x="628" y="55"/>
                    <a:pt x="627" y="59"/>
                  </a:cubicBezTo>
                  <a:cubicBezTo>
                    <a:pt x="627" y="62"/>
                    <a:pt x="626" y="66"/>
                    <a:pt x="625" y="69"/>
                  </a:cubicBezTo>
                  <a:cubicBezTo>
                    <a:pt x="624" y="73"/>
                    <a:pt x="624" y="76"/>
                    <a:pt x="623" y="79"/>
                  </a:cubicBezTo>
                  <a:cubicBezTo>
                    <a:pt x="622" y="81"/>
                    <a:pt x="622" y="83"/>
                    <a:pt x="621" y="85"/>
                  </a:cubicBezTo>
                  <a:cubicBezTo>
                    <a:pt x="620" y="88"/>
                    <a:pt x="619" y="91"/>
                    <a:pt x="617" y="93"/>
                  </a:cubicBezTo>
                  <a:cubicBezTo>
                    <a:pt x="614" y="98"/>
                    <a:pt x="612" y="104"/>
                    <a:pt x="609" y="109"/>
                  </a:cubicBezTo>
                  <a:cubicBezTo>
                    <a:pt x="607" y="112"/>
                    <a:pt x="605" y="115"/>
                    <a:pt x="603" y="119"/>
                  </a:cubicBezTo>
                  <a:cubicBezTo>
                    <a:pt x="600" y="125"/>
                    <a:pt x="596" y="130"/>
                    <a:pt x="593" y="136"/>
                  </a:cubicBezTo>
                  <a:cubicBezTo>
                    <a:pt x="591" y="139"/>
                    <a:pt x="590" y="142"/>
                    <a:pt x="588" y="144"/>
                  </a:cubicBezTo>
                  <a:cubicBezTo>
                    <a:pt x="583" y="152"/>
                    <a:pt x="578" y="160"/>
                    <a:pt x="574" y="168"/>
                  </a:cubicBezTo>
                  <a:cubicBezTo>
                    <a:pt x="573" y="168"/>
                    <a:pt x="573" y="169"/>
                    <a:pt x="572" y="170"/>
                  </a:cubicBezTo>
                  <a:cubicBezTo>
                    <a:pt x="570" y="172"/>
                    <a:pt x="569" y="175"/>
                    <a:pt x="567" y="178"/>
                  </a:cubicBezTo>
                  <a:cubicBezTo>
                    <a:pt x="566" y="178"/>
                    <a:pt x="566" y="179"/>
                    <a:pt x="566" y="179"/>
                  </a:cubicBezTo>
                  <a:cubicBezTo>
                    <a:pt x="563" y="180"/>
                    <a:pt x="561" y="182"/>
                    <a:pt x="559" y="184"/>
                  </a:cubicBezTo>
                  <a:cubicBezTo>
                    <a:pt x="557" y="185"/>
                    <a:pt x="554" y="186"/>
                    <a:pt x="552" y="187"/>
                  </a:cubicBezTo>
                  <a:cubicBezTo>
                    <a:pt x="551" y="188"/>
                    <a:pt x="550" y="189"/>
                    <a:pt x="549" y="189"/>
                  </a:cubicBezTo>
                  <a:cubicBezTo>
                    <a:pt x="549" y="187"/>
                    <a:pt x="550" y="185"/>
                    <a:pt x="551" y="183"/>
                  </a:cubicBezTo>
                  <a:cubicBezTo>
                    <a:pt x="551" y="181"/>
                    <a:pt x="552" y="179"/>
                    <a:pt x="552" y="177"/>
                  </a:cubicBezTo>
                  <a:cubicBezTo>
                    <a:pt x="553" y="175"/>
                    <a:pt x="554" y="172"/>
                    <a:pt x="554" y="170"/>
                  </a:cubicBezTo>
                  <a:cubicBezTo>
                    <a:pt x="555" y="168"/>
                    <a:pt x="555" y="166"/>
                    <a:pt x="556" y="164"/>
                  </a:cubicBezTo>
                  <a:cubicBezTo>
                    <a:pt x="557" y="161"/>
                    <a:pt x="557" y="159"/>
                    <a:pt x="558" y="157"/>
                  </a:cubicBezTo>
                  <a:cubicBezTo>
                    <a:pt x="559" y="155"/>
                    <a:pt x="559" y="152"/>
                    <a:pt x="560" y="150"/>
                  </a:cubicBezTo>
                  <a:cubicBezTo>
                    <a:pt x="560" y="148"/>
                    <a:pt x="561" y="145"/>
                    <a:pt x="562" y="143"/>
                  </a:cubicBezTo>
                  <a:cubicBezTo>
                    <a:pt x="562" y="141"/>
                    <a:pt x="563" y="138"/>
                    <a:pt x="563" y="136"/>
                  </a:cubicBezTo>
                  <a:cubicBezTo>
                    <a:pt x="564" y="134"/>
                    <a:pt x="565" y="131"/>
                    <a:pt x="565" y="129"/>
                  </a:cubicBezTo>
                  <a:cubicBezTo>
                    <a:pt x="566" y="127"/>
                    <a:pt x="566" y="124"/>
                    <a:pt x="567" y="122"/>
                  </a:cubicBezTo>
                  <a:cubicBezTo>
                    <a:pt x="568" y="119"/>
                    <a:pt x="568" y="117"/>
                    <a:pt x="569" y="115"/>
                  </a:cubicBezTo>
                  <a:cubicBezTo>
                    <a:pt x="569" y="113"/>
                    <a:pt x="570" y="111"/>
                    <a:pt x="570" y="109"/>
                  </a:cubicBezTo>
                  <a:cubicBezTo>
                    <a:pt x="574" y="103"/>
                    <a:pt x="577" y="98"/>
                    <a:pt x="581" y="92"/>
                  </a:cubicBezTo>
                  <a:cubicBezTo>
                    <a:pt x="583" y="88"/>
                    <a:pt x="585" y="84"/>
                    <a:pt x="588" y="80"/>
                  </a:cubicBezTo>
                  <a:cubicBezTo>
                    <a:pt x="591" y="75"/>
                    <a:pt x="595" y="69"/>
                    <a:pt x="598" y="63"/>
                  </a:cubicBezTo>
                  <a:cubicBezTo>
                    <a:pt x="600" y="59"/>
                    <a:pt x="603" y="55"/>
                    <a:pt x="605" y="50"/>
                  </a:cubicBezTo>
                  <a:cubicBezTo>
                    <a:pt x="608" y="45"/>
                    <a:pt x="611" y="40"/>
                    <a:pt x="614" y="35"/>
                  </a:cubicBezTo>
                  <a:cubicBezTo>
                    <a:pt x="617" y="30"/>
                    <a:pt x="619" y="25"/>
                    <a:pt x="622" y="20"/>
                  </a:cubicBezTo>
                  <a:cubicBezTo>
                    <a:pt x="624" y="15"/>
                    <a:pt x="627" y="11"/>
                    <a:pt x="629" y="6"/>
                  </a:cubicBezTo>
                  <a:cubicBezTo>
                    <a:pt x="631" y="4"/>
                    <a:pt x="632" y="2"/>
                    <a:pt x="633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31" y="1"/>
                    <a:pt x="630" y="2"/>
                    <a:pt x="629" y="4"/>
                  </a:cubicBezTo>
                  <a:cubicBezTo>
                    <a:pt x="629" y="5"/>
                    <a:pt x="629" y="5"/>
                    <a:pt x="628" y="6"/>
                  </a:cubicBezTo>
                  <a:cubicBezTo>
                    <a:pt x="624" y="15"/>
                    <a:pt x="619" y="24"/>
                    <a:pt x="614" y="33"/>
                  </a:cubicBezTo>
                  <a:cubicBezTo>
                    <a:pt x="613" y="35"/>
                    <a:pt x="612" y="37"/>
                    <a:pt x="610" y="40"/>
                  </a:cubicBezTo>
                  <a:cubicBezTo>
                    <a:pt x="606" y="47"/>
                    <a:pt x="602" y="55"/>
                    <a:pt x="598" y="62"/>
                  </a:cubicBezTo>
                  <a:cubicBezTo>
                    <a:pt x="596" y="65"/>
                    <a:pt x="594" y="68"/>
                    <a:pt x="593" y="70"/>
                  </a:cubicBezTo>
                  <a:cubicBezTo>
                    <a:pt x="589" y="77"/>
                    <a:pt x="585" y="84"/>
                    <a:pt x="581" y="91"/>
                  </a:cubicBezTo>
                  <a:cubicBezTo>
                    <a:pt x="579" y="94"/>
                    <a:pt x="577" y="97"/>
                    <a:pt x="575" y="100"/>
                  </a:cubicBezTo>
                  <a:cubicBezTo>
                    <a:pt x="573" y="102"/>
                    <a:pt x="572" y="104"/>
                    <a:pt x="571" y="106"/>
                  </a:cubicBezTo>
                  <a:cubicBezTo>
                    <a:pt x="571" y="104"/>
                    <a:pt x="572" y="102"/>
                    <a:pt x="572" y="100"/>
                  </a:cubicBezTo>
                  <a:cubicBezTo>
                    <a:pt x="573" y="97"/>
                    <a:pt x="574" y="95"/>
                    <a:pt x="574" y="92"/>
                  </a:cubicBezTo>
                  <a:cubicBezTo>
                    <a:pt x="575" y="90"/>
                    <a:pt x="575" y="87"/>
                    <a:pt x="576" y="84"/>
                  </a:cubicBezTo>
                  <a:cubicBezTo>
                    <a:pt x="577" y="82"/>
                    <a:pt x="577" y="79"/>
                    <a:pt x="578" y="77"/>
                  </a:cubicBezTo>
                  <a:cubicBezTo>
                    <a:pt x="578" y="74"/>
                    <a:pt x="579" y="71"/>
                    <a:pt x="580" y="69"/>
                  </a:cubicBezTo>
                  <a:cubicBezTo>
                    <a:pt x="580" y="66"/>
                    <a:pt x="581" y="64"/>
                    <a:pt x="581" y="62"/>
                  </a:cubicBezTo>
                  <a:cubicBezTo>
                    <a:pt x="582" y="58"/>
                    <a:pt x="583" y="55"/>
                    <a:pt x="583" y="52"/>
                  </a:cubicBezTo>
                  <a:cubicBezTo>
                    <a:pt x="583" y="51"/>
                    <a:pt x="584" y="50"/>
                    <a:pt x="584" y="48"/>
                  </a:cubicBezTo>
                  <a:cubicBezTo>
                    <a:pt x="587" y="33"/>
                    <a:pt x="591" y="16"/>
                    <a:pt x="594" y="0"/>
                  </a:cubicBezTo>
                  <a:cubicBezTo>
                    <a:pt x="593" y="0"/>
                    <a:pt x="593" y="0"/>
                    <a:pt x="593" y="0"/>
                  </a:cubicBezTo>
                  <a:cubicBezTo>
                    <a:pt x="593" y="1"/>
                    <a:pt x="593" y="2"/>
                    <a:pt x="593" y="3"/>
                  </a:cubicBezTo>
                  <a:cubicBezTo>
                    <a:pt x="592" y="5"/>
                    <a:pt x="592" y="7"/>
                    <a:pt x="591" y="9"/>
                  </a:cubicBezTo>
                  <a:cubicBezTo>
                    <a:pt x="591" y="13"/>
                    <a:pt x="590" y="17"/>
                    <a:pt x="589" y="21"/>
                  </a:cubicBezTo>
                  <a:cubicBezTo>
                    <a:pt x="589" y="22"/>
                    <a:pt x="588" y="24"/>
                    <a:pt x="588" y="26"/>
                  </a:cubicBezTo>
                  <a:cubicBezTo>
                    <a:pt x="587" y="30"/>
                    <a:pt x="586" y="34"/>
                    <a:pt x="585" y="38"/>
                  </a:cubicBezTo>
                  <a:cubicBezTo>
                    <a:pt x="585" y="39"/>
                    <a:pt x="585" y="41"/>
                    <a:pt x="585" y="42"/>
                  </a:cubicBezTo>
                  <a:cubicBezTo>
                    <a:pt x="584" y="46"/>
                    <a:pt x="583" y="50"/>
                    <a:pt x="582" y="55"/>
                  </a:cubicBezTo>
                  <a:cubicBezTo>
                    <a:pt x="582" y="56"/>
                    <a:pt x="581" y="57"/>
                    <a:pt x="581" y="58"/>
                  </a:cubicBezTo>
                  <a:cubicBezTo>
                    <a:pt x="580" y="62"/>
                    <a:pt x="579" y="67"/>
                    <a:pt x="578" y="71"/>
                  </a:cubicBezTo>
                  <a:cubicBezTo>
                    <a:pt x="578" y="72"/>
                    <a:pt x="578" y="73"/>
                    <a:pt x="578" y="74"/>
                  </a:cubicBezTo>
                  <a:cubicBezTo>
                    <a:pt x="577" y="78"/>
                    <a:pt x="576" y="82"/>
                    <a:pt x="575" y="86"/>
                  </a:cubicBezTo>
                  <a:cubicBezTo>
                    <a:pt x="574" y="87"/>
                    <a:pt x="574" y="89"/>
                    <a:pt x="574" y="90"/>
                  </a:cubicBezTo>
                  <a:cubicBezTo>
                    <a:pt x="573" y="94"/>
                    <a:pt x="572" y="98"/>
                    <a:pt x="571" y="102"/>
                  </a:cubicBezTo>
                  <a:cubicBezTo>
                    <a:pt x="571" y="103"/>
                    <a:pt x="571" y="104"/>
                    <a:pt x="570" y="105"/>
                  </a:cubicBezTo>
                  <a:cubicBezTo>
                    <a:pt x="570" y="106"/>
                    <a:pt x="570" y="107"/>
                    <a:pt x="569" y="109"/>
                  </a:cubicBezTo>
                  <a:cubicBezTo>
                    <a:pt x="567" y="112"/>
                    <a:pt x="565" y="115"/>
                    <a:pt x="563" y="119"/>
                  </a:cubicBezTo>
                  <a:cubicBezTo>
                    <a:pt x="561" y="122"/>
                    <a:pt x="558" y="126"/>
                    <a:pt x="556" y="130"/>
                  </a:cubicBezTo>
                  <a:cubicBezTo>
                    <a:pt x="552" y="135"/>
                    <a:pt x="548" y="141"/>
                    <a:pt x="544" y="147"/>
                  </a:cubicBezTo>
                  <a:cubicBezTo>
                    <a:pt x="542" y="151"/>
                    <a:pt x="539" y="155"/>
                    <a:pt x="536" y="159"/>
                  </a:cubicBezTo>
                  <a:cubicBezTo>
                    <a:pt x="532" y="164"/>
                    <a:pt x="529" y="169"/>
                    <a:pt x="525" y="175"/>
                  </a:cubicBezTo>
                  <a:cubicBezTo>
                    <a:pt x="522" y="179"/>
                    <a:pt x="519" y="183"/>
                    <a:pt x="516" y="187"/>
                  </a:cubicBezTo>
                  <a:cubicBezTo>
                    <a:pt x="514" y="190"/>
                    <a:pt x="511" y="193"/>
                    <a:pt x="509" y="196"/>
                  </a:cubicBezTo>
                  <a:cubicBezTo>
                    <a:pt x="509" y="195"/>
                    <a:pt x="509" y="195"/>
                    <a:pt x="508" y="195"/>
                  </a:cubicBezTo>
                  <a:cubicBezTo>
                    <a:pt x="510" y="191"/>
                    <a:pt x="511" y="187"/>
                    <a:pt x="513" y="183"/>
                  </a:cubicBezTo>
                  <a:cubicBezTo>
                    <a:pt x="515" y="177"/>
                    <a:pt x="518" y="171"/>
                    <a:pt x="520" y="165"/>
                  </a:cubicBezTo>
                  <a:cubicBezTo>
                    <a:pt x="523" y="158"/>
                    <a:pt x="525" y="152"/>
                    <a:pt x="527" y="146"/>
                  </a:cubicBezTo>
                  <a:cubicBezTo>
                    <a:pt x="530" y="140"/>
                    <a:pt x="532" y="133"/>
                    <a:pt x="535" y="127"/>
                  </a:cubicBezTo>
                  <a:cubicBezTo>
                    <a:pt x="537" y="121"/>
                    <a:pt x="540" y="114"/>
                    <a:pt x="542" y="107"/>
                  </a:cubicBezTo>
                  <a:cubicBezTo>
                    <a:pt x="543" y="104"/>
                    <a:pt x="544" y="102"/>
                    <a:pt x="545" y="99"/>
                  </a:cubicBezTo>
                  <a:cubicBezTo>
                    <a:pt x="546" y="97"/>
                    <a:pt x="547" y="95"/>
                    <a:pt x="548" y="92"/>
                  </a:cubicBezTo>
                  <a:cubicBezTo>
                    <a:pt x="551" y="86"/>
                    <a:pt x="554" y="80"/>
                    <a:pt x="557" y="74"/>
                  </a:cubicBezTo>
                  <a:cubicBezTo>
                    <a:pt x="559" y="70"/>
                    <a:pt x="560" y="67"/>
                    <a:pt x="562" y="63"/>
                  </a:cubicBezTo>
                  <a:cubicBezTo>
                    <a:pt x="565" y="57"/>
                    <a:pt x="567" y="51"/>
                    <a:pt x="570" y="45"/>
                  </a:cubicBezTo>
                  <a:cubicBezTo>
                    <a:pt x="572" y="41"/>
                    <a:pt x="574" y="37"/>
                    <a:pt x="575" y="33"/>
                  </a:cubicBezTo>
                  <a:cubicBezTo>
                    <a:pt x="578" y="27"/>
                    <a:pt x="581" y="21"/>
                    <a:pt x="583" y="15"/>
                  </a:cubicBezTo>
                  <a:cubicBezTo>
                    <a:pt x="585" y="11"/>
                    <a:pt x="587" y="6"/>
                    <a:pt x="589" y="2"/>
                  </a:cubicBezTo>
                  <a:cubicBezTo>
                    <a:pt x="589" y="1"/>
                    <a:pt x="590" y="0"/>
                    <a:pt x="590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589" y="0"/>
                    <a:pt x="589" y="0"/>
                    <a:pt x="589" y="1"/>
                  </a:cubicBezTo>
                  <a:cubicBezTo>
                    <a:pt x="587" y="5"/>
                    <a:pt x="585" y="10"/>
                    <a:pt x="583" y="15"/>
                  </a:cubicBezTo>
                  <a:cubicBezTo>
                    <a:pt x="580" y="20"/>
                    <a:pt x="578" y="25"/>
                    <a:pt x="576" y="31"/>
                  </a:cubicBezTo>
                  <a:cubicBezTo>
                    <a:pt x="574" y="35"/>
                    <a:pt x="571" y="40"/>
                    <a:pt x="569" y="45"/>
                  </a:cubicBezTo>
                  <a:cubicBezTo>
                    <a:pt x="567" y="50"/>
                    <a:pt x="565" y="55"/>
                    <a:pt x="562" y="60"/>
                  </a:cubicBezTo>
                  <a:cubicBezTo>
                    <a:pt x="560" y="64"/>
                    <a:pt x="558" y="69"/>
                    <a:pt x="556" y="74"/>
                  </a:cubicBezTo>
                  <a:cubicBezTo>
                    <a:pt x="554" y="79"/>
                    <a:pt x="552" y="83"/>
                    <a:pt x="549" y="88"/>
                  </a:cubicBezTo>
                  <a:cubicBezTo>
                    <a:pt x="549" y="89"/>
                    <a:pt x="549" y="89"/>
                    <a:pt x="549" y="89"/>
                  </a:cubicBezTo>
                  <a:cubicBezTo>
                    <a:pt x="551" y="82"/>
                    <a:pt x="554" y="75"/>
                    <a:pt x="557" y="67"/>
                  </a:cubicBezTo>
                  <a:cubicBezTo>
                    <a:pt x="559" y="62"/>
                    <a:pt x="560" y="58"/>
                    <a:pt x="562" y="53"/>
                  </a:cubicBezTo>
                  <a:cubicBezTo>
                    <a:pt x="566" y="43"/>
                    <a:pt x="569" y="33"/>
                    <a:pt x="572" y="24"/>
                  </a:cubicBezTo>
                  <a:cubicBezTo>
                    <a:pt x="573" y="21"/>
                    <a:pt x="574" y="18"/>
                    <a:pt x="575" y="16"/>
                  </a:cubicBezTo>
                  <a:cubicBezTo>
                    <a:pt x="576" y="14"/>
                    <a:pt x="576" y="13"/>
                    <a:pt x="577" y="11"/>
                  </a:cubicBezTo>
                  <a:cubicBezTo>
                    <a:pt x="580" y="7"/>
                    <a:pt x="582" y="3"/>
                    <a:pt x="585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2" y="3"/>
                    <a:pt x="580" y="6"/>
                    <a:pt x="578" y="8"/>
                  </a:cubicBezTo>
                  <a:cubicBezTo>
                    <a:pt x="579" y="5"/>
                    <a:pt x="580" y="3"/>
                    <a:pt x="581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79" y="3"/>
                    <a:pt x="577" y="7"/>
                    <a:pt x="576" y="11"/>
                  </a:cubicBezTo>
                  <a:cubicBezTo>
                    <a:pt x="566" y="25"/>
                    <a:pt x="555" y="39"/>
                    <a:pt x="544" y="53"/>
                  </a:cubicBezTo>
                  <a:cubicBezTo>
                    <a:pt x="541" y="57"/>
                    <a:pt x="538" y="60"/>
                    <a:pt x="536" y="64"/>
                  </a:cubicBezTo>
                  <a:cubicBezTo>
                    <a:pt x="532" y="68"/>
                    <a:pt x="528" y="73"/>
                    <a:pt x="524" y="78"/>
                  </a:cubicBezTo>
                  <a:cubicBezTo>
                    <a:pt x="521" y="82"/>
                    <a:pt x="517" y="86"/>
                    <a:pt x="514" y="90"/>
                  </a:cubicBezTo>
                  <a:cubicBezTo>
                    <a:pt x="510" y="95"/>
                    <a:pt x="506" y="99"/>
                    <a:pt x="503" y="103"/>
                  </a:cubicBezTo>
                  <a:cubicBezTo>
                    <a:pt x="499" y="108"/>
                    <a:pt x="495" y="112"/>
                    <a:pt x="492" y="116"/>
                  </a:cubicBezTo>
                  <a:cubicBezTo>
                    <a:pt x="488" y="121"/>
                    <a:pt x="484" y="125"/>
                    <a:pt x="480" y="129"/>
                  </a:cubicBezTo>
                  <a:cubicBezTo>
                    <a:pt x="476" y="133"/>
                    <a:pt x="473" y="138"/>
                    <a:pt x="469" y="142"/>
                  </a:cubicBezTo>
                  <a:cubicBezTo>
                    <a:pt x="465" y="146"/>
                    <a:pt x="461" y="150"/>
                    <a:pt x="457" y="154"/>
                  </a:cubicBezTo>
                  <a:cubicBezTo>
                    <a:pt x="453" y="159"/>
                    <a:pt x="449" y="163"/>
                    <a:pt x="445" y="167"/>
                  </a:cubicBezTo>
                  <a:cubicBezTo>
                    <a:pt x="441" y="172"/>
                    <a:pt x="437" y="176"/>
                    <a:pt x="433" y="180"/>
                  </a:cubicBezTo>
                  <a:cubicBezTo>
                    <a:pt x="429" y="184"/>
                    <a:pt x="425" y="188"/>
                    <a:pt x="421" y="192"/>
                  </a:cubicBezTo>
                  <a:cubicBezTo>
                    <a:pt x="420" y="194"/>
                    <a:pt x="418" y="195"/>
                    <a:pt x="417" y="197"/>
                  </a:cubicBezTo>
                  <a:cubicBezTo>
                    <a:pt x="414" y="196"/>
                    <a:pt x="412" y="195"/>
                    <a:pt x="409" y="194"/>
                  </a:cubicBezTo>
                  <a:cubicBezTo>
                    <a:pt x="407" y="193"/>
                    <a:pt x="405" y="193"/>
                    <a:pt x="403" y="192"/>
                  </a:cubicBezTo>
                  <a:cubicBezTo>
                    <a:pt x="400" y="191"/>
                    <a:pt x="397" y="189"/>
                    <a:pt x="394" y="188"/>
                  </a:cubicBezTo>
                  <a:cubicBezTo>
                    <a:pt x="393" y="187"/>
                    <a:pt x="391" y="186"/>
                    <a:pt x="389" y="185"/>
                  </a:cubicBezTo>
                  <a:cubicBezTo>
                    <a:pt x="386" y="184"/>
                    <a:pt x="384" y="183"/>
                    <a:pt x="382" y="182"/>
                  </a:cubicBezTo>
                  <a:cubicBezTo>
                    <a:pt x="386" y="177"/>
                    <a:pt x="389" y="173"/>
                    <a:pt x="393" y="168"/>
                  </a:cubicBezTo>
                  <a:cubicBezTo>
                    <a:pt x="395" y="165"/>
                    <a:pt x="397" y="163"/>
                    <a:pt x="399" y="160"/>
                  </a:cubicBezTo>
                  <a:cubicBezTo>
                    <a:pt x="404" y="154"/>
                    <a:pt x="409" y="147"/>
                    <a:pt x="414" y="141"/>
                  </a:cubicBezTo>
                  <a:cubicBezTo>
                    <a:pt x="416" y="138"/>
                    <a:pt x="418" y="136"/>
                    <a:pt x="420" y="133"/>
                  </a:cubicBezTo>
                  <a:cubicBezTo>
                    <a:pt x="425" y="127"/>
                    <a:pt x="429" y="120"/>
                    <a:pt x="434" y="114"/>
                  </a:cubicBezTo>
                  <a:cubicBezTo>
                    <a:pt x="436" y="111"/>
                    <a:pt x="438" y="108"/>
                    <a:pt x="441" y="105"/>
                  </a:cubicBezTo>
                  <a:cubicBezTo>
                    <a:pt x="445" y="99"/>
                    <a:pt x="450" y="92"/>
                    <a:pt x="454" y="86"/>
                  </a:cubicBezTo>
                  <a:cubicBezTo>
                    <a:pt x="457" y="83"/>
                    <a:pt x="459" y="80"/>
                    <a:pt x="461" y="77"/>
                  </a:cubicBezTo>
                  <a:cubicBezTo>
                    <a:pt x="461" y="76"/>
                    <a:pt x="462" y="76"/>
                    <a:pt x="462" y="75"/>
                  </a:cubicBezTo>
                  <a:cubicBezTo>
                    <a:pt x="464" y="73"/>
                    <a:pt x="466" y="71"/>
                    <a:pt x="469" y="69"/>
                  </a:cubicBezTo>
                  <a:cubicBezTo>
                    <a:pt x="473" y="65"/>
                    <a:pt x="477" y="60"/>
                    <a:pt x="481" y="56"/>
                  </a:cubicBezTo>
                  <a:cubicBezTo>
                    <a:pt x="488" y="49"/>
                    <a:pt x="495" y="42"/>
                    <a:pt x="502" y="35"/>
                  </a:cubicBezTo>
                  <a:cubicBezTo>
                    <a:pt x="506" y="30"/>
                    <a:pt x="510" y="25"/>
                    <a:pt x="515" y="20"/>
                  </a:cubicBezTo>
                  <a:cubicBezTo>
                    <a:pt x="521" y="13"/>
                    <a:pt x="527" y="7"/>
                    <a:pt x="53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32" y="0"/>
                    <a:pt x="531" y="1"/>
                    <a:pt x="530" y="2"/>
                  </a:cubicBezTo>
                  <a:cubicBezTo>
                    <a:pt x="525" y="8"/>
                    <a:pt x="519" y="15"/>
                    <a:pt x="513" y="21"/>
                  </a:cubicBezTo>
                  <a:cubicBezTo>
                    <a:pt x="509" y="26"/>
                    <a:pt x="504" y="31"/>
                    <a:pt x="499" y="36"/>
                  </a:cubicBezTo>
                  <a:cubicBezTo>
                    <a:pt x="493" y="43"/>
                    <a:pt x="487" y="49"/>
                    <a:pt x="480" y="56"/>
                  </a:cubicBezTo>
                  <a:cubicBezTo>
                    <a:pt x="476" y="60"/>
                    <a:pt x="471" y="65"/>
                    <a:pt x="467" y="70"/>
                  </a:cubicBezTo>
                  <a:cubicBezTo>
                    <a:pt x="466" y="70"/>
                    <a:pt x="465" y="71"/>
                    <a:pt x="465" y="72"/>
                  </a:cubicBezTo>
                  <a:cubicBezTo>
                    <a:pt x="468" y="67"/>
                    <a:pt x="471" y="63"/>
                    <a:pt x="474" y="59"/>
                  </a:cubicBezTo>
                  <a:cubicBezTo>
                    <a:pt x="476" y="55"/>
                    <a:pt x="479" y="51"/>
                    <a:pt x="482" y="48"/>
                  </a:cubicBezTo>
                  <a:cubicBezTo>
                    <a:pt x="485" y="42"/>
                    <a:pt x="489" y="37"/>
                    <a:pt x="493" y="31"/>
                  </a:cubicBezTo>
                  <a:cubicBezTo>
                    <a:pt x="496" y="27"/>
                    <a:pt x="499" y="22"/>
                    <a:pt x="502" y="18"/>
                  </a:cubicBezTo>
                  <a:cubicBezTo>
                    <a:pt x="504" y="15"/>
                    <a:pt x="506" y="12"/>
                    <a:pt x="508" y="9"/>
                  </a:cubicBezTo>
                  <a:cubicBezTo>
                    <a:pt x="510" y="6"/>
                    <a:pt x="512" y="3"/>
                    <a:pt x="514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425" y="76"/>
                    <a:pt x="317" y="143"/>
                    <a:pt x="192" y="199"/>
                  </a:cubicBezTo>
                  <a:cubicBezTo>
                    <a:pt x="190" y="178"/>
                    <a:pt x="188" y="156"/>
                    <a:pt x="186" y="133"/>
                  </a:cubicBezTo>
                  <a:cubicBezTo>
                    <a:pt x="190" y="132"/>
                    <a:pt x="194" y="128"/>
                    <a:pt x="194" y="124"/>
                  </a:cubicBezTo>
                  <a:cubicBezTo>
                    <a:pt x="194" y="118"/>
                    <a:pt x="190" y="114"/>
                    <a:pt x="184" y="114"/>
                  </a:cubicBezTo>
                  <a:cubicBezTo>
                    <a:pt x="184" y="114"/>
                    <a:pt x="184" y="114"/>
                    <a:pt x="184" y="114"/>
                  </a:cubicBezTo>
                  <a:cubicBezTo>
                    <a:pt x="180" y="75"/>
                    <a:pt x="176" y="37"/>
                    <a:pt x="172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1"/>
                    <a:pt x="172" y="2"/>
                    <a:pt x="172" y="3"/>
                  </a:cubicBezTo>
                  <a:cubicBezTo>
                    <a:pt x="173" y="15"/>
                    <a:pt x="174" y="27"/>
                    <a:pt x="176" y="40"/>
                  </a:cubicBezTo>
                  <a:cubicBezTo>
                    <a:pt x="176" y="41"/>
                    <a:pt x="176" y="42"/>
                    <a:pt x="176" y="42"/>
                  </a:cubicBezTo>
                  <a:cubicBezTo>
                    <a:pt x="178" y="66"/>
                    <a:pt x="181" y="90"/>
                    <a:pt x="183" y="114"/>
                  </a:cubicBezTo>
                  <a:cubicBezTo>
                    <a:pt x="179" y="115"/>
                    <a:pt x="175" y="119"/>
                    <a:pt x="175" y="124"/>
                  </a:cubicBezTo>
                  <a:cubicBezTo>
                    <a:pt x="175" y="129"/>
                    <a:pt x="179" y="133"/>
                    <a:pt x="184" y="133"/>
                  </a:cubicBezTo>
                  <a:cubicBezTo>
                    <a:pt x="185" y="133"/>
                    <a:pt x="185" y="133"/>
                    <a:pt x="185" y="133"/>
                  </a:cubicBezTo>
                  <a:cubicBezTo>
                    <a:pt x="186" y="145"/>
                    <a:pt x="187" y="158"/>
                    <a:pt x="189" y="170"/>
                  </a:cubicBezTo>
                  <a:cubicBezTo>
                    <a:pt x="190" y="180"/>
                    <a:pt x="190" y="190"/>
                    <a:pt x="191" y="199"/>
                  </a:cubicBezTo>
                  <a:cubicBezTo>
                    <a:pt x="171" y="209"/>
                    <a:pt x="149" y="218"/>
                    <a:pt x="127" y="226"/>
                  </a:cubicBezTo>
                  <a:cubicBezTo>
                    <a:pt x="129" y="200"/>
                    <a:pt x="132" y="173"/>
                    <a:pt x="134" y="145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39" y="145"/>
                    <a:pt x="143" y="140"/>
                    <a:pt x="143" y="135"/>
                  </a:cubicBezTo>
                  <a:cubicBezTo>
                    <a:pt x="143" y="130"/>
                    <a:pt x="140" y="127"/>
                    <a:pt x="135" y="126"/>
                  </a:cubicBezTo>
                  <a:cubicBezTo>
                    <a:pt x="136" y="116"/>
                    <a:pt x="136" y="106"/>
                    <a:pt x="137" y="96"/>
                  </a:cubicBezTo>
                  <a:cubicBezTo>
                    <a:pt x="137" y="92"/>
                    <a:pt x="137" y="88"/>
                    <a:pt x="138" y="84"/>
                  </a:cubicBezTo>
                  <a:cubicBezTo>
                    <a:pt x="138" y="75"/>
                    <a:pt x="139" y="65"/>
                    <a:pt x="139" y="56"/>
                  </a:cubicBezTo>
                  <a:cubicBezTo>
                    <a:pt x="139" y="51"/>
                    <a:pt x="140" y="45"/>
                    <a:pt x="140" y="40"/>
                  </a:cubicBezTo>
                  <a:cubicBezTo>
                    <a:pt x="140" y="32"/>
                    <a:pt x="141" y="24"/>
                    <a:pt x="141" y="15"/>
                  </a:cubicBezTo>
                  <a:cubicBezTo>
                    <a:pt x="142" y="10"/>
                    <a:pt x="142" y="5"/>
                    <a:pt x="14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2"/>
                    <a:pt x="141" y="4"/>
                    <a:pt x="141" y="6"/>
                  </a:cubicBezTo>
                  <a:cubicBezTo>
                    <a:pt x="141" y="9"/>
                    <a:pt x="141" y="12"/>
                    <a:pt x="141" y="14"/>
                  </a:cubicBezTo>
                  <a:cubicBezTo>
                    <a:pt x="139" y="53"/>
                    <a:pt x="136" y="90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29" y="126"/>
                    <a:pt x="124" y="130"/>
                    <a:pt x="124" y="135"/>
                  </a:cubicBezTo>
                  <a:cubicBezTo>
                    <a:pt x="124" y="140"/>
                    <a:pt x="128" y="144"/>
                    <a:pt x="133" y="145"/>
                  </a:cubicBezTo>
                  <a:cubicBezTo>
                    <a:pt x="132" y="155"/>
                    <a:pt x="131" y="165"/>
                    <a:pt x="131" y="175"/>
                  </a:cubicBezTo>
                  <a:cubicBezTo>
                    <a:pt x="130" y="179"/>
                    <a:pt x="130" y="183"/>
                    <a:pt x="130" y="187"/>
                  </a:cubicBezTo>
                  <a:cubicBezTo>
                    <a:pt x="129" y="196"/>
                    <a:pt x="128" y="205"/>
                    <a:pt x="128" y="213"/>
                  </a:cubicBezTo>
                  <a:cubicBezTo>
                    <a:pt x="127" y="217"/>
                    <a:pt x="127" y="220"/>
                    <a:pt x="127" y="224"/>
                  </a:cubicBezTo>
                  <a:cubicBezTo>
                    <a:pt x="127" y="225"/>
                    <a:pt x="127" y="226"/>
                    <a:pt x="126" y="227"/>
                  </a:cubicBezTo>
                  <a:cubicBezTo>
                    <a:pt x="104" y="236"/>
                    <a:pt x="81" y="244"/>
                    <a:pt x="57" y="252"/>
                  </a:cubicBezTo>
                  <a:cubicBezTo>
                    <a:pt x="56" y="249"/>
                    <a:pt x="52" y="247"/>
                    <a:pt x="48" y="247"/>
                  </a:cubicBezTo>
                  <a:cubicBezTo>
                    <a:pt x="43" y="247"/>
                    <a:pt x="39" y="251"/>
                    <a:pt x="39" y="256"/>
                  </a:cubicBezTo>
                  <a:cubicBezTo>
                    <a:pt x="39" y="257"/>
                    <a:pt x="39" y="258"/>
                    <a:pt x="39" y="259"/>
                  </a:cubicBezTo>
                  <a:cubicBezTo>
                    <a:pt x="37" y="259"/>
                    <a:pt x="34" y="260"/>
                    <a:pt x="31" y="261"/>
                  </a:cubicBezTo>
                  <a:cubicBezTo>
                    <a:pt x="30" y="259"/>
                    <a:pt x="29" y="257"/>
                    <a:pt x="28" y="254"/>
                  </a:cubicBezTo>
                  <a:cubicBezTo>
                    <a:pt x="27" y="251"/>
                    <a:pt x="25" y="248"/>
                    <a:pt x="24" y="245"/>
                  </a:cubicBezTo>
                  <a:cubicBezTo>
                    <a:pt x="21" y="238"/>
                    <a:pt x="18" y="232"/>
                    <a:pt x="16" y="225"/>
                  </a:cubicBezTo>
                  <a:cubicBezTo>
                    <a:pt x="15" y="222"/>
                    <a:pt x="14" y="220"/>
                    <a:pt x="13" y="218"/>
                  </a:cubicBezTo>
                  <a:cubicBezTo>
                    <a:pt x="9" y="210"/>
                    <a:pt x="6" y="202"/>
                    <a:pt x="3" y="194"/>
                  </a:cubicBezTo>
                  <a:cubicBezTo>
                    <a:pt x="2" y="192"/>
                    <a:pt x="2" y="191"/>
                    <a:pt x="1" y="190"/>
                  </a:cubicBezTo>
                  <a:cubicBezTo>
                    <a:pt x="1" y="189"/>
                    <a:pt x="0" y="188"/>
                    <a:pt x="0" y="18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" y="191"/>
                    <a:pt x="1" y="193"/>
                    <a:pt x="2" y="194"/>
                  </a:cubicBezTo>
                  <a:cubicBezTo>
                    <a:pt x="5" y="202"/>
                    <a:pt x="9" y="210"/>
                    <a:pt x="12" y="218"/>
                  </a:cubicBezTo>
                  <a:cubicBezTo>
                    <a:pt x="12" y="219"/>
                    <a:pt x="12" y="219"/>
                    <a:pt x="13" y="220"/>
                  </a:cubicBezTo>
                  <a:cubicBezTo>
                    <a:pt x="19" y="234"/>
                    <a:pt x="24" y="248"/>
                    <a:pt x="30" y="262"/>
                  </a:cubicBezTo>
                  <a:cubicBezTo>
                    <a:pt x="20" y="265"/>
                    <a:pt x="10" y="268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10" y="269"/>
                    <a:pt x="21" y="266"/>
                    <a:pt x="31" y="262"/>
                  </a:cubicBezTo>
                  <a:cubicBezTo>
                    <a:pt x="32" y="266"/>
                    <a:pt x="34" y="269"/>
                    <a:pt x="35" y="272"/>
                  </a:cubicBezTo>
                  <a:cubicBezTo>
                    <a:pt x="35" y="273"/>
                    <a:pt x="36" y="274"/>
                    <a:pt x="36" y="275"/>
                  </a:cubicBezTo>
                  <a:cubicBezTo>
                    <a:pt x="40" y="282"/>
                    <a:pt x="43" y="290"/>
                    <a:pt x="47" y="298"/>
                  </a:cubicBezTo>
                  <a:cubicBezTo>
                    <a:pt x="47" y="298"/>
                    <a:pt x="47" y="298"/>
                    <a:pt x="47" y="298"/>
                  </a:cubicBezTo>
                  <a:cubicBezTo>
                    <a:pt x="48" y="300"/>
                    <a:pt x="49" y="303"/>
                    <a:pt x="50" y="305"/>
                  </a:cubicBezTo>
                  <a:cubicBezTo>
                    <a:pt x="33" y="310"/>
                    <a:pt x="17" y="314"/>
                    <a:pt x="0" y="31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4" y="316"/>
                    <a:pt x="27" y="313"/>
                    <a:pt x="40" y="309"/>
                  </a:cubicBezTo>
                  <a:cubicBezTo>
                    <a:pt x="44" y="308"/>
                    <a:pt x="47" y="307"/>
                    <a:pt x="50" y="306"/>
                  </a:cubicBezTo>
                  <a:cubicBezTo>
                    <a:pt x="57" y="320"/>
                    <a:pt x="63" y="334"/>
                    <a:pt x="70" y="348"/>
                  </a:cubicBezTo>
                  <a:cubicBezTo>
                    <a:pt x="70" y="348"/>
                    <a:pt x="71" y="349"/>
                    <a:pt x="71" y="349"/>
                  </a:cubicBezTo>
                  <a:cubicBezTo>
                    <a:pt x="74" y="357"/>
                    <a:pt x="78" y="364"/>
                    <a:pt x="82" y="371"/>
                  </a:cubicBezTo>
                  <a:cubicBezTo>
                    <a:pt x="75" y="375"/>
                    <a:pt x="68" y="379"/>
                    <a:pt x="61" y="382"/>
                  </a:cubicBezTo>
                  <a:cubicBezTo>
                    <a:pt x="53" y="387"/>
                    <a:pt x="46" y="391"/>
                    <a:pt x="38" y="396"/>
                  </a:cubicBezTo>
                  <a:cubicBezTo>
                    <a:pt x="30" y="400"/>
                    <a:pt x="22" y="405"/>
                    <a:pt x="13" y="409"/>
                  </a:cubicBezTo>
                  <a:cubicBezTo>
                    <a:pt x="9" y="412"/>
                    <a:pt x="5" y="414"/>
                    <a:pt x="0" y="416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2" y="416"/>
                    <a:pt x="3" y="415"/>
                    <a:pt x="5" y="415"/>
                  </a:cubicBezTo>
                  <a:cubicBezTo>
                    <a:pt x="20" y="406"/>
                    <a:pt x="35" y="398"/>
                    <a:pt x="51" y="389"/>
                  </a:cubicBezTo>
                  <a:cubicBezTo>
                    <a:pt x="57" y="386"/>
                    <a:pt x="63" y="382"/>
                    <a:pt x="69" y="379"/>
                  </a:cubicBezTo>
                  <a:cubicBezTo>
                    <a:pt x="73" y="376"/>
                    <a:pt x="77" y="373"/>
                    <a:pt x="82" y="371"/>
                  </a:cubicBezTo>
                  <a:cubicBezTo>
                    <a:pt x="82" y="371"/>
                    <a:pt x="82" y="371"/>
                    <a:pt x="82" y="371"/>
                  </a:cubicBezTo>
                  <a:cubicBezTo>
                    <a:pt x="82" y="372"/>
                    <a:pt x="82" y="372"/>
                    <a:pt x="82" y="372"/>
                  </a:cubicBezTo>
                  <a:cubicBezTo>
                    <a:pt x="86" y="379"/>
                    <a:pt x="90" y="387"/>
                    <a:pt x="94" y="394"/>
                  </a:cubicBezTo>
                  <a:cubicBezTo>
                    <a:pt x="94" y="395"/>
                    <a:pt x="94" y="395"/>
                    <a:pt x="94" y="395"/>
                  </a:cubicBezTo>
                  <a:cubicBezTo>
                    <a:pt x="97" y="399"/>
                    <a:pt x="99" y="404"/>
                    <a:pt x="102" y="408"/>
                  </a:cubicBezTo>
                  <a:cubicBezTo>
                    <a:pt x="99" y="409"/>
                    <a:pt x="97" y="412"/>
                    <a:pt x="97" y="416"/>
                  </a:cubicBezTo>
                  <a:cubicBezTo>
                    <a:pt x="97" y="416"/>
                    <a:pt x="97" y="417"/>
                    <a:pt x="97" y="418"/>
                  </a:cubicBezTo>
                  <a:cubicBezTo>
                    <a:pt x="89" y="420"/>
                    <a:pt x="81" y="422"/>
                    <a:pt x="73" y="423"/>
                  </a:cubicBezTo>
                  <a:cubicBezTo>
                    <a:pt x="72" y="424"/>
                    <a:pt x="71" y="424"/>
                    <a:pt x="69" y="424"/>
                  </a:cubicBezTo>
                  <a:cubicBezTo>
                    <a:pt x="60" y="426"/>
                    <a:pt x="50" y="428"/>
                    <a:pt x="40" y="430"/>
                  </a:cubicBezTo>
                  <a:cubicBezTo>
                    <a:pt x="37" y="431"/>
                    <a:pt x="35" y="431"/>
                    <a:pt x="32" y="432"/>
                  </a:cubicBezTo>
                  <a:cubicBezTo>
                    <a:pt x="23" y="434"/>
                    <a:pt x="13" y="435"/>
                    <a:pt x="4" y="437"/>
                  </a:cubicBezTo>
                  <a:cubicBezTo>
                    <a:pt x="3" y="437"/>
                    <a:pt x="1" y="437"/>
                    <a:pt x="0" y="437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3" y="438"/>
                    <a:pt x="6" y="437"/>
                    <a:pt x="9" y="437"/>
                  </a:cubicBezTo>
                  <a:cubicBezTo>
                    <a:pt x="17" y="435"/>
                    <a:pt x="24" y="434"/>
                    <a:pt x="32" y="433"/>
                  </a:cubicBezTo>
                  <a:cubicBezTo>
                    <a:pt x="37" y="432"/>
                    <a:pt x="43" y="431"/>
                    <a:pt x="48" y="429"/>
                  </a:cubicBezTo>
                  <a:cubicBezTo>
                    <a:pt x="55" y="428"/>
                    <a:pt x="62" y="427"/>
                    <a:pt x="69" y="425"/>
                  </a:cubicBezTo>
                  <a:cubicBezTo>
                    <a:pt x="75" y="424"/>
                    <a:pt x="80" y="422"/>
                    <a:pt x="85" y="421"/>
                  </a:cubicBezTo>
                  <a:cubicBezTo>
                    <a:pt x="89" y="420"/>
                    <a:pt x="94" y="419"/>
                    <a:pt x="98" y="418"/>
                  </a:cubicBezTo>
                  <a:cubicBezTo>
                    <a:pt x="98" y="421"/>
                    <a:pt x="100" y="423"/>
                    <a:pt x="102" y="424"/>
                  </a:cubicBezTo>
                  <a:cubicBezTo>
                    <a:pt x="101" y="427"/>
                    <a:pt x="99" y="429"/>
                    <a:pt x="98" y="432"/>
                  </a:cubicBezTo>
                  <a:cubicBezTo>
                    <a:pt x="95" y="438"/>
                    <a:pt x="92" y="444"/>
                    <a:pt x="90" y="449"/>
                  </a:cubicBezTo>
                  <a:cubicBezTo>
                    <a:pt x="87" y="454"/>
                    <a:pt x="84" y="459"/>
                    <a:pt x="82" y="464"/>
                  </a:cubicBezTo>
                  <a:cubicBezTo>
                    <a:pt x="79" y="469"/>
                    <a:pt x="76" y="475"/>
                    <a:pt x="73" y="481"/>
                  </a:cubicBezTo>
                  <a:cubicBezTo>
                    <a:pt x="71" y="485"/>
                    <a:pt x="68" y="489"/>
                    <a:pt x="66" y="494"/>
                  </a:cubicBezTo>
                  <a:cubicBezTo>
                    <a:pt x="63" y="499"/>
                    <a:pt x="60" y="505"/>
                    <a:pt x="57" y="510"/>
                  </a:cubicBezTo>
                  <a:cubicBezTo>
                    <a:pt x="54" y="514"/>
                    <a:pt x="52" y="518"/>
                    <a:pt x="50" y="522"/>
                  </a:cubicBezTo>
                  <a:cubicBezTo>
                    <a:pt x="47" y="527"/>
                    <a:pt x="43" y="533"/>
                    <a:pt x="40" y="538"/>
                  </a:cubicBezTo>
                  <a:cubicBezTo>
                    <a:pt x="39" y="540"/>
                    <a:pt x="37" y="543"/>
                    <a:pt x="35" y="546"/>
                  </a:cubicBezTo>
                  <a:cubicBezTo>
                    <a:pt x="34" y="547"/>
                    <a:pt x="34" y="548"/>
                    <a:pt x="33" y="549"/>
                  </a:cubicBezTo>
                  <a:cubicBezTo>
                    <a:pt x="22" y="552"/>
                    <a:pt x="11" y="554"/>
                    <a:pt x="0" y="556"/>
                  </a:cubicBezTo>
                  <a:cubicBezTo>
                    <a:pt x="0" y="557"/>
                    <a:pt x="0" y="557"/>
                    <a:pt x="0" y="557"/>
                  </a:cubicBezTo>
                  <a:cubicBezTo>
                    <a:pt x="4" y="556"/>
                    <a:pt x="7" y="556"/>
                    <a:pt x="11" y="555"/>
                  </a:cubicBezTo>
                  <a:cubicBezTo>
                    <a:pt x="15" y="554"/>
                    <a:pt x="19" y="553"/>
                    <a:pt x="23" y="552"/>
                  </a:cubicBezTo>
                  <a:cubicBezTo>
                    <a:pt x="26" y="552"/>
                    <a:pt x="29" y="551"/>
                    <a:pt x="32" y="550"/>
                  </a:cubicBezTo>
                  <a:cubicBezTo>
                    <a:pt x="22" y="567"/>
                    <a:pt x="11" y="582"/>
                    <a:pt x="0" y="597"/>
                  </a:cubicBezTo>
                  <a:cubicBezTo>
                    <a:pt x="0" y="598"/>
                    <a:pt x="0" y="598"/>
                    <a:pt x="0" y="598"/>
                  </a:cubicBezTo>
                  <a:cubicBezTo>
                    <a:pt x="1" y="598"/>
                    <a:pt x="1" y="597"/>
                    <a:pt x="1" y="597"/>
                  </a:cubicBezTo>
                  <a:cubicBezTo>
                    <a:pt x="4" y="593"/>
                    <a:pt x="6" y="590"/>
                    <a:pt x="9" y="586"/>
                  </a:cubicBezTo>
                  <a:cubicBezTo>
                    <a:pt x="12" y="582"/>
                    <a:pt x="15" y="578"/>
                    <a:pt x="18" y="573"/>
                  </a:cubicBezTo>
                  <a:cubicBezTo>
                    <a:pt x="21" y="570"/>
                    <a:pt x="23" y="566"/>
                    <a:pt x="25" y="562"/>
                  </a:cubicBezTo>
                  <a:cubicBezTo>
                    <a:pt x="28" y="558"/>
                    <a:pt x="31" y="554"/>
                    <a:pt x="34" y="550"/>
                  </a:cubicBezTo>
                  <a:cubicBezTo>
                    <a:pt x="34" y="550"/>
                    <a:pt x="34" y="550"/>
                    <a:pt x="34" y="550"/>
                  </a:cubicBezTo>
                  <a:cubicBezTo>
                    <a:pt x="38" y="549"/>
                    <a:pt x="42" y="548"/>
                    <a:pt x="46" y="547"/>
                  </a:cubicBezTo>
                  <a:cubicBezTo>
                    <a:pt x="50" y="546"/>
                    <a:pt x="53" y="545"/>
                    <a:pt x="57" y="544"/>
                  </a:cubicBezTo>
                  <a:cubicBezTo>
                    <a:pt x="61" y="543"/>
                    <a:pt x="65" y="542"/>
                    <a:pt x="69" y="541"/>
                  </a:cubicBezTo>
                  <a:cubicBezTo>
                    <a:pt x="71" y="540"/>
                    <a:pt x="73" y="539"/>
                    <a:pt x="75" y="539"/>
                  </a:cubicBezTo>
                  <a:cubicBezTo>
                    <a:pt x="74" y="540"/>
                    <a:pt x="73" y="541"/>
                    <a:pt x="71" y="543"/>
                  </a:cubicBezTo>
                  <a:cubicBezTo>
                    <a:pt x="69" y="545"/>
                    <a:pt x="66" y="548"/>
                    <a:pt x="63" y="551"/>
                  </a:cubicBezTo>
                  <a:cubicBezTo>
                    <a:pt x="61" y="553"/>
                    <a:pt x="59" y="555"/>
                    <a:pt x="57" y="557"/>
                  </a:cubicBezTo>
                  <a:cubicBezTo>
                    <a:pt x="54" y="560"/>
                    <a:pt x="51" y="563"/>
                    <a:pt x="49" y="565"/>
                  </a:cubicBezTo>
                  <a:cubicBezTo>
                    <a:pt x="47" y="567"/>
                    <a:pt x="44" y="569"/>
                    <a:pt x="42" y="571"/>
                  </a:cubicBezTo>
                  <a:cubicBezTo>
                    <a:pt x="39" y="574"/>
                    <a:pt x="37" y="576"/>
                    <a:pt x="34" y="579"/>
                  </a:cubicBezTo>
                  <a:cubicBezTo>
                    <a:pt x="32" y="581"/>
                    <a:pt x="30" y="583"/>
                    <a:pt x="28" y="585"/>
                  </a:cubicBezTo>
                  <a:cubicBezTo>
                    <a:pt x="25" y="587"/>
                    <a:pt x="22" y="590"/>
                    <a:pt x="19" y="592"/>
                  </a:cubicBezTo>
                  <a:cubicBezTo>
                    <a:pt x="17" y="594"/>
                    <a:pt x="15" y="596"/>
                    <a:pt x="13" y="598"/>
                  </a:cubicBezTo>
                  <a:cubicBezTo>
                    <a:pt x="10" y="600"/>
                    <a:pt x="8" y="603"/>
                    <a:pt x="5" y="605"/>
                  </a:cubicBezTo>
                  <a:cubicBezTo>
                    <a:pt x="3" y="606"/>
                    <a:pt x="2" y="607"/>
                    <a:pt x="0" y="609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" y="608"/>
                    <a:pt x="3" y="607"/>
                    <a:pt x="5" y="606"/>
                  </a:cubicBezTo>
                  <a:cubicBezTo>
                    <a:pt x="8" y="604"/>
                    <a:pt x="10" y="601"/>
                    <a:pt x="13" y="599"/>
                  </a:cubicBezTo>
                  <a:cubicBezTo>
                    <a:pt x="15" y="597"/>
                    <a:pt x="17" y="595"/>
                    <a:pt x="20" y="593"/>
                  </a:cubicBezTo>
                  <a:cubicBezTo>
                    <a:pt x="22" y="591"/>
                    <a:pt x="25" y="588"/>
                    <a:pt x="28" y="586"/>
                  </a:cubicBezTo>
                  <a:cubicBezTo>
                    <a:pt x="30" y="584"/>
                    <a:pt x="32" y="582"/>
                    <a:pt x="34" y="580"/>
                  </a:cubicBezTo>
                  <a:cubicBezTo>
                    <a:pt x="37" y="577"/>
                    <a:pt x="40" y="575"/>
                    <a:pt x="42" y="572"/>
                  </a:cubicBezTo>
                  <a:cubicBezTo>
                    <a:pt x="45" y="570"/>
                    <a:pt x="47" y="568"/>
                    <a:pt x="49" y="566"/>
                  </a:cubicBezTo>
                  <a:cubicBezTo>
                    <a:pt x="52" y="563"/>
                    <a:pt x="54" y="561"/>
                    <a:pt x="57" y="558"/>
                  </a:cubicBezTo>
                  <a:cubicBezTo>
                    <a:pt x="59" y="556"/>
                    <a:pt x="61" y="554"/>
                    <a:pt x="64" y="552"/>
                  </a:cubicBezTo>
                  <a:cubicBezTo>
                    <a:pt x="66" y="549"/>
                    <a:pt x="69" y="546"/>
                    <a:pt x="72" y="543"/>
                  </a:cubicBezTo>
                  <a:cubicBezTo>
                    <a:pt x="74" y="542"/>
                    <a:pt x="75" y="540"/>
                    <a:pt x="77" y="538"/>
                  </a:cubicBezTo>
                  <a:cubicBezTo>
                    <a:pt x="78" y="538"/>
                    <a:pt x="79" y="538"/>
                    <a:pt x="80" y="537"/>
                  </a:cubicBezTo>
                  <a:cubicBezTo>
                    <a:pt x="84" y="536"/>
                    <a:pt x="87" y="535"/>
                    <a:pt x="91" y="534"/>
                  </a:cubicBezTo>
                  <a:cubicBezTo>
                    <a:pt x="95" y="533"/>
                    <a:pt x="99" y="532"/>
                    <a:pt x="102" y="531"/>
                  </a:cubicBezTo>
                  <a:cubicBezTo>
                    <a:pt x="106" y="529"/>
                    <a:pt x="110" y="528"/>
                    <a:pt x="114" y="527"/>
                  </a:cubicBezTo>
                  <a:cubicBezTo>
                    <a:pt x="117" y="526"/>
                    <a:pt x="121" y="524"/>
                    <a:pt x="124" y="523"/>
                  </a:cubicBezTo>
                  <a:cubicBezTo>
                    <a:pt x="128" y="522"/>
                    <a:pt x="132" y="521"/>
                    <a:pt x="136" y="519"/>
                  </a:cubicBezTo>
                  <a:cubicBezTo>
                    <a:pt x="139" y="518"/>
                    <a:pt x="143" y="517"/>
                    <a:pt x="146" y="515"/>
                  </a:cubicBezTo>
                  <a:cubicBezTo>
                    <a:pt x="148" y="515"/>
                    <a:pt x="149" y="515"/>
                    <a:pt x="150" y="514"/>
                  </a:cubicBezTo>
                  <a:cubicBezTo>
                    <a:pt x="150" y="515"/>
                    <a:pt x="151" y="515"/>
                    <a:pt x="151" y="516"/>
                  </a:cubicBezTo>
                  <a:cubicBezTo>
                    <a:pt x="149" y="518"/>
                    <a:pt x="147" y="520"/>
                    <a:pt x="145" y="521"/>
                  </a:cubicBezTo>
                  <a:cubicBezTo>
                    <a:pt x="141" y="525"/>
                    <a:pt x="137" y="528"/>
                    <a:pt x="133" y="531"/>
                  </a:cubicBezTo>
                  <a:cubicBezTo>
                    <a:pt x="128" y="535"/>
                    <a:pt x="124" y="538"/>
                    <a:pt x="120" y="541"/>
                  </a:cubicBezTo>
                  <a:cubicBezTo>
                    <a:pt x="116" y="544"/>
                    <a:pt x="112" y="547"/>
                    <a:pt x="108" y="551"/>
                  </a:cubicBezTo>
                  <a:cubicBezTo>
                    <a:pt x="104" y="554"/>
                    <a:pt x="99" y="557"/>
                    <a:pt x="95" y="560"/>
                  </a:cubicBezTo>
                  <a:cubicBezTo>
                    <a:pt x="91" y="563"/>
                    <a:pt x="88" y="566"/>
                    <a:pt x="84" y="569"/>
                  </a:cubicBezTo>
                  <a:cubicBezTo>
                    <a:pt x="79" y="572"/>
                    <a:pt x="75" y="575"/>
                    <a:pt x="70" y="579"/>
                  </a:cubicBezTo>
                  <a:cubicBezTo>
                    <a:pt x="67" y="581"/>
                    <a:pt x="63" y="584"/>
                    <a:pt x="59" y="587"/>
                  </a:cubicBezTo>
                  <a:cubicBezTo>
                    <a:pt x="55" y="590"/>
                    <a:pt x="50" y="593"/>
                    <a:pt x="46" y="596"/>
                  </a:cubicBezTo>
                  <a:cubicBezTo>
                    <a:pt x="42" y="598"/>
                    <a:pt x="38" y="601"/>
                    <a:pt x="34" y="603"/>
                  </a:cubicBezTo>
                  <a:cubicBezTo>
                    <a:pt x="31" y="606"/>
                    <a:pt x="27" y="608"/>
                    <a:pt x="24" y="610"/>
                  </a:cubicBezTo>
                  <a:cubicBezTo>
                    <a:pt x="21" y="611"/>
                    <a:pt x="19" y="612"/>
                    <a:pt x="16" y="613"/>
                  </a:cubicBezTo>
                  <a:cubicBezTo>
                    <a:pt x="12" y="615"/>
                    <a:pt x="7" y="617"/>
                    <a:pt x="3" y="619"/>
                  </a:cubicBezTo>
                  <a:cubicBezTo>
                    <a:pt x="2" y="619"/>
                    <a:pt x="1" y="620"/>
                    <a:pt x="0" y="620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1" y="621"/>
                    <a:pt x="2" y="620"/>
                    <a:pt x="2" y="620"/>
                  </a:cubicBezTo>
                  <a:cubicBezTo>
                    <a:pt x="8" y="618"/>
                    <a:pt x="14" y="615"/>
                    <a:pt x="20" y="613"/>
                  </a:cubicBezTo>
                  <a:cubicBezTo>
                    <a:pt x="16" y="615"/>
                    <a:pt x="13" y="617"/>
                    <a:pt x="10" y="619"/>
                  </a:cubicBezTo>
                  <a:cubicBezTo>
                    <a:pt x="7" y="621"/>
                    <a:pt x="3" y="623"/>
                    <a:pt x="0" y="625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5" y="623"/>
                    <a:pt x="10" y="620"/>
                    <a:pt x="15" y="617"/>
                  </a:cubicBezTo>
                  <a:cubicBezTo>
                    <a:pt x="17" y="615"/>
                    <a:pt x="19" y="614"/>
                    <a:pt x="21" y="613"/>
                  </a:cubicBezTo>
                  <a:cubicBezTo>
                    <a:pt x="22" y="613"/>
                    <a:pt x="22" y="612"/>
                    <a:pt x="23" y="611"/>
                  </a:cubicBezTo>
                  <a:cubicBezTo>
                    <a:pt x="26" y="610"/>
                    <a:pt x="28" y="610"/>
                    <a:pt x="30" y="609"/>
                  </a:cubicBezTo>
                  <a:cubicBezTo>
                    <a:pt x="36" y="606"/>
                    <a:pt x="42" y="603"/>
                    <a:pt x="48" y="601"/>
                  </a:cubicBezTo>
                  <a:cubicBezTo>
                    <a:pt x="51" y="599"/>
                    <a:pt x="54" y="598"/>
                    <a:pt x="57" y="597"/>
                  </a:cubicBezTo>
                  <a:cubicBezTo>
                    <a:pt x="64" y="594"/>
                    <a:pt x="70" y="591"/>
                    <a:pt x="76" y="588"/>
                  </a:cubicBezTo>
                  <a:cubicBezTo>
                    <a:pt x="79" y="587"/>
                    <a:pt x="82" y="585"/>
                    <a:pt x="84" y="584"/>
                  </a:cubicBezTo>
                  <a:cubicBezTo>
                    <a:pt x="91" y="581"/>
                    <a:pt x="97" y="578"/>
                    <a:pt x="104" y="575"/>
                  </a:cubicBezTo>
                  <a:cubicBezTo>
                    <a:pt x="106" y="573"/>
                    <a:pt x="109" y="572"/>
                    <a:pt x="111" y="571"/>
                  </a:cubicBezTo>
                  <a:cubicBezTo>
                    <a:pt x="118" y="568"/>
                    <a:pt x="124" y="564"/>
                    <a:pt x="131" y="561"/>
                  </a:cubicBezTo>
                  <a:cubicBezTo>
                    <a:pt x="133" y="559"/>
                    <a:pt x="135" y="558"/>
                    <a:pt x="138" y="557"/>
                  </a:cubicBezTo>
                  <a:cubicBezTo>
                    <a:pt x="145" y="553"/>
                    <a:pt x="153" y="549"/>
                    <a:pt x="160" y="544"/>
                  </a:cubicBezTo>
                  <a:cubicBezTo>
                    <a:pt x="161" y="544"/>
                    <a:pt x="161" y="544"/>
                    <a:pt x="162" y="544"/>
                  </a:cubicBezTo>
                  <a:cubicBezTo>
                    <a:pt x="162" y="544"/>
                    <a:pt x="162" y="545"/>
                    <a:pt x="162" y="545"/>
                  </a:cubicBezTo>
                  <a:cubicBezTo>
                    <a:pt x="162" y="546"/>
                    <a:pt x="162" y="546"/>
                    <a:pt x="162" y="546"/>
                  </a:cubicBezTo>
                  <a:cubicBezTo>
                    <a:pt x="162" y="548"/>
                    <a:pt x="162" y="550"/>
                    <a:pt x="163" y="552"/>
                  </a:cubicBezTo>
                  <a:cubicBezTo>
                    <a:pt x="163" y="553"/>
                    <a:pt x="163" y="553"/>
                    <a:pt x="163" y="553"/>
                  </a:cubicBezTo>
                  <a:cubicBezTo>
                    <a:pt x="163" y="555"/>
                    <a:pt x="163" y="556"/>
                    <a:pt x="164" y="558"/>
                  </a:cubicBezTo>
                  <a:cubicBezTo>
                    <a:pt x="164" y="559"/>
                    <a:pt x="164" y="559"/>
                    <a:pt x="164" y="560"/>
                  </a:cubicBezTo>
                  <a:cubicBezTo>
                    <a:pt x="164" y="561"/>
                    <a:pt x="164" y="563"/>
                    <a:pt x="164" y="564"/>
                  </a:cubicBezTo>
                  <a:cubicBezTo>
                    <a:pt x="165" y="565"/>
                    <a:pt x="165" y="565"/>
                    <a:pt x="165" y="566"/>
                  </a:cubicBezTo>
                  <a:cubicBezTo>
                    <a:pt x="165" y="567"/>
                    <a:pt x="165" y="568"/>
                    <a:pt x="165" y="570"/>
                  </a:cubicBezTo>
                  <a:cubicBezTo>
                    <a:pt x="166" y="570"/>
                    <a:pt x="166" y="571"/>
                    <a:pt x="166" y="571"/>
                  </a:cubicBezTo>
                  <a:cubicBezTo>
                    <a:pt x="166" y="572"/>
                    <a:pt x="166" y="574"/>
                    <a:pt x="166" y="575"/>
                  </a:cubicBezTo>
                  <a:cubicBezTo>
                    <a:pt x="167" y="575"/>
                    <a:pt x="167" y="576"/>
                    <a:pt x="167" y="576"/>
                  </a:cubicBezTo>
                  <a:cubicBezTo>
                    <a:pt x="167" y="577"/>
                    <a:pt x="167" y="578"/>
                    <a:pt x="168" y="579"/>
                  </a:cubicBezTo>
                  <a:cubicBezTo>
                    <a:pt x="168" y="580"/>
                    <a:pt x="168" y="581"/>
                    <a:pt x="168" y="581"/>
                  </a:cubicBezTo>
                  <a:cubicBezTo>
                    <a:pt x="168" y="582"/>
                    <a:pt x="168" y="583"/>
                    <a:pt x="169" y="584"/>
                  </a:cubicBezTo>
                  <a:cubicBezTo>
                    <a:pt x="169" y="584"/>
                    <a:pt x="169" y="585"/>
                    <a:pt x="169" y="585"/>
                  </a:cubicBezTo>
                  <a:cubicBezTo>
                    <a:pt x="170" y="586"/>
                    <a:pt x="170" y="587"/>
                    <a:pt x="170" y="588"/>
                  </a:cubicBezTo>
                  <a:cubicBezTo>
                    <a:pt x="170" y="588"/>
                    <a:pt x="170" y="589"/>
                    <a:pt x="171" y="589"/>
                  </a:cubicBezTo>
                  <a:cubicBezTo>
                    <a:pt x="171" y="590"/>
                    <a:pt x="171" y="590"/>
                    <a:pt x="171" y="591"/>
                  </a:cubicBezTo>
                  <a:cubicBezTo>
                    <a:pt x="172" y="592"/>
                    <a:pt x="172" y="592"/>
                    <a:pt x="172" y="592"/>
                  </a:cubicBezTo>
                  <a:cubicBezTo>
                    <a:pt x="172" y="593"/>
                    <a:pt x="172" y="593"/>
                    <a:pt x="172" y="593"/>
                  </a:cubicBezTo>
                  <a:cubicBezTo>
                    <a:pt x="171" y="595"/>
                    <a:pt x="170" y="597"/>
                    <a:pt x="170" y="600"/>
                  </a:cubicBezTo>
                  <a:cubicBezTo>
                    <a:pt x="170" y="601"/>
                    <a:pt x="170" y="603"/>
                    <a:pt x="171" y="604"/>
                  </a:cubicBezTo>
                  <a:cubicBezTo>
                    <a:pt x="165" y="607"/>
                    <a:pt x="159" y="610"/>
                    <a:pt x="153" y="613"/>
                  </a:cubicBezTo>
                  <a:cubicBezTo>
                    <a:pt x="150" y="615"/>
                    <a:pt x="147" y="617"/>
                    <a:pt x="144" y="618"/>
                  </a:cubicBezTo>
                  <a:cubicBezTo>
                    <a:pt x="138" y="621"/>
                    <a:pt x="133" y="624"/>
                    <a:pt x="127" y="626"/>
                  </a:cubicBezTo>
                  <a:cubicBezTo>
                    <a:pt x="127" y="627"/>
                    <a:pt x="126" y="627"/>
                    <a:pt x="125" y="628"/>
                  </a:cubicBezTo>
                  <a:cubicBezTo>
                    <a:pt x="122" y="628"/>
                    <a:pt x="120" y="629"/>
                    <a:pt x="118" y="630"/>
                  </a:cubicBezTo>
                  <a:cubicBezTo>
                    <a:pt x="115" y="631"/>
                    <a:pt x="113" y="632"/>
                    <a:pt x="111" y="632"/>
                  </a:cubicBezTo>
                  <a:cubicBezTo>
                    <a:pt x="107" y="634"/>
                    <a:pt x="103" y="635"/>
                    <a:pt x="100" y="636"/>
                  </a:cubicBezTo>
                  <a:cubicBezTo>
                    <a:pt x="97" y="636"/>
                    <a:pt x="95" y="637"/>
                    <a:pt x="92" y="637"/>
                  </a:cubicBezTo>
                  <a:cubicBezTo>
                    <a:pt x="89" y="638"/>
                    <a:pt x="85" y="639"/>
                    <a:pt x="82" y="639"/>
                  </a:cubicBezTo>
                  <a:cubicBezTo>
                    <a:pt x="79" y="640"/>
                    <a:pt x="76" y="640"/>
                    <a:pt x="72" y="641"/>
                  </a:cubicBezTo>
                  <a:cubicBezTo>
                    <a:pt x="70" y="641"/>
                    <a:pt x="67" y="641"/>
                    <a:pt x="64" y="642"/>
                  </a:cubicBezTo>
                  <a:cubicBezTo>
                    <a:pt x="58" y="642"/>
                    <a:pt x="51" y="643"/>
                    <a:pt x="45" y="643"/>
                  </a:cubicBezTo>
                  <a:cubicBezTo>
                    <a:pt x="39" y="643"/>
                    <a:pt x="33" y="642"/>
                    <a:pt x="27" y="642"/>
                  </a:cubicBezTo>
                  <a:cubicBezTo>
                    <a:pt x="25" y="642"/>
                    <a:pt x="23" y="641"/>
                    <a:pt x="21" y="641"/>
                  </a:cubicBezTo>
                  <a:cubicBezTo>
                    <a:pt x="17" y="640"/>
                    <a:pt x="13" y="640"/>
                    <a:pt x="9" y="639"/>
                  </a:cubicBezTo>
                  <a:cubicBezTo>
                    <a:pt x="7" y="639"/>
                    <a:pt x="4" y="638"/>
                    <a:pt x="2" y="638"/>
                  </a:cubicBezTo>
                  <a:cubicBezTo>
                    <a:pt x="1" y="638"/>
                    <a:pt x="1" y="638"/>
                    <a:pt x="0" y="637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1" y="638"/>
                    <a:pt x="2" y="639"/>
                    <a:pt x="2" y="639"/>
                  </a:cubicBezTo>
                  <a:cubicBezTo>
                    <a:pt x="4" y="639"/>
                    <a:pt x="7" y="640"/>
                    <a:pt x="9" y="640"/>
                  </a:cubicBezTo>
                  <a:cubicBezTo>
                    <a:pt x="13" y="641"/>
                    <a:pt x="17" y="641"/>
                    <a:pt x="22" y="642"/>
                  </a:cubicBezTo>
                  <a:cubicBezTo>
                    <a:pt x="23" y="642"/>
                    <a:pt x="25" y="642"/>
                    <a:pt x="27" y="643"/>
                  </a:cubicBezTo>
                  <a:cubicBezTo>
                    <a:pt x="33" y="643"/>
                    <a:pt x="39" y="643"/>
                    <a:pt x="45" y="643"/>
                  </a:cubicBezTo>
                  <a:cubicBezTo>
                    <a:pt x="51" y="643"/>
                    <a:pt x="57" y="643"/>
                    <a:pt x="63" y="643"/>
                  </a:cubicBezTo>
                  <a:cubicBezTo>
                    <a:pt x="80" y="641"/>
                    <a:pt x="97" y="638"/>
                    <a:pt x="114" y="632"/>
                  </a:cubicBezTo>
                  <a:cubicBezTo>
                    <a:pt x="115" y="632"/>
                    <a:pt x="115" y="632"/>
                    <a:pt x="115" y="632"/>
                  </a:cubicBezTo>
                  <a:cubicBezTo>
                    <a:pt x="115" y="632"/>
                    <a:pt x="116" y="632"/>
                    <a:pt x="116" y="632"/>
                  </a:cubicBezTo>
                  <a:cubicBezTo>
                    <a:pt x="114" y="633"/>
                    <a:pt x="112" y="633"/>
                    <a:pt x="111" y="634"/>
                  </a:cubicBezTo>
                  <a:cubicBezTo>
                    <a:pt x="107" y="636"/>
                    <a:pt x="103" y="638"/>
                    <a:pt x="99" y="640"/>
                  </a:cubicBezTo>
                  <a:cubicBezTo>
                    <a:pt x="94" y="642"/>
                    <a:pt x="88" y="644"/>
                    <a:pt x="83" y="647"/>
                  </a:cubicBezTo>
                  <a:cubicBezTo>
                    <a:pt x="81" y="648"/>
                    <a:pt x="78" y="649"/>
                    <a:pt x="76" y="650"/>
                  </a:cubicBezTo>
                  <a:cubicBezTo>
                    <a:pt x="51" y="660"/>
                    <a:pt x="26" y="670"/>
                    <a:pt x="0" y="679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17" y="674"/>
                    <a:pt x="34" y="667"/>
                    <a:pt x="51" y="661"/>
                  </a:cubicBezTo>
                  <a:cubicBezTo>
                    <a:pt x="53" y="660"/>
                    <a:pt x="55" y="659"/>
                    <a:pt x="57" y="658"/>
                  </a:cubicBezTo>
                  <a:cubicBezTo>
                    <a:pt x="63" y="656"/>
                    <a:pt x="69" y="653"/>
                    <a:pt x="75" y="651"/>
                  </a:cubicBezTo>
                  <a:cubicBezTo>
                    <a:pt x="79" y="649"/>
                    <a:pt x="82" y="648"/>
                    <a:pt x="86" y="646"/>
                  </a:cubicBezTo>
                  <a:cubicBezTo>
                    <a:pt x="91" y="644"/>
                    <a:pt x="96" y="642"/>
                    <a:pt x="101" y="640"/>
                  </a:cubicBezTo>
                  <a:cubicBezTo>
                    <a:pt x="106" y="637"/>
                    <a:pt x="110" y="635"/>
                    <a:pt x="115" y="633"/>
                  </a:cubicBezTo>
                  <a:cubicBezTo>
                    <a:pt x="118" y="632"/>
                    <a:pt x="121" y="631"/>
                    <a:pt x="124" y="629"/>
                  </a:cubicBezTo>
                  <a:cubicBezTo>
                    <a:pt x="126" y="628"/>
                    <a:pt x="128" y="627"/>
                    <a:pt x="130" y="627"/>
                  </a:cubicBezTo>
                  <a:cubicBezTo>
                    <a:pt x="131" y="626"/>
                    <a:pt x="132" y="626"/>
                    <a:pt x="133" y="625"/>
                  </a:cubicBezTo>
                  <a:cubicBezTo>
                    <a:pt x="137" y="624"/>
                    <a:pt x="141" y="622"/>
                    <a:pt x="146" y="620"/>
                  </a:cubicBezTo>
                  <a:cubicBezTo>
                    <a:pt x="147" y="619"/>
                    <a:pt x="148" y="618"/>
                    <a:pt x="149" y="618"/>
                  </a:cubicBezTo>
                  <a:cubicBezTo>
                    <a:pt x="153" y="616"/>
                    <a:pt x="157" y="614"/>
                    <a:pt x="161" y="611"/>
                  </a:cubicBezTo>
                  <a:cubicBezTo>
                    <a:pt x="162" y="611"/>
                    <a:pt x="164" y="610"/>
                    <a:pt x="165" y="609"/>
                  </a:cubicBezTo>
                  <a:cubicBezTo>
                    <a:pt x="167" y="608"/>
                    <a:pt x="169" y="607"/>
                    <a:pt x="172" y="605"/>
                  </a:cubicBezTo>
                  <a:cubicBezTo>
                    <a:pt x="173" y="607"/>
                    <a:pt x="176" y="609"/>
                    <a:pt x="179" y="609"/>
                  </a:cubicBezTo>
                  <a:cubicBezTo>
                    <a:pt x="184" y="609"/>
                    <a:pt x="189" y="605"/>
                    <a:pt x="189" y="600"/>
                  </a:cubicBezTo>
                  <a:cubicBezTo>
                    <a:pt x="189" y="598"/>
                    <a:pt x="188" y="597"/>
                    <a:pt x="188" y="596"/>
                  </a:cubicBezTo>
                  <a:cubicBezTo>
                    <a:pt x="190" y="595"/>
                    <a:pt x="193" y="593"/>
                    <a:pt x="195" y="592"/>
                  </a:cubicBezTo>
                  <a:cubicBezTo>
                    <a:pt x="196" y="591"/>
                    <a:pt x="198" y="591"/>
                    <a:pt x="199" y="590"/>
                  </a:cubicBezTo>
                  <a:cubicBezTo>
                    <a:pt x="203" y="587"/>
                    <a:pt x="208" y="585"/>
                    <a:pt x="212" y="582"/>
                  </a:cubicBezTo>
                  <a:cubicBezTo>
                    <a:pt x="213" y="581"/>
                    <a:pt x="214" y="581"/>
                    <a:pt x="215" y="580"/>
                  </a:cubicBezTo>
                  <a:cubicBezTo>
                    <a:pt x="226" y="573"/>
                    <a:pt x="236" y="565"/>
                    <a:pt x="247" y="556"/>
                  </a:cubicBezTo>
                  <a:cubicBezTo>
                    <a:pt x="248" y="556"/>
                    <a:pt x="248" y="556"/>
                    <a:pt x="248" y="556"/>
                  </a:cubicBezTo>
                  <a:cubicBezTo>
                    <a:pt x="253" y="552"/>
                    <a:pt x="258" y="548"/>
                    <a:pt x="264" y="544"/>
                  </a:cubicBezTo>
                  <a:cubicBezTo>
                    <a:pt x="268" y="540"/>
                    <a:pt x="273" y="537"/>
                    <a:pt x="278" y="534"/>
                  </a:cubicBezTo>
                  <a:cubicBezTo>
                    <a:pt x="288" y="526"/>
                    <a:pt x="298" y="518"/>
                    <a:pt x="307" y="510"/>
                  </a:cubicBezTo>
                  <a:cubicBezTo>
                    <a:pt x="311" y="507"/>
                    <a:pt x="315" y="504"/>
                    <a:pt x="319" y="501"/>
                  </a:cubicBezTo>
                  <a:cubicBezTo>
                    <a:pt x="325" y="495"/>
                    <a:pt x="331" y="490"/>
                    <a:pt x="337" y="485"/>
                  </a:cubicBezTo>
                  <a:cubicBezTo>
                    <a:pt x="341" y="482"/>
                    <a:pt x="345" y="478"/>
                    <a:pt x="348" y="475"/>
                  </a:cubicBezTo>
                  <a:cubicBezTo>
                    <a:pt x="354" y="470"/>
                    <a:pt x="360" y="464"/>
                    <a:pt x="366" y="459"/>
                  </a:cubicBezTo>
                  <a:cubicBezTo>
                    <a:pt x="370" y="455"/>
                    <a:pt x="373" y="452"/>
                    <a:pt x="377" y="449"/>
                  </a:cubicBezTo>
                  <a:cubicBezTo>
                    <a:pt x="383" y="443"/>
                    <a:pt x="389" y="437"/>
                    <a:pt x="395" y="431"/>
                  </a:cubicBezTo>
                  <a:cubicBezTo>
                    <a:pt x="398" y="428"/>
                    <a:pt x="402" y="424"/>
                    <a:pt x="405" y="421"/>
                  </a:cubicBezTo>
                  <a:cubicBezTo>
                    <a:pt x="411" y="415"/>
                    <a:pt x="416" y="409"/>
                    <a:pt x="422" y="403"/>
                  </a:cubicBezTo>
                  <a:cubicBezTo>
                    <a:pt x="423" y="402"/>
                    <a:pt x="424" y="401"/>
                    <a:pt x="425" y="400"/>
                  </a:cubicBezTo>
                  <a:cubicBezTo>
                    <a:pt x="428" y="397"/>
                    <a:pt x="430" y="394"/>
                    <a:pt x="433" y="391"/>
                  </a:cubicBezTo>
                  <a:cubicBezTo>
                    <a:pt x="438" y="385"/>
                    <a:pt x="443" y="380"/>
                    <a:pt x="448" y="374"/>
                  </a:cubicBezTo>
                  <a:cubicBezTo>
                    <a:pt x="452" y="370"/>
                    <a:pt x="456" y="365"/>
                    <a:pt x="460" y="360"/>
                  </a:cubicBezTo>
                  <a:cubicBezTo>
                    <a:pt x="463" y="356"/>
                    <a:pt x="466" y="353"/>
                    <a:pt x="469" y="350"/>
                  </a:cubicBezTo>
                  <a:cubicBezTo>
                    <a:pt x="470" y="349"/>
                    <a:pt x="471" y="348"/>
                    <a:pt x="472" y="347"/>
                  </a:cubicBezTo>
                  <a:cubicBezTo>
                    <a:pt x="474" y="346"/>
                    <a:pt x="476" y="344"/>
                    <a:pt x="477" y="343"/>
                  </a:cubicBezTo>
                  <a:cubicBezTo>
                    <a:pt x="480" y="340"/>
                    <a:pt x="483" y="338"/>
                    <a:pt x="485" y="335"/>
                  </a:cubicBezTo>
                  <a:cubicBezTo>
                    <a:pt x="486" y="334"/>
                    <a:pt x="487" y="334"/>
                    <a:pt x="488" y="333"/>
                  </a:cubicBezTo>
                  <a:cubicBezTo>
                    <a:pt x="489" y="332"/>
                    <a:pt x="489" y="332"/>
                    <a:pt x="490" y="331"/>
                  </a:cubicBezTo>
                  <a:cubicBezTo>
                    <a:pt x="492" y="329"/>
                    <a:pt x="495" y="326"/>
                    <a:pt x="497" y="323"/>
                  </a:cubicBezTo>
                  <a:cubicBezTo>
                    <a:pt x="498" y="322"/>
                    <a:pt x="500" y="321"/>
                    <a:pt x="501" y="319"/>
                  </a:cubicBezTo>
                  <a:cubicBezTo>
                    <a:pt x="504" y="316"/>
                    <a:pt x="506" y="313"/>
                    <a:pt x="509" y="310"/>
                  </a:cubicBezTo>
                  <a:cubicBezTo>
                    <a:pt x="510" y="309"/>
                    <a:pt x="511" y="308"/>
                    <a:pt x="512" y="306"/>
                  </a:cubicBezTo>
                  <a:cubicBezTo>
                    <a:pt x="515" y="302"/>
                    <a:pt x="519" y="298"/>
                    <a:pt x="522" y="294"/>
                  </a:cubicBezTo>
                  <a:cubicBezTo>
                    <a:pt x="522" y="294"/>
                    <a:pt x="523" y="293"/>
                    <a:pt x="523" y="293"/>
                  </a:cubicBezTo>
                  <a:cubicBezTo>
                    <a:pt x="531" y="283"/>
                    <a:pt x="538" y="272"/>
                    <a:pt x="545" y="262"/>
                  </a:cubicBezTo>
                  <a:cubicBezTo>
                    <a:pt x="546" y="261"/>
                    <a:pt x="546" y="259"/>
                    <a:pt x="547" y="258"/>
                  </a:cubicBezTo>
                  <a:cubicBezTo>
                    <a:pt x="550" y="254"/>
                    <a:pt x="553" y="249"/>
                    <a:pt x="555" y="245"/>
                  </a:cubicBezTo>
                  <a:cubicBezTo>
                    <a:pt x="556" y="244"/>
                    <a:pt x="557" y="242"/>
                    <a:pt x="558" y="241"/>
                  </a:cubicBezTo>
                  <a:cubicBezTo>
                    <a:pt x="561" y="236"/>
                    <a:pt x="563" y="231"/>
                    <a:pt x="566" y="227"/>
                  </a:cubicBezTo>
                  <a:cubicBezTo>
                    <a:pt x="567" y="225"/>
                    <a:pt x="567" y="224"/>
                    <a:pt x="568" y="223"/>
                  </a:cubicBezTo>
                  <a:cubicBezTo>
                    <a:pt x="571" y="217"/>
                    <a:pt x="575" y="211"/>
                    <a:pt x="578" y="205"/>
                  </a:cubicBezTo>
                  <a:cubicBezTo>
                    <a:pt x="578" y="204"/>
                    <a:pt x="578" y="204"/>
                    <a:pt x="578" y="204"/>
                  </a:cubicBezTo>
                  <a:cubicBezTo>
                    <a:pt x="579" y="204"/>
                    <a:pt x="579" y="203"/>
                    <a:pt x="579" y="203"/>
                  </a:cubicBezTo>
                  <a:cubicBezTo>
                    <a:pt x="580" y="201"/>
                    <a:pt x="581" y="200"/>
                    <a:pt x="582" y="199"/>
                  </a:cubicBezTo>
                  <a:cubicBezTo>
                    <a:pt x="582" y="198"/>
                    <a:pt x="583" y="197"/>
                    <a:pt x="584" y="196"/>
                  </a:cubicBezTo>
                  <a:cubicBezTo>
                    <a:pt x="584" y="195"/>
                    <a:pt x="585" y="194"/>
                    <a:pt x="586" y="193"/>
                  </a:cubicBezTo>
                  <a:cubicBezTo>
                    <a:pt x="587" y="191"/>
                    <a:pt x="587" y="190"/>
                    <a:pt x="588" y="189"/>
                  </a:cubicBezTo>
                  <a:cubicBezTo>
                    <a:pt x="589" y="188"/>
                    <a:pt x="589" y="187"/>
                    <a:pt x="590" y="186"/>
                  </a:cubicBezTo>
                  <a:cubicBezTo>
                    <a:pt x="590" y="184"/>
                    <a:pt x="591" y="183"/>
                    <a:pt x="592" y="181"/>
                  </a:cubicBezTo>
                  <a:cubicBezTo>
                    <a:pt x="593" y="180"/>
                    <a:pt x="593" y="180"/>
                    <a:pt x="593" y="179"/>
                  </a:cubicBezTo>
                  <a:cubicBezTo>
                    <a:pt x="594" y="177"/>
                    <a:pt x="595" y="175"/>
                    <a:pt x="596" y="173"/>
                  </a:cubicBezTo>
                  <a:cubicBezTo>
                    <a:pt x="596" y="172"/>
                    <a:pt x="597" y="172"/>
                    <a:pt x="597" y="171"/>
                  </a:cubicBezTo>
                  <a:cubicBezTo>
                    <a:pt x="598" y="169"/>
                    <a:pt x="599" y="167"/>
                    <a:pt x="600" y="165"/>
                  </a:cubicBezTo>
                  <a:cubicBezTo>
                    <a:pt x="600" y="164"/>
                    <a:pt x="600" y="163"/>
                    <a:pt x="601" y="162"/>
                  </a:cubicBezTo>
                  <a:cubicBezTo>
                    <a:pt x="602" y="160"/>
                    <a:pt x="602" y="158"/>
                    <a:pt x="603" y="156"/>
                  </a:cubicBezTo>
                  <a:cubicBezTo>
                    <a:pt x="604" y="155"/>
                    <a:pt x="604" y="154"/>
                    <a:pt x="604" y="153"/>
                  </a:cubicBezTo>
                  <a:cubicBezTo>
                    <a:pt x="605" y="151"/>
                    <a:pt x="606" y="149"/>
                    <a:pt x="606" y="147"/>
                  </a:cubicBezTo>
                  <a:cubicBezTo>
                    <a:pt x="607" y="146"/>
                    <a:pt x="607" y="146"/>
                    <a:pt x="607" y="146"/>
                  </a:cubicBezTo>
                  <a:cubicBezTo>
                    <a:pt x="607" y="146"/>
                    <a:pt x="608" y="147"/>
                    <a:pt x="609" y="147"/>
                  </a:cubicBezTo>
                  <a:cubicBezTo>
                    <a:pt x="614" y="147"/>
                    <a:pt x="618" y="142"/>
                    <a:pt x="618" y="137"/>
                  </a:cubicBezTo>
                  <a:cubicBezTo>
                    <a:pt x="618" y="134"/>
                    <a:pt x="617" y="132"/>
                    <a:pt x="615" y="130"/>
                  </a:cubicBezTo>
                  <a:cubicBezTo>
                    <a:pt x="620" y="123"/>
                    <a:pt x="624" y="115"/>
                    <a:pt x="629" y="107"/>
                  </a:cubicBezTo>
                  <a:cubicBezTo>
                    <a:pt x="629" y="107"/>
                    <a:pt x="630" y="106"/>
                    <a:pt x="630" y="106"/>
                  </a:cubicBezTo>
                  <a:cubicBezTo>
                    <a:pt x="633" y="101"/>
                    <a:pt x="636" y="96"/>
                    <a:pt x="638" y="91"/>
                  </a:cubicBezTo>
                  <a:cubicBezTo>
                    <a:pt x="639" y="90"/>
                    <a:pt x="640" y="89"/>
                    <a:pt x="640" y="88"/>
                  </a:cubicBezTo>
                  <a:cubicBezTo>
                    <a:pt x="643" y="84"/>
                    <a:pt x="645" y="79"/>
                    <a:pt x="647" y="75"/>
                  </a:cubicBezTo>
                  <a:cubicBezTo>
                    <a:pt x="648" y="73"/>
                    <a:pt x="649" y="72"/>
                    <a:pt x="649" y="71"/>
                  </a:cubicBezTo>
                  <a:cubicBezTo>
                    <a:pt x="652" y="67"/>
                    <a:pt x="654" y="62"/>
                    <a:pt x="656" y="57"/>
                  </a:cubicBezTo>
                  <a:cubicBezTo>
                    <a:pt x="657" y="56"/>
                    <a:pt x="657" y="55"/>
                    <a:pt x="658" y="53"/>
                  </a:cubicBezTo>
                  <a:cubicBezTo>
                    <a:pt x="660" y="49"/>
                    <a:pt x="662" y="44"/>
                    <a:pt x="664" y="39"/>
                  </a:cubicBezTo>
                  <a:cubicBezTo>
                    <a:pt x="665" y="38"/>
                    <a:pt x="666" y="36"/>
                    <a:pt x="666" y="34"/>
                  </a:cubicBezTo>
                  <a:cubicBezTo>
                    <a:pt x="668" y="30"/>
                    <a:pt x="670" y="25"/>
                    <a:pt x="672" y="20"/>
                  </a:cubicBezTo>
                  <a:cubicBezTo>
                    <a:pt x="673" y="19"/>
                    <a:pt x="674" y="17"/>
                    <a:pt x="674" y="16"/>
                  </a:cubicBezTo>
                  <a:cubicBezTo>
                    <a:pt x="676" y="11"/>
                    <a:pt x="678" y="6"/>
                    <a:pt x="680" y="1"/>
                  </a:cubicBezTo>
                  <a:cubicBezTo>
                    <a:pt x="680" y="0"/>
                    <a:pt x="680" y="0"/>
                    <a:pt x="681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794" y="2884"/>
              <a:ext cx="1324" cy="1313"/>
            </a:xfrm>
            <a:custGeom>
              <a:rect b="b" l="l" r="r" t="t"/>
              <a:pathLst>
                <a:path extrusionOk="0" h="689" w="696">
                  <a:moveTo>
                    <a:pt x="588" y="624"/>
                  </a:moveTo>
                  <a:cubicBezTo>
                    <a:pt x="587" y="623"/>
                    <a:pt x="586" y="623"/>
                    <a:pt x="586" y="622"/>
                  </a:cubicBezTo>
                  <a:cubicBezTo>
                    <a:pt x="586" y="622"/>
                    <a:pt x="586" y="622"/>
                    <a:pt x="586" y="622"/>
                  </a:cubicBezTo>
                  <a:cubicBezTo>
                    <a:pt x="587" y="622"/>
                    <a:pt x="587" y="623"/>
                    <a:pt x="588" y="624"/>
                  </a:cubicBezTo>
                  <a:moveTo>
                    <a:pt x="686" y="669"/>
                  </a:moveTo>
                  <a:cubicBezTo>
                    <a:pt x="686" y="669"/>
                    <a:pt x="685" y="668"/>
                    <a:pt x="684" y="668"/>
                  </a:cubicBezTo>
                  <a:cubicBezTo>
                    <a:pt x="681" y="667"/>
                    <a:pt x="677" y="665"/>
                    <a:pt x="674" y="664"/>
                  </a:cubicBezTo>
                  <a:cubicBezTo>
                    <a:pt x="669" y="662"/>
                    <a:pt x="664" y="660"/>
                    <a:pt x="659" y="658"/>
                  </a:cubicBezTo>
                  <a:cubicBezTo>
                    <a:pt x="656" y="656"/>
                    <a:pt x="652" y="654"/>
                    <a:pt x="648" y="653"/>
                  </a:cubicBezTo>
                  <a:cubicBezTo>
                    <a:pt x="644" y="651"/>
                    <a:pt x="639" y="648"/>
                    <a:pt x="634" y="646"/>
                  </a:cubicBezTo>
                  <a:cubicBezTo>
                    <a:pt x="631" y="645"/>
                    <a:pt x="627" y="643"/>
                    <a:pt x="624" y="641"/>
                  </a:cubicBezTo>
                  <a:cubicBezTo>
                    <a:pt x="619" y="639"/>
                    <a:pt x="614" y="637"/>
                    <a:pt x="610" y="634"/>
                  </a:cubicBezTo>
                  <a:cubicBezTo>
                    <a:pt x="606" y="633"/>
                    <a:pt x="602" y="631"/>
                    <a:pt x="599" y="629"/>
                  </a:cubicBezTo>
                  <a:cubicBezTo>
                    <a:pt x="596" y="628"/>
                    <a:pt x="594" y="627"/>
                    <a:pt x="592" y="625"/>
                  </a:cubicBezTo>
                  <a:cubicBezTo>
                    <a:pt x="591" y="625"/>
                    <a:pt x="591" y="625"/>
                    <a:pt x="591" y="625"/>
                  </a:cubicBezTo>
                  <a:cubicBezTo>
                    <a:pt x="589" y="623"/>
                    <a:pt x="588" y="622"/>
                    <a:pt x="586" y="621"/>
                  </a:cubicBezTo>
                  <a:cubicBezTo>
                    <a:pt x="586" y="620"/>
                    <a:pt x="586" y="620"/>
                    <a:pt x="586" y="620"/>
                  </a:cubicBezTo>
                  <a:cubicBezTo>
                    <a:pt x="587" y="620"/>
                    <a:pt x="587" y="620"/>
                    <a:pt x="587" y="620"/>
                  </a:cubicBezTo>
                  <a:cubicBezTo>
                    <a:pt x="588" y="621"/>
                    <a:pt x="590" y="621"/>
                    <a:pt x="592" y="621"/>
                  </a:cubicBezTo>
                  <a:cubicBezTo>
                    <a:pt x="595" y="622"/>
                    <a:pt x="598" y="622"/>
                    <a:pt x="601" y="622"/>
                  </a:cubicBezTo>
                  <a:cubicBezTo>
                    <a:pt x="603" y="622"/>
                    <a:pt x="604" y="623"/>
                    <a:pt x="606" y="623"/>
                  </a:cubicBezTo>
                  <a:cubicBezTo>
                    <a:pt x="610" y="623"/>
                    <a:pt x="613" y="623"/>
                    <a:pt x="616" y="623"/>
                  </a:cubicBezTo>
                  <a:cubicBezTo>
                    <a:pt x="618" y="623"/>
                    <a:pt x="619" y="624"/>
                    <a:pt x="621" y="624"/>
                  </a:cubicBezTo>
                  <a:cubicBezTo>
                    <a:pt x="625" y="624"/>
                    <a:pt x="630" y="624"/>
                    <a:pt x="635" y="624"/>
                  </a:cubicBezTo>
                  <a:cubicBezTo>
                    <a:pt x="639" y="624"/>
                    <a:pt x="642" y="624"/>
                    <a:pt x="645" y="624"/>
                  </a:cubicBezTo>
                  <a:cubicBezTo>
                    <a:pt x="646" y="625"/>
                    <a:pt x="647" y="626"/>
                    <a:pt x="648" y="627"/>
                  </a:cubicBezTo>
                  <a:cubicBezTo>
                    <a:pt x="650" y="629"/>
                    <a:pt x="651" y="631"/>
                    <a:pt x="653" y="634"/>
                  </a:cubicBezTo>
                  <a:cubicBezTo>
                    <a:pt x="655" y="635"/>
                    <a:pt x="656" y="637"/>
                    <a:pt x="657" y="638"/>
                  </a:cubicBezTo>
                  <a:cubicBezTo>
                    <a:pt x="659" y="641"/>
                    <a:pt x="661" y="643"/>
                    <a:pt x="663" y="645"/>
                  </a:cubicBezTo>
                  <a:cubicBezTo>
                    <a:pt x="664" y="646"/>
                    <a:pt x="665" y="648"/>
                    <a:pt x="666" y="649"/>
                  </a:cubicBezTo>
                  <a:cubicBezTo>
                    <a:pt x="669" y="652"/>
                    <a:pt x="672" y="655"/>
                    <a:pt x="675" y="658"/>
                  </a:cubicBezTo>
                  <a:cubicBezTo>
                    <a:pt x="676" y="659"/>
                    <a:pt x="677" y="660"/>
                    <a:pt x="678" y="661"/>
                  </a:cubicBezTo>
                  <a:cubicBezTo>
                    <a:pt x="680" y="663"/>
                    <a:pt x="682" y="665"/>
                    <a:pt x="684" y="667"/>
                  </a:cubicBezTo>
                  <a:cubicBezTo>
                    <a:pt x="685" y="668"/>
                    <a:pt x="685" y="668"/>
                    <a:pt x="686" y="669"/>
                  </a:cubicBezTo>
                  <a:moveTo>
                    <a:pt x="535" y="612"/>
                  </a:moveTo>
                  <a:cubicBezTo>
                    <a:pt x="534" y="611"/>
                    <a:pt x="534" y="611"/>
                    <a:pt x="534" y="611"/>
                  </a:cubicBezTo>
                  <a:cubicBezTo>
                    <a:pt x="533" y="610"/>
                    <a:pt x="532" y="608"/>
                    <a:pt x="531" y="607"/>
                  </a:cubicBezTo>
                  <a:cubicBezTo>
                    <a:pt x="531" y="606"/>
                    <a:pt x="530" y="605"/>
                    <a:pt x="530" y="604"/>
                  </a:cubicBezTo>
                  <a:cubicBezTo>
                    <a:pt x="529" y="602"/>
                    <a:pt x="528" y="601"/>
                    <a:pt x="527" y="599"/>
                  </a:cubicBezTo>
                  <a:cubicBezTo>
                    <a:pt x="526" y="598"/>
                    <a:pt x="526" y="597"/>
                    <a:pt x="525" y="596"/>
                  </a:cubicBezTo>
                  <a:cubicBezTo>
                    <a:pt x="525" y="594"/>
                    <a:pt x="524" y="593"/>
                    <a:pt x="523" y="591"/>
                  </a:cubicBezTo>
                  <a:cubicBezTo>
                    <a:pt x="524" y="591"/>
                    <a:pt x="525" y="592"/>
                    <a:pt x="525" y="592"/>
                  </a:cubicBezTo>
                  <a:cubicBezTo>
                    <a:pt x="530" y="595"/>
                    <a:pt x="534" y="597"/>
                    <a:pt x="539" y="599"/>
                  </a:cubicBezTo>
                  <a:cubicBezTo>
                    <a:pt x="543" y="601"/>
                    <a:pt x="547" y="604"/>
                    <a:pt x="551" y="606"/>
                  </a:cubicBezTo>
                  <a:cubicBezTo>
                    <a:pt x="557" y="609"/>
                    <a:pt x="563" y="612"/>
                    <a:pt x="568" y="614"/>
                  </a:cubicBezTo>
                  <a:cubicBezTo>
                    <a:pt x="568" y="616"/>
                    <a:pt x="568" y="617"/>
                    <a:pt x="568" y="618"/>
                  </a:cubicBezTo>
                  <a:cubicBezTo>
                    <a:pt x="568" y="620"/>
                    <a:pt x="568" y="622"/>
                    <a:pt x="570" y="624"/>
                  </a:cubicBezTo>
                  <a:cubicBezTo>
                    <a:pt x="569" y="624"/>
                    <a:pt x="569" y="625"/>
                    <a:pt x="568" y="625"/>
                  </a:cubicBezTo>
                  <a:cubicBezTo>
                    <a:pt x="567" y="625"/>
                    <a:pt x="566" y="626"/>
                    <a:pt x="565" y="626"/>
                  </a:cubicBezTo>
                  <a:cubicBezTo>
                    <a:pt x="564" y="626"/>
                    <a:pt x="564" y="627"/>
                    <a:pt x="563" y="627"/>
                  </a:cubicBezTo>
                  <a:cubicBezTo>
                    <a:pt x="561" y="627"/>
                    <a:pt x="560" y="627"/>
                    <a:pt x="558" y="627"/>
                  </a:cubicBezTo>
                  <a:cubicBezTo>
                    <a:pt x="554" y="627"/>
                    <a:pt x="551" y="626"/>
                    <a:pt x="548" y="625"/>
                  </a:cubicBezTo>
                  <a:cubicBezTo>
                    <a:pt x="549" y="623"/>
                    <a:pt x="550" y="622"/>
                    <a:pt x="550" y="620"/>
                  </a:cubicBezTo>
                  <a:cubicBezTo>
                    <a:pt x="550" y="614"/>
                    <a:pt x="545" y="610"/>
                    <a:pt x="540" y="610"/>
                  </a:cubicBezTo>
                  <a:cubicBezTo>
                    <a:pt x="538" y="610"/>
                    <a:pt x="536" y="611"/>
                    <a:pt x="535" y="612"/>
                  </a:cubicBezTo>
                  <a:moveTo>
                    <a:pt x="571" y="611"/>
                  </a:moveTo>
                  <a:cubicBezTo>
                    <a:pt x="564" y="605"/>
                    <a:pt x="558" y="599"/>
                    <a:pt x="552" y="592"/>
                  </a:cubicBezTo>
                  <a:cubicBezTo>
                    <a:pt x="552" y="592"/>
                    <a:pt x="551" y="591"/>
                    <a:pt x="551" y="591"/>
                  </a:cubicBezTo>
                  <a:cubicBezTo>
                    <a:pt x="547" y="587"/>
                    <a:pt x="543" y="582"/>
                    <a:pt x="539" y="578"/>
                  </a:cubicBezTo>
                  <a:cubicBezTo>
                    <a:pt x="538" y="577"/>
                    <a:pt x="537" y="575"/>
                    <a:pt x="537" y="574"/>
                  </a:cubicBezTo>
                  <a:cubicBezTo>
                    <a:pt x="540" y="578"/>
                    <a:pt x="543" y="581"/>
                    <a:pt x="546" y="584"/>
                  </a:cubicBezTo>
                  <a:cubicBezTo>
                    <a:pt x="546" y="584"/>
                    <a:pt x="546" y="584"/>
                    <a:pt x="546" y="584"/>
                  </a:cubicBezTo>
                  <a:cubicBezTo>
                    <a:pt x="552" y="591"/>
                    <a:pt x="558" y="597"/>
                    <a:pt x="565" y="603"/>
                  </a:cubicBezTo>
                  <a:cubicBezTo>
                    <a:pt x="566" y="604"/>
                    <a:pt x="567" y="605"/>
                    <a:pt x="569" y="606"/>
                  </a:cubicBezTo>
                  <a:cubicBezTo>
                    <a:pt x="570" y="608"/>
                    <a:pt x="571" y="609"/>
                    <a:pt x="573" y="610"/>
                  </a:cubicBezTo>
                  <a:cubicBezTo>
                    <a:pt x="572" y="610"/>
                    <a:pt x="571" y="611"/>
                    <a:pt x="571" y="611"/>
                  </a:cubicBezTo>
                  <a:moveTo>
                    <a:pt x="646" y="623"/>
                  </a:moveTo>
                  <a:cubicBezTo>
                    <a:pt x="646" y="623"/>
                    <a:pt x="646" y="623"/>
                    <a:pt x="646" y="623"/>
                  </a:cubicBezTo>
                  <a:cubicBezTo>
                    <a:pt x="643" y="619"/>
                    <a:pt x="640" y="615"/>
                    <a:pt x="637" y="611"/>
                  </a:cubicBezTo>
                  <a:cubicBezTo>
                    <a:pt x="636" y="610"/>
                    <a:pt x="635" y="608"/>
                    <a:pt x="634" y="607"/>
                  </a:cubicBezTo>
                  <a:cubicBezTo>
                    <a:pt x="632" y="604"/>
                    <a:pt x="631" y="601"/>
                    <a:pt x="629" y="598"/>
                  </a:cubicBezTo>
                  <a:cubicBezTo>
                    <a:pt x="628" y="596"/>
                    <a:pt x="627" y="595"/>
                    <a:pt x="625" y="593"/>
                  </a:cubicBezTo>
                  <a:cubicBezTo>
                    <a:pt x="624" y="590"/>
                    <a:pt x="622" y="587"/>
                    <a:pt x="620" y="584"/>
                  </a:cubicBezTo>
                  <a:cubicBezTo>
                    <a:pt x="619" y="582"/>
                    <a:pt x="618" y="580"/>
                    <a:pt x="617" y="579"/>
                  </a:cubicBezTo>
                  <a:cubicBezTo>
                    <a:pt x="616" y="576"/>
                    <a:pt x="614" y="574"/>
                    <a:pt x="613" y="572"/>
                  </a:cubicBezTo>
                  <a:cubicBezTo>
                    <a:pt x="614" y="571"/>
                    <a:pt x="615" y="570"/>
                    <a:pt x="616" y="569"/>
                  </a:cubicBezTo>
                  <a:cubicBezTo>
                    <a:pt x="620" y="572"/>
                    <a:pt x="624" y="575"/>
                    <a:pt x="628" y="578"/>
                  </a:cubicBezTo>
                  <a:cubicBezTo>
                    <a:pt x="632" y="580"/>
                    <a:pt x="635" y="582"/>
                    <a:pt x="638" y="584"/>
                  </a:cubicBezTo>
                  <a:cubicBezTo>
                    <a:pt x="645" y="588"/>
                    <a:pt x="651" y="592"/>
                    <a:pt x="657" y="596"/>
                  </a:cubicBezTo>
                  <a:cubicBezTo>
                    <a:pt x="661" y="598"/>
                    <a:pt x="665" y="601"/>
                    <a:pt x="668" y="603"/>
                  </a:cubicBezTo>
                  <a:cubicBezTo>
                    <a:pt x="675" y="607"/>
                    <a:pt x="681" y="610"/>
                    <a:pt x="687" y="614"/>
                  </a:cubicBezTo>
                  <a:cubicBezTo>
                    <a:pt x="689" y="615"/>
                    <a:pt x="692" y="617"/>
                    <a:pt x="694" y="618"/>
                  </a:cubicBezTo>
                  <a:cubicBezTo>
                    <a:pt x="692" y="618"/>
                    <a:pt x="690" y="619"/>
                    <a:pt x="688" y="619"/>
                  </a:cubicBezTo>
                  <a:cubicBezTo>
                    <a:pt x="685" y="619"/>
                    <a:pt x="683" y="620"/>
                    <a:pt x="680" y="620"/>
                  </a:cubicBezTo>
                  <a:cubicBezTo>
                    <a:pt x="675" y="621"/>
                    <a:pt x="669" y="621"/>
                    <a:pt x="664" y="622"/>
                  </a:cubicBezTo>
                  <a:cubicBezTo>
                    <a:pt x="662" y="622"/>
                    <a:pt x="660" y="622"/>
                    <a:pt x="657" y="622"/>
                  </a:cubicBezTo>
                  <a:cubicBezTo>
                    <a:pt x="653" y="623"/>
                    <a:pt x="650" y="623"/>
                    <a:pt x="646" y="623"/>
                  </a:cubicBezTo>
                  <a:moveTo>
                    <a:pt x="569" y="614"/>
                  </a:moveTo>
                  <a:cubicBezTo>
                    <a:pt x="563" y="611"/>
                    <a:pt x="556" y="608"/>
                    <a:pt x="550" y="604"/>
                  </a:cubicBezTo>
                  <a:cubicBezTo>
                    <a:pt x="548" y="603"/>
                    <a:pt x="546" y="602"/>
                    <a:pt x="544" y="601"/>
                  </a:cubicBezTo>
                  <a:cubicBezTo>
                    <a:pt x="537" y="598"/>
                    <a:pt x="531" y="594"/>
                    <a:pt x="525" y="591"/>
                  </a:cubicBezTo>
                  <a:cubicBezTo>
                    <a:pt x="524" y="590"/>
                    <a:pt x="523" y="590"/>
                    <a:pt x="522" y="590"/>
                  </a:cubicBezTo>
                  <a:cubicBezTo>
                    <a:pt x="517" y="578"/>
                    <a:pt x="512" y="563"/>
                    <a:pt x="507" y="545"/>
                  </a:cubicBezTo>
                  <a:cubicBezTo>
                    <a:pt x="508" y="545"/>
                    <a:pt x="509" y="544"/>
                    <a:pt x="510" y="543"/>
                  </a:cubicBezTo>
                  <a:cubicBezTo>
                    <a:pt x="514" y="549"/>
                    <a:pt x="518" y="554"/>
                    <a:pt x="523" y="559"/>
                  </a:cubicBezTo>
                  <a:cubicBezTo>
                    <a:pt x="524" y="560"/>
                    <a:pt x="524" y="561"/>
                    <a:pt x="525" y="562"/>
                  </a:cubicBezTo>
                  <a:cubicBezTo>
                    <a:pt x="527" y="564"/>
                    <a:pt x="528" y="566"/>
                    <a:pt x="530" y="568"/>
                  </a:cubicBezTo>
                  <a:cubicBezTo>
                    <a:pt x="533" y="571"/>
                    <a:pt x="535" y="574"/>
                    <a:pt x="538" y="577"/>
                  </a:cubicBezTo>
                  <a:cubicBezTo>
                    <a:pt x="540" y="579"/>
                    <a:pt x="541" y="581"/>
                    <a:pt x="543" y="583"/>
                  </a:cubicBezTo>
                  <a:cubicBezTo>
                    <a:pt x="546" y="586"/>
                    <a:pt x="548" y="589"/>
                    <a:pt x="551" y="592"/>
                  </a:cubicBezTo>
                  <a:cubicBezTo>
                    <a:pt x="552" y="594"/>
                    <a:pt x="554" y="596"/>
                    <a:pt x="556" y="598"/>
                  </a:cubicBezTo>
                  <a:cubicBezTo>
                    <a:pt x="558" y="600"/>
                    <a:pt x="561" y="603"/>
                    <a:pt x="563" y="605"/>
                  </a:cubicBezTo>
                  <a:cubicBezTo>
                    <a:pt x="565" y="607"/>
                    <a:pt x="567" y="609"/>
                    <a:pt x="569" y="611"/>
                  </a:cubicBezTo>
                  <a:cubicBezTo>
                    <a:pt x="569" y="611"/>
                    <a:pt x="570" y="612"/>
                    <a:pt x="570" y="612"/>
                  </a:cubicBezTo>
                  <a:cubicBezTo>
                    <a:pt x="570" y="613"/>
                    <a:pt x="569" y="613"/>
                    <a:pt x="569" y="614"/>
                  </a:cubicBezTo>
                  <a:moveTo>
                    <a:pt x="512" y="545"/>
                  </a:moveTo>
                  <a:cubicBezTo>
                    <a:pt x="511" y="544"/>
                    <a:pt x="511" y="544"/>
                    <a:pt x="510" y="543"/>
                  </a:cubicBezTo>
                  <a:cubicBezTo>
                    <a:pt x="510" y="543"/>
                    <a:pt x="510" y="543"/>
                    <a:pt x="510" y="543"/>
                  </a:cubicBezTo>
                  <a:cubicBezTo>
                    <a:pt x="511" y="543"/>
                    <a:pt x="511" y="544"/>
                    <a:pt x="512" y="545"/>
                  </a:cubicBezTo>
                  <a:moveTo>
                    <a:pt x="573" y="610"/>
                  </a:moveTo>
                  <a:cubicBezTo>
                    <a:pt x="572" y="609"/>
                    <a:pt x="571" y="608"/>
                    <a:pt x="570" y="607"/>
                  </a:cubicBezTo>
                  <a:cubicBezTo>
                    <a:pt x="569" y="606"/>
                    <a:pt x="568" y="605"/>
                    <a:pt x="567" y="604"/>
                  </a:cubicBezTo>
                  <a:cubicBezTo>
                    <a:pt x="561" y="598"/>
                    <a:pt x="554" y="592"/>
                    <a:pt x="548" y="585"/>
                  </a:cubicBezTo>
                  <a:cubicBezTo>
                    <a:pt x="548" y="585"/>
                    <a:pt x="547" y="584"/>
                    <a:pt x="547" y="584"/>
                  </a:cubicBezTo>
                  <a:cubicBezTo>
                    <a:pt x="540" y="577"/>
                    <a:pt x="534" y="570"/>
                    <a:pt x="527" y="563"/>
                  </a:cubicBezTo>
                  <a:cubicBezTo>
                    <a:pt x="527" y="562"/>
                    <a:pt x="526" y="562"/>
                    <a:pt x="525" y="561"/>
                  </a:cubicBezTo>
                  <a:cubicBezTo>
                    <a:pt x="524" y="559"/>
                    <a:pt x="522" y="557"/>
                    <a:pt x="520" y="554"/>
                  </a:cubicBezTo>
                  <a:cubicBezTo>
                    <a:pt x="518" y="551"/>
                    <a:pt x="516" y="549"/>
                    <a:pt x="513" y="545"/>
                  </a:cubicBezTo>
                  <a:cubicBezTo>
                    <a:pt x="513" y="544"/>
                    <a:pt x="512" y="543"/>
                    <a:pt x="511" y="542"/>
                  </a:cubicBezTo>
                  <a:cubicBezTo>
                    <a:pt x="512" y="541"/>
                    <a:pt x="512" y="540"/>
                    <a:pt x="513" y="539"/>
                  </a:cubicBezTo>
                  <a:cubicBezTo>
                    <a:pt x="516" y="540"/>
                    <a:pt x="519" y="541"/>
                    <a:pt x="522" y="542"/>
                  </a:cubicBezTo>
                  <a:cubicBezTo>
                    <a:pt x="524" y="543"/>
                    <a:pt x="527" y="544"/>
                    <a:pt x="530" y="545"/>
                  </a:cubicBezTo>
                  <a:cubicBezTo>
                    <a:pt x="535" y="546"/>
                    <a:pt x="542" y="548"/>
                    <a:pt x="548" y="550"/>
                  </a:cubicBezTo>
                  <a:cubicBezTo>
                    <a:pt x="550" y="550"/>
                    <a:pt x="553" y="551"/>
                    <a:pt x="555" y="552"/>
                  </a:cubicBezTo>
                  <a:cubicBezTo>
                    <a:pt x="563" y="554"/>
                    <a:pt x="570" y="556"/>
                    <a:pt x="577" y="557"/>
                  </a:cubicBezTo>
                  <a:cubicBezTo>
                    <a:pt x="579" y="558"/>
                    <a:pt x="580" y="558"/>
                    <a:pt x="581" y="558"/>
                  </a:cubicBezTo>
                  <a:cubicBezTo>
                    <a:pt x="587" y="560"/>
                    <a:pt x="593" y="561"/>
                    <a:pt x="599" y="562"/>
                  </a:cubicBezTo>
                  <a:cubicBezTo>
                    <a:pt x="599" y="563"/>
                    <a:pt x="599" y="563"/>
                    <a:pt x="599" y="564"/>
                  </a:cubicBezTo>
                  <a:cubicBezTo>
                    <a:pt x="599" y="569"/>
                    <a:pt x="603" y="573"/>
                    <a:pt x="608" y="573"/>
                  </a:cubicBezTo>
                  <a:cubicBezTo>
                    <a:pt x="610" y="573"/>
                    <a:pt x="611" y="573"/>
                    <a:pt x="612" y="572"/>
                  </a:cubicBezTo>
                  <a:cubicBezTo>
                    <a:pt x="613" y="574"/>
                    <a:pt x="615" y="576"/>
                    <a:pt x="616" y="578"/>
                  </a:cubicBezTo>
                  <a:cubicBezTo>
                    <a:pt x="617" y="580"/>
                    <a:pt x="618" y="581"/>
                    <a:pt x="618" y="583"/>
                  </a:cubicBezTo>
                  <a:cubicBezTo>
                    <a:pt x="620" y="586"/>
                    <a:pt x="622" y="589"/>
                    <a:pt x="624" y="593"/>
                  </a:cubicBezTo>
                  <a:cubicBezTo>
                    <a:pt x="625" y="594"/>
                    <a:pt x="626" y="596"/>
                    <a:pt x="627" y="597"/>
                  </a:cubicBezTo>
                  <a:cubicBezTo>
                    <a:pt x="629" y="601"/>
                    <a:pt x="632" y="604"/>
                    <a:pt x="634" y="607"/>
                  </a:cubicBezTo>
                  <a:cubicBezTo>
                    <a:pt x="634" y="608"/>
                    <a:pt x="635" y="609"/>
                    <a:pt x="636" y="610"/>
                  </a:cubicBezTo>
                  <a:cubicBezTo>
                    <a:pt x="639" y="614"/>
                    <a:pt x="641" y="618"/>
                    <a:pt x="644" y="622"/>
                  </a:cubicBezTo>
                  <a:cubicBezTo>
                    <a:pt x="645" y="623"/>
                    <a:pt x="645" y="623"/>
                    <a:pt x="645" y="623"/>
                  </a:cubicBezTo>
                  <a:cubicBezTo>
                    <a:pt x="642" y="623"/>
                    <a:pt x="638" y="623"/>
                    <a:pt x="635" y="623"/>
                  </a:cubicBezTo>
                  <a:cubicBezTo>
                    <a:pt x="630" y="623"/>
                    <a:pt x="625" y="623"/>
                    <a:pt x="620" y="623"/>
                  </a:cubicBezTo>
                  <a:cubicBezTo>
                    <a:pt x="618" y="623"/>
                    <a:pt x="615" y="623"/>
                    <a:pt x="612" y="622"/>
                  </a:cubicBezTo>
                  <a:cubicBezTo>
                    <a:pt x="610" y="622"/>
                    <a:pt x="608" y="622"/>
                    <a:pt x="606" y="622"/>
                  </a:cubicBezTo>
                  <a:cubicBezTo>
                    <a:pt x="604" y="622"/>
                    <a:pt x="602" y="621"/>
                    <a:pt x="600" y="621"/>
                  </a:cubicBezTo>
                  <a:cubicBezTo>
                    <a:pt x="597" y="621"/>
                    <a:pt x="594" y="621"/>
                    <a:pt x="591" y="620"/>
                  </a:cubicBezTo>
                  <a:cubicBezTo>
                    <a:pt x="591" y="620"/>
                    <a:pt x="590" y="620"/>
                    <a:pt x="589" y="620"/>
                  </a:cubicBezTo>
                  <a:cubicBezTo>
                    <a:pt x="588" y="620"/>
                    <a:pt x="587" y="620"/>
                    <a:pt x="586" y="619"/>
                  </a:cubicBezTo>
                  <a:cubicBezTo>
                    <a:pt x="586" y="619"/>
                    <a:pt x="587" y="619"/>
                    <a:pt x="587" y="618"/>
                  </a:cubicBezTo>
                  <a:cubicBezTo>
                    <a:pt x="587" y="613"/>
                    <a:pt x="582" y="609"/>
                    <a:pt x="577" y="609"/>
                  </a:cubicBezTo>
                  <a:cubicBezTo>
                    <a:pt x="576" y="609"/>
                    <a:pt x="575" y="609"/>
                    <a:pt x="573" y="610"/>
                  </a:cubicBezTo>
                  <a:moveTo>
                    <a:pt x="521" y="589"/>
                  </a:moveTo>
                  <a:cubicBezTo>
                    <a:pt x="517" y="586"/>
                    <a:pt x="512" y="584"/>
                    <a:pt x="508" y="581"/>
                  </a:cubicBezTo>
                  <a:cubicBezTo>
                    <a:pt x="505" y="580"/>
                    <a:pt x="503" y="579"/>
                    <a:pt x="501" y="577"/>
                  </a:cubicBezTo>
                  <a:cubicBezTo>
                    <a:pt x="494" y="574"/>
                    <a:pt x="488" y="570"/>
                    <a:pt x="482" y="566"/>
                  </a:cubicBezTo>
                  <a:cubicBezTo>
                    <a:pt x="481" y="565"/>
                    <a:pt x="479" y="564"/>
                    <a:pt x="477" y="563"/>
                  </a:cubicBezTo>
                  <a:cubicBezTo>
                    <a:pt x="470" y="559"/>
                    <a:pt x="464" y="555"/>
                    <a:pt x="457" y="550"/>
                  </a:cubicBezTo>
                  <a:cubicBezTo>
                    <a:pt x="456" y="550"/>
                    <a:pt x="455" y="549"/>
                    <a:pt x="454" y="549"/>
                  </a:cubicBezTo>
                  <a:cubicBezTo>
                    <a:pt x="447" y="544"/>
                    <a:pt x="440" y="539"/>
                    <a:pt x="432" y="534"/>
                  </a:cubicBezTo>
                  <a:cubicBezTo>
                    <a:pt x="432" y="534"/>
                    <a:pt x="432" y="534"/>
                    <a:pt x="432" y="534"/>
                  </a:cubicBezTo>
                  <a:cubicBezTo>
                    <a:pt x="430" y="532"/>
                    <a:pt x="427" y="530"/>
                    <a:pt x="425" y="529"/>
                  </a:cubicBezTo>
                  <a:cubicBezTo>
                    <a:pt x="426" y="529"/>
                    <a:pt x="427" y="529"/>
                    <a:pt x="427" y="529"/>
                  </a:cubicBezTo>
                  <a:cubicBezTo>
                    <a:pt x="428" y="530"/>
                    <a:pt x="429" y="530"/>
                    <a:pt x="430" y="530"/>
                  </a:cubicBezTo>
                  <a:cubicBezTo>
                    <a:pt x="434" y="531"/>
                    <a:pt x="437" y="532"/>
                    <a:pt x="441" y="533"/>
                  </a:cubicBezTo>
                  <a:cubicBezTo>
                    <a:pt x="442" y="533"/>
                    <a:pt x="444" y="534"/>
                    <a:pt x="445" y="534"/>
                  </a:cubicBezTo>
                  <a:cubicBezTo>
                    <a:pt x="448" y="534"/>
                    <a:pt x="452" y="535"/>
                    <a:pt x="455" y="536"/>
                  </a:cubicBezTo>
                  <a:cubicBezTo>
                    <a:pt x="457" y="536"/>
                    <a:pt x="459" y="536"/>
                    <a:pt x="462" y="536"/>
                  </a:cubicBezTo>
                  <a:cubicBezTo>
                    <a:pt x="464" y="537"/>
                    <a:pt x="466" y="537"/>
                    <a:pt x="468" y="537"/>
                  </a:cubicBezTo>
                  <a:cubicBezTo>
                    <a:pt x="473" y="538"/>
                    <a:pt x="478" y="538"/>
                    <a:pt x="482" y="538"/>
                  </a:cubicBezTo>
                  <a:cubicBezTo>
                    <a:pt x="486" y="538"/>
                    <a:pt x="489" y="538"/>
                    <a:pt x="493" y="537"/>
                  </a:cubicBezTo>
                  <a:cubicBezTo>
                    <a:pt x="494" y="537"/>
                    <a:pt x="494" y="537"/>
                    <a:pt x="495" y="537"/>
                  </a:cubicBezTo>
                  <a:cubicBezTo>
                    <a:pt x="495" y="542"/>
                    <a:pt x="499" y="545"/>
                    <a:pt x="504" y="545"/>
                  </a:cubicBezTo>
                  <a:cubicBezTo>
                    <a:pt x="505" y="545"/>
                    <a:pt x="505" y="545"/>
                    <a:pt x="506" y="545"/>
                  </a:cubicBezTo>
                  <a:cubicBezTo>
                    <a:pt x="511" y="563"/>
                    <a:pt x="516" y="577"/>
                    <a:pt x="521" y="589"/>
                  </a:cubicBezTo>
                  <a:moveTo>
                    <a:pt x="599" y="561"/>
                  </a:moveTo>
                  <a:cubicBezTo>
                    <a:pt x="597" y="561"/>
                    <a:pt x="595" y="560"/>
                    <a:pt x="594" y="560"/>
                  </a:cubicBezTo>
                  <a:cubicBezTo>
                    <a:pt x="589" y="559"/>
                    <a:pt x="585" y="558"/>
                    <a:pt x="581" y="557"/>
                  </a:cubicBezTo>
                  <a:cubicBezTo>
                    <a:pt x="576" y="556"/>
                    <a:pt x="570" y="555"/>
                    <a:pt x="565" y="553"/>
                  </a:cubicBezTo>
                  <a:cubicBezTo>
                    <a:pt x="557" y="552"/>
                    <a:pt x="550" y="550"/>
                    <a:pt x="543" y="547"/>
                  </a:cubicBezTo>
                  <a:cubicBezTo>
                    <a:pt x="538" y="546"/>
                    <a:pt x="534" y="545"/>
                    <a:pt x="530" y="544"/>
                  </a:cubicBezTo>
                  <a:cubicBezTo>
                    <a:pt x="526" y="543"/>
                    <a:pt x="522" y="541"/>
                    <a:pt x="518" y="540"/>
                  </a:cubicBezTo>
                  <a:cubicBezTo>
                    <a:pt x="516" y="540"/>
                    <a:pt x="515" y="539"/>
                    <a:pt x="513" y="538"/>
                  </a:cubicBezTo>
                  <a:cubicBezTo>
                    <a:pt x="513" y="538"/>
                    <a:pt x="513" y="537"/>
                    <a:pt x="513" y="536"/>
                  </a:cubicBezTo>
                  <a:cubicBezTo>
                    <a:pt x="513" y="534"/>
                    <a:pt x="513" y="532"/>
                    <a:pt x="511" y="530"/>
                  </a:cubicBezTo>
                  <a:cubicBezTo>
                    <a:pt x="512" y="530"/>
                    <a:pt x="512" y="529"/>
                    <a:pt x="513" y="529"/>
                  </a:cubicBezTo>
                  <a:cubicBezTo>
                    <a:pt x="514" y="528"/>
                    <a:pt x="515" y="527"/>
                    <a:pt x="516" y="526"/>
                  </a:cubicBezTo>
                  <a:cubicBezTo>
                    <a:pt x="516" y="525"/>
                    <a:pt x="517" y="524"/>
                    <a:pt x="518" y="523"/>
                  </a:cubicBezTo>
                  <a:cubicBezTo>
                    <a:pt x="519" y="522"/>
                    <a:pt x="520" y="521"/>
                    <a:pt x="521" y="520"/>
                  </a:cubicBezTo>
                  <a:cubicBezTo>
                    <a:pt x="522" y="519"/>
                    <a:pt x="523" y="518"/>
                    <a:pt x="524" y="517"/>
                  </a:cubicBezTo>
                  <a:cubicBezTo>
                    <a:pt x="525" y="516"/>
                    <a:pt x="526" y="515"/>
                    <a:pt x="527" y="514"/>
                  </a:cubicBezTo>
                  <a:cubicBezTo>
                    <a:pt x="527" y="514"/>
                    <a:pt x="527" y="513"/>
                    <a:pt x="528" y="513"/>
                  </a:cubicBezTo>
                  <a:cubicBezTo>
                    <a:pt x="531" y="514"/>
                    <a:pt x="534" y="515"/>
                    <a:pt x="537" y="516"/>
                  </a:cubicBezTo>
                  <a:cubicBezTo>
                    <a:pt x="542" y="518"/>
                    <a:pt x="548" y="521"/>
                    <a:pt x="554" y="523"/>
                  </a:cubicBezTo>
                  <a:cubicBezTo>
                    <a:pt x="563" y="526"/>
                    <a:pt x="572" y="529"/>
                    <a:pt x="581" y="532"/>
                  </a:cubicBezTo>
                  <a:cubicBezTo>
                    <a:pt x="586" y="534"/>
                    <a:pt x="591" y="535"/>
                    <a:pt x="596" y="537"/>
                  </a:cubicBezTo>
                  <a:cubicBezTo>
                    <a:pt x="599" y="538"/>
                    <a:pt x="602" y="539"/>
                    <a:pt x="606" y="540"/>
                  </a:cubicBezTo>
                  <a:cubicBezTo>
                    <a:pt x="606" y="542"/>
                    <a:pt x="606" y="545"/>
                    <a:pt x="606" y="547"/>
                  </a:cubicBezTo>
                  <a:cubicBezTo>
                    <a:pt x="606" y="547"/>
                    <a:pt x="606" y="547"/>
                    <a:pt x="606" y="547"/>
                  </a:cubicBezTo>
                  <a:cubicBezTo>
                    <a:pt x="607" y="550"/>
                    <a:pt x="607" y="552"/>
                    <a:pt x="607" y="554"/>
                  </a:cubicBezTo>
                  <a:cubicBezTo>
                    <a:pt x="603" y="555"/>
                    <a:pt x="600" y="558"/>
                    <a:pt x="599" y="561"/>
                  </a:cubicBezTo>
                  <a:moveTo>
                    <a:pt x="500" y="527"/>
                  </a:moveTo>
                  <a:cubicBezTo>
                    <a:pt x="498" y="524"/>
                    <a:pt x="496" y="521"/>
                    <a:pt x="493" y="518"/>
                  </a:cubicBezTo>
                  <a:cubicBezTo>
                    <a:pt x="491" y="515"/>
                    <a:pt x="489" y="512"/>
                    <a:pt x="487" y="509"/>
                  </a:cubicBezTo>
                  <a:cubicBezTo>
                    <a:pt x="485" y="505"/>
                    <a:pt x="482" y="502"/>
                    <a:pt x="480" y="498"/>
                  </a:cubicBezTo>
                  <a:cubicBezTo>
                    <a:pt x="479" y="498"/>
                    <a:pt x="479" y="497"/>
                    <a:pt x="478" y="496"/>
                  </a:cubicBezTo>
                  <a:cubicBezTo>
                    <a:pt x="479" y="495"/>
                    <a:pt x="480" y="494"/>
                    <a:pt x="481" y="493"/>
                  </a:cubicBezTo>
                  <a:cubicBezTo>
                    <a:pt x="486" y="495"/>
                    <a:pt x="491" y="497"/>
                    <a:pt x="497" y="500"/>
                  </a:cubicBezTo>
                  <a:cubicBezTo>
                    <a:pt x="502" y="502"/>
                    <a:pt x="507" y="505"/>
                    <a:pt x="513" y="507"/>
                  </a:cubicBezTo>
                  <a:cubicBezTo>
                    <a:pt x="518" y="509"/>
                    <a:pt x="522" y="511"/>
                    <a:pt x="527" y="512"/>
                  </a:cubicBezTo>
                  <a:cubicBezTo>
                    <a:pt x="527" y="513"/>
                    <a:pt x="526" y="514"/>
                    <a:pt x="526" y="514"/>
                  </a:cubicBezTo>
                  <a:cubicBezTo>
                    <a:pt x="525" y="515"/>
                    <a:pt x="525" y="515"/>
                    <a:pt x="525" y="515"/>
                  </a:cubicBezTo>
                  <a:cubicBezTo>
                    <a:pt x="523" y="517"/>
                    <a:pt x="522" y="518"/>
                    <a:pt x="520" y="520"/>
                  </a:cubicBezTo>
                  <a:cubicBezTo>
                    <a:pt x="520" y="520"/>
                    <a:pt x="520" y="520"/>
                    <a:pt x="520" y="520"/>
                  </a:cubicBezTo>
                  <a:cubicBezTo>
                    <a:pt x="518" y="522"/>
                    <a:pt x="516" y="524"/>
                    <a:pt x="515" y="526"/>
                  </a:cubicBezTo>
                  <a:cubicBezTo>
                    <a:pt x="514" y="526"/>
                    <a:pt x="514" y="526"/>
                    <a:pt x="514" y="526"/>
                  </a:cubicBezTo>
                  <a:cubicBezTo>
                    <a:pt x="513" y="527"/>
                    <a:pt x="512" y="528"/>
                    <a:pt x="511" y="529"/>
                  </a:cubicBezTo>
                  <a:cubicBezTo>
                    <a:pt x="509" y="528"/>
                    <a:pt x="507" y="527"/>
                    <a:pt x="504" y="527"/>
                  </a:cubicBezTo>
                  <a:cubicBezTo>
                    <a:pt x="503" y="527"/>
                    <a:pt x="501" y="527"/>
                    <a:pt x="500" y="527"/>
                  </a:cubicBezTo>
                  <a:moveTo>
                    <a:pt x="482" y="537"/>
                  </a:moveTo>
                  <a:cubicBezTo>
                    <a:pt x="478" y="537"/>
                    <a:pt x="473" y="537"/>
                    <a:pt x="468" y="536"/>
                  </a:cubicBezTo>
                  <a:cubicBezTo>
                    <a:pt x="466" y="536"/>
                    <a:pt x="465" y="536"/>
                    <a:pt x="463" y="536"/>
                  </a:cubicBezTo>
                  <a:cubicBezTo>
                    <a:pt x="460" y="535"/>
                    <a:pt x="457" y="535"/>
                    <a:pt x="454" y="535"/>
                  </a:cubicBezTo>
                  <a:cubicBezTo>
                    <a:pt x="452" y="534"/>
                    <a:pt x="449" y="534"/>
                    <a:pt x="447" y="533"/>
                  </a:cubicBezTo>
                  <a:cubicBezTo>
                    <a:pt x="445" y="533"/>
                    <a:pt x="443" y="533"/>
                    <a:pt x="441" y="532"/>
                  </a:cubicBezTo>
                  <a:cubicBezTo>
                    <a:pt x="438" y="531"/>
                    <a:pt x="435" y="531"/>
                    <a:pt x="432" y="530"/>
                  </a:cubicBezTo>
                  <a:cubicBezTo>
                    <a:pt x="430" y="529"/>
                    <a:pt x="428" y="529"/>
                    <a:pt x="427" y="528"/>
                  </a:cubicBezTo>
                  <a:cubicBezTo>
                    <a:pt x="425" y="528"/>
                    <a:pt x="424" y="527"/>
                    <a:pt x="423" y="527"/>
                  </a:cubicBezTo>
                  <a:cubicBezTo>
                    <a:pt x="419" y="525"/>
                    <a:pt x="416" y="522"/>
                    <a:pt x="412" y="520"/>
                  </a:cubicBezTo>
                  <a:cubicBezTo>
                    <a:pt x="410" y="518"/>
                    <a:pt x="408" y="517"/>
                    <a:pt x="406" y="515"/>
                  </a:cubicBezTo>
                  <a:cubicBezTo>
                    <a:pt x="400" y="511"/>
                    <a:pt x="394" y="506"/>
                    <a:pt x="388" y="502"/>
                  </a:cubicBezTo>
                  <a:cubicBezTo>
                    <a:pt x="387" y="501"/>
                    <a:pt x="386" y="500"/>
                    <a:pt x="385" y="499"/>
                  </a:cubicBezTo>
                  <a:cubicBezTo>
                    <a:pt x="375" y="492"/>
                    <a:pt x="366" y="485"/>
                    <a:pt x="357" y="477"/>
                  </a:cubicBezTo>
                  <a:cubicBezTo>
                    <a:pt x="358" y="478"/>
                    <a:pt x="358" y="478"/>
                    <a:pt x="359" y="478"/>
                  </a:cubicBezTo>
                  <a:cubicBezTo>
                    <a:pt x="362" y="480"/>
                    <a:pt x="365" y="482"/>
                    <a:pt x="368" y="484"/>
                  </a:cubicBezTo>
                  <a:cubicBezTo>
                    <a:pt x="371" y="485"/>
                    <a:pt x="374" y="487"/>
                    <a:pt x="377" y="488"/>
                  </a:cubicBezTo>
                  <a:cubicBezTo>
                    <a:pt x="380" y="490"/>
                    <a:pt x="383" y="492"/>
                    <a:pt x="386" y="493"/>
                  </a:cubicBezTo>
                  <a:cubicBezTo>
                    <a:pt x="393" y="497"/>
                    <a:pt x="400" y="500"/>
                    <a:pt x="406" y="503"/>
                  </a:cubicBezTo>
                  <a:cubicBezTo>
                    <a:pt x="409" y="505"/>
                    <a:pt x="413" y="506"/>
                    <a:pt x="416" y="507"/>
                  </a:cubicBezTo>
                  <a:cubicBezTo>
                    <a:pt x="423" y="511"/>
                    <a:pt x="430" y="514"/>
                    <a:pt x="438" y="516"/>
                  </a:cubicBezTo>
                  <a:cubicBezTo>
                    <a:pt x="440" y="517"/>
                    <a:pt x="443" y="518"/>
                    <a:pt x="446" y="519"/>
                  </a:cubicBezTo>
                  <a:cubicBezTo>
                    <a:pt x="454" y="522"/>
                    <a:pt x="462" y="525"/>
                    <a:pt x="470" y="527"/>
                  </a:cubicBezTo>
                  <a:cubicBezTo>
                    <a:pt x="471" y="528"/>
                    <a:pt x="473" y="528"/>
                    <a:pt x="474" y="529"/>
                  </a:cubicBezTo>
                  <a:cubicBezTo>
                    <a:pt x="481" y="531"/>
                    <a:pt x="488" y="532"/>
                    <a:pt x="495" y="534"/>
                  </a:cubicBezTo>
                  <a:cubicBezTo>
                    <a:pt x="495" y="535"/>
                    <a:pt x="495" y="535"/>
                    <a:pt x="495" y="536"/>
                  </a:cubicBezTo>
                  <a:cubicBezTo>
                    <a:pt x="495" y="536"/>
                    <a:pt x="495" y="536"/>
                    <a:pt x="495" y="536"/>
                  </a:cubicBezTo>
                  <a:cubicBezTo>
                    <a:pt x="494" y="537"/>
                    <a:pt x="493" y="537"/>
                    <a:pt x="493" y="537"/>
                  </a:cubicBezTo>
                  <a:cubicBezTo>
                    <a:pt x="489" y="537"/>
                    <a:pt x="486" y="537"/>
                    <a:pt x="482" y="537"/>
                  </a:cubicBezTo>
                  <a:moveTo>
                    <a:pt x="496" y="531"/>
                  </a:moveTo>
                  <a:cubicBezTo>
                    <a:pt x="491" y="528"/>
                    <a:pt x="486" y="525"/>
                    <a:pt x="481" y="522"/>
                  </a:cubicBezTo>
                  <a:cubicBezTo>
                    <a:pt x="479" y="522"/>
                    <a:pt x="477" y="521"/>
                    <a:pt x="476" y="520"/>
                  </a:cubicBezTo>
                  <a:cubicBezTo>
                    <a:pt x="470" y="516"/>
                    <a:pt x="464" y="513"/>
                    <a:pt x="458" y="509"/>
                  </a:cubicBezTo>
                  <a:cubicBezTo>
                    <a:pt x="455" y="507"/>
                    <a:pt x="453" y="506"/>
                    <a:pt x="450" y="504"/>
                  </a:cubicBezTo>
                  <a:cubicBezTo>
                    <a:pt x="445" y="501"/>
                    <a:pt x="440" y="498"/>
                    <a:pt x="435" y="495"/>
                  </a:cubicBezTo>
                  <a:cubicBezTo>
                    <a:pt x="432" y="493"/>
                    <a:pt x="430" y="491"/>
                    <a:pt x="427" y="490"/>
                  </a:cubicBezTo>
                  <a:cubicBezTo>
                    <a:pt x="422" y="487"/>
                    <a:pt x="418" y="484"/>
                    <a:pt x="413" y="481"/>
                  </a:cubicBezTo>
                  <a:cubicBezTo>
                    <a:pt x="410" y="479"/>
                    <a:pt x="407" y="477"/>
                    <a:pt x="404" y="475"/>
                  </a:cubicBezTo>
                  <a:cubicBezTo>
                    <a:pt x="400" y="472"/>
                    <a:pt x="395" y="469"/>
                    <a:pt x="391" y="466"/>
                  </a:cubicBezTo>
                  <a:cubicBezTo>
                    <a:pt x="388" y="464"/>
                    <a:pt x="385" y="462"/>
                    <a:pt x="382" y="460"/>
                  </a:cubicBezTo>
                  <a:cubicBezTo>
                    <a:pt x="378" y="457"/>
                    <a:pt x="374" y="454"/>
                    <a:pt x="370" y="450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371" y="451"/>
                    <a:pt x="372" y="452"/>
                    <a:pt x="374" y="453"/>
                  </a:cubicBezTo>
                  <a:cubicBezTo>
                    <a:pt x="377" y="454"/>
                    <a:pt x="380" y="455"/>
                    <a:pt x="383" y="457"/>
                  </a:cubicBezTo>
                  <a:cubicBezTo>
                    <a:pt x="385" y="458"/>
                    <a:pt x="388" y="459"/>
                    <a:pt x="390" y="460"/>
                  </a:cubicBezTo>
                  <a:cubicBezTo>
                    <a:pt x="393" y="461"/>
                    <a:pt x="397" y="463"/>
                    <a:pt x="400" y="464"/>
                  </a:cubicBezTo>
                  <a:cubicBezTo>
                    <a:pt x="402" y="465"/>
                    <a:pt x="404" y="466"/>
                    <a:pt x="406" y="467"/>
                  </a:cubicBezTo>
                  <a:cubicBezTo>
                    <a:pt x="410" y="468"/>
                    <a:pt x="413" y="470"/>
                    <a:pt x="417" y="471"/>
                  </a:cubicBezTo>
                  <a:cubicBezTo>
                    <a:pt x="419" y="472"/>
                    <a:pt x="421" y="473"/>
                    <a:pt x="423" y="473"/>
                  </a:cubicBezTo>
                  <a:cubicBezTo>
                    <a:pt x="427" y="475"/>
                    <a:pt x="430" y="476"/>
                    <a:pt x="434" y="477"/>
                  </a:cubicBezTo>
                  <a:cubicBezTo>
                    <a:pt x="436" y="478"/>
                    <a:pt x="438" y="479"/>
                    <a:pt x="439" y="479"/>
                  </a:cubicBezTo>
                  <a:cubicBezTo>
                    <a:pt x="444" y="481"/>
                    <a:pt x="449" y="482"/>
                    <a:pt x="454" y="484"/>
                  </a:cubicBezTo>
                  <a:cubicBezTo>
                    <a:pt x="455" y="484"/>
                    <a:pt x="455" y="484"/>
                    <a:pt x="456" y="484"/>
                  </a:cubicBezTo>
                  <a:cubicBezTo>
                    <a:pt x="458" y="485"/>
                    <a:pt x="461" y="486"/>
                    <a:pt x="464" y="486"/>
                  </a:cubicBezTo>
                  <a:cubicBezTo>
                    <a:pt x="464" y="487"/>
                    <a:pt x="463" y="488"/>
                    <a:pt x="463" y="488"/>
                  </a:cubicBezTo>
                  <a:cubicBezTo>
                    <a:pt x="463" y="494"/>
                    <a:pt x="468" y="498"/>
                    <a:pt x="473" y="498"/>
                  </a:cubicBezTo>
                  <a:cubicBezTo>
                    <a:pt x="475" y="498"/>
                    <a:pt x="476" y="497"/>
                    <a:pt x="478" y="496"/>
                  </a:cubicBezTo>
                  <a:cubicBezTo>
                    <a:pt x="480" y="501"/>
                    <a:pt x="483" y="505"/>
                    <a:pt x="486" y="509"/>
                  </a:cubicBezTo>
                  <a:cubicBezTo>
                    <a:pt x="486" y="509"/>
                    <a:pt x="486" y="509"/>
                    <a:pt x="486" y="509"/>
                  </a:cubicBezTo>
                  <a:cubicBezTo>
                    <a:pt x="490" y="515"/>
                    <a:pt x="495" y="522"/>
                    <a:pt x="499" y="528"/>
                  </a:cubicBezTo>
                  <a:cubicBezTo>
                    <a:pt x="499" y="528"/>
                    <a:pt x="499" y="528"/>
                    <a:pt x="499" y="528"/>
                  </a:cubicBezTo>
                  <a:cubicBezTo>
                    <a:pt x="498" y="529"/>
                    <a:pt x="497" y="530"/>
                    <a:pt x="496" y="531"/>
                  </a:cubicBezTo>
                  <a:moveTo>
                    <a:pt x="419" y="526"/>
                  </a:moveTo>
                  <a:cubicBezTo>
                    <a:pt x="418" y="526"/>
                    <a:pt x="417" y="525"/>
                    <a:pt x="416" y="525"/>
                  </a:cubicBezTo>
                  <a:cubicBezTo>
                    <a:pt x="415" y="525"/>
                    <a:pt x="415" y="524"/>
                    <a:pt x="414" y="524"/>
                  </a:cubicBezTo>
                  <a:cubicBezTo>
                    <a:pt x="410" y="523"/>
                    <a:pt x="406" y="521"/>
                    <a:pt x="402" y="519"/>
                  </a:cubicBezTo>
                  <a:cubicBezTo>
                    <a:pt x="401" y="519"/>
                    <a:pt x="401" y="519"/>
                    <a:pt x="401" y="519"/>
                  </a:cubicBezTo>
                  <a:cubicBezTo>
                    <a:pt x="397" y="517"/>
                    <a:pt x="393" y="515"/>
                    <a:pt x="388" y="513"/>
                  </a:cubicBezTo>
                  <a:cubicBezTo>
                    <a:pt x="388" y="513"/>
                    <a:pt x="388" y="513"/>
                    <a:pt x="388" y="513"/>
                  </a:cubicBezTo>
                  <a:cubicBezTo>
                    <a:pt x="348" y="492"/>
                    <a:pt x="308" y="459"/>
                    <a:pt x="271" y="415"/>
                  </a:cubicBezTo>
                  <a:cubicBezTo>
                    <a:pt x="272" y="416"/>
                    <a:pt x="272" y="416"/>
                    <a:pt x="273" y="417"/>
                  </a:cubicBezTo>
                  <a:cubicBezTo>
                    <a:pt x="281" y="423"/>
                    <a:pt x="288" y="429"/>
                    <a:pt x="296" y="435"/>
                  </a:cubicBezTo>
                  <a:cubicBezTo>
                    <a:pt x="298" y="437"/>
                    <a:pt x="299" y="438"/>
                    <a:pt x="301" y="440"/>
                  </a:cubicBezTo>
                  <a:cubicBezTo>
                    <a:pt x="309" y="445"/>
                    <a:pt x="316" y="450"/>
                    <a:pt x="323" y="456"/>
                  </a:cubicBezTo>
                  <a:cubicBezTo>
                    <a:pt x="326" y="457"/>
                    <a:pt x="328" y="459"/>
                    <a:pt x="330" y="460"/>
                  </a:cubicBezTo>
                  <a:cubicBezTo>
                    <a:pt x="337" y="465"/>
                    <a:pt x="344" y="469"/>
                    <a:pt x="350" y="473"/>
                  </a:cubicBezTo>
                  <a:cubicBezTo>
                    <a:pt x="351" y="474"/>
                    <a:pt x="352" y="474"/>
                    <a:pt x="352" y="474"/>
                  </a:cubicBezTo>
                  <a:cubicBezTo>
                    <a:pt x="362" y="483"/>
                    <a:pt x="373" y="491"/>
                    <a:pt x="383" y="499"/>
                  </a:cubicBezTo>
                  <a:cubicBezTo>
                    <a:pt x="384" y="500"/>
                    <a:pt x="385" y="500"/>
                    <a:pt x="385" y="501"/>
                  </a:cubicBezTo>
                  <a:cubicBezTo>
                    <a:pt x="392" y="506"/>
                    <a:pt x="398" y="511"/>
                    <a:pt x="405" y="516"/>
                  </a:cubicBezTo>
                  <a:cubicBezTo>
                    <a:pt x="406" y="517"/>
                    <a:pt x="408" y="518"/>
                    <a:pt x="409" y="519"/>
                  </a:cubicBezTo>
                  <a:cubicBezTo>
                    <a:pt x="413" y="521"/>
                    <a:pt x="416" y="523"/>
                    <a:pt x="419" y="526"/>
                  </a:cubicBezTo>
                  <a:moveTo>
                    <a:pt x="606" y="539"/>
                  </a:moveTo>
                  <a:cubicBezTo>
                    <a:pt x="588" y="534"/>
                    <a:pt x="571" y="528"/>
                    <a:pt x="553" y="522"/>
                  </a:cubicBezTo>
                  <a:cubicBezTo>
                    <a:pt x="553" y="522"/>
                    <a:pt x="552" y="521"/>
                    <a:pt x="551" y="521"/>
                  </a:cubicBezTo>
                  <a:cubicBezTo>
                    <a:pt x="544" y="518"/>
                    <a:pt x="536" y="515"/>
                    <a:pt x="528" y="512"/>
                  </a:cubicBezTo>
                  <a:cubicBezTo>
                    <a:pt x="529" y="512"/>
                    <a:pt x="529" y="511"/>
                    <a:pt x="530" y="510"/>
                  </a:cubicBezTo>
                  <a:cubicBezTo>
                    <a:pt x="531" y="510"/>
                    <a:pt x="531" y="509"/>
                    <a:pt x="532" y="508"/>
                  </a:cubicBezTo>
                  <a:cubicBezTo>
                    <a:pt x="534" y="506"/>
                    <a:pt x="535" y="504"/>
                    <a:pt x="536" y="503"/>
                  </a:cubicBezTo>
                  <a:cubicBezTo>
                    <a:pt x="537" y="502"/>
                    <a:pt x="537" y="502"/>
                    <a:pt x="538" y="501"/>
                  </a:cubicBezTo>
                  <a:cubicBezTo>
                    <a:pt x="545" y="491"/>
                    <a:pt x="553" y="480"/>
                    <a:pt x="561" y="468"/>
                  </a:cubicBezTo>
                  <a:cubicBezTo>
                    <a:pt x="561" y="468"/>
                    <a:pt x="561" y="468"/>
                    <a:pt x="561" y="468"/>
                  </a:cubicBezTo>
                  <a:cubicBezTo>
                    <a:pt x="563" y="465"/>
                    <a:pt x="565" y="462"/>
                    <a:pt x="567" y="459"/>
                  </a:cubicBezTo>
                  <a:cubicBezTo>
                    <a:pt x="568" y="458"/>
                    <a:pt x="568" y="458"/>
                    <a:pt x="568" y="457"/>
                  </a:cubicBezTo>
                  <a:cubicBezTo>
                    <a:pt x="570" y="454"/>
                    <a:pt x="572" y="452"/>
                    <a:pt x="573" y="449"/>
                  </a:cubicBezTo>
                  <a:cubicBezTo>
                    <a:pt x="574" y="448"/>
                    <a:pt x="574" y="447"/>
                    <a:pt x="575" y="446"/>
                  </a:cubicBezTo>
                  <a:cubicBezTo>
                    <a:pt x="576" y="444"/>
                    <a:pt x="578" y="441"/>
                    <a:pt x="580" y="438"/>
                  </a:cubicBezTo>
                  <a:cubicBezTo>
                    <a:pt x="580" y="437"/>
                    <a:pt x="581" y="436"/>
                    <a:pt x="582" y="435"/>
                  </a:cubicBezTo>
                  <a:cubicBezTo>
                    <a:pt x="583" y="432"/>
                    <a:pt x="585" y="430"/>
                    <a:pt x="586" y="427"/>
                  </a:cubicBezTo>
                  <a:cubicBezTo>
                    <a:pt x="587" y="426"/>
                    <a:pt x="588" y="424"/>
                    <a:pt x="588" y="423"/>
                  </a:cubicBezTo>
                  <a:cubicBezTo>
                    <a:pt x="590" y="420"/>
                    <a:pt x="591" y="418"/>
                    <a:pt x="593" y="415"/>
                  </a:cubicBezTo>
                  <a:cubicBezTo>
                    <a:pt x="594" y="414"/>
                    <a:pt x="594" y="412"/>
                    <a:pt x="595" y="411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7" y="411"/>
                    <a:pt x="598" y="412"/>
                    <a:pt x="599" y="412"/>
                  </a:cubicBezTo>
                  <a:cubicBezTo>
                    <a:pt x="600" y="417"/>
                    <a:pt x="600" y="422"/>
                    <a:pt x="600" y="427"/>
                  </a:cubicBezTo>
                  <a:cubicBezTo>
                    <a:pt x="600" y="429"/>
                    <a:pt x="600" y="431"/>
                    <a:pt x="600" y="434"/>
                  </a:cubicBezTo>
                  <a:cubicBezTo>
                    <a:pt x="600" y="439"/>
                    <a:pt x="600" y="444"/>
                    <a:pt x="601" y="449"/>
                  </a:cubicBezTo>
                  <a:cubicBezTo>
                    <a:pt x="601" y="453"/>
                    <a:pt x="601" y="457"/>
                    <a:pt x="601" y="461"/>
                  </a:cubicBezTo>
                  <a:cubicBezTo>
                    <a:pt x="601" y="464"/>
                    <a:pt x="601" y="467"/>
                    <a:pt x="601" y="470"/>
                  </a:cubicBezTo>
                  <a:cubicBezTo>
                    <a:pt x="602" y="476"/>
                    <a:pt x="602" y="481"/>
                    <a:pt x="602" y="487"/>
                  </a:cubicBezTo>
                  <a:cubicBezTo>
                    <a:pt x="602" y="488"/>
                    <a:pt x="602" y="489"/>
                    <a:pt x="603" y="491"/>
                  </a:cubicBezTo>
                  <a:cubicBezTo>
                    <a:pt x="603" y="508"/>
                    <a:pt x="604" y="524"/>
                    <a:pt x="606" y="539"/>
                  </a:cubicBezTo>
                  <a:moveTo>
                    <a:pt x="528" y="512"/>
                  </a:moveTo>
                  <a:cubicBezTo>
                    <a:pt x="523" y="510"/>
                    <a:pt x="518" y="508"/>
                    <a:pt x="513" y="506"/>
                  </a:cubicBezTo>
                  <a:cubicBezTo>
                    <a:pt x="510" y="505"/>
                    <a:pt x="507" y="503"/>
                    <a:pt x="503" y="502"/>
                  </a:cubicBezTo>
                  <a:cubicBezTo>
                    <a:pt x="496" y="499"/>
                    <a:pt x="489" y="495"/>
                    <a:pt x="481" y="492"/>
                  </a:cubicBezTo>
                  <a:cubicBezTo>
                    <a:pt x="482" y="491"/>
                    <a:pt x="482" y="490"/>
                    <a:pt x="482" y="488"/>
                  </a:cubicBezTo>
                  <a:cubicBezTo>
                    <a:pt x="482" y="485"/>
                    <a:pt x="480" y="481"/>
                    <a:pt x="477" y="480"/>
                  </a:cubicBezTo>
                  <a:cubicBezTo>
                    <a:pt x="477" y="480"/>
                    <a:pt x="477" y="480"/>
                    <a:pt x="477" y="480"/>
                  </a:cubicBezTo>
                  <a:cubicBezTo>
                    <a:pt x="477" y="479"/>
                    <a:pt x="478" y="478"/>
                    <a:pt x="478" y="477"/>
                  </a:cubicBezTo>
                  <a:cubicBezTo>
                    <a:pt x="479" y="475"/>
                    <a:pt x="480" y="473"/>
                    <a:pt x="480" y="471"/>
                  </a:cubicBezTo>
                  <a:cubicBezTo>
                    <a:pt x="481" y="470"/>
                    <a:pt x="481" y="469"/>
                    <a:pt x="482" y="468"/>
                  </a:cubicBezTo>
                  <a:cubicBezTo>
                    <a:pt x="482" y="466"/>
                    <a:pt x="483" y="464"/>
                    <a:pt x="484" y="462"/>
                  </a:cubicBezTo>
                  <a:cubicBezTo>
                    <a:pt x="484" y="461"/>
                    <a:pt x="485" y="460"/>
                    <a:pt x="485" y="459"/>
                  </a:cubicBezTo>
                  <a:cubicBezTo>
                    <a:pt x="486" y="457"/>
                    <a:pt x="486" y="455"/>
                    <a:pt x="487" y="452"/>
                  </a:cubicBezTo>
                  <a:cubicBezTo>
                    <a:pt x="488" y="451"/>
                    <a:pt x="488" y="451"/>
                    <a:pt x="488" y="450"/>
                  </a:cubicBezTo>
                  <a:cubicBezTo>
                    <a:pt x="489" y="447"/>
                    <a:pt x="490" y="445"/>
                    <a:pt x="491" y="442"/>
                  </a:cubicBezTo>
                  <a:cubicBezTo>
                    <a:pt x="491" y="442"/>
                    <a:pt x="491" y="441"/>
                    <a:pt x="491" y="441"/>
                  </a:cubicBezTo>
                  <a:cubicBezTo>
                    <a:pt x="492" y="438"/>
                    <a:pt x="493" y="435"/>
                    <a:pt x="494" y="432"/>
                  </a:cubicBezTo>
                  <a:cubicBezTo>
                    <a:pt x="494" y="431"/>
                    <a:pt x="494" y="431"/>
                    <a:pt x="494" y="431"/>
                  </a:cubicBezTo>
                  <a:cubicBezTo>
                    <a:pt x="498" y="416"/>
                    <a:pt x="502" y="401"/>
                    <a:pt x="506" y="384"/>
                  </a:cubicBezTo>
                  <a:cubicBezTo>
                    <a:pt x="508" y="385"/>
                    <a:pt x="510" y="385"/>
                    <a:pt x="512" y="386"/>
                  </a:cubicBezTo>
                  <a:cubicBezTo>
                    <a:pt x="516" y="386"/>
                    <a:pt x="520" y="387"/>
                    <a:pt x="524" y="388"/>
                  </a:cubicBezTo>
                  <a:cubicBezTo>
                    <a:pt x="529" y="389"/>
                    <a:pt x="535" y="391"/>
                    <a:pt x="541" y="392"/>
                  </a:cubicBezTo>
                  <a:cubicBezTo>
                    <a:pt x="543" y="393"/>
                    <a:pt x="546" y="393"/>
                    <a:pt x="549" y="394"/>
                  </a:cubicBezTo>
                  <a:cubicBezTo>
                    <a:pt x="556" y="395"/>
                    <a:pt x="563" y="396"/>
                    <a:pt x="570" y="398"/>
                  </a:cubicBezTo>
                  <a:cubicBezTo>
                    <a:pt x="571" y="398"/>
                    <a:pt x="573" y="398"/>
                    <a:pt x="574" y="398"/>
                  </a:cubicBezTo>
                  <a:cubicBezTo>
                    <a:pt x="579" y="399"/>
                    <a:pt x="585" y="400"/>
                    <a:pt x="590" y="401"/>
                  </a:cubicBezTo>
                  <a:cubicBezTo>
                    <a:pt x="590" y="401"/>
                    <a:pt x="590" y="402"/>
                    <a:pt x="590" y="402"/>
                  </a:cubicBezTo>
                  <a:cubicBezTo>
                    <a:pt x="590" y="406"/>
                    <a:pt x="592" y="408"/>
                    <a:pt x="595" y="410"/>
                  </a:cubicBezTo>
                  <a:cubicBezTo>
                    <a:pt x="575" y="446"/>
                    <a:pt x="557" y="475"/>
                    <a:pt x="540" y="497"/>
                  </a:cubicBezTo>
                  <a:cubicBezTo>
                    <a:pt x="539" y="498"/>
                    <a:pt x="538" y="499"/>
                    <a:pt x="537" y="500"/>
                  </a:cubicBezTo>
                  <a:cubicBezTo>
                    <a:pt x="537" y="501"/>
                    <a:pt x="536" y="502"/>
                    <a:pt x="535" y="503"/>
                  </a:cubicBezTo>
                  <a:cubicBezTo>
                    <a:pt x="534" y="504"/>
                    <a:pt x="533" y="506"/>
                    <a:pt x="531" y="507"/>
                  </a:cubicBezTo>
                  <a:cubicBezTo>
                    <a:pt x="531" y="508"/>
                    <a:pt x="531" y="508"/>
                    <a:pt x="530" y="509"/>
                  </a:cubicBezTo>
                  <a:cubicBezTo>
                    <a:pt x="529" y="510"/>
                    <a:pt x="528" y="511"/>
                    <a:pt x="528" y="512"/>
                  </a:cubicBezTo>
                  <a:moveTo>
                    <a:pt x="590" y="400"/>
                  </a:moveTo>
                  <a:cubicBezTo>
                    <a:pt x="587" y="400"/>
                    <a:pt x="583" y="399"/>
                    <a:pt x="580" y="399"/>
                  </a:cubicBezTo>
                  <a:cubicBezTo>
                    <a:pt x="575" y="398"/>
                    <a:pt x="571" y="397"/>
                    <a:pt x="566" y="396"/>
                  </a:cubicBezTo>
                  <a:cubicBezTo>
                    <a:pt x="561" y="395"/>
                    <a:pt x="556" y="394"/>
                    <a:pt x="551" y="393"/>
                  </a:cubicBezTo>
                  <a:cubicBezTo>
                    <a:pt x="547" y="392"/>
                    <a:pt x="542" y="391"/>
                    <a:pt x="538" y="390"/>
                  </a:cubicBezTo>
                  <a:cubicBezTo>
                    <a:pt x="533" y="389"/>
                    <a:pt x="528" y="388"/>
                    <a:pt x="523" y="387"/>
                  </a:cubicBezTo>
                  <a:cubicBezTo>
                    <a:pt x="518" y="386"/>
                    <a:pt x="514" y="385"/>
                    <a:pt x="509" y="384"/>
                  </a:cubicBezTo>
                  <a:cubicBezTo>
                    <a:pt x="508" y="384"/>
                    <a:pt x="508" y="384"/>
                    <a:pt x="507" y="383"/>
                  </a:cubicBezTo>
                  <a:cubicBezTo>
                    <a:pt x="507" y="381"/>
                    <a:pt x="508" y="379"/>
                    <a:pt x="508" y="376"/>
                  </a:cubicBezTo>
                  <a:cubicBezTo>
                    <a:pt x="510" y="377"/>
                    <a:pt x="511" y="377"/>
                    <a:pt x="513" y="378"/>
                  </a:cubicBezTo>
                  <a:cubicBezTo>
                    <a:pt x="519" y="380"/>
                    <a:pt x="524" y="381"/>
                    <a:pt x="530" y="383"/>
                  </a:cubicBezTo>
                  <a:cubicBezTo>
                    <a:pt x="535" y="385"/>
                    <a:pt x="540" y="386"/>
                    <a:pt x="545" y="388"/>
                  </a:cubicBezTo>
                  <a:cubicBezTo>
                    <a:pt x="551" y="389"/>
                    <a:pt x="556" y="391"/>
                    <a:pt x="562" y="393"/>
                  </a:cubicBezTo>
                  <a:cubicBezTo>
                    <a:pt x="567" y="394"/>
                    <a:pt x="572" y="395"/>
                    <a:pt x="578" y="397"/>
                  </a:cubicBezTo>
                  <a:cubicBezTo>
                    <a:pt x="582" y="398"/>
                    <a:pt x="586" y="399"/>
                    <a:pt x="590" y="400"/>
                  </a:cubicBezTo>
                  <a:moveTo>
                    <a:pt x="346" y="469"/>
                  </a:moveTo>
                  <a:cubicBezTo>
                    <a:pt x="319" y="452"/>
                    <a:pt x="293" y="433"/>
                    <a:pt x="267" y="411"/>
                  </a:cubicBezTo>
                  <a:cubicBezTo>
                    <a:pt x="255" y="396"/>
                    <a:pt x="244" y="380"/>
                    <a:pt x="233" y="364"/>
                  </a:cubicBezTo>
                  <a:cubicBezTo>
                    <a:pt x="231" y="362"/>
                    <a:pt x="230" y="359"/>
                    <a:pt x="229" y="357"/>
                  </a:cubicBezTo>
                  <a:cubicBezTo>
                    <a:pt x="228" y="356"/>
                    <a:pt x="227" y="354"/>
                    <a:pt x="226" y="353"/>
                  </a:cubicBezTo>
                  <a:cubicBezTo>
                    <a:pt x="226" y="352"/>
                    <a:pt x="226" y="352"/>
                    <a:pt x="226" y="352"/>
                  </a:cubicBezTo>
                  <a:cubicBezTo>
                    <a:pt x="227" y="353"/>
                    <a:pt x="228" y="355"/>
                    <a:pt x="229" y="356"/>
                  </a:cubicBezTo>
                  <a:cubicBezTo>
                    <a:pt x="234" y="360"/>
                    <a:pt x="238" y="365"/>
                    <a:pt x="242" y="370"/>
                  </a:cubicBezTo>
                  <a:cubicBezTo>
                    <a:pt x="245" y="373"/>
                    <a:pt x="249" y="377"/>
                    <a:pt x="252" y="380"/>
                  </a:cubicBezTo>
                  <a:cubicBezTo>
                    <a:pt x="255" y="384"/>
                    <a:pt x="259" y="388"/>
                    <a:pt x="263" y="392"/>
                  </a:cubicBezTo>
                  <a:cubicBezTo>
                    <a:pt x="267" y="396"/>
                    <a:pt x="270" y="399"/>
                    <a:pt x="274" y="403"/>
                  </a:cubicBezTo>
                  <a:cubicBezTo>
                    <a:pt x="277" y="406"/>
                    <a:pt x="280" y="409"/>
                    <a:pt x="283" y="412"/>
                  </a:cubicBezTo>
                  <a:cubicBezTo>
                    <a:pt x="288" y="417"/>
                    <a:pt x="292" y="421"/>
                    <a:pt x="297" y="425"/>
                  </a:cubicBezTo>
                  <a:cubicBezTo>
                    <a:pt x="299" y="427"/>
                    <a:pt x="301" y="429"/>
                    <a:pt x="303" y="431"/>
                  </a:cubicBezTo>
                  <a:cubicBezTo>
                    <a:pt x="317" y="444"/>
                    <a:pt x="331" y="457"/>
                    <a:pt x="346" y="469"/>
                  </a:cubicBezTo>
                  <a:moveTo>
                    <a:pt x="495" y="533"/>
                  </a:moveTo>
                  <a:cubicBezTo>
                    <a:pt x="492" y="533"/>
                    <a:pt x="489" y="532"/>
                    <a:pt x="486" y="531"/>
                  </a:cubicBezTo>
                  <a:cubicBezTo>
                    <a:pt x="485" y="531"/>
                    <a:pt x="483" y="530"/>
                    <a:pt x="482" y="530"/>
                  </a:cubicBezTo>
                  <a:cubicBezTo>
                    <a:pt x="477" y="529"/>
                    <a:pt x="473" y="527"/>
                    <a:pt x="469" y="526"/>
                  </a:cubicBezTo>
                  <a:cubicBezTo>
                    <a:pt x="468" y="526"/>
                    <a:pt x="468" y="526"/>
                    <a:pt x="468" y="526"/>
                  </a:cubicBezTo>
                  <a:cubicBezTo>
                    <a:pt x="428" y="513"/>
                    <a:pt x="389" y="495"/>
                    <a:pt x="351" y="473"/>
                  </a:cubicBezTo>
                  <a:cubicBezTo>
                    <a:pt x="343" y="466"/>
                    <a:pt x="335" y="459"/>
                    <a:pt x="327" y="452"/>
                  </a:cubicBezTo>
                  <a:cubicBezTo>
                    <a:pt x="325" y="450"/>
                    <a:pt x="324" y="449"/>
                    <a:pt x="322" y="447"/>
                  </a:cubicBezTo>
                  <a:cubicBezTo>
                    <a:pt x="317" y="443"/>
                    <a:pt x="312" y="438"/>
                    <a:pt x="307" y="434"/>
                  </a:cubicBezTo>
                  <a:cubicBezTo>
                    <a:pt x="304" y="431"/>
                    <a:pt x="301" y="429"/>
                    <a:pt x="299" y="426"/>
                  </a:cubicBezTo>
                  <a:cubicBezTo>
                    <a:pt x="294" y="422"/>
                    <a:pt x="290" y="418"/>
                    <a:pt x="286" y="414"/>
                  </a:cubicBezTo>
                  <a:cubicBezTo>
                    <a:pt x="282" y="410"/>
                    <a:pt x="279" y="407"/>
                    <a:pt x="275" y="403"/>
                  </a:cubicBezTo>
                  <a:cubicBezTo>
                    <a:pt x="272" y="400"/>
                    <a:pt x="268" y="396"/>
                    <a:pt x="264" y="392"/>
                  </a:cubicBezTo>
                  <a:cubicBezTo>
                    <a:pt x="258" y="385"/>
                    <a:pt x="251" y="378"/>
                    <a:pt x="244" y="371"/>
                  </a:cubicBezTo>
                  <a:cubicBezTo>
                    <a:pt x="242" y="369"/>
                    <a:pt x="241" y="367"/>
                    <a:pt x="239" y="365"/>
                  </a:cubicBezTo>
                  <a:cubicBezTo>
                    <a:pt x="235" y="361"/>
                    <a:pt x="231" y="356"/>
                    <a:pt x="227" y="352"/>
                  </a:cubicBezTo>
                  <a:cubicBezTo>
                    <a:pt x="227" y="352"/>
                    <a:pt x="227" y="352"/>
                    <a:pt x="227" y="352"/>
                  </a:cubicBezTo>
                  <a:cubicBezTo>
                    <a:pt x="228" y="353"/>
                    <a:pt x="229" y="353"/>
                    <a:pt x="230" y="354"/>
                  </a:cubicBezTo>
                  <a:cubicBezTo>
                    <a:pt x="232" y="357"/>
                    <a:pt x="235" y="359"/>
                    <a:pt x="237" y="361"/>
                  </a:cubicBezTo>
                  <a:cubicBezTo>
                    <a:pt x="240" y="363"/>
                    <a:pt x="242" y="365"/>
                    <a:pt x="244" y="367"/>
                  </a:cubicBezTo>
                  <a:cubicBezTo>
                    <a:pt x="247" y="369"/>
                    <a:pt x="249" y="371"/>
                    <a:pt x="252" y="373"/>
                  </a:cubicBezTo>
                  <a:cubicBezTo>
                    <a:pt x="254" y="375"/>
                    <a:pt x="256" y="377"/>
                    <a:pt x="259" y="379"/>
                  </a:cubicBezTo>
                  <a:cubicBezTo>
                    <a:pt x="261" y="381"/>
                    <a:pt x="264" y="383"/>
                    <a:pt x="266" y="385"/>
                  </a:cubicBezTo>
                  <a:cubicBezTo>
                    <a:pt x="269" y="387"/>
                    <a:pt x="271" y="389"/>
                    <a:pt x="273" y="391"/>
                  </a:cubicBezTo>
                  <a:cubicBezTo>
                    <a:pt x="276" y="392"/>
                    <a:pt x="278" y="394"/>
                    <a:pt x="281" y="396"/>
                  </a:cubicBezTo>
                  <a:cubicBezTo>
                    <a:pt x="283" y="398"/>
                    <a:pt x="286" y="400"/>
                    <a:pt x="288" y="402"/>
                  </a:cubicBezTo>
                  <a:cubicBezTo>
                    <a:pt x="291" y="403"/>
                    <a:pt x="293" y="405"/>
                    <a:pt x="296" y="407"/>
                  </a:cubicBezTo>
                  <a:cubicBezTo>
                    <a:pt x="299" y="409"/>
                    <a:pt x="301" y="410"/>
                    <a:pt x="304" y="412"/>
                  </a:cubicBezTo>
                  <a:cubicBezTo>
                    <a:pt x="306" y="414"/>
                    <a:pt x="309" y="416"/>
                    <a:pt x="311" y="417"/>
                  </a:cubicBezTo>
                  <a:cubicBezTo>
                    <a:pt x="314" y="419"/>
                    <a:pt x="316" y="421"/>
                    <a:pt x="319" y="422"/>
                  </a:cubicBezTo>
                  <a:cubicBezTo>
                    <a:pt x="322" y="424"/>
                    <a:pt x="324" y="425"/>
                    <a:pt x="327" y="427"/>
                  </a:cubicBezTo>
                  <a:cubicBezTo>
                    <a:pt x="329" y="428"/>
                    <a:pt x="332" y="430"/>
                    <a:pt x="335" y="432"/>
                  </a:cubicBezTo>
                  <a:cubicBezTo>
                    <a:pt x="337" y="433"/>
                    <a:pt x="340" y="435"/>
                    <a:pt x="342" y="436"/>
                  </a:cubicBezTo>
                  <a:cubicBezTo>
                    <a:pt x="345" y="438"/>
                    <a:pt x="348" y="439"/>
                    <a:pt x="351" y="441"/>
                  </a:cubicBezTo>
                  <a:cubicBezTo>
                    <a:pt x="353" y="442"/>
                    <a:pt x="356" y="443"/>
                    <a:pt x="358" y="445"/>
                  </a:cubicBezTo>
                  <a:cubicBezTo>
                    <a:pt x="360" y="446"/>
                    <a:pt x="363" y="447"/>
                    <a:pt x="365" y="448"/>
                  </a:cubicBezTo>
                  <a:cubicBezTo>
                    <a:pt x="366" y="449"/>
                    <a:pt x="366" y="449"/>
                    <a:pt x="366" y="449"/>
                  </a:cubicBezTo>
                  <a:cubicBezTo>
                    <a:pt x="369" y="451"/>
                    <a:pt x="373" y="454"/>
                    <a:pt x="377" y="456"/>
                  </a:cubicBezTo>
                  <a:cubicBezTo>
                    <a:pt x="380" y="459"/>
                    <a:pt x="384" y="462"/>
                    <a:pt x="388" y="464"/>
                  </a:cubicBezTo>
                  <a:cubicBezTo>
                    <a:pt x="391" y="467"/>
                    <a:pt x="395" y="469"/>
                    <a:pt x="399" y="472"/>
                  </a:cubicBezTo>
                  <a:cubicBezTo>
                    <a:pt x="403" y="475"/>
                    <a:pt x="406" y="477"/>
                    <a:pt x="410" y="480"/>
                  </a:cubicBezTo>
                  <a:cubicBezTo>
                    <a:pt x="414" y="482"/>
                    <a:pt x="417" y="485"/>
                    <a:pt x="421" y="487"/>
                  </a:cubicBezTo>
                  <a:cubicBezTo>
                    <a:pt x="425" y="489"/>
                    <a:pt x="429" y="492"/>
                    <a:pt x="433" y="494"/>
                  </a:cubicBezTo>
                  <a:cubicBezTo>
                    <a:pt x="436" y="497"/>
                    <a:pt x="440" y="499"/>
                    <a:pt x="444" y="501"/>
                  </a:cubicBezTo>
                  <a:cubicBezTo>
                    <a:pt x="448" y="504"/>
                    <a:pt x="452" y="506"/>
                    <a:pt x="456" y="509"/>
                  </a:cubicBezTo>
                  <a:cubicBezTo>
                    <a:pt x="459" y="511"/>
                    <a:pt x="463" y="513"/>
                    <a:pt x="467" y="515"/>
                  </a:cubicBezTo>
                  <a:cubicBezTo>
                    <a:pt x="471" y="518"/>
                    <a:pt x="475" y="520"/>
                    <a:pt x="479" y="522"/>
                  </a:cubicBezTo>
                  <a:cubicBezTo>
                    <a:pt x="483" y="525"/>
                    <a:pt x="487" y="527"/>
                    <a:pt x="490" y="529"/>
                  </a:cubicBezTo>
                  <a:cubicBezTo>
                    <a:pt x="492" y="530"/>
                    <a:pt x="494" y="531"/>
                    <a:pt x="496" y="532"/>
                  </a:cubicBezTo>
                  <a:cubicBezTo>
                    <a:pt x="495" y="532"/>
                    <a:pt x="495" y="533"/>
                    <a:pt x="495" y="533"/>
                  </a:cubicBezTo>
                  <a:moveTo>
                    <a:pt x="361" y="445"/>
                  </a:moveTo>
                  <a:cubicBezTo>
                    <a:pt x="360" y="444"/>
                    <a:pt x="358" y="444"/>
                    <a:pt x="356" y="443"/>
                  </a:cubicBezTo>
                  <a:cubicBezTo>
                    <a:pt x="353" y="441"/>
                    <a:pt x="351" y="440"/>
                    <a:pt x="348" y="438"/>
                  </a:cubicBezTo>
                  <a:cubicBezTo>
                    <a:pt x="345" y="437"/>
                    <a:pt x="343" y="435"/>
                    <a:pt x="341" y="434"/>
                  </a:cubicBezTo>
                  <a:cubicBezTo>
                    <a:pt x="338" y="432"/>
                    <a:pt x="335" y="431"/>
                    <a:pt x="332" y="429"/>
                  </a:cubicBezTo>
                  <a:cubicBezTo>
                    <a:pt x="329" y="428"/>
                    <a:pt x="327" y="426"/>
                    <a:pt x="325" y="425"/>
                  </a:cubicBezTo>
                  <a:cubicBezTo>
                    <a:pt x="322" y="423"/>
                    <a:pt x="319" y="421"/>
                    <a:pt x="316" y="419"/>
                  </a:cubicBezTo>
                  <a:cubicBezTo>
                    <a:pt x="314" y="418"/>
                    <a:pt x="312" y="416"/>
                    <a:pt x="309" y="415"/>
                  </a:cubicBezTo>
                  <a:cubicBezTo>
                    <a:pt x="306" y="413"/>
                    <a:pt x="303" y="411"/>
                    <a:pt x="300" y="409"/>
                  </a:cubicBezTo>
                  <a:cubicBezTo>
                    <a:pt x="298" y="408"/>
                    <a:pt x="296" y="406"/>
                    <a:pt x="294" y="405"/>
                  </a:cubicBezTo>
                  <a:cubicBezTo>
                    <a:pt x="291" y="403"/>
                    <a:pt x="288" y="400"/>
                    <a:pt x="285" y="398"/>
                  </a:cubicBezTo>
                  <a:cubicBezTo>
                    <a:pt x="283" y="397"/>
                    <a:pt x="281" y="395"/>
                    <a:pt x="279" y="394"/>
                  </a:cubicBezTo>
                  <a:cubicBezTo>
                    <a:pt x="274" y="390"/>
                    <a:pt x="269" y="386"/>
                    <a:pt x="264" y="382"/>
                  </a:cubicBezTo>
                  <a:cubicBezTo>
                    <a:pt x="262" y="381"/>
                    <a:pt x="260" y="379"/>
                    <a:pt x="257" y="377"/>
                  </a:cubicBezTo>
                  <a:cubicBezTo>
                    <a:pt x="255" y="375"/>
                    <a:pt x="252" y="373"/>
                    <a:pt x="250" y="370"/>
                  </a:cubicBezTo>
                  <a:cubicBezTo>
                    <a:pt x="247" y="368"/>
                    <a:pt x="245" y="366"/>
                    <a:pt x="242" y="364"/>
                  </a:cubicBezTo>
                  <a:cubicBezTo>
                    <a:pt x="240" y="362"/>
                    <a:pt x="238" y="360"/>
                    <a:pt x="235" y="358"/>
                  </a:cubicBezTo>
                  <a:cubicBezTo>
                    <a:pt x="233" y="356"/>
                    <a:pt x="230" y="354"/>
                    <a:pt x="228" y="351"/>
                  </a:cubicBezTo>
                  <a:cubicBezTo>
                    <a:pt x="228" y="351"/>
                    <a:pt x="228" y="351"/>
                    <a:pt x="228" y="351"/>
                  </a:cubicBezTo>
                  <a:cubicBezTo>
                    <a:pt x="229" y="349"/>
                    <a:pt x="230" y="347"/>
                    <a:pt x="230" y="345"/>
                  </a:cubicBezTo>
                  <a:cubicBezTo>
                    <a:pt x="230" y="344"/>
                    <a:pt x="230" y="344"/>
                    <a:pt x="230" y="343"/>
                  </a:cubicBezTo>
                  <a:cubicBezTo>
                    <a:pt x="230" y="343"/>
                    <a:pt x="230" y="343"/>
                    <a:pt x="230" y="343"/>
                  </a:cubicBezTo>
                  <a:cubicBezTo>
                    <a:pt x="231" y="343"/>
                    <a:pt x="232" y="342"/>
                    <a:pt x="233" y="342"/>
                  </a:cubicBezTo>
                  <a:cubicBezTo>
                    <a:pt x="233" y="341"/>
                    <a:pt x="234" y="341"/>
                    <a:pt x="235" y="341"/>
                  </a:cubicBezTo>
                  <a:cubicBezTo>
                    <a:pt x="235" y="341"/>
                    <a:pt x="236" y="340"/>
                    <a:pt x="237" y="340"/>
                  </a:cubicBezTo>
                  <a:cubicBezTo>
                    <a:pt x="239" y="342"/>
                    <a:pt x="241" y="344"/>
                    <a:pt x="243" y="346"/>
                  </a:cubicBezTo>
                  <a:cubicBezTo>
                    <a:pt x="245" y="348"/>
                    <a:pt x="248" y="350"/>
                    <a:pt x="251" y="353"/>
                  </a:cubicBezTo>
                  <a:cubicBezTo>
                    <a:pt x="254" y="357"/>
                    <a:pt x="258" y="360"/>
                    <a:pt x="262" y="364"/>
                  </a:cubicBezTo>
                  <a:cubicBezTo>
                    <a:pt x="265" y="366"/>
                    <a:pt x="268" y="369"/>
                    <a:pt x="271" y="371"/>
                  </a:cubicBezTo>
                  <a:cubicBezTo>
                    <a:pt x="274" y="375"/>
                    <a:pt x="278" y="378"/>
                    <a:pt x="282" y="382"/>
                  </a:cubicBezTo>
                  <a:cubicBezTo>
                    <a:pt x="285" y="384"/>
                    <a:pt x="288" y="387"/>
                    <a:pt x="291" y="389"/>
                  </a:cubicBezTo>
                  <a:cubicBezTo>
                    <a:pt x="295" y="393"/>
                    <a:pt x="299" y="396"/>
                    <a:pt x="302" y="399"/>
                  </a:cubicBezTo>
                  <a:cubicBezTo>
                    <a:pt x="306" y="402"/>
                    <a:pt x="309" y="404"/>
                    <a:pt x="312" y="407"/>
                  </a:cubicBezTo>
                  <a:cubicBezTo>
                    <a:pt x="316" y="410"/>
                    <a:pt x="319" y="413"/>
                    <a:pt x="323" y="416"/>
                  </a:cubicBezTo>
                  <a:cubicBezTo>
                    <a:pt x="326" y="419"/>
                    <a:pt x="330" y="421"/>
                    <a:pt x="333" y="424"/>
                  </a:cubicBezTo>
                  <a:cubicBezTo>
                    <a:pt x="337" y="427"/>
                    <a:pt x="340" y="430"/>
                    <a:pt x="344" y="433"/>
                  </a:cubicBezTo>
                  <a:cubicBezTo>
                    <a:pt x="348" y="435"/>
                    <a:pt x="351" y="438"/>
                    <a:pt x="355" y="440"/>
                  </a:cubicBezTo>
                  <a:cubicBezTo>
                    <a:pt x="357" y="442"/>
                    <a:pt x="359" y="444"/>
                    <a:pt x="361" y="445"/>
                  </a:cubicBezTo>
                  <a:moveTo>
                    <a:pt x="467" y="481"/>
                  </a:moveTo>
                  <a:cubicBezTo>
                    <a:pt x="466" y="481"/>
                    <a:pt x="466" y="480"/>
                    <a:pt x="466" y="480"/>
                  </a:cubicBezTo>
                  <a:cubicBezTo>
                    <a:pt x="459" y="472"/>
                    <a:pt x="452" y="464"/>
                    <a:pt x="445" y="457"/>
                  </a:cubicBezTo>
                  <a:cubicBezTo>
                    <a:pt x="443" y="454"/>
                    <a:pt x="441" y="452"/>
                    <a:pt x="439" y="449"/>
                  </a:cubicBezTo>
                  <a:cubicBezTo>
                    <a:pt x="432" y="441"/>
                    <a:pt x="425" y="433"/>
                    <a:pt x="418" y="425"/>
                  </a:cubicBezTo>
                  <a:cubicBezTo>
                    <a:pt x="416" y="423"/>
                    <a:pt x="414" y="420"/>
                    <a:pt x="413" y="418"/>
                  </a:cubicBezTo>
                  <a:cubicBezTo>
                    <a:pt x="403" y="406"/>
                    <a:pt x="393" y="394"/>
                    <a:pt x="384" y="382"/>
                  </a:cubicBezTo>
                  <a:cubicBezTo>
                    <a:pt x="378" y="375"/>
                    <a:pt x="372" y="367"/>
                    <a:pt x="366" y="359"/>
                  </a:cubicBezTo>
                  <a:cubicBezTo>
                    <a:pt x="363" y="356"/>
                    <a:pt x="361" y="352"/>
                    <a:pt x="358" y="348"/>
                  </a:cubicBezTo>
                  <a:cubicBezTo>
                    <a:pt x="353" y="342"/>
                    <a:pt x="348" y="335"/>
                    <a:pt x="344" y="329"/>
                  </a:cubicBezTo>
                  <a:cubicBezTo>
                    <a:pt x="346" y="330"/>
                    <a:pt x="348" y="331"/>
                    <a:pt x="351" y="332"/>
                  </a:cubicBezTo>
                  <a:cubicBezTo>
                    <a:pt x="351" y="332"/>
                    <a:pt x="352" y="332"/>
                    <a:pt x="352" y="333"/>
                  </a:cubicBezTo>
                  <a:cubicBezTo>
                    <a:pt x="360" y="336"/>
                    <a:pt x="367" y="339"/>
                    <a:pt x="374" y="342"/>
                  </a:cubicBezTo>
                  <a:cubicBezTo>
                    <a:pt x="375" y="342"/>
                    <a:pt x="377" y="343"/>
                    <a:pt x="378" y="343"/>
                  </a:cubicBezTo>
                  <a:cubicBezTo>
                    <a:pt x="384" y="346"/>
                    <a:pt x="391" y="348"/>
                    <a:pt x="398" y="351"/>
                  </a:cubicBezTo>
                  <a:cubicBezTo>
                    <a:pt x="400" y="352"/>
                    <a:pt x="402" y="352"/>
                    <a:pt x="403" y="353"/>
                  </a:cubicBezTo>
                  <a:cubicBezTo>
                    <a:pt x="410" y="355"/>
                    <a:pt x="416" y="358"/>
                    <a:pt x="423" y="360"/>
                  </a:cubicBezTo>
                  <a:cubicBezTo>
                    <a:pt x="425" y="361"/>
                    <a:pt x="427" y="361"/>
                    <a:pt x="430" y="362"/>
                  </a:cubicBezTo>
                  <a:cubicBezTo>
                    <a:pt x="436" y="364"/>
                    <a:pt x="441" y="366"/>
                    <a:pt x="447" y="368"/>
                  </a:cubicBezTo>
                  <a:cubicBezTo>
                    <a:pt x="450" y="369"/>
                    <a:pt x="454" y="370"/>
                    <a:pt x="457" y="371"/>
                  </a:cubicBezTo>
                  <a:cubicBezTo>
                    <a:pt x="462" y="372"/>
                    <a:pt x="467" y="374"/>
                    <a:pt x="472" y="375"/>
                  </a:cubicBezTo>
                  <a:cubicBezTo>
                    <a:pt x="476" y="376"/>
                    <a:pt x="480" y="377"/>
                    <a:pt x="484" y="379"/>
                  </a:cubicBezTo>
                  <a:cubicBezTo>
                    <a:pt x="489" y="380"/>
                    <a:pt x="493" y="381"/>
                    <a:pt x="498" y="382"/>
                  </a:cubicBezTo>
                  <a:cubicBezTo>
                    <a:pt x="501" y="383"/>
                    <a:pt x="503" y="383"/>
                    <a:pt x="506" y="384"/>
                  </a:cubicBezTo>
                  <a:cubicBezTo>
                    <a:pt x="506" y="384"/>
                    <a:pt x="506" y="384"/>
                    <a:pt x="506" y="384"/>
                  </a:cubicBezTo>
                  <a:cubicBezTo>
                    <a:pt x="505" y="386"/>
                    <a:pt x="505" y="388"/>
                    <a:pt x="504" y="390"/>
                  </a:cubicBezTo>
                  <a:cubicBezTo>
                    <a:pt x="504" y="392"/>
                    <a:pt x="503" y="395"/>
                    <a:pt x="503" y="397"/>
                  </a:cubicBezTo>
                  <a:cubicBezTo>
                    <a:pt x="502" y="398"/>
                    <a:pt x="502" y="400"/>
                    <a:pt x="501" y="401"/>
                  </a:cubicBezTo>
                  <a:cubicBezTo>
                    <a:pt x="501" y="404"/>
                    <a:pt x="500" y="406"/>
                    <a:pt x="499" y="409"/>
                  </a:cubicBezTo>
                  <a:cubicBezTo>
                    <a:pt x="499" y="410"/>
                    <a:pt x="499" y="412"/>
                    <a:pt x="498" y="413"/>
                  </a:cubicBezTo>
                  <a:cubicBezTo>
                    <a:pt x="498" y="416"/>
                    <a:pt x="497" y="418"/>
                    <a:pt x="496" y="420"/>
                  </a:cubicBezTo>
                  <a:cubicBezTo>
                    <a:pt x="496" y="422"/>
                    <a:pt x="495" y="423"/>
                    <a:pt x="495" y="424"/>
                  </a:cubicBezTo>
                  <a:cubicBezTo>
                    <a:pt x="494" y="427"/>
                    <a:pt x="494" y="429"/>
                    <a:pt x="493" y="431"/>
                  </a:cubicBezTo>
                  <a:cubicBezTo>
                    <a:pt x="493" y="433"/>
                    <a:pt x="492" y="434"/>
                    <a:pt x="492" y="436"/>
                  </a:cubicBezTo>
                  <a:cubicBezTo>
                    <a:pt x="491" y="438"/>
                    <a:pt x="491" y="440"/>
                    <a:pt x="490" y="442"/>
                  </a:cubicBezTo>
                  <a:cubicBezTo>
                    <a:pt x="489" y="443"/>
                    <a:pt x="489" y="445"/>
                    <a:pt x="489" y="446"/>
                  </a:cubicBezTo>
                  <a:cubicBezTo>
                    <a:pt x="488" y="448"/>
                    <a:pt x="487" y="450"/>
                    <a:pt x="487" y="452"/>
                  </a:cubicBezTo>
                  <a:cubicBezTo>
                    <a:pt x="486" y="453"/>
                    <a:pt x="486" y="455"/>
                    <a:pt x="485" y="456"/>
                  </a:cubicBezTo>
                  <a:cubicBezTo>
                    <a:pt x="484" y="458"/>
                    <a:pt x="484" y="460"/>
                    <a:pt x="483" y="462"/>
                  </a:cubicBezTo>
                  <a:cubicBezTo>
                    <a:pt x="483" y="463"/>
                    <a:pt x="482" y="464"/>
                    <a:pt x="482" y="465"/>
                  </a:cubicBezTo>
                  <a:cubicBezTo>
                    <a:pt x="481" y="467"/>
                    <a:pt x="480" y="469"/>
                    <a:pt x="480" y="471"/>
                  </a:cubicBezTo>
                  <a:cubicBezTo>
                    <a:pt x="479" y="472"/>
                    <a:pt x="479" y="473"/>
                    <a:pt x="478" y="475"/>
                  </a:cubicBezTo>
                  <a:cubicBezTo>
                    <a:pt x="477" y="476"/>
                    <a:pt x="477" y="478"/>
                    <a:pt x="476" y="480"/>
                  </a:cubicBezTo>
                  <a:cubicBezTo>
                    <a:pt x="476" y="480"/>
                    <a:pt x="476" y="480"/>
                    <a:pt x="476" y="480"/>
                  </a:cubicBezTo>
                  <a:cubicBezTo>
                    <a:pt x="475" y="479"/>
                    <a:pt x="474" y="479"/>
                    <a:pt x="473" y="479"/>
                  </a:cubicBezTo>
                  <a:cubicBezTo>
                    <a:pt x="470" y="479"/>
                    <a:pt x="468" y="480"/>
                    <a:pt x="467" y="481"/>
                  </a:cubicBezTo>
                  <a:moveTo>
                    <a:pt x="257" y="330"/>
                  </a:moveTo>
                  <a:cubicBezTo>
                    <a:pt x="260" y="330"/>
                    <a:pt x="262" y="329"/>
                    <a:pt x="264" y="327"/>
                  </a:cubicBezTo>
                  <a:cubicBezTo>
                    <a:pt x="269" y="332"/>
                    <a:pt x="274" y="338"/>
                    <a:pt x="280" y="343"/>
                  </a:cubicBezTo>
                  <a:cubicBezTo>
                    <a:pt x="280" y="343"/>
                    <a:pt x="281" y="344"/>
                    <a:pt x="281" y="344"/>
                  </a:cubicBezTo>
                  <a:cubicBezTo>
                    <a:pt x="290" y="352"/>
                    <a:pt x="298" y="360"/>
                    <a:pt x="306" y="367"/>
                  </a:cubicBezTo>
                  <a:cubicBezTo>
                    <a:pt x="309" y="370"/>
                    <a:pt x="312" y="372"/>
                    <a:pt x="315" y="374"/>
                  </a:cubicBezTo>
                  <a:cubicBezTo>
                    <a:pt x="320" y="379"/>
                    <a:pt x="326" y="385"/>
                    <a:pt x="332" y="390"/>
                  </a:cubicBezTo>
                  <a:cubicBezTo>
                    <a:pt x="336" y="392"/>
                    <a:pt x="339" y="395"/>
                    <a:pt x="343" y="398"/>
                  </a:cubicBezTo>
                  <a:cubicBezTo>
                    <a:pt x="348" y="402"/>
                    <a:pt x="353" y="407"/>
                    <a:pt x="359" y="411"/>
                  </a:cubicBezTo>
                  <a:cubicBezTo>
                    <a:pt x="362" y="414"/>
                    <a:pt x="366" y="417"/>
                    <a:pt x="370" y="420"/>
                  </a:cubicBezTo>
                  <a:cubicBezTo>
                    <a:pt x="375" y="424"/>
                    <a:pt x="381" y="428"/>
                    <a:pt x="386" y="431"/>
                  </a:cubicBezTo>
                  <a:cubicBezTo>
                    <a:pt x="390" y="434"/>
                    <a:pt x="394" y="437"/>
                    <a:pt x="398" y="440"/>
                  </a:cubicBezTo>
                  <a:cubicBezTo>
                    <a:pt x="403" y="444"/>
                    <a:pt x="408" y="448"/>
                    <a:pt x="414" y="451"/>
                  </a:cubicBezTo>
                  <a:cubicBezTo>
                    <a:pt x="418" y="454"/>
                    <a:pt x="422" y="457"/>
                    <a:pt x="426" y="460"/>
                  </a:cubicBezTo>
                  <a:cubicBezTo>
                    <a:pt x="432" y="463"/>
                    <a:pt x="437" y="467"/>
                    <a:pt x="442" y="470"/>
                  </a:cubicBezTo>
                  <a:cubicBezTo>
                    <a:pt x="447" y="473"/>
                    <a:pt x="451" y="475"/>
                    <a:pt x="455" y="478"/>
                  </a:cubicBezTo>
                  <a:cubicBezTo>
                    <a:pt x="458" y="480"/>
                    <a:pt x="461" y="482"/>
                    <a:pt x="465" y="484"/>
                  </a:cubicBezTo>
                  <a:cubicBezTo>
                    <a:pt x="464" y="484"/>
                    <a:pt x="464" y="485"/>
                    <a:pt x="464" y="486"/>
                  </a:cubicBezTo>
                  <a:cubicBezTo>
                    <a:pt x="463" y="485"/>
                    <a:pt x="463" y="485"/>
                    <a:pt x="462" y="485"/>
                  </a:cubicBezTo>
                  <a:cubicBezTo>
                    <a:pt x="460" y="484"/>
                    <a:pt x="457" y="484"/>
                    <a:pt x="455" y="483"/>
                  </a:cubicBezTo>
                  <a:cubicBezTo>
                    <a:pt x="452" y="482"/>
                    <a:pt x="449" y="481"/>
                    <a:pt x="446" y="480"/>
                  </a:cubicBezTo>
                  <a:cubicBezTo>
                    <a:pt x="443" y="479"/>
                    <a:pt x="441" y="479"/>
                    <a:pt x="438" y="478"/>
                  </a:cubicBezTo>
                  <a:cubicBezTo>
                    <a:pt x="435" y="477"/>
                    <a:pt x="432" y="476"/>
                    <a:pt x="429" y="475"/>
                  </a:cubicBezTo>
                  <a:cubicBezTo>
                    <a:pt x="427" y="474"/>
                    <a:pt x="424" y="473"/>
                    <a:pt x="422" y="472"/>
                  </a:cubicBezTo>
                  <a:cubicBezTo>
                    <a:pt x="419" y="471"/>
                    <a:pt x="416" y="470"/>
                    <a:pt x="413" y="469"/>
                  </a:cubicBezTo>
                  <a:cubicBezTo>
                    <a:pt x="410" y="468"/>
                    <a:pt x="408" y="467"/>
                    <a:pt x="405" y="466"/>
                  </a:cubicBezTo>
                  <a:cubicBezTo>
                    <a:pt x="402" y="464"/>
                    <a:pt x="399" y="463"/>
                    <a:pt x="396" y="462"/>
                  </a:cubicBezTo>
                  <a:cubicBezTo>
                    <a:pt x="394" y="461"/>
                    <a:pt x="391" y="460"/>
                    <a:pt x="389" y="459"/>
                  </a:cubicBezTo>
                  <a:cubicBezTo>
                    <a:pt x="386" y="457"/>
                    <a:pt x="383" y="456"/>
                    <a:pt x="380" y="454"/>
                  </a:cubicBezTo>
                  <a:cubicBezTo>
                    <a:pt x="377" y="453"/>
                    <a:pt x="375" y="452"/>
                    <a:pt x="372" y="451"/>
                  </a:cubicBezTo>
                  <a:cubicBezTo>
                    <a:pt x="370" y="450"/>
                    <a:pt x="368" y="449"/>
                    <a:pt x="366" y="447"/>
                  </a:cubicBezTo>
                  <a:cubicBezTo>
                    <a:pt x="364" y="446"/>
                    <a:pt x="363" y="445"/>
                    <a:pt x="361" y="444"/>
                  </a:cubicBezTo>
                  <a:cubicBezTo>
                    <a:pt x="357" y="441"/>
                    <a:pt x="353" y="438"/>
                    <a:pt x="349" y="435"/>
                  </a:cubicBezTo>
                  <a:cubicBezTo>
                    <a:pt x="346" y="433"/>
                    <a:pt x="343" y="430"/>
                    <a:pt x="340" y="428"/>
                  </a:cubicBezTo>
                  <a:cubicBezTo>
                    <a:pt x="336" y="425"/>
                    <a:pt x="332" y="422"/>
                    <a:pt x="328" y="419"/>
                  </a:cubicBezTo>
                  <a:cubicBezTo>
                    <a:pt x="325" y="416"/>
                    <a:pt x="322" y="414"/>
                    <a:pt x="320" y="412"/>
                  </a:cubicBezTo>
                  <a:cubicBezTo>
                    <a:pt x="315" y="409"/>
                    <a:pt x="311" y="405"/>
                    <a:pt x="307" y="402"/>
                  </a:cubicBezTo>
                  <a:cubicBezTo>
                    <a:pt x="305" y="400"/>
                    <a:pt x="302" y="398"/>
                    <a:pt x="300" y="395"/>
                  </a:cubicBezTo>
                  <a:cubicBezTo>
                    <a:pt x="295" y="392"/>
                    <a:pt x="291" y="388"/>
                    <a:pt x="287" y="385"/>
                  </a:cubicBezTo>
                  <a:cubicBezTo>
                    <a:pt x="285" y="383"/>
                    <a:pt x="282" y="381"/>
                    <a:pt x="280" y="379"/>
                  </a:cubicBezTo>
                  <a:cubicBezTo>
                    <a:pt x="276" y="375"/>
                    <a:pt x="271" y="371"/>
                    <a:pt x="267" y="367"/>
                  </a:cubicBezTo>
                  <a:cubicBezTo>
                    <a:pt x="265" y="365"/>
                    <a:pt x="263" y="363"/>
                    <a:pt x="261" y="361"/>
                  </a:cubicBezTo>
                  <a:cubicBezTo>
                    <a:pt x="256" y="357"/>
                    <a:pt x="251" y="352"/>
                    <a:pt x="246" y="347"/>
                  </a:cubicBezTo>
                  <a:cubicBezTo>
                    <a:pt x="245" y="346"/>
                    <a:pt x="244" y="345"/>
                    <a:pt x="242" y="344"/>
                  </a:cubicBezTo>
                  <a:cubicBezTo>
                    <a:pt x="241" y="342"/>
                    <a:pt x="239" y="341"/>
                    <a:pt x="238" y="339"/>
                  </a:cubicBezTo>
                  <a:cubicBezTo>
                    <a:pt x="238" y="339"/>
                    <a:pt x="239" y="338"/>
                    <a:pt x="239" y="338"/>
                  </a:cubicBezTo>
                  <a:cubicBezTo>
                    <a:pt x="240" y="337"/>
                    <a:pt x="241" y="337"/>
                    <a:pt x="243" y="336"/>
                  </a:cubicBezTo>
                  <a:cubicBezTo>
                    <a:pt x="243" y="335"/>
                    <a:pt x="244" y="335"/>
                    <a:pt x="244" y="335"/>
                  </a:cubicBezTo>
                  <a:cubicBezTo>
                    <a:pt x="247" y="333"/>
                    <a:pt x="249" y="330"/>
                    <a:pt x="252" y="328"/>
                  </a:cubicBezTo>
                  <a:cubicBezTo>
                    <a:pt x="253" y="329"/>
                    <a:pt x="255" y="330"/>
                    <a:pt x="257" y="330"/>
                  </a:cubicBezTo>
                  <a:moveTo>
                    <a:pt x="506" y="383"/>
                  </a:moveTo>
                  <a:cubicBezTo>
                    <a:pt x="502" y="382"/>
                    <a:pt x="498" y="381"/>
                    <a:pt x="495" y="380"/>
                  </a:cubicBezTo>
                  <a:cubicBezTo>
                    <a:pt x="490" y="379"/>
                    <a:pt x="486" y="378"/>
                    <a:pt x="482" y="377"/>
                  </a:cubicBezTo>
                  <a:cubicBezTo>
                    <a:pt x="477" y="376"/>
                    <a:pt x="472" y="374"/>
                    <a:pt x="467" y="373"/>
                  </a:cubicBezTo>
                  <a:cubicBezTo>
                    <a:pt x="463" y="372"/>
                    <a:pt x="459" y="370"/>
                    <a:pt x="455" y="369"/>
                  </a:cubicBezTo>
                  <a:cubicBezTo>
                    <a:pt x="450" y="368"/>
                    <a:pt x="445" y="366"/>
                    <a:pt x="440" y="365"/>
                  </a:cubicBezTo>
                  <a:cubicBezTo>
                    <a:pt x="436" y="363"/>
                    <a:pt x="432" y="362"/>
                    <a:pt x="428" y="361"/>
                  </a:cubicBezTo>
                  <a:cubicBezTo>
                    <a:pt x="423" y="359"/>
                    <a:pt x="418" y="357"/>
                    <a:pt x="414" y="356"/>
                  </a:cubicBezTo>
                  <a:cubicBezTo>
                    <a:pt x="410" y="354"/>
                    <a:pt x="406" y="353"/>
                    <a:pt x="402" y="352"/>
                  </a:cubicBezTo>
                  <a:cubicBezTo>
                    <a:pt x="397" y="350"/>
                    <a:pt x="392" y="348"/>
                    <a:pt x="388" y="346"/>
                  </a:cubicBezTo>
                  <a:cubicBezTo>
                    <a:pt x="384" y="345"/>
                    <a:pt x="380" y="343"/>
                    <a:pt x="376" y="342"/>
                  </a:cubicBezTo>
                  <a:cubicBezTo>
                    <a:pt x="372" y="340"/>
                    <a:pt x="367" y="338"/>
                    <a:pt x="362" y="336"/>
                  </a:cubicBezTo>
                  <a:cubicBezTo>
                    <a:pt x="359" y="334"/>
                    <a:pt x="355" y="333"/>
                    <a:pt x="351" y="331"/>
                  </a:cubicBezTo>
                  <a:cubicBezTo>
                    <a:pt x="348" y="330"/>
                    <a:pt x="346" y="329"/>
                    <a:pt x="343" y="327"/>
                  </a:cubicBezTo>
                  <a:cubicBezTo>
                    <a:pt x="342" y="327"/>
                    <a:pt x="342" y="326"/>
                    <a:pt x="342" y="326"/>
                  </a:cubicBezTo>
                  <a:cubicBezTo>
                    <a:pt x="339" y="322"/>
                    <a:pt x="336" y="318"/>
                    <a:pt x="334" y="315"/>
                  </a:cubicBezTo>
                  <a:cubicBezTo>
                    <a:pt x="329" y="308"/>
                    <a:pt x="324" y="301"/>
                    <a:pt x="319" y="295"/>
                  </a:cubicBezTo>
                  <a:cubicBezTo>
                    <a:pt x="320" y="295"/>
                    <a:pt x="321" y="295"/>
                    <a:pt x="321" y="296"/>
                  </a:cubicBezTo>
                  <a:cubicBezTo>
                    <a:pt x="326" y="298"/>
                    <a:pt x="330" y="300"/>
                    <a:pt x="334" y="303"/>
                  </a:cubicBezTo>
                  <a:cubicBezTo>
                    <a:pt x="339" y="305"/>
                    <a:pt x="344" y="308"/>
                    <a:pt x="349" y="310"/>
                  </a:cubicBezTo>
                  <a:cubicBezTo>
                    <a:pt x="354" y="313"/>
                    <a:pt x="358" y="315"/>
                    <a:pt x="362" y="317"/>
                  </a:cubicBezTo>
                  <a:cubicBezTo>
                    <a:pt x="367" y="319"/>
                    <a:pt x="372" y="322"/>
                    <a:pt x="377" y="324"/>
                  </a:cubicBezTo>
                  <a:cubicBezTo>
                    <a:pt x="382" y="326"/>
                    <a:pt x="387" y="328"/>
                    <a:pt x="391" y="331"/>
                  </a:cubicBezTo>
                  <a:cubicBezTo>
                    <a:pt x="396" y="333"/>
                    <a:pt x="401" y="335"/>
                    <a:pt x="407" y="338"/>
                  </a:cubicBezTo>
                  <a:cubicBezTo>
                    <a:pt x="411" y="340"/>
                    <a:pt x="416" y="341"/>
                    <a:pt x="421" y="343"/>
                  </a:cubicBezTo>
                  <a:cubicBezTo>
                    <a:pt x="426" y="346"/>
                    <a:pt x="431" y="348"/>
                    <a:pt x="436" y="350"/>
                  </a:cubicBezTo>
                  <a:cubicBezTo>
                    <a:pt x="441" y="352"/>
                    <a:pt x="446" y="354"/>
                    <a:pt x="451" y="356"/>
                  </a:cubicBezTo>
                  <a:cubicBezTo>
                    <a:pt x="456" y="358"/>
                    <a:pt x="461" y="360"/>
                    <a:pt x="467" y="362"/>
                  </a:cubicBezTo>
                  <a:cubicBezTo>
                    <a:pt x="472" y="364"/>
                    <a:pt x="477" y="365"/>
                    <a:pt x="482" y="367"/>
                  </a:cubicBezTo>
                  <a:cubicBezTo>
                    <a:pt x="487" y="369"/>
                    <a:pt x="492" y="371"/>
                    <a:pt x="498" y="373"/>
                  </a:cubicBezTo>
                  <a:cubicBezTo>
                    <a:pt x="501" y="374"/>
                    <a:pt x="504" y="375"/>
                    <a:pt x="507" y="376"/>
                  </a:cubicBezTo>
                  <a:cubicBezTo>
                    <a:pt x="507" y="377"/>
                    <a:pt x="507" y="377"/>
                    <a:pt x="507" y="378"/>
                  </a:cubicBezTo>
                  <a:cubicBezTo>
                    <a:pt x="507" y="380"/>
                    <a:pt x="506" y="381"/>
                    <a:pt x="506" y="383"/>
                  </a:cubicBezTo>
                  <a:moveTo>
                    <a:pt x="254" y="312"/>
                  </a:moveTo>
                  <a:cubicBezTo>
                    <a:pt x="248" y="298"/>
                    <a:pt x="242" y="284"/>
                    <a:pt x="236" y="270"/>
                  </a:cubicBezTo>
                  <a:cubicBezTo>
                    <a:pt x="250" y="279"/>
                    <a:pt x="265" y="288"/>
                    <a:pt x="279" y="296"/>
                  </a:cubicBezTo>
                  <a:cubicBezTo>
                    <a:pt x="280" y="296"/>
                    <a:pt x="280" y="297"/>
                    <a:pt x="281" y="297"/>
                  </a:cubicBezTo>
                  <a:cubicBezTo>
                    <a:pt x="288" y="301"/>
                    <a:pt x="295" y="305"/>
                    <a:pt x="302" y="309"/>
                  </a:cubicBezTo>
                  <a:cubicBezTo>
                    <a:pt x="303" y="309"/>
                    <a:pt x="303" y="309"/>
                    <a:pt x="304" y="309"/>
                  </a:cubicBezTo>
                  <a:cubicBezTo>
                    <a:pt x="312" y="313"/>
                    <a:pt x="320" y="317"/>
                    <a:pt x="327" y="321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33" y="324"/>
                    <a:pt x="337" y="326"/>
                    <a:pt x="342" y="328"/>
                  </a:cubicBezTo>
                  <a:cubicBezTo>
                    <a:pt x="350" y="338"/>
                    <a:pt x="358" y="349"/>
                    <a:pt x="366" y="360"/>
                  </a:cubicBezTo>
                  <a:cubicBezTo>
                    <a:pt x="367" y="362"/>
                    <a:pt x="369" y="364"/>
                    <a:pt x="371" y="367"/>
                  </a:cubicBezTo>
                  <a:cubicBezTo>
                    <a:pt x="378" y="375"/>
                    <a:pt x="384" y="384"/>
                    <a:pt x="391" y="392"/>
                  </a:cubicBezTo>
                  <a:cubicBezTo>
                    <a:pt x="394" y="396"/>
                    <a:pt x="397" y="400"/>
                    <a:pt x="400" y="404"/>
                  </a:cubicBezTo>
                  <a:cubicBezTo>
                    <a:pt x="406" y="411"/>
                    <a:pt x="411" y="418"/>
                    <a:pt x="417" y="425"/>
                  </a:cubicBezTo>
                  <a:cubicBezTo>
                    <a:pt x="420" y="429"/>
                    <a:pt x="424" y="433"/>
                    <a:pt x="428" y="438"/>
                  </a:cubicBezTo>
                  <a:cubicBezTo>
                    <a:pt x="433" y="444"/>
                    <a:pt x="438" y="450"/>
                    <a:pt x="444" y="457"/>
                  </a:cubicBezTo>
                  <a:cubicBezTo>
                    <a:pt x="448" y="461"/>
                    <a:pt x="452" y="466"/>
                    <a:pt x="456" y="470"/>
                  </a:cubicBezTo>
                  <a:cubicBezTo>
                    <a:pt x="459" y="474"/>
                    <a:pt x="463" y="478"/>
                    <a:pt x="466" y="482"/>
                  </a:cubicBezTo>
                  <a:cubicBezTo>
                    <a:pt x="466" y="482"/>
                    <a:pt x="465" y="483"/>
                    <a:pt x="465" y="483"/>
                  </a:cubicBezTo>
                  <a:cubicBezTo>
                    <a:pt x="462" y="482"/>
                    <a:pt x="460" y="480"/>
                    <a:pt x="457" y="478"/>
                  </a:cubicBezTo>
                  <a:cubicBezTo>
                    <a:pt x="452" y="475"/>
                    <a:pt x="447" y="472"/>
                    <a:pt x="443" y="469"/>
                  </a:cubicBezTo>
                  <a:cubicBezTo>
                    <a:pt x="438" y="466"/>
                    <a:pt x="433" y="463"/>
                    <a:pt x="428" y="460"/>
                  </a:cubicBezTo>
                  <a:cubicBezTo>
                    <a:pt x="424" y="457"/>
                    <a:pt x="419" y="454"/>
                    <a:pt x="414" y="450"/>
                  </a:cubicBezTo>
                  <a:cubicBezTo>
                    <a:pt x="409" y="447"/>
                    <a:pt x="405" y="444"/>
                    <a:pt x="400" y="441"/>
                  </a:cubicBezTo>
                  <a:cubicBezTo>
                    <a:pt x="395" y="437"/>
                    <a:pt x="391" y="434"/>
                    <a:pt x="386" y="431"/>
                  </a:cubicBezTo>
                  <a:cubicBezTo>
                    <a:pt x="382" y="427"/>
                    <a:pt x="377" y="424"/>
                    <a:pt x="372" y="420"/>
                  </a:cubicBezTo>
                  <a:cubicBezTo>
                    <a:pt x="368" y="417"/>
                    <a:pt x="363" y="414"/>
                    <a:pt x="359" y="410"/>
                  </a:cubicBezTo>
                  <a:cubicBezTo>
                    <a:pt x="354" y="407"/>
                    <a:pt x="350" y="403"/>
                    <a:pt x="345" y="399"/>
                  </a:cubicBezTo>
                  <a:cubicBezTo>
                    <a:pt x="341" y="396"/>
                    <a:pt x="337" y="392"/>
                    <a:pt x="333" y="389"/>
                  </a:cubicBezTo>
                  <a:cubicBezTo>
                    <a:pt x="328" y="385"/>
                    <a:pt x="323" y="381"/>
                    <a:pt x="318" y="377"/>
                  </a:cubicBezTo>
                  <a:cubicBezTo>
                    <a:pt x="315" y="373"/>
                    <a:pt x="311" y="370"/>
                    <a:pt x="307" y="367"/>
                  </a:cubicBezTo>
                  <a:cubicBezTo>
                    <a:pt x="302" y="362"/>
                    <a:pt x="296" y="357"/>
                    <a:pt x="291" y="352"/>
                  </a:cubicBezTo>
                  <a:cubicBezTo>
                    <a:pt x="288" y="349"/>
                    <a:pt x="285" y="347"/>
                    <a:pt x="282" y="344"/>
                  </a:cubicBezTo>
                  <a:cubicBezTo>
                    <a:pt x="276" y="338"/>
                    <a:pt x="270" y="332"/>
                    <a:pt x="264" y="327"/>
                  </a:cubicBezTo>
                  <a:cubicBezTo>
                    <a:pt x="266" y="325"/>
                    <a:pt x="267" y="323"/>
                    <a:pt x="267" y="320"/>
                  </a:cubicBezTo>
                  <a:cubicBezTo>
                    <a:pt x="267" y="315"/>
                    <a:pt x="263" y="311"/>
                    <a:pt x="257" y="311"/>
                  </a:cubicBezTo>
                  <a:cubicBezTo>
                    <a:pt x="256" y="311"/>
                    <a:pt x="255" y="311"/>
                    <a:pt x="254" y="312"/>
                  </a:cubicBezTo>
                  <a:moveTo>
                    <a:pt x="252" y="313"/>
                  </a:moveTo>
                  <a:cubicBezTo>
                    <a:pt x="247" y="306"/>
                    <a:pt x="241" y="299"/>
                    <a:pt x="236" y="292"/>
                  </a:cubicBezTo>
                  <a:cubicBezTo>
                    <a:pt x="232" y="286"/>
                    <a:pt x="227" y="281"/>
                    <a:pt x="223" y="275"/>
                  </a:cubicBezTo>
                  <a:cubicBezTo>
                    <a:pt x="216" y="266"/>
                    <a:pt x="210" y="256"/>
                    <a:pt x="203" y="247"/>
                  </a:cubicBezTo>
                  <a:cubicBezTo>
                    <a:pt x="203" y="247"/>
                    <a:pt x="203" y="247"/>
                    <a:pt x="202" y="246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13" y="254"/>
                    <a:pt x="224" y="262"/>
                    <a:pt x="235" y="269"/>
                  </a:cubicBezTo>
                  <a:cubicBezTo>
                    <a:pt x="237" y="274"/>
                    <a:pt x="239" y="280"/>
                    <a:pt x="242" y="285"/>
                  </a:cubicBezTo>
                  <a:cubicBezTo>
                    <a:pt x="243" y="289"/>
                    <a:pt x="245" y="292"/>
                    <a:pt x="246" y="296"/>
                  </a:cubicBezTo>
                  <a:cubicBezTo>
                    <a:pt x="249" y="301"/>
                    <a:pt x="251" y="307"/>
                    <a:pt x="253" y="312"/>
                  </a:cubicBezTo>
                  <a:cubicBezTo>
                    <a:pt x="253" y="312"/>
                    <a:pt x="252" y="312"/>
                    <a:pt x="252" y="313"/>
                  </a:cubicBezTo>
                  <a:moveTo>
                    <a:pt x="508" y="375"/>
                  </a:moveTo>
                  <a:cubicBezTo>
                    <a:pt x="506" y="375"/>
                    <a:pt x="503" y="374"/>
                    <a:pt x="501" y="373"/>
                  </a:cubicBezTo>
                  <a:cubicBezTo>
                    <a:pt x="500" y="373"/>
                    <a:pt x="499" y="372"/>
                    <a:pt x="497" y="372"/>
                  </a:cubicBezTo>
                  <a:cubicBezTo>
                    <a:pt x="488" y="369"/>
                    <a:pt x="479" y="365"/>
                    <a:pt x="470" y="362"/>
                  </a:cubicBezTo>
                  <a:cubicBezTo>
                    <a:pt x="467" y="361"/>
                    <a:pt x="465" y="360"/>
                    <a:pt x="462" y="359"/>
                  </a:cubicBezTo>
                  <a:cubicBezTo>
                    <a:pt x="454" y="356"/>
                    <a:pt x="447" y="353"/>
                    <a:pt x="439" y="350"/>
                  </a:cubicBezTo>
                  <a:cubicBezTo>
                    <a:pt x="435" y="349"/>
                    <a:pt x="432" y="347"/>
                    <a:pt x="428" y="346"/>
                  </a:cubicBezTo>
                  <a:cubicBezTo>
                    <a:pt x="421" y="343"/>
                    <a:pt x="415" y="340"/>
                    <a:pt x="409" y="338"/>
                  </a:cubicBezTo>
                  <a:cubicBezTo>
                    <a:pt x="406" y="336"/>
                    <a:pt x="402" y="335"/>
                    <a:pt x="398" y="333"/>
                  </a:cubicBezTo>
                  <a:cubicBezTo>
                    <a:pt x="392" y="330"/>
                    <a:pt x="386" y="327"/>
                    <a:pt x="380" y="325"/>
                  </a:cubicBezTo>
                  <a:cubicBezTo>
                    <a:pt x="376" y="322"/>
                    <a:pt x="371" y="320"/>
                    <a:pt x="367" y="318"/>
                  </a:cubicBezTo>
                  <a:cubicBezTo>
                    <a:pt x="362" y="316"/>
                    <a:pt x="356" y="313"/>
                    <a:pt x="351" y="311"/>
                  </a:cubicBezTo>
                  <a:cubicBezTo>
                    <a:pt x="348" y="309"/>
                    <a:pt x="345" y="307"/>
                    <a:pt x="342" y="306"/>
                  </a:cubicBezTo>
                  <a:cubicBezTo>
                    <a:pt x="336" y="303"/>
                    <a:pt x="330" y="299"/>
                    <a:pt x="323" y="296"/>
                  </a:cubicBezTo>
                  <a:cubicBezTo>
                    <a:pt x="322" y="295"/>
                    <a:pt x="320" y="294"/>
                    <a:pt x="318" y="293"/>
                  </a:cubicBezTo>
                  <a:cubicBezTo>
                    <a:pt x="318" y="292"/>
                    <a:pt x="318" y="292"/>
                    <a:pt x="318" y="292"/>
                  </a:cubicBezTo>
                  <a:cubicBezTo>
                    <a:pt x="315" y="289"/>
                    <a:pt x="313" y="285"/>
                    <a:pt x="310" y="281"/>
                  </a:cubicBezTo>
                  <a:cubicBezTo>
                    <a:pt x="305" y="274"/>
                    <a:pt x="300" y="266"/>
                    <a:pt x="295" y="258"/>
                  </a:cubicBezTo>
                  <a:cubicBezTo>
                    <a:pt x="292" y="254"/>
                    <a:pt x="290" y="251"/>
                    <a:pt x="287" y="247"/>
                  </a:cubicBezTo>
                  <a:cubicBezTo>
                    <a:pt x="285" y="243"/>
                    <a:pt x="283" y="240"/>
                    <a:pt x="280" y="236"/>
                  </a:cubicBezTo>
                  <a:cubicBezTo>
                    <a:pt x="351" y="272"/>
                    <a:pt x="431" y="300"/>
                    <a:pt x="519" y="319"/>
                  </a:cubicBezTo>
                  <a:cubicBezTo>
                    <a:pt x="519" y="319"/>
                    <a:pt x="519" y="320"/>
                    <a:pt x="519" y="320"/>
                  </a:cubicBezTo>
                  <a:cubicBezTo>
                    <a:pt x="518" y="323"/>
                    <a:pt x="518" y="326"/>
                    <a:pt x="517" y="329"/>
                  </a:cubicBezTo>
                  <a:cubicBezTo>
                    <a:pt x="516" y="333"/>
                    <a:pt x="516" y="337"/>
                    <a:pt x="515" y="342"/>
                  </a:cubicBezTo>
                  <a:cubicBezTo>
                    <a:pt x="515" y="342"/>
                    <a:pt x="515" y="343"/>
                    <a:pt x="514" y="343"/>
                  </a:cubicBezTo>
                  <a:cubicBezTo>
                    <a:pt x="514" y="346"/>
                    <a:pt x="513" y="349"/>
                    <a:pt x="513" y="352"/>
                  </a:cubicBezTo>
                  <a:cubicBezTo>
                    <a:pt x="512" y="354"/>
                    <a:pt x="512" y="356"/>
                    <a:pt x="512" y="358"/>
                  </a:cubicBezTo>
                  <a:cubicBezTo>
                    <a:pt x="511" y="360"/>
                    <a:pt x="510" y="362"/>
                    <a:pt x="510" y="365"/>
                  </a:cubicBezTo>
                  <a:cubicBezTo>
                    <a:pt x="510" y="367"/>
                    <a:pt x="509" y="369"/>
                    <a:pt x="509" y="371"/>
                  </a:cubicBezTo>
                  <a:cubicBezTo>
                    <a:pt x="508" y="373"/>
                    <a:pt x="508" y="374"/>
                    <a:pt x="508" y="375"/>
                  </a:cubicBezTo>
                  <a:moveTo>
                    <a:pt x="341" y="326"/>
                  </a:moveTo>
                  <a:cubicBezTo>
                    <a:pt x="340" y="326"/>
                    <a:pt x="339" y="325"/>
                    <a:pt x="338" y="325"/>
                  </a:cubicBezTo>
                  <a:cubicBezTo>
                    <a:pt x="334" y="323"/>
                    <a:pt x="331" y="322"/>
                    <a:pt x="327" y="320"/>
                  </a:cubicBezTo>
                  <a:cubicBezTo>
                    <a:pt x="323" y="318"/>
                    <a:pt x="318" y="316"/>
                    <a:pt x="314" y="313"/>
                  </a:cubicBezTo>
                  <a:cubicBezTo>
                    <a:pt x="310" y="312"/>
                    <a:pt x="307" y="310"/>
                    <a:pt x="303" y="308"/>
                  </a:cubicBezTo>
                  <a:cubicBezTo>
                    <a:pt x="299" y="306"/>
                    <a:pt x="295" y="303"/>
                    <a:pt x="290" y="301"/>
                  </a:cubicBezTo>
                  <a:cubicBezTo>
                    <a:pt x="287" y="299"/>
                    <a:pt x="284" y="298"/>
                    <a:pt x="281" y="296"/>
                  </a:cubicBezTo>
                  <a:cubicBezTo>
                    <a:pt x="276" y="293"/>
                    <a:pt x="271" y="291"/>
                    <a:pt x="267" y="288"/>
                  </a:cubicBezTo>
                  <a:cubicBezTo>
                    <a:pt x="264" y="286"/>
                    <a:pt x="261" y="285"/>
                    <a:pt x="258" y="283"/>
                  </a:cubicBezTo>
                  <a:cubicBezTo>
                    <a:pt x="254" y="280"/>
                    <a:pt x="249" y="277"/>
                    <a:pt x="245" y="274"/>
                  </a:cubicBezTo>
                  <a:cubicBezTo>
                    <a:pt x="242" y="272"/>
                    <a:pt x="239" y="271"/>
                    <a:pt x="237" y="269"/>
                  </a:cubicBezTo>
                  <a:cubicBezTo>
                    <a:pt x="236" y="268"/>
                    <a:pt x="236" y="268"/>
                    <a:pt x="236" y="268"/>
                  </a:cubicBezTo>
                  <a:cubicBezTo>
                    <a:pt x="231" y="256"/>
                    <a:pt x="226" y="244"/>
                    <a:pt x="221" y="231"/>
                  </a:cubicBezTo>
                  <a:cubicBezTo>
                    <a:pt x="224" y="234"/>
                    <a:pt x="227" y="236"/>
                    <a:pt x="230" y="238"/>
                  </a:cubicBezTo>
                  <a:cubicBezTo>
                    <a:pt x="234" y="241"/>
                    <a:pt x="239" y="244"/>
                    <a:pt x="243" y="248"/>
                  </a:cubicBezTo>
                  <a:cubicBezTo>
                    <a:pt x="247" y="250"/>
                    <a:pt x="251" y="253"/>
                    <a:pt x="255" y="255"/>
                  </a:cubicBezTo>
                  <a:cubicBezTo>
                    <a:pt x="259" y="258"/>
                    <a:pt x="264" y="261"/>
                    <a:pt x="269" y="264"/>
                  </a:cubicBezTo>
                  <a:cubicBezTo>
                    <a:pt x="273" y="267"/>
                    <a:pt x="277" y="269"/>
                    <a:pt x="281" y="272"/>
                  </a:cubicBezTo>
                  <a:cubicBezTo>
                    <a:pt x="285" y="275"/>
                    <a:pt x="290" y="277"/>
                    <a:pt x="295" y="280"/>
                  </a:cubicBezTo>
                  <a:cubicBezTo>
                    <a:pt x="299" y="283"/>
                    <a:pt x="303" y="285"/>
                    <a:pt x="307" y="287"/>
                  </a:cubicBezTo>
                  <a:cubicBezTo>
                    <a:pt x="311" y="289"/>
                    <a:pt x="314" y="292"/>
                    <a:pt x="318" y="294"/>
                  </a:cubicBezTo>
                  <a:cubicBezTo>
                    <a:pt x="324" y="302"/>
                    <a:pt x="330" y="310"/>
                    <a:pt x="336" y="319"/>
                  </a:cubicBezTo>
                  <a:cubicBezTo>
                    <a:pt x="337" y="321"/>
                    <a:pt x="339" y="324"/>
                    <a:pt x="341" y="326"/>
                  </a:cubicBezTo>
                  <a:cubicBezTo>
                    <a:pt x="341" y="326"/>
                    <a:pt x="341" y="326"/>
                    <a:pt x="341" y="326"/>
                  </a:cubicBezTo>
                  <a:moveTo>
                    <a:pt x="215" y="338"/>
                  </a:moveTo>
                  <a:cubicBezTo>
                    <a:pt x="211" y="333"/>
                    <a:pt x="207" y="328"/>
                    <a:pt x="204" y="324"/>
                  </a:cubicBezTo>
                  <a:cubicBezTo>
                    <a:pt x="202" y="321"/>
                    <a:pt x="200" y="319"/>
                    <a:pt x="198" y="316"/>
                  </a:cubicBezTo>
                  <a:cubicBezTo>
                    <a:pt x="194" y="311"/>
                    <a:pt x="191" y="307"/>
                    <a:pt x="187" y="302"/>
                  </a:cubicBezTo>
                  <a:cubicBezTo>
                    <a:pt x="185" y="299"/>
                    <a:pt x="183" y="296"/>
                    <a:pt x="180" y="293"/>
                  </a:cubicBezTo>
                  <a:cubicBezTo>
                    <a:pt x="177" y="289"/>
                    <a:pt x="174" y="284"/>
                    <a:pt x="171" y="280"/>
                  </a:cubicBezTo>
                  <a:cubicBezTo>
                    <a:pt x="168" y="277"/>
                    <a:pt x="166" y="274"/>
                    <a:pt x="164" y="270"/>
                  </a:cubicBezTo>
                  <a:cubicBezTo>
                    <a:pt x="161" y="266"/>
                    <a:pt x="158" y="262"/>
                    <a:pt x="155" y="258"/>
                  </a:cubicBezTo>
                  <a:cubicBezTo>
                    <a:pt x="153" y="254"/>
                    <a:pt x="151" y="251"/>
                    <a:pt x="148" y="247"/>
                  </a:cubicBezTo>
                  <a:cubicBezTo>
                    <a:pt x="146" y="243"/>
                    <a:pt x="143" y="239"/>
                    <a:pt x="140" y="235"/>
                  </a:cubicBezTo>
                  <a:cubicBezTo>
                    <a:pt x="138" y="231"/>
                    <a:pt x="136" y="228"/>
                    <a:pt x="133" y="224"/>
                  </a:cubicBezTo>
                  <a:cubicBezTo>
                    <a:pt x="133" y="223"/>
                    <a:pt x="132" y="223"/>
                    <a:pt x="132" y="222"/>
                  </a:cubicBezTo>
                  <a:cubicBezTo>
                    <a:pt x="144" y="238"/>
                    <a:pt x="157" y="254"/>
                    <a:pt x="170" y="269"/>
                  </a:cubicBezTo>
                  <a:cubicBezTo>
                    <a:pt x="176" y="276"/>
                    <a:pt x="182" y="282"/>
                    <a:pt x="188" y="289"/>
                  </a:cubicBezTo>
                  <a:cubicBezTo>
                    <a:pt x="189" y="290"/>
                    <a:pt x="191" y="292"/>
                    <a:pt x="192" y="294"/>
                  </a:cubicBezTo>
                  <a:cubicBezTo>
                    <a:pt x="197" y="298"/>
                    <a:pt x="201" y="303"/>
                    <a:pt x="206" y="308"/>
                  </a:cubicBezTo>
                  <a:cubicBezTo>
                    <a:pt x="208" y="310"/>
                    <a:pt x="210" y="312"/>
                    <a:pt x="212" y="314"/>
                  </a:cubicBezTo>
                  <a:cubicBezTo>
                    <a:pt x="216" y="319"/>
                    <a:pt x="220" y="323"/>
                    <a:pt x="224" y="327"/>
                  </a:cubicBezTo>
                  <a:cubicBezTo>
                    <a:pt x="226" y="329"/>
                    <a:pt x="229" y="332"/>
                    <a:pt x="231" y="334"/>
                  </a:cubicBezTo>
                  <a:cubicBezTo>
                    <a:pt x="233" y="336"/>
                    <a:pt x="235" y="337"/>
                    <a:pt x="236" y="339"/>
                  </a:cubicBezTo>
                  <a:cubicBezTo>
                    <a:pt x="236" y="339"/>
                    <a:pt x="235" y="340"/>
                    <a:pt x="234" y="340"/>
                  </a:cubicBezTo>
                  <a:cubicBezTo>
                    <a:pt x="234" y="340"/>
                    <a:pt x="233" y="341"/>
                    <a:pt x="233" y="341"/>
                  </a:cubicBezTo>
                  <a:cubicBezTo>
                    <a:pt x="232" y="341"/>
                    <a:pt x="231" y="342"/>
                    <a:pt x="230" y="342"/>
                  </a:cubicBezTo>
                  <a:cubicBezTo>
                    <a:pt x="229" y="342"/>
                    <a:pt x="229" y="342"/>
                    <a:pt x="229" y="342"/>
                  </a:cubicBezTo>
                  <a:cubicBezTo>
                    <a:pt x="228" y="338"/>
                    <a:pt x="225" y="336"/>
                    <a:pt x="221" y="336"/>
                  </a:cubicBezTo>
                  <a:cubicBezTo>
                    <a:pt x="218" y="336"/>
                    <a:pt x="217" y="336"/>
                    <a:pt x="215" y="338"/>
                  </a:cubicBezTo>
                  <a:moveTo>
                    <a:pt x="317" y="292"/>
                  </a:moveTo>
                  <a:cubicBezTo>
                    <a:pt x="316" y="292"/>
                    <a:pt x="316" y="291"/>
                    <a:pt x="315" y="291"/>
                  </a:cubicBezTo>
                  <a:cubicBezTo>
                    <a:pt x="309" y="287"/>
                    <a:pt x="302" y="284"/>
                    <a:pt x="296" y="280"/>
                  </a:cubicBezTo>
                  <a:cubicBezTo>
                    <a:pt x="293" y="279"/>
                    <a:pt x="291" y="277"/>
                    <a:pt x="288" y="275"/>
                  </a:cubicBezTo>
                  <a:cubicBezTo>
                    <a:pt x="282" y="272"/>
                    <a:pt x="276" y="268"/>
                    <a:pt x="270" y="264"/>
                  </a:cubicBezTo>
                  <a:cubicBezTo>
                    <a:pt x="266" y="261"/>
                    <a:pt x="261" y="258"/>
                    <a:pt x="257" y="256"/>
                  </a:cubicBezTo>
                  <a:cubicBezTo>
                    <a:pt x="253" y="253"/>
                    <a:pt x="249" y="250"/>
                    <a:pt x="245" y="248"/>
                  </a:cubicBezTo>
                  <a:cubicBezTo>
                    <a:pt x="238" y="243"/>
                    <a:pt x="231" y="238"/>
                    <a:pt x="224" y="233"/>
                  </a:cubicBezTo>
                  <a:cubicBezTo>
                    <a:pt x="223" y="232"/>
                    <a:pt x="221" y="231"/>
                    <a:pt x="220" y="230"/>
                  </a:cubicBezTo>
                  <a:cubicBezTo>
                    <a:pt x="220" y="230"/>
                    <a:pt x="220" y="230"/>
                    <a:pt x="220" y="230"/>
                  </a:cubicBezTo>
                  <a:cubicBezTo>
                    <a:pt x="215" y="218"/>
                    <a:pt x="210" y="206"/>
                    <a:pt x="206" y="193"/>
                  </a:cubicBezTo>
                  <a:cubicBezTo>
                    <a:pt x="229" y="208"/>
                    <a:pt x="253" y="223"/>
                    <a:pt x="279" y="236"/>
                  </a:cubicBezTo>
                  <a:cubicBezTo>
                    <a:pt x="281" y="239"/>
                    <a:pt x="283" y="242"/>
                    <a:pt x="285" y="246"/>
                  </a:cubicBezTo>
                  <a:cubicBezTo>
                    <a:pt x="288" y="250"/>
                    <a:pt x="291" y="255"/>
                    <a:pt x="294" y="259"/>
                  </a:cubicBezTo>
                  <a:cubicBezTo>
                    <a:pt x="299" y="266"/>
                    <a:pt x="304" y="273"/>
                    <a:pt x="309" y="280"/>
                  </a:cubicBezTo>
                  <a:cubicBezTo>
                    <a:pt x="311" y="284"/>
                    <a:pt x="314" y="288"/>
                    <a:pt x="317" y="292"/>
                  </a:cubicBezTo>
                  <a:moveTo>
                    <a:pt x="192" y="231"/>
                  </a:moveTo>
                  <a:cubicBezTo>
                    <a:pt x="191" y="231"/>
                    <a:pt x="191" y="230"/>
                    <a:pt x="190" y="229"/>
                  </a:cubicBezTo>
                  <a:cubicBezTo>
                    <a:pt x="184" y="220"/>
                    <a:pt x="178" y="210"/>
                    <a:pt x="172" y="201"/>
                  </a:cubicBezTo>
                  <a:cubicBezTo>
                    <a:pt x="168" y="195"/>
                    <a:pt x="164" y="189"/>
                    <a:pt x="160" y="182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164" y="186"/>
                    <a:pt x="168" y="190"/>
                    <a:pt x="173" y="194"/>
                  </a:cubicBezTo>
                  <a:cubicBezTo>
                    <a:pt x="176" y="196"/>
                    <a:pt x="178" y="198"/>
                    <a:pt x="181" y="200"/>
                  </a:cubicBezTo>
                  <a:cubicBezTo>
                    <a:pt x="186" y="204"/>
                    <a:pt x="191" y="208"/>
                    <a:pt x="196" y="212"/>
                  </a:cubicBezTo>
                  <a:cubicBezTo>
                    <a:pt x="199" y="215"/>
                    <a:pt x="202" y="217"/>
                    <a:pt x="205" y="220"/>
                  </a:cubicBezTo>
                  <a:cubicBezTo>
                    <a:pt x="210" y="223"/>
                    <a:pt x="214" y="227"/>
                    <a:pt x="219" y="230"/>
                  </a:cubicBezTo>
                  <a:cubicBezTo>
                    <a:pt x="219" y="230"/>
                    <a:pt x="219" y="230"/>
                    <a:pt x="219" y="230"/>
                  </a:cubicBezTo>
                  <a:cubicBezTo>
                    <a:pt x="222" y="237"/>
                    <a:pt x="224" y="243"/>
                    <a:pt x="227" y="250"/>
                  </a:cubicBezTo>
                  <a:cubicBezTo>
                    <a:pt x="229" y="254"/>
                    <a:pt x="230" y="257"/>
                    <a:pt x="232" y="261"/>
                  </a:cubicBezTo>
                  <a:cubicBezTo>
                    <a:pt x="233" y="263"/>
                    <a:pt x="234" y="265"/>
                    <a:pt x="234" y="268"/>
                  </a:cubicBezTo>
                  <a:cubicBezTo>
                    <a:pt x="230" y="265"/>
                    <a:pt x="226" y="262"/>
                    <a:pt x="222" y="259"/>
                  </a:cubicBezTo>
                  <a:cubicBezTo>
                    <a:pt x="220" y="258"/>
                    <a:pt x="218" y="256"/>
                    <a:pt x="216" y="255"/>
                  </a:cubicBezTo>
                  <a:cubicBezTo>
                    <a:pt x="211" y="252"/>
                    <a:pt x="207" y="248"/>
                    <a:pt x="203" y="245"/>
                  </a:cubicBezTo>
                  <a:cubicBezTo>
                    <a:pt x="204" y="244"/>
                    <a:pt x="205" y="242"/>
                    <a:pt x="205" y="240"/>
                  </a:cubicBezTo>
                  <a:cubicBezTo>
                    <a:pt x="205" y="235"/>
                    <a:pt x="201" y="231"/>
                    <a:pt x="195" y="231"/>
                  </a:cubicBezTo>
                  <a:cubicBezTo>
                    <a:pt x="194" y="231"/>
                    <a:pt x="193" y="231"/>
                    <a:pt x="192" y="231"/>
                  </a:cubicBezTo>
                  <a:moveTo>
                    <a:pt x="251" y="314"/>
                  </a:moveTo>
                  <a:cubicBezTo>
                    <a:pt x="249" y="312"/>
                    <a:pt x="247" y="311"/>
                    <a:pt x="245" y="309"/>
                  </a:cubicBezTo>
                  <a:cubicBezTo>
                    <a:pt x="242" y="307"/>
                    <a:pt x="239" y="304"/>
                    <a:pt x="236" y="301"/>
                  </a:cubicBezTo>
                  <a:cubicBezTo>
                    <a:pt x="232" y="298"/>
                    <a:pt x="229" y="295"/>
                    <a:pt x="225" y="291"/>
                  </a:cubicBezTo>
                  <a:cubicBezTo>
                    <a:pt x="222" y="289"/>
                    <a:pt x="219" y="286"/>
                    <a:pt x="216" y="283"/>
                  </a:cubicBezTo>
                  <a:cubicBezTo>
                    <a:pt x="213" y="279"/>
                    <a:pt x="209" y="276"/>
                    <a:pt x="205" y="272"/>
                  </a:cubicBezTo>
                  <a:cubicBezTo>
                    <a:pt x="203" y="270"/>
                    <a:pt x="200" y="267"/>
                    <a:pt x="197" y="264"/>
                  </a:cubicBezTo>
                  <a:cubicBezTo>
                    <a:pt x="193" y="260"/>
                    <a:pt x="190" y="256"/>
                    <a:pt x="186" y="253"/>
                  </a:cubicBezTo>
                  <a:cubicBezTo>
                    <a:pt x="184" y="250"/>
                    <a:pt x="181" y="247"/>
                    <a:pt x="178" y="244"/>
                  </a:cubicBezTo>
                  <a:cubicBezTo>
                    <a:pt x="175" y="240"/>
                    <a:pt x="171" y="236"/>
                    <a:pt x="168" y="232"/>
                  </a:cubicBezTo>
                  <a:cubicBezTo>
                    <a:pt x="165" y="229"/>
                    <a:pt x="163" y="226"/>
                    <a:pt x="160" y="223"/>
                  </a:cubicBezTo>
                  <a:cubicBezTo>
                    <a:pt x="157" y="219"/>
                    <a:pt x="153" y="215"/>
                    <a:pt x="150" y="211"/>
                  </a:cubicBezTo>
                  <a:cubicBezTo>
                    <a:pt x="148" y="208"/>
                    <a:pt x="145" y="205"/>
                    <a:pt x="143" y="201"/>
                  </a:cubicBezTo>
                  <a:cubicBezTo>
                    <a:pt x="139" y="197"/>
                    <a:pt x="136" y="193"/>
                    <a:pt x="133" y="188"/>
                  </a:cubicBezTo>
                  <a:cubicBezTo>
                    <a:pt x="131" y="185"/>
                    <a:pt x="128" y="182"/>
                    <a:pt x="126" y="179"/>
                  </a:cubicBezTo>
                  <a:cubicBezTo>
                    <a:pt x="125" y="178"/>
                    <a:pt x="124" y="177"/>
                    <a:pt x="123" y="176"/>
                  </a:cubicBezTo>
                  <a:cubicBezTo>
                    <a:pt x="124" y="177"/>
                    <a:pt x="125" y="178"/>
                    <a:pt x="126" y="179"/>
                  </a:cubicBezTo>
                  <a:cubicBezTo>
                    <a:pt x="130" y="182"/>
                    <a:pt x="133" y="185"/>
                    <a:pt x="136" y="189"/>
                  </a:cubicBezTo>
                  <a:cubicBezTo>
                    <a:pt x="138" y="191"/>
                    <a:pt x="141" y="193"/>
                    <a:pt x="143" y="195"/>
                  </a:cubicBezTo>
                  <a:cubicBezTo>
                    <a:pt x="146" y="198"/>
                    <a:pt x="150" y="202"/>
                    <a:pt x="153" y="205"/>
                  </a:cubicBezTo>
                  <a:cubicBezTo>
                    <a:pt x="155" y="207"/>
                    <a:pt x="158" y="209"/>
                    <a:pt x="160" y="211"/>
                  </a:cubicBezTo>
                  <a:cubicBezTo>
                    <a:pt x="164" y="214"/>
                    <a:pt x="167" y="218"/>
                    <a:pt x="171" y="221"/>
                  </a:cubicBezTo>
                  <a:cubicBezTo>
                    <a:pt x="173" y="223"/>
                    <a:pt x="175" y="224"/>
                    <a:pt x="177" y="226"/>
                  </a:cubicBezTo>
                  <a:cubicBezTo>
                    <a:pt x="181" y="229"/>
                    <a:pt x="184" y="232"/>
                    <a:pt x="188" y="235"/>
                  </a:cubicBezTo>
                  <a:cubicBezTo>
                    <a:pt x="187" y="236"/>
                    <a:pt x="186" y="238"/>
                    <a:pt x="186" y="240"/>
                  </a:cubicBezTo>
                  <a:cubicBezTo>
                    <a:pt x="186" y="245"/>
                    <a:pt x="190" y="250"/>
                    <a:pt x="195" y="250"/>
                  </a:cubicBezTo>
                  <a:cubicBezTo>
                    <a:pt x="198" y="250"/>
                    <a:pt x="200" y="249"/>
                    <a:pt x="202" y="247"/>
                  </a:cubicBezTo>
                  <a:cubicBezTo>
                    <a:pt x="203" y="248"/>
                    <a:pt x="204" y="250"/>
                    <a:pt x="205" y="251"/>
                  </a:cubicBezTo>
                  <a:cubicBezTo>
                    <a:pt x="210" y="259"/>
                    <a:pt x="216" y="267"/>
                    <a:pt x="222" y="275"/>
                  </a:cubicBezTo>
                  <a:cubicBezTo>
                    <a:pt x="227" y="282"/>
                    <a:pt x="233" y="289"/>
                    <a:pt x="239" y="297"/>
                  </a:cubicBezTo>
                  <a:cubicBezTo>
                    <a:pt x="243" y="302"/>
                    <a:pt x="247" y="308"/>
                    <a:pt x="251" y="313"/>
                  </a:cubicBezTo>
                  <a:cubicBezTo>
                    <a:pt x="251" y="314"/>
                    <a:pt x="251" y="314"/>
                    <a:pt x="251" y="314"/>
                  </a:cubicBezTo>
                  <a:moveTo>
                    <a:pt x="263" y="407"/>
                  </a:moveTo>
                  <a:cubicBezTo>
                    <a:pt x="237" y="384"/>
                    <a:pt x="212" y="358"/>
                    <a:pt x="189" y="329"/>
                  </a:cubicBezTo>
                  <a:cubicBezTo>
                    <a:pt x="188" y="329"/>
                    <a:pt x="187" y="328"/>
                    <a:pt x="186" y="327"/>
                  </a:cubicBezTo>
                  <a:cubicBezTo>
                    <a:pt x="183" y="323"/>
                    <a:pt x="180" y="319"/>
                    <a:pt x="177" y="316"/>
                  </a:cubicBezTo>
                  <a:cubicBezTo>
                    <a:pt x="176" y="314"/>
                    <a:pt x="175" y="312"/>
                    <a:pt x="173" y="310"/>
                  </a:cubicBezTo>
                  <a:cubicBezTo>
                    <a:pt x="171" y="307"/>
                    <a:pt x="168" y="304"/>
                    <a:pt x="166" y="301"/>
                  </a:cubicBezTo>
                  <a:cubicBezTo>
                    <a:pt x="164" y="298"/>
                    <a:pt x="162" y="296"/>
                    <a:pt x="160" y="293"/>
                  </a:cubicBezTo>
                  <a:cubicBezTo>
                    <a:pt x="159" y="291"/>
                    <a:pt x="157" y="288"/>
                    <a:pt x="155" y="286"/>
                  </a:cubicBezTo>
                  <a:cubicBezTo>
                    <a:pt x="153" y="282"/>
                    <a:pt x="150" y="279"/>
                    <a:pt x="148" y="276"/>
                  </a:cubicBezTo>
                  <a:cubicBezTo>
                    <a:pt x="147" y="274"/>
                    <a:pt x="145" y="272"/>
                    <a:pt x="144" y="270"/>
                  </a:cubicBezTo>
                  <a:cubicBezTo>
                    <a:pt x="141" y="266"/>
                    <a:pt x="139" y="262"/>
                    <a:pt x="136" y="259"/>
                  </a:cubicBezTo>
                  <a:cubicBezTo>
                    <a:pt x="135" y="257"/>
                    <a:pt x="134" y="255"/>
                    <a:pt x="132" y="253"/>
                  </a:cubicBezTo>
                  <a:cubicBezTo>
                    <a:pt x="130" y="249"/>
                    <a:pt x="127" y="245"/>
                    <a:pt x="125" y="241"/>
                  </a:cubicBezTo>
                  <a:cubicBezTo>
                    <a:pt x="124" y="239"/>
                    <a:pt x="123" y="237"/>
                    <a:pt x="122" y="235"/>
                  </a:cubicBezTo>
                  <a:cubicBezTo>
                    <a:pt x="119" y="231"/>
                    <a:pt x="117" y="227"/>
                    <a:pt x="114" y="223"/>
                  </a:cubicBezTo>
                  <a:cubicBezTo>
                    <a:pt x="113" y="221"/>
                    <a:pt x="112" y="219"/>
                    <a:pt x="111" y="217"/>
                  </a:cubicBezTo>
                  <a:cubicBezTo>
                    <a:pt x="108" y="213"/>
                    <a:pt x="106" y="209"/>
                    <a:pt x="104" y="205"/>
                  </a:cubicBezTo>
                  <a:cubicBezTo>
                    <a:pt x="103" y="203"/>
                    <a:pt x="102" y="201"/>
                    <a:pt x="100" y="199"/>
                  </a:cubicBezTo>
                  <a:cubicBezTo>
                    <a:pt x="98" y="195"/>
                    <a:pt x="96" y="191"/>
                    <a:pt x="94" y="187"/>
                  </a:cubicBezTo>
                  <a:cubicBezTo>
                    <a:pt x="93" y="185"/>
                    <a:pt x="91" y="182"/>
                    <a:pt x="90" y="180"/>
                  </a:cubicBezTo>
                  <a:cubicBezTo>
                    <a:pt x="88" y="176"/>
                    <a:pt x="86" y="172"/>
                    <a:pt x="84" y="168"/>
                  </a:cubicBezTo>
                  <a:cubicBezTo>
                    <a:pt x="83" y="166"/>
                    <a:pt x="82" y="163"/>
                    <a:pt x="81" y="161"/>
                  </a:cubicBezTo>
                  <a:cubicBezTo>
                    <a:pt x="79" y="157"/>
                    <a:pt x="77" y="153"/>
                    <a:pt x="75" y="149"/>
                  </a:cubicBezTo>
                  <a:cubicBezTo>
                    <a:pt x="75" y="148"/>
                    <a:pt x="74" y="147"/>
                    <a:pt x="74" y="146"/>
                  </a:cubicBezTo>
                  <a:cubicBezTo>
                    <a:pt x="76" y="149"/>
                    <a:pt x="77" y="153"/>
                    <a:pt x="79" y="156"/>
                  </a:cubicBezTo>
                  <a:cubicBezTo>
                    <a:pt x="82" y="160"/>
                    <a:pt x="84" y="164"/>
                    <a:pt x="87" y="169"/>
                  </a:cubicBezTo>
                  <a:cubicBezTo>
                    <a:pt x="90" y="174"/>
                    <a:pt x="93" y="179"/>
                    <a:pt x="96" y="184"/>
                  </a:cubicBezTo>
                  <a:cubicBezTo>
                    <a:pt x="98" y="188"/>
                    <a:pt x="101" y="192"/>
                    <a:pt x="103" y="196"/>
                  </a:cubicBezTo>
                  <a:cubicBezTo>
                    <a:pt x="106" y="201"/>
                    <a:pt x="110" y="206"/>
                    <a:pt x="113" y="211"/>
                  </a:cubicBezTo>
                  <a:cubicBezTo>
                    <a:pt x="116" y="215"/>
                    <a:pt x="118" y="219"/>
                    <a:pt x="121" y="223"/>
                  </a:cubicBezTo>
                  <a:cubicBezTo>
                    <a:pt x="124" y="228"/>
                    <a:pt x="128" y="233"/>
                    <a:pt x="131" y="238"/>
                  </a:cubicBezTo>
                  <a:cubicBezTo>
                    <a:pt x="134" y="241"/>
                    <a:pt x="136" y="245"/>
                    <a:pt x="139" y="249"/>
                  </a:cubicBezTo>
                  <a:cubicBezTo>
                    <a:pt x="143" y="254"/>
                    <a:pt x="146" y="259"/>
                    <a:pt x="150" y="264"/>
                  </a:cubicBezTo>
                  <a:cubicBezTo>
                    <a:pt x="153" y="267"/>
                    <a:pt x="156" y="271"/>
                    <a:pt x="158" y="274"/>
                  </a:cubicBezTo>
                  <a:cubicBezTo>
                    <a:pt x="162" y="279"/>
                    <a:pt x="166" y="284"/>
                    <a:pt x="170" y="289"/>
                  </a:cubicBezTo>
                  <a:cubicBezTo>
                    <a:pt x="173" y="292"/>
                    <a:pt x="176" y="296"/>
                    <a:pt x="178" y="299"/>
                  </a:cubicBezTo>
                  <a:cubicBezTo>
                    <a:pt x="183" y="304"/>
                    <a:pt x="187" y="309"/>
                    <a:pt x="191" y="314"/>
                  </a:cubicBezTo>
                  <a:cubicBezTo>
                    <a:pt x="194" y="317"/>
                    <a:pt x="196" y="320"/>
                    <a:pt x="199" y="323"/>
                  </a:cubicBezTo>
                  <a:cubicBezTo>
                    <a:pt x="204" y="328"/>
                    <a:pt x="209" y="333"/>
                    <a:pt x="214" y="338"/>
                  </a:cubicBezTo>
                  <a:cubicBezTo>
                    <a:pt x="212" y="340"/>
                    <a:pt x="211" y="342"/>
                    <a:pt x="211" y="345"/>
                  </a:cubicBezTo>
                  <a:cubicBezTo>
                    <a:pt x="211" y="350"/>
                    <a:pt x="215" y="354"/>
                    <a:pt x="221" y="354"/>
                  </a:cubicBezTo>
                  <a:cubicBezTo>
                    <a:pt x="222" y="354"/>
                    <a:pt x="224" y="354"/>
                    <a:pt x="225" y="353"/>
                  </a:cubicBezTo>
                  <a:cubicBezTo>
                    <a:pt x="237" y="372"/>
                    <a:pt x="250" y="390"/>
                    <a:pt x="263" y="407"/>
                  </a:cubicBezTo>
                  <a:moveTo>
                    <a:pt x="212" y="336"/>
                  </a:moveTo>
                  <a:cubicBezTo>
                    <a:pt x="210" y="333"/>
                    <a:pt x="208" y="331"/>
                    <a:pt x="206" y="329"/>
                  </a:cubicBezTo>
                  <a:cubicBezTo>
                    <a:pt x="203" y="325"/>
                    <a:pt x="199" y="322"/>
                    <a:pt x="196" y="318"/>
                  </a:cubicBezTo>
                  <a:cubicBezTo>
                    <a:pt x="192" y="314"/>
                    <a:pt x="189" y="310"/>
                    <a:pt x="185" y="305"/>
                  </a:cubicBezTo>
                  <a:cubicBezTo>
                    <a:pt x="182" y="302"/>
                    <a:pt x="179" y="298"/>
                    <a:pt x="175" y="294"/>
                  </a:cubicBezTo>
                  <a:cubicBezTo>
                    <a:pt x="172" y="290"/>
                    <a:pt x="168" y="285"/>
                    <a:pt x="165" y="281"/>
                  </a:cubicBezTo>
                  <a:cubicBezTo>
                    <a:pt x="162" y="277"/>
                    <a:pt x="159" y="273"/>
                    <a:pt x="156" y="270"/>
                  </a:cubicBezTo>
                  <a:cubicBezTo>
                    <a:pt x="152" y="265"/>
                    <a:pt x="149" y="260"/>
                    <a:pt x="145" y="255"/>
                  </a:cubicBezTo>
                  <a:cubicBezTo>
                    <a:pt x="142" y="252"/>
                    <a:pt x="139" y="248"/>
                    <a:pt x="137" y="244"/>
                  </a:cubicBezTo>
                  <a:cubicBezTo>
                    <a:pt x="133" y="239"/>
                    <a:pt x="130" y="234"/>
                    <a:pt x="126" y="229"/>
                  </a:cubicBezTo>
                  <a:cubicBezTo>
                    <a:pt x="124" y="225"/>
                    <a:pt x="121" y="222"/>
                    <a:pt x="119" y="218"/>
                  </a:cubicBezTo>
                  <a:cubicBezTo>
                    <a:pt x="115" y="213"/>
                    <a:pt x="111" y="207"/>
                    <a:pt x="108" y="201"/>
                  </a:cubicBezTo>
                  <a:cubicBezTo>
                    <a:pt x="105" y="198"/>
                    <a:pt x="103" y="195"/>
                    <a:pt x="101" y="191"/>
                  </a:cubicBezTo>
                  <a:cubicBezTo>
                    <a:pt x="97" y="185"/>
                    <a:pt x="93" y="178"/>
                    <a:pt x="89" y="171"/>
                  </a:cubicBezTo>
                  <a:cubicBezTo>
                    <a:pt x="88" y="169"/>
                    <a:pt x="86" y="166"/>
                    <a:pt x="84" y="164"/>
                  </a:cubicBezTo>
                  <a:cubicBezTo>
                    <a:pt x="81" y="157"/>
                    <a:pt x="77" y="150"/>
                    <a:pt x="73" y="143"/>
                  </a:cubicBezTo>
                  <a:cubicBezTo>
                    <a:pt x="74" y="143"/>
                    <a:pt x="75" y="142"/>
                    <a:pt x="76" y="141"/>
                  </a:cubicBezTo>
                  <a:cubicBezTo>
                    <a:pt x="91" y="166"/>
                    <a:pt x="108" y="190"/>
                    <a:pt x="126" y="214"/>
                  </a:cubicBezTo>
                  <a:cubicBezTo>
                    <a:pt x="127" y="215"/>
                    <a:pt x="127" y="216"/>
                    <a:pt x="128" y="217"/>
                  </a:cubicBezTo>
                  <a:cubicBezTo>
                    <a:pt x="131" y="222"/>
                    <a:pt x="133" y="226"/>
                    <a:pt x="136" y="230"/>
                  </a:cubicBezTo>
                  <a:cubicBezTo>
                    <a:pt x="138" y="234"/>
                    <a:pt x="141" y="237"/>
                    <a:pt x="143" y="241"/>
                  </a:cubicBezTo>
                  <a:cubicBezTo>
                    <a:pt x="146" y="245"/>
                    <a:pt x="148" y="249"/>
                    <a:pt x="151" y="253"/>
                  </a:cubicBezTo>
                  <a:cubicBezTo>
                    <a:pt x="154" y="257"/>
                    <a:pt x="156" y="261"/>
                    <a:pt x="159" y="264"/>
                  </a:cubicBezTo>
                  <a:cubicBezTo>
                    <a:pt x="161" y="268"/>
                    <a:pt x="164" y="272"/>
                    <a:pt x="167" y="276"/>
                  </a:cubicBezTo>
                  <a:cubicBezTo>
                    <a:pt x="169" y="280"/>
                    <a:pt x="172" y="283"/>
                    <a:pt x="175" y="287"/>
                  </a:cubicBezTo>
                  <a:cubicBezTo>
                    <a:pt x="177" y="290"/>
                    <a:pt x="180" y="294"/>
                    <a:pt x="183" y="298"/>
                  </a:cubicBezTo>
                  <a:cubicBezTo>
                    <a:pt x="186" y="302"/>
                    <a:pt x="188" y="305"/>
                    <a:pt x="191" y="309"/>
                  </a:cubicBezTo>
                  <a:cubicBezTo>
                    <a:pt x="194" y="312"/>
                    <a:pt x="197" y="316"/>
                    <a:pt x="200" y="320"/>
                  </a:cubicBezTo>
                  <a:cubicBezTo>
                    <a:pt x="202" y="323"/>
                    <a:pt x="205" y="327"/>
                    <a:pt x="208" y="330"/>
                  </a:cubicBezTo>
                  <a:cubicBezTo>
                    <a:pt x="210" y="332"/>
                    <a:pt x="211" y="334"/>
                    <a:pt x="212" y="336"/>
                  </a:cubicBezTo>
                  <a:moveTo>
                    <a:pt x="149" y="165"/>
                  </a:moveTo>
                  <a:cubicBezTo>
                    <a:pt x="147" y="161"/>
                    <a:pt x="144" y="157"/>
                    <a:pt x="142" y="152"/>
                  </a:cubicBezTo>
                  <a:cubicBezTo>
                    <a:pt x="139" y="147"/>
                    <a:pt x="136" y="142"/>
                    <a:pt x="133" y="137"/>
                  </a:cubicBezTo>
                  <a:cubicBezTo>
                    <a:pt x="148" y="151"/>
                    <a:pt x="165" y="165"/>
                    <a:pt x="182" y="177"/>
                  </a:cubicBezTo>
                  <a:cubicBezTo>
                    <a:pt x="181" y="179"/>
                    <a:pt x="180" y="180"/>
                    <a:pt x="180" y="182"/>
                  </a:cubicBezTo>
                  <a:cubicBezTo>
                    <a:pt x="180" y="187"/>
                    <a:pt x="185" y="192"/>
                    <a:pt x="190" y="192"/>
                  </a:cubicBezTo>
                  <a:cubicBezTo>
                    <a:pt x="193" y="192"/>
                    <a:pt x="196" y="190"/>
                    <a:pt x="197" y="188"/>
                  </a:cubicBezTo>
                  <a:cubicBezTo>
                    <a:pt x="200" y="189"/>
                    <a:pt x="202" y="191"/>
                    <a:pt x="204" y="192"/>
                  </a:cubicBezTo>
                  <a:cubicBezTo>
                    <a:pt x="207" y="200"/>
                    <a:pt x="210" y="207"/>
                    <a:pt x="213" y="214"/>
                  </a:cubicBezTo>
                  <a:cubicBezTo>
                    <a:pt x="214" y="218"/>
                    <a:pt x="216" y="222"/>
                    <a:pt x="217" y="225"/>
                  </a:cubicBezTo>
                  <a:cubicBezTo>
                    <a:pt x="218" y="227"/>
                    <a:pt x="218" y="228"/>
                    <a:pt x="219" y="229"/>
                  </a:cubicBezTo>
                  <a:cubicBezTo>
                    <a:pt x="206" y="220"/>
                    <a:pt x="194" y="210"/>
                    <a:pt x="182" y="200"/>
                  </a:cubicBezTo>
                  <a:cubicBezTo>
                    <a:pt x="174" y="194"/>
                    <a:pt x="167" y="187"/>
                    <a:pt x="159" y="180"/>
                  </a:cubicBezTo>
                  <a:cubicBezTo>
                    <a:pt x="160" y="179"/>
                    <a:pt x="161" y="177"/>
                    <a:pt x="161" y="174"/>
                  </a:cubicBezTo>
                  <a:cubicBezTo>
                    <a:pt x="161" y="169"/>
                    <a:pt x="157" y="165"/>
                    <a:pt x="152" y="165"/>
                  </a:cubicBezTo>
                  <a:cubicBezTo>
                    <a:pt x="151" y="165"/>
                    <a:pt x="150" y="165"/>
                    <a:pt x="149" y="165"/>
                  </a:cubicBezTo>
                  <a:moveTo>
                    <a:pt x="65" y="126"/>
                  </a:moveTo>
                  <a:cubicBezTo>
                    <a:pt x="64" y="123"/>
                    <a:pt x="62" y="120"/>
                    <a:pt x="61" y="117"/>
                  </a:cubicBezTo>
                  <a:cubicBezTo>
                    <a:pt x="63" y="120"/>
                    <a:pt x="65" y="123"/>
                    <a:pt x="66" y="126"/>
                  </a:cubicBezTo>
                  <a:cubicBezTo>
                    <a:pt x="66" y="126"/>
                    <a:pt x="65" y="126"/>
                    <a:pt x="65" y="126"/>
                  </a:cubicBezTo>
                  <a:moveTo>
                    <a:pt x="237" y="339"/>
                  </a:moveTo>
                  <a:cubicBezTo>
                    <a:pt x="227" y="328"/>
                    <a:pt x="216" y="318"/>
                    <a:pt x="206" y="307"/>
                  </a:cubicBezTo>
                  <a:cubicBezTo>
                    <a:pt x="205" y="306"/>
                    <a:pt x="203" y="304"/>
                    <a:pt x="202" y="302"/>
                  </a:cubicBezTo>
                  <a:cubicBezTo>
                    <a:pt x="197" y="298"/>
                    <a:pt x="193" y="293"/>
                    <a:pt x="189" y="289"/>
                  </a:cubicBezTo>
                  <a:cubicBezTo>
                    <a:pt x="187" y="286"/>
                    <a:pt x="185" y="284"/>
                    <a:pt x="183" y="282"/>
                  </a:cubicBezTo>
                  <a:cubicBezTo>
                    <a:pt x="180" y="278"/>
                    <a:pt x="176" y="274"/>
                    <a:pt x="172" y="270"/>
                  </a:cubicBezTo>
                  <a:cubicBezTo>
                    <a:pt x="170" y="267"/>
                    <a:pt x="168" y="265"/>
                    <a:pt x="166" y="263"/>
                  </a:cubicBezTo>
                  <a:cubicBezTo>
                    <a:pt x="163" y="259"/>
                    <a:pt x="159" y="255"/>
                    <a:pt x="156" y="251"/>
                  </a:cubicBezTo>
                  <a:cubicBezTo>
                    <a:pt x="154" y="248"/>
                    <a:pt x="152" y="245"/>
                    <a:pt x="150" y="243"/>
                  </a:cubicBezTo>
                  <a:cubicBezTo>
                    <a:pt x="147" y="239"/>
                    <a:pt x="143" y="235"/>
                    <a:pt x="140" y="231"/>
                  </a:cubicBezTo>
                  <a:cubicBezTo>
                    <a:pt x="138" y="228"/>
                    <a:pt x="136" y="226"/>
                    <a:pt x="134" y="223"/>
                  </a:cubicBezTo>
                  <a:cubicBezTo>
                    <a:pt x="131" y="220"/>
                    <a:pt x="129" y="216"/>
                    <a:pt x="126" y="212"/>
                  </a:cubicBezTo>
                  <a:cubicBezTo>
                    <a:pt x="125" y="211"/>
                    <a:pt x="125" y="211"/>
                    <a:pt x="125" y="211"/>
                  </a:cubicBezTo>
                  <a:cubicBezTo>
                    <a:pt x="123" y="208"/>
                    <a:pt x="121" y="204"/>
                    <a:pt x="119" y="201"/>
                  </a:cubicBezTo>
                  <a:cubicBezTo>
                    <a:pt x="116" y="196"/>
                    <a:pt x="114" y="192"/>
                    <a:pt x="111" y="188"/>
                  </a:cubicBezTo>
                  <a:cubicBezTo>
                    <a:pt x="109" y="184"/>
                    <a:pt x="107" y="181"/>
                    <a:pt x="105" y="177"/>
                  </a:cubicBezTo>
                  <a:cubicBezTo>
                    <a:pt x="103" y="173"/>
                    <a:pt x="100" y="168"/>
                    <a:pt x="98" y="164"/>
                  </a:cubicBezTo>
                  <a:cubicBezTo>
                    <a:pt x="96" y="160"/>
                    <a:pt x="94" y="157"/>
                    <a:pt x="92" y="153"/>
                  </a:cubicBezTo>
                  <a:cubicBezTo>
                    <a:pt x="89" y="148"/>
                    <a:pt x="87" y="144"/>
                    <a:pt x="85" y="140"/>
                  </a:cubicBezTo>
                  <a:cubicBezTo>
                    <a:pt x="83" y="136"/>
                    <a:pt x="81" y="132"/>
                    <a:pt x="79" y="128"/>
                  </a:cubicBezTo>
                  <a:cubicBezTo>
                    <a:pt x="77" y="124"/>
                    <a:pt x="75" y="120"/>
                    <a:pt x="72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6"/>
                    <a:pt x="75" y="118"/>
                    <a:pt x="76" y="120"/>
                  </a:cubicBezTo>
                  <a:cubicBezTo>
                    <a:pt x="85" y="132"/>
                    <a:pt x="95" y="144"/>
                    <a:pt x="105" y="155"/>
                  </a:cubicBezTo>
                  <a:cubicBezTo>
                    <a:pt x="106" y="157"/>
                    <a:pt x="108" y="159"/>
                    <a:pt x="110" y="161"/>
                  </a:cubicBezTo>
                  <a:cubicBezTo>
                    <a:pt x="113" y="164"/>
                    <a:pt x="116" y="167"/>
                    <a:pt x="119" y="170"/>
                  </a:cubicBezTo>
                  <a:cubicBezTo>
                    <a:pt x="137" y="197"/>
                    <a:pt x="157" y="221"/>
                    <a:pt x="178" y="245"/>
                  </a:cubicBezTo>
                  <a:cubicBezTo>
                    <a:pt x="179" y="246"/>
                    <a:pt x="179" y="246"/>
                    <a:pt x="179" y="246"/>
                  </a:cubicBezTo>
                  <a:cubicBezTo>
                    <a:pt x="185" y="252"/>
                    <a:pt x="191" y="259"/>
                    <a:pt x="197" y="265"/>
                  </a:cubicBezTo>
                  <a:cubicBezTo>
                    <a:pt x="198" y="266"/>
                    <a:pt x="199" y="267"/>
                    <a:pt x="199" y="268"/>
                  </a:cubicBezTo>
                  <a:cubicBezTo>
                    <a:pt x="205" y="273"/>
                    <a:pt x="211" y="279"/>
                    <a:pt x="216" y="284"/>
                  </a:cubicBezTo>
                  <a:cubicBezTo>
                    <a:pt x="218" y="286"/>
                    <a:pt x="221" y="288"/>
                    <a:pt x="223" y="290"/>
                  </a:cubicBezTo>
                  <a:cubicBezTo>
                    <a:pt x="227" y="295"/>
                    <a:pt x="232" y="299"/>
                    <a:pt x="236" y="303"/>
                  </a:cubicBezTo>
                  <a:cubicBezTo>
                    <a:pt x="239" y="306"/>
                    <a:pt x="243" y="308"/>
                    <a:pt x="246" y="311"/>
                  </a:cubicBezTo>
                  <a:cubicBezTo>
                    <a:pt x="247" y="312"/>
                    <a:pt x="249" y="313"/>
                    <a:pt x="250" y="315"/>
                  </a:cubicBezTo>
                  <a:cubicBezTo>
                    <a:pt x="249" y="316"/>
                    <a:pt x="248" y="318"/>
                    <a:pt x="248" y="320"/>
                  </a:cubicBezTo>
                  <a:cubicBezTo>
                    <a:pt x="248" y="323"/>
                    <a:pt x="249" y="325"/>
                    <a:pt x="251" y="327"/>
                  </a:cubicBezTo>
                  <a:cubicBezTo>
                    <a:pt x="250" y="328"/>
                    <a:pt x="250" y="328"/>
                    <a:pt x="250" y="328"/>
                  </a:cubicBezTo>
                  <a:cubicBezTo>
                    <a:pt x="249" y="329"/>
                    <a:pt x="249" y="329"/>
                    <a:pt x="248" y="330"/>
                  </a:cubicBezTo>
                  <a:cubicBezTo>
                    <a:pt x="247" y="331"/>
                    <a:pt x="246" y="332"/>
                    <a:pt x="245" y="333"/>
                  </a:cubicBezTo>
                  <a:cubicBezTo>
                    <a:pt x="245" y="333"/>
                    <a:pt x="244" y="334"/>
                    <a:pt x="243" y="334"/>
                  </a:cubicBezTo>
                  <a:cubicBezTo>
                    <a:pt x="242" y="335"/>
                    <a:pt x="241" y="336"/>
                    <a:pt x="240" y="337"/>
                  </a:cubicBezTo>
                  <a:cubicBezTo>
                    <a:pt x="240" y="337"/>
                    <a:pt x="239" y="337"/>
                    <a:pt x="239" y="337"/>
                  </a:cubicBezTo>
                  <a:cubicBezTo>
                    <a:pt x="238" y="338"/>
                    <a:pt x="238" y="338"/>
                    <a:pt x="237" y="339"/>
                  </a:cubicBezTo>
                  <a:moveTo>
                    <a:pt x="63" y="123"/>
                  </a:moveTo>
                  <a:cubicBezTo>
                    <a:pt x="62" y="122"/>
                    <a:pt x="62" y="122"/>
                    <a:pt x="62" y="121"/>
                  </a:cubicBezTo>
                  <a:cubicBezTo>
                    <a:pt x="59" y="116"/>
                    <a:pt x="57" y="111"/>
                    <a:pt x="55" y="106"/>
                  </a:cubicBezTo>
                  <a:cubicBezTo>
                    <a:pt x="56" y="108"/>
                    <a:pt x="57" y="110"/>
                    <a:pt x="58" y="112"/>
                  </a:cubicBezTo>
                  <a:cubicBezTo>
                    <a:pt x="59" y="114"/>
                    <a:pt x="60" y="117"/>
                    <a:pt x="61" y="119"/>
                  </a:cubicBezTo>
                  <a:cubicBezTo>
                    <a:pt x="62" y="120"/>
                    <a:pt x="62" y="121"/>
                    <a:pt x="63" y="123"/>
                  </a:cubicBezTo>
                  <a:moveTo>
                    <a:pt x="68" y="126"/>
                  </a:moveTo>
                  <a:cubicBezTo>
                    <a:pt x="67" y="125"/>
                    <a:pt x="66" y="123"/>
                    <a:pt x="65" y="122"/>
                  </a:cubicBezTo>
                  <a:cubicBezTo>
                    <a:pt x="63" y="118"/>
                    <a:pt x="61" y="115"/>
                    <a:pt x="59" y="111"/>
                  </a:cubicBezTo>
                  <a:cubicBezTo>
                    <a:pt x="58" y="110"/>
                    <a:pt x="58" y="109"/>
                    <a:pt x="57" y="108"/>
                  </a:cubicBezTo>
                  <a:cubicBezTo>
                    <a:pt x="56" y="103"/>
                    <a:pt x="54" y="99"/>
                    <a:pt x="52" y="94"/>
                  </a:cubicBezTo>
                  <a:cubicBezTo>
                    <a:pt x="51" y="92"/>
                    <a:pt x="50" y="89"/>
                    <a:pt x="49" y="86"/>
                  </a:cubicBezTo>
                  <a:cubicBezTo>
                    <a:pt x="48" y="82"/>
                    <a:pt x="46" y="78"/>
                    <a:pt x="45" y="74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7" y="77"/>
                    <a:pt x="48" y="80"/>
                    <a:pt x="50" y="82"/>
                  </a:cubicBezTo>
                  <a:cubicBezTo>
                    <a:pt x="52" y="86"/>
                    <a:pt x="55" y="90"/>
                    <a:pt x="58" y="94"/>
                  </a:cubicBezTo>
                  <a:cubicBezTo>
                    <a:pt x="59" y="96"/>
                    <a:pt x="61" y="99"/>
                    <a:pt x="63" y="101"/>
                  </a:cubicBezTo>
                  <a:cubicBezTo>
                    <a:pt x="65" y="104"/>
                    <a:pt x="67" y="107"/>
                    <a:pt x="69" y="110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2" y="117"/>
                    <a:pt x="75" y="122"/>
                    <a:pt x="78" y="127"/>
                  </a:cubicBezTo>
                  <a:cubicBezTo>
                    <a:pt x="79" y="130"/>
                    <a:pt x="80" y="133"/>
                    <a:pt x="82" y="135"/>
                  </a:cubicBezTo>
                  <a:cubicBezTo>
                    <a:pt x="86" y="144"/>
                    <a:pt x="90" y="152"/>
                    <a:pt x="94" y="160"/>
                  </a:cubicBezTo>
                  <a:cubicBezTo>
                    <a:pt x="99" y="168"/>
                    <a:pt x="103" y="176"/>
                    <a:pt x="108" y="184"/>
                  </a:cubicBezTo>
                  <a:cubicBezTo>
                    <a:pt x="109" y="186"/>
                    <a:pt x="111" y="189"/>
                    <a:pt x="113" y="192"/>
                  </a:cubicBezTo>
                  <a:cubicBezTo>
                    <a:pt x="115" y="196"/>
                    <a:pt x="117" y="200"/>
                    <a:pt x="120" y="204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16" y="199"/>
                    <a:pt x="113" y="195"/>
                    <a:pt x="111" y="191"/>
                  </a:cubicBezTo>
                  <a:cubicBezTo>
                    <a:pt x="109" y="189"/>
                    <a:pt x="107" y="186"/>
                    <a:pt x="105" y="183"/>
                  </a:cubicBezTo>
                  <a:cubicBezTo>
                    <a:pt x="102" y="179"/>
                    <a:pt x="99" y="175"/>
                    <a:pt x="96" y="171"/>
                  </a:cubicBezTo>
                  <a:cubicBezTo>
                    <a:pt x="95" y="168"/>
                    <a:pt x="93" y="166"/>
                    <a:pt x="91" y="163"/>
                  </a:cubicBezTo>
                  <a:cubicBezTo>
                    <a:pt x="88" y="159"/>
                    <a:pt x="86" y="155"/>
                    <a:pt x="83" y="151"/>
                  </a:cubicBezTo>
                  <a:cubicBezTo>
                    <a:pt x="81" y="148"/>
                    <a:pt x="79" y="145"/>
                    <a:pt x="78" y="143"/>
                  </a:cubicBezTo>
                  <a:cubicBezTo>
                    <a:pt x="77" y="142"/>
                    <a:pt x="77" y="141"/>
                    <a:pt x="76" y="140"/>
                  </a:cubicBezTo>
                  <a:cubicBezTo>
                    <a:pt x="77" y="139"/>
                    <a:pt x="78" y="137"/>
                    <a:pt x="78" y="135"/>
                  </a:cubicBezTo>
                  <a:cubicBezTo>
                    <a:pt x="78" y="130"/>
                    <a:pt x="73" y="126"/>
                    <a:pt x="68" y="126"/>
                  </a:cubicBezTo>
                  <a:cubicBezTo>
                    <a:pt x="68" y="126"/>
                    <a:pt x="68" y="126"/>
                    <a:pt x="68" y="126"/>
                  </a:cubicBezTo>
                  <a:moveTo>
                    <a:pt x="188" y="234"/>
                  </a:moveTo>
                  <a:cubicBezTo>
                    <a:pt x="165" y="215"/>
                    <a:pt x="143" y="195"/>
                    <a:pt x="123" y="174"/>
                  </a:cubicBezTo>
                  <a:cubicBezTo>
                    <a:pt x="122" y="173"/>
                    <a:pt x="121" y="172"/>
                    <a:pt x="120" y="171"/>
                  </a:cubicBezTo>
                  <a:cubicBezTo>
                    <a:pt x="119" y="169"/>
                    <a:pt x="118" y="167"/>
                    <a:pt x="116" y="166"/>
                  </a:cubicBezTo>
                  <a:cubicBezTo>
                    <a:pt x="114" y="162"/>
                    <a:pt x="112" y="159"/>
                    <a:pt x="110" y="156"/>
                  </a:cubicBezTo>
                  <a:cubicBezTo>
                    <a:pt x="107" y="152"/>
                    <a:pt x="104" y="147"/>
                    <a:pt x="100" y="142"/>
                  </a:cubicBezTo>
                  <a:cubicBezTo>
                    <a:pt x="98" y="139"/>
                    <a:pt x="96" y="136"/>
                    <a:pt x="94" y="133"/>
                  </a:cubicBezTo>
                  <a:cubicBezTo>
                    <a:pt x="91" y="128"/>
                    <a:pt x="88" y="123"/>
                    <a:pt x="85" y="118"/>
                  </a:cubicBezTo>
                  <a:cubicBezTo>
                    <a:pt x="83" y="115"/>
                    <a:pt x="81" y="112"/>
                    <a:pt x="80" y="109"/>
                  </a:cubicBezTo>
                  <a:cubicBezTo>
                    <a:pt x="77" y="103"/>
                    <a:pt x="74" y="98"/>
                    <a:pt x="70" y="92"/>
                  </a:cubicBezTo>
                  <a:cubicBezTo>
                    <a:pt x="69" y="89"/>
                    <a:pt x="67" y="87"/>
                    <a:pt x="66" y="84"/>
                  </a:cubicBezTo>
                  <a:cubicBezTo>
                    <a:pt x="63" y="78"/>
                    <a:pt x="60" y="73"/>
                    <a:pt x="57" y="68"/>
                  </a:cubicBezTo>
                  <a:cubicBezTo>
                    <a:pt x="62" y="75"/>
                    <a:pt x="67" y="82"/>
                    <a:pt x="73" y="88"/>
                  </a:cubicBezTo>
                  <a:cubicBezTo>
                    <a:pt x="73" y="89"/>
                    <a:pt x="74" y="90"/>
                    <a:pt x="74" y="91"/>
                  </a:cubicBezTo>
                  <a:cubicBezTo>
                    <a:pt x="78" y="95"/>
                    <a:pt x="82" y="100"/>
                    <a:pt x="85" y="104"/>
                  </a:cubicBezTo>
                  <a:cubicBezTo>
                    <a:pt x="87" y="106"/>
                    <a:pt x="89" y="108"/>
                    <a:pt x="90" y="110"/>
                  </a:cubicBezTo>
                  <a:cubicBezTo>
                    <a:pt x="94" y="114"/>
                    <a:pt x="97" y="118"/>
                    <a:pt x="100" y="122"/>
                  </a:cubicBezTo>
                  <a:cubicBezTo>
                    <a:pt x="103" y="125"/>
                    <a:pt x="105" y="127"/>
                    <a:pt x="108" y="130"/>
                  </a:cubicBezTo>
                  <a:cubicBezTo>
                    <a:pt x="110" y="133"/>
                    <a:pt x="113" y="136"/>
                    <a:pt x="116" y="140"/>
                  </a:cubicBezTo>
                  <a:cubicBezTo>
                    <a:pt x="120" y="143"/>
                    <a:pt x="123" y="147"/>
                    <a:pt x="126" y="150"/>
                  </a:cubicBezTo>
                  <a:cubicBezTo>
                    <a:pt x="129" y="152"/>
                    <a:pt x="131" y="155"/>
                    <a:pt x="133" y="157"/>
                  </a:cubicBezTo>
                  <a:cubicBezTo>
                    <a:pt x="137" y="161"/>
                    <a:pt x="141" y="165"/>
                    <a:pt x="145" y="168"/>
                  </a:cubicBezTo>
                  <a:cubicBezTo>
                    <a:pt x="143" y="170"/>
                    <a:pt x="142" y="172"/>
                    <a:pt x="142" y="174"/>
                  </a:cubicBezTo>
                  <a:cubicBezTo>
                    <a:pt x="142" y="180"/>
                    <a:pt x="147" y="184"/>
                    <a:pt x="152" y="184"/>
                  </a:cubicBezTo>
                  <a:cubicBezTo>
                    <a:pt x="154" y="184"/>
                    <a:pt x="156" y="183"/>
                    <a:pt x="158" y="181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63" y="190"/>
                    <a:pt x="168" y="197"/>
                    <a:pt x="173" y="204"/>
                  </a:cubicBezTo>
                  <a:cubicBezTo>
                    <a:pt x="178" y="212"/>
                    <a:pt x="184" y="221"/>
                    <a:pt x="189" y="229"/>
                  </a:cubicBezTo>
                  <a:cubicBezTo>
                    <a:pt x="190" y="230"/>
                    <a:pt x="191" y="231"/>
                    <a:pt x="191" y="232"/>
                  </a:cubicBezTo>
                  <a:cubicBezTo>
                    <a:pt x="190" y="232"/>
                    <a:pt x="189" y="233"/>
                    <a:pt x="188" y="234"/>
                  </a:cubicBezTo>
                  <a:moveTo>
                    <a:pt x="61" y="121"/>
                  </a:moveTo>
                  <a:cubicBezTo>
                    <a:pt x="59" y="118"/>
                    <a:pt x="58" y="116"/>
                    <a:pt x="57" y="114"/>
                  </a:cubicBezTo>
                  <a:cubicBezTo>
                    <a:pt x="55" y="110"/>
                    <a:pt x="52" y="106"/>
                    <a:pt x="50" y="101"/>
                  </a:cubicBezTo>
                  <a:cubicBezTo>
                    <a:pt x="48" y="96"/>
                    <a:pt x="45" y="91"/>
                    <a:pt x="43" y="86"/>
                  </a:cubicBezTo>
                  <a:cubicBezTo>
                    <a:pt x="40" y="82"/>
                    <a:pt x="38" y="77"/>
                    <a:pt x="36" y="73"/>
                  </a:cubicBezTo>
                  <a:cubicBezTo>
                    <a:pt x="34" y="69"/>
                    <a:pt x="32" y="64"/>
                    <a:pt x="30" y="60"/>
                  </a:cubicBezTo>
                  <a:cubicBezTo>
                    <a:pt x="31" y="61"/>
                    <a:pt x="32" y="63"/>
                    <a:pt x="33" y="64"/>
                  </a:cubicBezTo>
                  <a:cubicBezTo>
                    <a:pt x="34" y="66"/>
                    <a:pt x="35" y="68"/>
                    <a:pt x="36" y="71"/>
                  </a:cubicBezTo>
                  <a:cubicBezTo>
                    <a:pt x="40" y="79"/>
                    <a:pt x="44" y="87"/>
                    <a:pt x="49" y="95"/>
                  </a:cubicBezTo>
                  <a:cubicBezTo>
                    <a:pt x="52" y="103"/>
                    <a:pt x="56" y="112"/>
                    <a:pt x="60" y="120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56" y="106"/>
                  </a:moveTo>
                  <a:cubicBezTo>
                    <a:pt x="55" y="104"/>
                    <a:pt x="54" y="103"/>
                    <a:pt x="53" y="101"/>
                  </a:cubicBezTo>
                  <a:cubicBezTo>
                    <a:pt x="52" y="99"/>
                    <a:pt x="51" y="97"/>
                    <a:pt x="50" y="95"/>
                  </a:cubicBezTo>
                  <a:cubicBezTo>
                    <a:pt x="48" y="92"/>
                    <a:pt x="47" y="89"/>
                    <a:pt x="46" y="86"/>
                  </a:cubicBezTo>
                  <a:cubicBezTo>
                    <a:pt x="45" y="85"/>
                    <a:pt x="44" y="83"/>
                    <a:pt x="43" y="81"/>
                  </a:cubicBezTo>
                  <a:cubicBezTo>
                    <a:pt x="39" y="71"/>
                    <a:pt x="35" y="61"/>
                    <a:pt x="31" y="51"/>
                  </a:cubicBezTo>
                  <a:cubicBezTo>
                    <a:pt x="32" y="52"/>
                    <a:pt x="33" y="54"/>
                    <a:pt x="33" y="55"/>
                  </a:cubicBezTo>
                  <a:cubicBezTo>
                    <a:pt x="35" y="57"/>
                    <a:pt x="36" y="60"/>
                    <a:pt x="38" y="62"/>
                  </a:cubicBezTo>
                  <a:cubicBezTo>
                    <a:pt x="39" y="65"/>
                    <a:pt x="41" y="68"/>
                    <a:pt x="43" y="71"/>
                  </a:cubicBezTo>
                  <a:cubicBezTo>
                    <a:pt x="44" y="73"/>
                    <a:pt x="44" y="75"/>
                    <a:pt x="45" y="77"/>
                  </a:cubicBezTo>
                  <a:cubicBezTo>
                    <a:pt x="46" y="81"/>
                    <a:pt x="48" y="85"/>
                    <a:pt x="49" y="89"/>
                  </a:cubicBezTo>
                  <a:cubicBezTo>
                    <a:pt x="51" y="92"/>
                    <a:pt x="52" y="95"/>
                    <a:pt x="53" y="98"/>
                  </a:cubicBezTo>
                  <a:cubicBezTo>
                    <a:pt x="54" y="101"/>
                    <a:pt x="55" y="103"/>
                    <a:pt x="56" y="106"/>
                  </a:cubicBezTo>
                  <a:moveTo>
                    <a:pt x="115" y="165"/>
                  </a:moveTo>
                  <a:cubicBezTo>
                    <a:pt x="99" y="147"/>
                    <a:pt x="84" y="129"/>
                    <a:pt x="70" y="110"/>
                  </a:cubicBezTo>
                  <a:cubicBezTo>
                    <a:pt x="69" y="108"/>
                    <a:pt x="68" y="106"/>
                    <a:pt x="67" y="104"/>
                  </a:cubicBezTo>
                  <a:cubicBezTo>
                    <a:pt x="65" y="99"/>
                    <a:pt x="63" y="95"/>
                    <a:pt x="61" y="90"/>
                  </a:cubicBezTo>
                  <a:cubicBezTo>
                    <a:pt x="59" y="86"/>
                    <a:pt x="57" y="83"/>
                    <a:pt x="55" y="79"/>
                  </a:cubicBezTo>
                  <a:cubicBezTo>
                    <a:pt x="53" y="74"/>
                    <a:pt x="51" y="70"/>
                    <a:pt x="50" y="65"/>
                  </a:cubicBezTo>
                  <a:cubicBezTo>
                    <a:pt x="48" y="61"/>
                    <a:pt x="46" y="57"/>
                    <a:pt x="45" y="54"/>
                  </a:cubicBezTo>
                  <a:cubicBezTo>
                    <a:pt x="43" y="50"/>
                    <a:pt x="41" y="46"/>
                    <a:pt x="40" y="42"/>
                  </a:cubicBezTo>
                  <a:cubicBezTo>
                    <a:pt x="44" y="48"/>
                    <a:pt x="49" y="55"/>
                    <a:pt x="53" y="62"/>
                  </a:cubicBezTo>
                  <a:cubicBezTo>
                    <a:pt x="53" y="62"/>
                    <a:pt x="54" y="62"/>
                    <a:pt x="54" y="63"/>
                  </a:cubicBezTo>
                  <a:cubicBezTo>
                    <a:pt x="56" y="67"/>
                    <a:pt x="58" y="72"/>
                    <a:pt x="61" y="77"/>
                  </a:cubicBezTo>
                  <a:cubicBezTo>
                    <a:pt x="63" y="80"/>
                    <a:pt x="64" y="83"/>
                    <a:pt x="66" y="87"/>
                  </a:cubicBezTo>
                  <a:cubicBezTo>
                    <a:pt x="69" y="92"/>
                    <a:pt x="72" y="96"/>
                    <a:pt x="74" y="101"/>
                  </a:cubicBezTo>
                  <a:cubicBezTo>
                    <a:pt x="76" y="104"/>
                    <a:pt x="78" y="107"/>
                    <a:pt x="80" y="110"/>
                  </a:cubicBezTo>
                  <a:cubicBezTo>
                    <a:pt x="83" y="115"/>
                    <a:pt x="86" y="120"/>
                    <a:pt x="89" y="125"/>
                  </a:cubicBezTo>
                  <a:cubicBezTo>
                    <a:pt x="90" y="128"/>
                    <a:pt x="92" y="131"/>
                    <a:pt x="94" y="133"/>
                  </a:cubicBezTo>
                  <a:cubicBezTo>
                    <a:pt x="98" y="141"/>
                    <a:pt x="103" y="148"/>
                    <a:pt x="108" y="156"/>
                  </a:cubicBezTo>
                  <a:cubicBezTo>
                    <a:pt x="110" y="159"/>
                    <a:pt x="112" y="162"/>
                    <a:pt x="115" y="165"/>
                  </a:cubicBezTo>
                  <a:moveTo>
                    <a:pt x="145" y="167"/>
                  </a:moveTo>
                  <a:cubicBezTo>
                    <a:pt x="142" y="164"/>
                    <a:pt x="138" y="161"/>
                    <a:pt x="135" y="158"/>
                  </a:cubicBezTo>
                  <a:cubicBezTo>
                    <a:pt x="134" y="156"/>
                    <a:pt x="132" y="155"/>
                    <a:pt x="131" y="153"/>
                  </a:cubicBezTo>
                  <a:cubicBezTo>
                    <a:pt x="126" y="149"/>
                    <a:pt x="122" y="145"/>
                    <a:pt x="118" y="140"/>
                  </a:cubicBezTo>
                  <a:cubicBezTo>
                    <a:pt x="117" y="139"/>
                    <a:pt x="115" y="137"/>
                    <a:pt x="114" y="136"/>
                  </a:cubicBezTo>
                  <a:cubicBezTo>
                    <a:pt x="109" y="131"/>
                    <a:pt x="105" y="126"/>
                    <a:pt x="100" y="121"/>
                  </a:cubicBezTo>
                  <a:cubicBezTo>
                    <a:pt x="100" y="120"/>
                    <a:pt x="99" y="120"/>
                    <a:pt x="99" y="119"/>
                  </a:cubicBezTo>
                  <a:cubicBezTo>
                    <a:pt x="83" y="101"/>
                    <a:pt x="68" y="82"/>
                    <a:pt x="54" y="62"/>
                  </a:cubicBezTo>
                  <a:cubicBezTo>
                    <a:pt x="54" y="61"/>
                    <a:pt x="53" y="60"/>
                    <a:pt x="53" y="59"/>
                  </a:cubicBezTo>
                  <a:cubicBezTo>
                    <a:pt x="49" y="52"/>
                    <a:pt x="46" y="45"/>
                    <a:pt x="42" y="38"/>
                  </a:cubicBezTo>
                  <a:cubicBezTo>
                    <a:pt x="42" y="36"/>
                    <a:pt x="41" y="34"/>
                    <a:pt x="40" y="33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5" y="69"/>
                    <a:pt x="96" y="104"/>
                    <a:pt x="130" y="135"/>
                  </a:cubicBezTo>
                  <a:cubicBezTo>
                    <a:pt x="134" y="142"/>
                    <a:pt x="139" y="149"/>
                    <a:pt x="143" y="156"/>
                  </a:cubicBezTo>
                  <a:cubicBezTo>
                    <a:pt x="145" y="159"/>
                    <a:pt x="147" y="162"/>
                    <a:pt x="149" y="165"/>
                  </a:cubicBezTo>
                  <a:cubicBezTo>
                    <a:pt x="147" y="166"/>
                    <a:pt x="146" y="167"/>
                    <a:pt x="145" y="167"/>
                  </a:cubicBezTo>
                  <a:moveTo>
                    <a:pt x="67" y="106"/>
                  </a:moveTo>
                  <a:cubicBezTo>
                    <a:pt x="59" y="94"/>
                    <a:pt x="51" y="83"/>
                    <a:pt x="44" y="71"/>
                  </a:cubicBezTo>
                  <a:cubicBezTo>
                    <a:pt x="43" y="68"/>
                    <a:pt x="42" y="66"/>
                    <a:pt x="41" y="64"/>
                  </a:cubicBezTo>
                  <a:cubicBezTo>
                    <a:pt x="40" y="60"/>
                    <a:pt x="38" y="56"/>
                    <a:pt x="37" y="52"/>
                  </a:cubicBezTo>
                  <a:cubicBezTo>
                    <a:pt x="36" y="48"/>
                    <a:pt x="35" y="45"/>
                    <a:pt x="34" y="42"/>
                  </a:cubicBezTo>
                  <a:cubicBezTo>
                    <a:pt x="32" y="38"/>
                    <a:pt x="31" y="33"/>
                    <a:pt x="30" y="29"/>
                  </a:cubicBezTo>
                  <a:cubicBezTo>
                    <a:pt x="29" y="27"/>
                    <a:pt x="28" y="24"/>
                    <a:pt x="27" y="22"/>
                  </a:cubicBezTo>
                  <a:cubicBezTo>
                    <a:pt x="31" y="27"/>
                    <a:pt x="34" y="32"/>
                    <a:pt x="37" y="38"/>
                  </a:cubicBezTo>
                  <a:cubicBezTo>
                    <a:pt x="39" y="42"/>
                    <a:pt x="41" y="46"/>
                    <a:pt x="43" y="51"/>
                  </a:cubicBezTo>
                  <a:cubicBezTo>
                    <a:pt x="44" y="54"/>
                    <a:pt x="45" y="58"/>
                    <a:pt x="47" y="62"/>
                  </a:cubicBezTo>
                  <a:cubicBezTo>
                    <a:pt x="49" y="66"/>
                    <a:pt x="51" y="71"/>
                    <a:pt x="53" y="76"/>
                  </a:cubicBezTo>
                  <a:cubicBezTo>
                    <a:pt x="55" y="80"/>
                    <a:pt x="56" y="83"/>
                    <a:pt x="58" y="86"/>
                  </a:cubicBezTo>
                  <a:cubicBezTo>
                    <a:pt x="60" y="91"/>
                    <a:pt x="63" y="96"/>
                    <a:pt x="65" y="101"/>
                  </a:cubicBezTo>
                  <a:cubicBezTo>
                    <a:pt x="66" y="103"/>
                    <a:pt x="66" y="104"/>
                    <a:pt x="67" y="106"/>
                  </a:cubicBezTo>
                  <a:moveTo>
                    <a:pt x="50" y="56"/>
                  </a:moveTo>
                  <a:cubicBezTo>
                    <a:pt x="46" y="50"/>
                    <a:pt x="42" y="43"/>
                    <a:pt x="38" y="37"/>
                  </a:cubicBezTo>
                  <a:cubicBezTo>
                    <a:pt x="37" y="34"/>
                    <a:pt x="36" y="31"/>
                    <a:pt x="34" y="28"/>
                  </a:cubicBezTo>
                  <a:cubicBezTo>
                    <a:pt x="33" y="25"/>
                    <a:pt x="32" y="21"/>
                    <a:pt x="31" y="18"/>
                  </a:cubicBezTo>
                  <a:cubicBezTo>
                    <a:pt x="31" y="19"/>
                    <a:pt x="32" y="20"/>
                    <a:pt x="32" y="21"/>
                  </a:cubicBezTo>
                  <a:cubicBezTo>
                    <a:pt x="34" y="23"/>
                    <a:pt x="36" y="26"/>
                    <a:pt x="37" y="28"/>
                  </a:cubicBezTo>
                  <a:cubicBezTo>
                    <a:pt x="39" y="31"/>
                    <a:pt x="40" y="35"/>
                    <a:pt x="42" y="38"/>
                  </a:cubicBezTo>
                  <a:cubicBezTo>
                    <a:pt x="44" y="43"/>
                    <a:pt x="46" y="48"/>
                    <a:pt x="48" y="52"/>
                  </a:cubicBezTo>
                  <a:cubicBezTo>
                    <a:pt x="49" y="53"/>
                    <a:pt x="50" y="55"/>
                    <a:pt x="50" y="56"/>
                  </a:cubicBezTo>
                  <a:moveTo>
                    <a:pt x="44" y="85"/>
                  </a:moveTo>
                  <a:cubicBezTo>
                    <a:pt x="44" y="84"/>
                    <a:pt x="44" y="84"/>
                    <a:pt x="44" y="84"/>
                  </a:cubicBezTo>
                  <a:cubicBezTo>
                    <a:pt x="43" y="83"/>
                    <a:pt x="42" y="81"/>
                    <a:pt x="42" y="80"/>
                  </a:cubicBezTo>
                  <a:cubicBezTo>
                    <a:pt x="38" y="73"/>
                    <a:pt x="34" y="66"/>
                    <a:pt x="31" y="59"/>
                  </a:cubicBezTo>
                  <a:cubicBezTo>
                    <a:pt x="30" y="58"/>
                    <a:pt x="30" y="57"/>
                    <a:pt x="29" y="56"/>
                  </a:cubicBezTo>
                  <a:cubicBezTo>
                    <a:pt x="26" y="50"/>
                    <a:pt x="23" y="44"/>
                    <a:pt x="21" y="38"/>
                  </a:cubicBezTo>
                  <a:cubicBezTo>
                    <a:pt x="20" y="37"/>
                    <a:pt x="20" y="37"/>
                    <a:pt x="20" y="36"/>
                  </a:cubicBezTo>
                  <a:cubicBezTo>
                    <a:pt x="19" y="33"/>
                    <a:pt x="18" y="31"/>
                    <a:pt x="16" y="28"/>
                  </a:cubicBezTo>
                  <a:cubicBezTo>
                    <a:pt x="15" y="23"/>
                    <a:pt x="13" y="19"/>
                    <a:pt x="11" y="14"/>
                  </a:cubicBezTo>
                  <a:cubicBezTo>
                    <a:pt x="10" y="12"/>
                    <a:pt x="9" y="9"/>
                    <a:pt x="8" y="6"/>
                  </a:cubicBezTo>
                  <a:cubicBezTo>
                    <a:pt x="13" y="16"/>
                    <a:pt x="17" y="26"/>
                    <a:pt x="22" y="35"/>
                  </a:cubicBezTo>
                  <a:cubicBezTo>
                    <a:pt x="23" y="37"/>
                    <a:pt x="25" y="39"/>
                    <a:pt x="26" y="41"/>
                  </a:cubicBezTo>
                  <a:cubicBezTo>
                    <a:pt x="26" y="42"/>
                    <a:pt x="27" y="43"/>
                    <a:pt x="27" y="44"/>
                  </a:cubicBezTo>
                  <a:cubicBezTo>
                    <a:pt x="32" y="56"/>
                    <a:pt x="36" y="67"/>
                    <a:pt x="41" y="78"/>
                  </a:cubicBezTo>
                  <a:cubicBezTo>
                    <a:pt x="42" y="80"/>
                    <a:pt x="43" y="82"/>
                    <a:pt x="44" y="84"/>
                  </a:cubicBezTo>
                  <a:cubicBezTo>
                    <a:pt x="44" y="85"/>
                    <a:pt x="44" y="85"/>
                    <a:pt x="44" y="85"/>
                  </a:cubicBezTo>
                  <a:moveTo>
                    <a:pt x="35" y="32"/>
                  </a:moveTo>
                  <a:cubicBezTo>
                    <a:pt x="32" y="28"/>
                    <a:pt x="29" y="23"/>
                    <a:pt x="26" y="18"/>
                  </a:cubicBezTo>
                  <a:cubicBezTo>
                    <a:pt x="25" y="14"/>
                    <a:pt x="24" y="10"/>
                    <a:pt x="23" y="6"/>
                  </a:cubicBezTo>
                  <a:cubicBezTo>
                    <a:pt x="23" y="6"/>
                    <a:pt x="22" y="5"/>
                    <a:pt x="22" y="5"/>
                  </a:cubicBezTo>
                  <a:cubicBezTo>
                    <a:pt x="24" y="8"/>
                    <a:pt x="26" y="11"/>
                    <a:pt x="28" y="14"/>
                  </a:cubicBezTo>
                  <a:cubicBezTo>
                    <a:pt x="29" y="18"/>
                    <a:pt x="31" y="22"/>
                    <a:pt x="32" y="25"/>
                  </a:cubicBezTo>
                  <a:cubicBezTo>
                    <a:pt x="33" y="28"/>
                    <a:pt x="34" y="30"/>
                    <a:pt x="35" y="32"/>
                  </a:cubicBezTo>
                  <a:moveTo>
                    <a:pt x="576" y="0"/>
                  </a:moveTo>
                  <a:cubicBezTo>
                    <a:pt x="573" y="0"/>
                    <a:pt x="573" y="0"/>
                    <a:pt x="573" y="0"/>
                  </a:cubicBezTo>
                  <a:cubicBezTo>
                    <a:pt x="573" y="0"/>
                    <a:pt x="572" y="0"/>
                    <a:pt x="571" y="0"/>
                  </a:cubicBezTo>
                  <a:cubicBezTo>
                    <a:pt x="569" y="1"/>
                    <a:pt x="567" y="2"/>
                    <a:pt x="565" y="2"/>
                  </a:cubicBezTo>
                  <a:cubicBezTo>
                    <a:pt x="565" y="1"/>
                    <a:pt x="564" y="0"/>
                    <a:pt x="564" y="0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549" y="0"/>
                    <a:pt x="548" y="1"/>
                    <a:pt x="548" y="2"/>
                  </a:cubicBezTo>
                  <a:cubicBezTo>
                    <a:pt x="547" y="1"/>
                    <a:pt x="547" y="1"/>
                    <a:pt x="546" y="1"/>
                  </a:cubicBezTo>
                  <a:cubicBezTo>
                    <a:pt x="545" y="0"/>
                    <a:pt x="544" y="0"/>
                    <a:pt x="542" y="0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43" y="1"/>
                    <a:pt x="545" y="2"/>
                    <a:pt x="548" y="2"/>
                  </a:cubicBezTo>
                  <a:cubicBezTo>
                    <a:pt x="547" y="3"/>
                    <a:pt x="547" y="4"/>
                    <a:pt x="547" y="6"/>
                  </a:cubicBezTo>
                  <a:cubicBezTo>
                    <a:pt x="547" y="6"/>
                    <a:pt x="547" y="7"/>
                    <a:pt x="548" y="8"/>
                  </a:cubicBezTo>
                  <a:cubicBezTo>
                    <a:pt x="546" y="8"/>
                    <a:pt x="545" y="9"/>
                    <a:pt x="543" y="9"/>
                  </a:cubicBezTo>
                  <a:cubicBezTo>
                    <a:pt x="539" y="10"/>
                    <a:pt x="535" y="12"/>
                    <a:pt x="531" y="13"/>
                  </a:cubicBezTo>
                  <a:cubicBezTo>
                    <a:pt x="526" y="14"/>
                    <a:pt x="522" y="15"/>
                    <a:pt x="518" y="16"/>
                  </a:cubicBezTo>
                  <a:cubicBezTo>
                    <a:pt x="514" y="17"/>
                    <a:pt x="510" y="18"/>
                    <a:pt x="506" y="19"/>
                  </a:cubicBezTo>
                  <a:cubicBezTo>
                    <a:pt x="501" y="20"/>
                    <a:pt x="497" y="21"/>
                    <a:pt x="493" y="22"/>
                  </a:cubicBezTo>
                  <a:cubicBezTo>
                    <a:pt x="489" y="23"/>
                    <a:pt x="485" y="24"/>
                    <a:pt x="481" y="24"/>
                  </a:cubicBezTo>
                  <a:cubicBezTo>
                    <a:pt x="476" y="25"/>
                    <a:pt x="472" y="26"/>
                    <a:pt x="468" y="27"/>
                  </a:cubicBezTo>
                  <a:cubicBezTo>
                    <a:pt x="464" y="27"/>
                    <a:pt x="460" y="28"/>
                    <a:pt x="456" y="29"/>
                  </a:cubicBezTo>
                  <a:cubicBezTo>
                    <a:pt x="452" y="30"/>
                    <a:pt x="447" y="30"/>
                    <a:pt x="443" y="31"/>
                  </a:cubicBezTo>
                  <a:cubicBezTo>
                    <a:pt x="439" y="31"/>
                    <a:pt x="435" y="32"/>
                    <a:pt x="431" y="32"/>
                  </a:cubicBezTo>
                  <a:cubicBezTo>
                    <a:pt x="427" y="33"/>
                    <a:pt x="422" y="33"/>
                    <a:pt x="418" y="34"/>
                  </a:cubicBezTo>
                  <a:cubicBezTo>
                    <a:pt x="414" y="34"/>
                    <a:pt x="411" y="35"/>
                    <a:pt x="407" y="35"/>
                  </a:cubicBezTo>
                  <a:cubicBezTo>
                    <a:pt x="402" y="35"/>
                    <a:pt x="397" y="36"/>
                    <a:pt x="391" y="36"/>
                  </a:cubicBezTo>
                  <a:cubicBezTo>
                    <a:pt x="389" y="36"/>
                    <a:pt x="386" y="36"/>
                    <a:pt x="383" y="36"/>
                  </a:cubicBezTo>
                  <a:cubicBezTo>
                    <a:pt x="375" y="37"/>
                    <a:pt x="367" y="37"/>
                    <a:pt x="359" y="37"/>
                  </a:cubicBezTo>
                  <a:cubicBezTo>
                    <a:pt x="353" y="37"/>
                    <a:pt x="348" y="37"/>
                    <a:pt x="342" y="37"/>
                  </a:cubicBezTo>
                  <a:cubicBezTo>
                    <a:pt x="340" y="36"/>
                    <a:pt x="338" y="36"/>
                    <a:pt x="336" y="36"/>
                  </a:cubicBezTo>
                  <a:cubicBezTo>
                    <a:pt x="332" y="36"/>
                    <a:pt x="328" y="36"/>
                    <a:pt x="325" y="36"/>
                  </a:cubicBezTo>
                  <a:cubicBezTo>
                    <a:pt x="322" y="36"/>
                    <a:pt x="320" y="35"/>
                    <a:pt x="318" y="35"/>
                  </a:cubicBezTo>
                  <a:cubicBezTo>
                    <a:pt x="315" y="35"/>
                    <a:pt x="311" y="35"/>
                    <a:pt x="308" y="34"/>
                  </a:cubicBezTo>
                  <a:cubicBezTo>
                    <a:pt x="305" y="34"/>
                    <a:pt x="303" y="34"/>
                    <a:pt x="301" y="33"/>
                  </a:cubicBezTo>
                  <a:cubicBezTo>
                    <a:pt x="298" y="33"/>
                    <a:pt x="294" y="33"/>
                    <a:pt x="291" y="32"/>
                  </a:cubicBezTo>
                  <a:cubicBezTo>
                    <a:pt x="289" y="32"/>
                    <a:pt x="286" y="32"/>
                    <a:pt x="284" y="31"/>
                  </a:cubicBezTo>
                  <a:cubicBezTo>
                    <a:pt x="281" y="31"/>
                    <a:pt x="278" y="30"/>
                    <a:pt x="275" y="30"/>
                  </a:cubicBezTo>
                  <a:cubicBezTo>
                    <a:pt x="273" y="29"/>
                    <a:pt x="270" y="29"/>
                    <a:pt x="268" y="28"/>
                  </a:cubicBezTo>
                  <a:cubicBezTo>
                    <a:pt x="265" y="28"/>
                    <a:pt x="262" y="27"/>
                    <a:pt x="259" y="27"/>
                  </a:cubicBezTo>
                  <a:cubicBezTo>
                    <a:pt x="257" y="26"/>
                    <a:pt x="254" y="26"/>
                    <a:pt x="252" y="25"/>
                  </a:cubicBezTo>
                  <a:cubicBezTo>
                    <a:pt x="249" y="24"/>
                    <a:pt x="246" y="24"/>
                    <a:pt x="243" y="23"/>
                  </a:cubicBezTo>
                  <a:cubicBezTo>
                    <a:pt x="241" y="22"/>
                    <a:pt x="239" y="22"/>
                    <a:pt x="236" y="21"/>
                  </a:cubicBezTo>
                  <a:cubicBezTo>
                    <a:pt x="234" y="20"/>
                    <a:pt x="231" y="20"/>
                    <a:pt x="228" y="19"/>
                  </a:cubicBezTo>
                  <a:cubicBezTo>
                    <a:pt x="226" y="18"/>
                    <a:pt x="224" y="17"/>
                    <a:pt x="221" y="17"/>
                  </a:cubicBezTo>
                  <a:cubicBezTo>
                    <a:pt x="219" y="16"/>
                    <a:pt x="216" y="15"/>
                    <a:pt x="214" y="14"/>
                  </a:cubicBezTo>
                  <a:cubicBezTo>
                    <a:pt x="211" y="13"/>
                    <a:pt x="209" y="13"/>
                    <a:pt x="207" y="12"/>
                  </a:cubicBezTo>
                  <a:cubicBezTo>
                    <a:pt x="204" y="11"/>
                    <a:pt x="202" y="10"/>
                    <a:pt x="199" y="9"/>
                  </a:cubicBezTo>
                  <a:cubicBezTo>
                    <a:pt x="197" y="8"/>
                    <a:pt x="195" y="7"/>
                    <a:pt x="192" y="6"/>
                  </a:cubicBezTo>
                  <a:cubicBezTo>
                    <a:pt x="190" y="5"/>
                    <a:pt x="188" y="4"/>
                    <a:pt x="185" y="3"/>
                  </a:cubicBezTo>
                  <a:cubicBezTo>
                    <a:pt x="183" y="2"/>
                    <a:pt x="181" y="1"/>
                    <a:pt x="178" y="0"/>
                  </a:cubicBezTo>
                  <a:cubicBezTo>
                    <a:pt x="178" y="0"/>
                    <a:pt x="178" y="0"/>
                    <a:pt x="177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7" y="0"/>
                    <a:pt x="178" y="1"/>
                    <a:pt x="179" y="1"/>
                  </a:cubicBezTo>
                  <a:cubicBezTo>
                    <a:pt x="181" y="2"/>
                    <a:pt x="183" y="3"/>
                    <a:pt x="185" y="4"/>
                  </a:cubicBezTo>
                  <a:cubicBezTo>
                    <a:pt x="188" y="5"/>
                    <a:pt x="191" y="6"/>
                    <a:pt x="193" y="7"/>
                  </a:cubicBezTo>
                  <a:cubicBezTo>
                    <a:pt x="195" y="8"/>
                    <a:pt x="197" y="9"/>
                    <a:pt x="199" y="10"/>
                  </a:cubicBezTo>
                  <a:cubicBezTo>
                    <a:pt x="202" y="11"/>
                    <a:pt x="205" y="12"/>
                    <a:pt x="208" y="13"/>
                  </a:cubicBezTo>
                  <a:cubicBezTo>
                    <a:pt x="210" y="14"/>
                    <a:pt x="211" y="14"/>
                    <a:pt x="213" y="15"/>
                  </a:cubicBezTo>
                  <a:cubicBezTo>
                    <a:pt x="216" y="16"/>
                    <a:pt x="219" y="17"/>
                    <a:pt x="222" y="18"/>
                  </a:cubicBezTo>
                  <a:cubicBezTo>
                    <a:pt x="224" y="18"/>
                    <a:pt x="226" y="19"/>
                    <a:pt x="228" y="20"/>
                  </a:cubicBezTo>
                  <a:cubicBezTo>
                    <a:pt x="231" y="21"/>
                    <a:pt x="234" y="21"/>
                    <a:pt x="237" y="22"/>
                  </a:cubicBezTo>
                  <a:cubicBezTo>
                    <a:pt x="239" y="23"/>
                    <a:pt x="241" y="23"/>
                    <a:pt x="243" y="24"/>
                  </a:cubicBezTo>
                  <a:cubicBezTo>
                    <a:pt x="246" y="25"/>
                    <a:pt x="250" y="25"/>
                    <a:pt x="253" y="26"/>
                  </a:cubicBezTo>
                  <a:cubicBezTo>
                    <a:pt x="255" y="27"/>
                    <a:pt x="257" y="27"/>
                    <a:pt x="259" y="27"/>
                  </a:cubicBezTo>
                  <a:cubicBezTo>
                    <a:pt x="262" y="28"/>
                    <a:pt x="265" y="29"/>
                    <a:pt x="269" y="29"/>
                  </a:cubicBezTo>
                  <a:cubicBezTo>
                    <a:pt x="271" y="30"/>
                    <a:pt x="273" y="30"/>
                    <a:pt x="275" y="31"/>
                  </a:cubicBezTo>
                  <a:cubicBezTo>
                    <a:pt x="278" y="31"/>
                    <a:pt x="281" y="32"/>
                    <a:pt x="285" y="32"/>
                  </a:cubicBezTo>
                  <a:cubicBezTo>
                    <a:pt x="287" y="32"/>
                    <a:pt x="289" y="33"/>
                    <a:pt x="291" y="33"/>
                  </a:cubicBezTo>
                  <a:cubicBezTo>
                    <a:pt x="294" y="34"/>
                    <a:pt x="298" y="34"/>
                    <a:pt x="301" y="34"/>
                  </a:cubicBezTo>
                  <a:cubicBezTo>
                    <a:pt x="303" y="35"/>
                    <a:pt x="305" y="35"/>
                    <a:pt x="308" y="35"/>
                  </a:cubicBezTo>
                  <a:cubicBezTo>
                    <a:pt x="311" y="35"/>
                    <a:pt x="315" y="36"/>
                    <a:pt x="318" y="36"/>
                  </a:cubicBezTo>
                  <a:cubicBezTo>
                    <a:pt x="320" y="36"/>
                    <a:pt x="322" y="36"/>
                    <a:pt x="325" y="36"/>
                  </a:cubicBezTo>
                  <a:cubicBezTo>
                    <a:pt x="328" y="37"/>
                    <a:pt x="332" y="37"/>
                    <a:pt x="336" y="37"/>
                  </a:cubicBezTo>
                  <a:cubicBezTo>
                    <a:pt x="338" y="37"/>
                    <a:pt x="340" y="37"/>
                    <a:pt x="342" y="37"/>
                  </a:cubicBezTo>
                  <a:cubicBezTo>
                    <a:pt x="348" y="38"/>
                    <a:pt x="353" y="38"/>
                    <a:pt x="359" y="38"/>
                  </a:cubicBezTo>
                  <a:cubicBezTo>
                    <a:pt x="367" y="38"/>
                    <a:pt x="375" y="37"/>
                    <a:pt x="383" y="37"/>
                  </a:cubicBezTo>
                  <a:cubicBezTo>
                    <a:pt x="386" y="37"/>
                    <a:pt x="390" y="37"/>
                    <a:pt x="393" y="37"/>
                  </a:cubicBezTo>
                  <a:cubicBezTo>
                    <a:pt x="398" y="36"/>
                    <a:pt x="402" y="36"/>
                    <a:pt x="407" y="36"/>
                  </a:cubicBezTo>
                  <a:cubicBezTo>
                    <a:pt x="411" y="35"/>
                    <a:pt x="415" y="35"/>
                    <a:pt x="419" y="34"/>
                  </a:cubicBezTo>
                  <a:cubicBezTo>
                    <a:pt x="423" y="34"/>
                    <a:pt x="428" y="34"/>
                    <a:pt x="432" y="33"/>
                  </a:cubicBezTo>
                  <a:cubicBezTo>
                    <a:pt x="436" y="33"/>
                    <a:pt x="440" y="32"/>
                    <a:pt x="445" y="31"/>
                  </a:cubicBezTo>
                  <a:cubicBezTo>
                    <a:pt x="449" y="31"/>
                    <a:pt x="452" y="30"/>
                    <a:pt x="456" y="30"/>
                  </a:cubicBezTo>
                  <a:cubicBezTo>
                    <a:pt x="461" y="29"/>
                    <a:pt x="466" y="28"/>
                    <a:pt x="471" y="27"/>
                  </a:cubicBezTo>
                  <a:cubicBezTo>
                    <a:pt x="474" y="26"/>
                    <a:pt x="478" y="26"/>
                    <a:pt x="481" y="25"/>
                  </a:cubicBezTo>
                  <a:cubicBezTo>
                    <a:pt x="486" y="24"/>
                    <a:pt x="491" y="23"/>
                    <a:pt x="496" y="22"/>
                  </a:cubicBezTo>
                  <a:cubicBezTo>
                    <a:pt x="500" y="21"/>
                    <a:pt x="503" y="21"/>
                    <a:pt x="506" y="20"/>
                  </a:cubicBezTo>
                  <a:cubicBezTo>
                    <a:pt x="512" y="18"/>
                    <a:pt x="517" y="17"/>
                    <a:pt x="523" y="15"/>
                  </a:cubicBezTo>
                  <a:cubicBezTo>
                    <a:pt x="526" y="15"/>
                    <a:pt x="528" y="14"/>
                    <a:pt x="531" y="13"/>
                  </a:cubicBezTo>
                  <a:cubicBezTo>
                    <a:pt x="537" y="12"/>
                    <a:pt x="542" y="10"/>
                    <a:pt x="548" y="9"/>
                  </a:cubicBezTo>
                  <a:cubicBezTo>
                    <a:pt x="549" y="12"/>
                    <a:pt x="552" y="14"/>
                    <a:pt x="555" y="15"/>
                  </a:cubicBezTo>
                  <a:cubicBezTo>
                    <a:pt x="555" y="26"/>
                    <a:pt x="554" y="37"/>
                    <a:pt x="553" y="47"/>
                  </a:cubicBezTo>
                  <a:cubicBezTo>
                    <a:pt x="553" y="52"/>
                    <a:pt x="552" y="56"/>
                    <a:pt x="552" y="60"/>
                  </a:cubicBezTo>
                  <a:cubicBezTo>
                    <a:pt x="551" y="69"/>
                    <a:pt x="550" y="78"/>
                    <a:pt x="550" y="87"/>
                  </a:cubicBezTo>
                  <a:cubicBezTo>
                    <a:pt x="549" y="94"/>
                    <a:pt x="548" y="101"/>
                    <a:pt x="548" y="107"/>
                  </a:cubicBezTo>
                  <a:cubicBezTo>
                    <a:pt x="547" y="113"/>
                    <a:pt x="547" y="119"/>
                    <a:pt x="546" y="125"/>
                  </a:cubicBezTo>
                  <a:cubicBezTo>
                    <a:pt x="545" y="133"/>
                    <a:pt x="544" y="141"/>
                    <a:pt x="543" y="149"/>
                  </a:cubicBezTo>
                  <a:cubicBezTo>
                    <a:pt x="543" y="153"/>
                    <a:pt x="543" y="158"/>
                    <a:pt x="542" y="162"/>
                  </a:cubicBezTo>
                  <a:cubicBezTo>
                    <a:pt x="541" y="170"/>
                    <a:pt x="540" y="178"/>
                    <a:pt x="539" y="186"/>
                  </a:cubicBezTo>
                  <a:cubicBezTo>
                    <a:pt x="539" y="190"/>
                    <a:pt x="538" y="194"/>
                    <a:pt x="538" y="198"/>
                  </a:cubicBezTo>
                  <a:cubicBezTo>
                    <a:pt x="537" y="205"/>
                    <a:pt x="536" y="211"/>
                    <a:pt x="535" y="218"/>
                  </a:cubicBezTo>
                  <a:cubicBezTo>
                    <a:pt x="534" y="223"/>
                    <a:pt x="534" y="228"/>
                    <a:pt x="533" y="232"/>
                  </a:cubicBezTo>
                  <a:cubicBezTo>
                    <a:pt x="532" y="237"/>
                    <a:pt x="532" y="242"/>
                    <a:pt x="531" y="246"/>
                  </a:cubicBezTo>
                  <a:cubicBezTo>
                    <a:pt x="530" y="253"/>
                    <a:pt x="529" y="259"/>
                    <a:pt x="528" y="266"/>
                  </a:cubicBezTo>
                  <a:cubicBezTo>
                    <a:pt x="527" y="273"/>
                    <a:pt x="526" y="281"/>
                    <a:pt x="524" y="288"/>
                  </a:cubicBezTo>
                  <a:cubicBezTo>
                    <a:pt x="524" y="288"/>
                    <a:pt x="524" y="288"/>
                    <a:pt x="523" y="288"/>
                  </a:cubicBezTo>
                  <a:cubicBezTo>
                    <a:pt x="518" y="288"/>
                    <a:pt x="514" y="292"/>
                    <a:pt x="514" y="298"/>
                  </a:cubicBezTo>
                  <a:cubicBezTo>
                    <a:pt x="514" y="302"/>
                    <a:pt x="517" y="306"/>
                    <a:pt x="521" y="307"/>
                  </a:cubicBezTo>
                  <a:cubicBezTo>
                    <a:pt x="521" y="309"/>
                    <a:pt x="521" y="311"/>
                    <a:pt x="520" y="314"/>
                  </a:cubicBezTo>
                  <a:cubicBezTo>
                    <a:pt x="520" y="315"/>
                    <a:pt x="520" y="317"/>
                    <a:pt x="519" y="318"/>
                  </a:cubicBezTo>
                  <a:cubicBezTo>
                    <a:pt x="431" y="299"/>
                    <a:pt x="351" y="271"/>
                    <a:pt x="279" y="235"/>
                  </a:cubicBezTo>
                  <a:cubicBezTo>
                    <a:pt x="277" y="232"/>
                    <a:pt x="275" y="228"/>
                    <a:pt x="272" y="224"/>
                  </a:cubicBezTo>
                  <a:cubicBezTo>
                    <a:pt x="270" y="221"/>
                    <a:pt x="267" y="217"/>
                    <a:pt x="265" y="213"/>
                  </a:cubicBezTo>
                  <a:cubicBezTo>
                    <a:pt x="260" y="205"/>
                    <a:pt x="256" y="198"/>
                    <a:pt x="251" y="191"/>
                  </a:cubicBezTo>
                  <a:cubicBezTo>
                    <a:pt x="248" y="187"/>
                    <a:pt x="246" y="182"/>
                    <a:pt x="243" y="178"/>
                  </a:cubicBezTo>
                  <a:cubicBezTo>
                    <a:pt x="239" y="171"/>
                    <a:pt x="235" y="164"/>
                    <a:pt x="230" y="157"/>
                  </a:cubicBezTo>
                  <a:cubicBezTo>
                    <a:pt x="228" y="153"/>
                    <a:pt x="225" y="149"/>
                    <a:pt x="223" y="144"/>
                  </a:cubicBezTo>
                  <a:cubicBezTo>
                    <a:pt x="219" y="138"/>
                    <a:pt x="214" y="131"/>
                    <a:pt x="210" y="124"/>
                  </a:cubicBezTo>
                  <a:cubicBezTo>
                    <a:pt x="208" y="120"/>
                    <a:pt x="206" y="116"/>
                    <a:pt x="203" y="112"/>
                  </a:cubicBezTo>
                  <a:cubicBezTo>
                    <a:pt x="199" y="105"/>
                    <a:pt x="195" y="98"/>
                    <a:pt x="191" y="91"/>
                  </a:cubicBezTo>
                  <a:cubicBezTo>
                    <a:pt x="189" y="87"/>
                    <a:pt x="187" y="83"/>
                    <a:pt x="184" y="79"/>
                  </a:cubicBezTo>
                  <a:cubicBezTo>
                    <a:pt x="180" y="72"/>
                    <a:pt x="177" y="66"/>
                    <a:pt x="173" y="59"/>
                  </a:cubicBezTo>
                  <a:cubicBezTo>
                    <a:pt x="170" y="55"/>
                    <a:pt x="168" y="50"/>
                    <a:pt x="166" y="46"/>
                  </a:cubicBezTo>
                  <a:cubicBezTo>
                    <a:pt x="162" y="40"/>
                    <a:pt x="159" y="34"/>
                    <a:pt x="155" y="27"/>
                  </a:cubicBezTo>
                  <a:cubicBezTo>
                    <a:pt x="153" y="23"/>
                    <a:pt x="150" y="19"/>
                    <a:pt x="148" y="14"/>
                  </a:cubicBezTo>
                  <a:cubicBezTo>
                    <a:pt x="145" y="9"/>
                    <a:pt x="143" y="4"/>
                    <a:pt x="140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2" y="5"/>
                    <a:pt x="146" y="11"/>
                    <a:pt x="149" y="17"/>
                  </a:cubicBezTo>
                  <a:cubicBezTo>
                    <a:pt x="151" y="21"/>
                    <a:pt x="153" y="25"/>
                    <a:pt x="155" y="29"/>
                  </a:cubicBezTo>
                  <a:cubicBezTo>
                    <a:pt x="159" y="35"/>
                    <a:pt x="162" y="42"/>
                    <a:pt x="166" y="48"/>
                  </a:cubicBezTo>
                  <a:cubicBezTo>
                    <a:pt x="168" y="52"/>
                    <a:pt x="170" y="56"/>
                    <a:pt x="173" y="61"/>
                  </a:cubicBezTo>
                  <a:cubicBezTo>
                    <a:pt x="176" y="67"/>
                    <a:pt x="180" y="73"/>
                    <a:pt x="183" y="79"/>
                  </a:cubicBezTo>
                  <a:cubicBezTo>
                    <a:pt x="186" y="84"/>
                    <a:pt x="189" y="88"/>
                    <a:pt x="191" y="93"/>
                  </a:cubicBezTo>
                  <a:cubicBezTo>
                    <a:pt x="195" y="99"/>
                    <a:pt x="198" y="105"/>
                    <a:pt x="202" y="111"/>
                  </a:cubicBezTo>
                  <a:cubicBezTo>
                    <a:pt x="205" y="116"/>
                    <a:pt x="208" y="121"/>
                    <a:pt x="210" y="125"/>
                  </a:cubicBezTo>
                  <a:cubicBezTo>
                    <a:pt x="214" y="132"/>
                    <a:pt x="218" y="138"/>
                    <a:pt x="221" y="144"/>
                  </a:cubicBezTo>
                  <a:cubicBezTo>
                    <a:pt x="224" y="149"/>
                    <a:pt x="227" y="154"/>
                    <a:pt x="230" y="159"/>
                  </a:cubicBezTo>
                  <a:cubicBezTo>
                    <a:pt x="234" y="165"/>
                    <a:pt x="238" y="171"/>
                    <a:pt x="242" y="177"/>
                  </a:cubicBezTo>
                  <a:cubicBezTo>
                    <a:pt x="245" y="182"/>
                    <a:pt x="248" y="187"/>
                    <a:pt x="251" y="192"/>
                  </a:cubicBezTo>
                  <a:cubicBezTo>
                    <a:pt x="255" y="198"/>
                    <a:pt x="259" y="205"/>
                    <a:pt x="263" y="211"/>
                  </a:cubicBezTo>
                  <a:cubicBezTo>
                    <a:pt x="266" y="216"/>
                    <a:pt x="269" y="221"/>
                    <a:pt x="272" y="226"/>
                  </a:cubicBezTo>
                  <a:cubicBezTo>
                    <a:pt x="274" y="228"/>
                    <a:pt x="276" y="231"/>
                    <a:pt x="278" y="234"/>
                  </a:cubicBezTo>
                  <a:cubicBezTo>
                    <a:pt x="252" y="221"/>
                    <a:pt x="228" y="207"/>
                    <a:pt x="205" y="192"/>
                  </a:cubicBezTo>
                  <a:cubicBezTo>
                    <a:pt x="203" y="187"/>
                    <a:pt x="202" y="183"/>
                    <a:pt x="200" y="179"/>
                  </a:cubicBezTo>
                  <a:cubicBezTo>
                    <a:pt x="182" y="130"/>
                    <a:pt x="164" y="81"/>
                    <a:pt x="146" y="33"/>
                  </a:cubicBezTo>
                  <a:cubicBezTo>
                    <a:pt x="142" y="22"/>
                    <a:pt x="138" y="11"/>
                    <a:pt x="13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7" y="11"/>
                    <a:pt x="142" y="22"/>
                    <a:pt x="146" y="34"/>
                  </a:cubicBezTo>
                  <a:cubicBezTo>
                    <a:pt x="150" y="46"/>
                    <a:pt x="154" y="58"/>
                    <a:pt x="159" y="70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63" y="82"/>
                    <a:pt x="168" y="94"/>
                    <a:pt x="172" y="106"/>
                  </a:cubicBezTo>
                  <a:cubicBezTo>
                    <a:pt x="173" y="108"/>
                    <a:pt x="173" y="109"/>
                    <a:pt x="174" y="111"/>
                  </a:cubicBezTo>
                  <a:cubicBezTo>
                    <a:pt x="178" y="122"/>
                    <a:pt x="182" y="132"/>
                    <a:pt x="185" y="142"/>
                  </a:cubicBezTo>
                  <a:cubicBezTo>
                    <a:pt x="186" y="145"/>
                    <a:pt x="187" y="148"/>
                    <a:pt x="188" y="150"/>
                  </a:cubicBezTo>
                  <a:cubicBezTo>
                    <a:pt x="192" y="160"/>
                    <a:pt x="195" y="169"/>
                    <a:pt x="199" y="178"/>
                  </a:cubicBezTo>
                  <a:cubicBezTo>
                    <a:pt x="200" y="182"/>
                    <a:pt x="202" y="185"/>
                    <a:pt x="203" y="188"/>
                  </a:cubicBezTo>
                  <a:cubicBezTo>
                    <a:pt x="203" y="189"/>
                    <a:pt x="204" y="190"/>
                    <a:pt x="204" y="191"/>
                  </a:cubicBezTo>
                  <a:cubicBezTo>
                    <a:pt x="202" y="190"/>
                    <a:pt x="200" y="188"/>
                    <a:pt x="198" y="187"/>
                  </a:cubicBezTo>
                  <a:cubicBezTo>
                    <a:pt x="199" y="186"/>
                    <a:pt x="199" y="184"/>
                    <a:pt x="199" y="182"/>
                  </a:cubicBezTo>
                  <a:cubicBezTo>
                    <a:pt x="199" y="177"/>
                    <a:pt x="195" y="173"/>
                    <a:pt x="190" y="173"/>
                  </a:cubicBezTo>
                  <a:cubicBezTo>
                    <a:pt x="187" y="173"/>
                    <a:pt x="184" y="174"/>
                    <a:pt x="183" y="176"/>
                  </a:cubicBezTo>
                  <a:cubicBezTo>
                    <a:pt x="165" y="163"/>
                    <a:pt x="148" y="150"/>
                    <a:pt x="131" y="135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23" y="121"/>
                    <a:pt x="116" y="107"/>
                    <a:pt x="109" y="94"/>
                  </a:cubicBezTo>
                  <a:cubicBezTo>
                    <a:pt x="104" y="85"/>
                    <a:pt x="99" y="76"/>
                    <a:pt x="95" y="67"/>
                  </a:cubicBezTo>
                  <a:cubicBezTo>
                    <a:pt x="89" y="56"/>
                    <a:pt x="84" y="46"/>
                    <a:pt x="79" y="36"/>
                  </a:cubicBezTo>
                  <a:cubicBezTo>
                    <a:pt x="76" y="29"/>
                    <a:pt x="72" y="21"/>
                    <a:pt x="69" y="14"/>
                  </a:cubicBezTo>
                  <a:cubicBezTo>
                    <a:pt x="67" y="9"/>
                    <a:pt x="65" y="4"/>
                    <a:pt x="6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7" y="12"/>
                    <a:pt x="72" y="24"/>
                    <a:pt x="78" y="35"/>
                  </a:cubicBezTo>
                  <a:cubicBezTo>
                    <a:pt x="81" y="41"/>
                    <a:pt x="83" y="46"/>
                    <a:pt x="86" y="52"/>
                  </a:cubicBezTo>
                  <a:cubicBezTo>
                    <a:pt x="92" y="63"/>
                    <a:pt x="97" y="74"/>
                    <a:pt x="103" y="85"/>
                  </a:cubicBezTo>
                  <a:cubicBezTo>
                    <a:pt x="107" y="92"/>
                    <a:pt x="110" y="99"/>
                    <a:pt x="114" y="106"/>
                  </a:cubicBezTo>
                  <a:cubicBezTo>
                    <a:pt x="119" y="115"/>
                    <a:pt x="124" y="124"/>
                    <a:pt x="129" y="133"/>
                  </a:cubicBezTo>
                  <a:cubicBezTo>
                    <a:pt x="94" y="102"/>
                    <a:pt x="64" y="66"/>
                    <a:pt x="38" y="28"/>
                  </a:cubicBezTo>
                  <a:cubicBezTo>
                    <a:pt x="34" y="19"/>
                    <a:pt x="30" y="9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"/>
                    <a:pt x="26" y="1"/>
                    <a:pt x="26" y="2"/>
                  </a:cubicBezTo>
                  <a:cubicBezTo>
                    <a:pt x="28" y="6"/>
                    <a:pt x="29" y="10"/>
                    <a:pt x="31" y="13"/>
                  </a:cubicBezTo>
                  <a:cubicBezTo>
                    <a:pt x="32" y="17"/>
                    <a:pt x="34" y="21"/>
                    <a:pt x="35" y="24"/>
                  </a:cubicBezTo>
                  <a:cubicBezTo>
                    <a:pt x="33" y="21"/>
                    <a:pt x="31" y="18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0"/>
                    <a:pt x="26" y="6"/>
                    <a:pt x="25" y="3"/>
                  </a:cubicBezTo>
                  <a:cubicBezTo>
                    <a:pt x="24" y="2"/>
                    <a:pt x="24" y="1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4"/>
                    <a:pt x="26" y="7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8"/>
                    <a:pt x="23" y="5"/>
                    <a:pt x="22" y="2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1"/>
                    <a:pt x="21" y="2"/>
                  </a:cubicBezTo>
                  <a:cubicBezTo>
                    <a:pt x="21" y="5"/>
                    <a:pt x="22" y="7"/>
                    <a:pt x="23" y="10"/>
                  </a:cubicBezTo>
                  <a:cubicBezTo>
                    <a:pt x="23" y="11"/>
                    <a:pt x="24" y="13"/>
                    <a:pt x="24" y="15"/>
                  </a:cubicBezTo>
                  <a:cubicBezTo>
                    <a:pt x="22" y="10"/>
                    <a:pt x="19" y="5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6"/>
                    <a:pt x="22" y="12"/>
                    <a:pt x="26" y="18"/>
                  </a:cubicBezTo>
                  <a:cubicBezTo>
                    <a:pt x="26" y="20"/>
                    <a:pt x="26" y="21"/>
                    <a:pt x="27" y="23"/>
                  </a:cubicBezTo>
                  <a:cubicBezTo>
                    <a:pt x="28" y="26"/>
                    <a:pt x="29" y="29"/>
                    <a:pt x="30" y="33"/>
                  </a:cubicBezTo>
                  <a:cubicBezTo>
                    <a:pt x="31" y="37"/>
                    <a:pt x="33" y="41"/>
                    <a:pt x="34" y="45"/>
                  </a:cubicBezTo>
                  <a:cubicBezTo>
                    <a:pt x="35" y="49"/>
                    <a:pt x="36" y="52"/>
                    <a:pt x="37" y="55"/>
                  </a:cubicBezTo>
                  <a:cubicBezTo>
                    <a:pt x="39" y="59"/>
                    <a:pt x="40" y="63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7" y="60"/>
                    <a:pt x="32" y="52"/>
                    <a:pt x="28" y="44"/>
                  </a:cubicBezTo>
                  <a:cubicBezTo>
                    <a:pt x="28" y="44"/>
                    <a:pt x="28" y="43"/>
                    <a:pt x="28" y="43"/>
                  </a:cubicBezTo>
                  <a:cubicBezTo>
                    <a:pt x="23" y="31"/>
                    <a:pt x="19" y="19"/>
                    <a:pt x="14" y="6"/>
                  </a:cubicBezTo>
                  <a:cubicBezTo>
                    <a:pt x="14" y="5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2"/>
                    <a:pt x="20" y="24"/>
                    <a:pt x="24" y="36"/>
                  </a:cubicBezTo>
                  <a:cubicBezTo>
                    <a:pt x="25" y="37"/>
                    <a:pt x="25" y="38"/>
                    <a:pt x="25" y="39"/>
                  </a:cubicBezTo>
                  <a:cubicBezTo>
                    <a:pt x="18" y="26"/>
                    <a:pt x="12" y="13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3"/>
                    <a:pt x="7" y="7"/>
                    <a:pt x="9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6" y="5"/>
                    <a:pt x="5" y="2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8"/>
                    <a:pt x="11" y="17"/>
                    <a:pt x="15" y="26"/>
                  </a:cubicBezTo>
                  <a:cubicBezTo>
                    <a:pt x="15" y="28"/>
                    <a:pt x="16" y="30"/>
                    <a:pt x="17" y="32"/>
                  </a:cubicBezTo>
                  <a:cubicBezTo>
                    <a:pt x="18" y="34"/>
                    <a:pt x="18" y="35"/>
                    <a:pt x="19" y="36"/>
                  </a:cubicBezTo>
                  <a:cubicBezTo>
                    <a:pt x="20" y="39"/>
                    <a:pt x="21" y="41"/>
                    <a:pt x="22" y="44"/>
                  </a:cubicBezTo>
                  <a:cubicBezTo>
                    <a:pt x="24" y="48"/>
                    <a:pt x="26" y="52"/>
                    <a:pt x="28" y="56"/>
                  </a:cubicBezTo>
                  <a:cubicBezTo>
                    <a:pt x="30" y="62"/>
                    <a:pt x="32" y="67"/>
                    <a:pt x="35" y="72"/>
                  </a:cubicBezTo>
                  <a:cubicBezTo>
                    <a:pt x="37" y="76"/>
                    <a:pt x="39" y="81"/>
                    <a:pt x="41" y="85"/>
                  </a:cubicBezTo>
                  <a:cubicBezTo>
                    <a:pt x="44" y="90"/>
                    <a:pt x="46" y="95"/>
                    <a:pt x="49" y="100"/>
                  </a:cubicBezTo>
                  <a:cubicBezTo>
                    <a:pt x="51" y="104"/>
                    <a:pt x="53" y="109"/>
                    <a:pt x="55" y="113"/>
                  </a:cubicBezTo>
                  <a:cubicBezTo>
                    <a:pt x="56" y="114"/>
                    <a:pt x="57" y="115"/>
                    <a:pt x="57" y="117"/>
                  </a:cubicBezTo>
                  <a:cubicBezTo>
                    <a:pt x="57" y="116"/>
                    <a:pt x="56" y="115"/>
                    <a:pt x="56" y="114"/>
                  </a:cubicBezTo>
                  <a:cubicBezTo>
                    <a:pt x="54" y="111"/>
                    <a:pt x="52" y="107"/>
                    <a:pt x="50" y="104"/>
                  </a:cubicBezTo>
                  <a:cubicBezTo>
                    <a:pt x="47" y="99"/>
                    <a:pt x="45" y="94"/>
                    <a:pt x="42" y="90"/>
                  </a:cubicBezTo>
                  <a:cubicBezTo>
                    <a:pt x="40" y="86"/>
                    <a:pt x="38" y="82"/>
                    <a:pt x="37" y="78"/>
                  </a:cubicBezTo>
                  <a:cubicBezTo>
                    <a:pt x="34" y="74"/>
                    <a:pt x="32" y="69"/>
                    <a:pt x="29" y="64"/>
                  </a:cubicBezTo>
                  <a:cubicBezTo>
                    <a:pt x="28" y="60"/>
                    <a:pt x="26" y="56"/>
                    <a:pt x="24" y="52"/>
                  </a:cubicBezTo>
                  <a:cubicBezTo>
                    <a:pt x="22" y="47"/>
                    <a:pt x="19" y="42"/>
                    <a:pt x="17" y="36"/>
                  </a:cubicBezTo>
                  <a:cubicBezTo>
                    <a:pt x="15" y="32"/>
                    <a:pt x="14" y="28"/>
                    <a:pt x="12" y="24"/>
                  </a:cubicBezTo>
                  <a:cubicBezTo>
                    <a:pt x="10" y="19"/>
                    <a:pt x="8" y="13"/>
                    <a:pt x="6" y="8"/>
                  </a:cubicBezTo>
                  <a:cubicBezTo>
                    <a:pt x="5" y="5"/>
                    <a:pt x="4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5" y="9"/>
                    <a:pt x="9" y="18"/>
                    <a:pt x="12" y="26"/>
                  </a:cubicBezTo>
                  <a:cubicBezTo>
                    <a:pt x="13" y="28"/>
                    <a:pt x="13" y="30"/>
                    <a:pt x="14" y="31"/>
                  </a:cubicBezTo>
                  <a:cubicBezTo>
                    <a:pt x="18" y="40"/>
                    <a:pt x="21" y="48"/>
                    <a:pt x="25" y="56"/>
                  </a:cubicBezTo>
                  <a:cubicBezTo>
                    <a:pt x="26" y="58"/>
                    <a:pt x="26" y="59"/>
                    <a:pt x="27" y="61"/>
                  </a:cubicBezTo>
                  <a:cubicBezTo>
                    <a:pt x="31" y="69"/>
                    <a:pt x="34" y="76"/>
                    <a:pt x="38" y="84"/>
                  </a:cubicBezTo>
                  <a:cubicBezTo>
                    <a:pt x="39" y="84"/>
                    <a:pt x="39" y="85"/>
                    <a:pt x="39" y="86"/>
                  </a:cubicBezTo>
                  <a:cubicBezTo>
                    <a:pt x="43" y="93"/>
                    <a:pt x="47" y="101"/>
                    <a:pt x="52" y="108"/>
                  </a:cubicBezTo>
                  <a:cubicBezTo>
                    <a:pt x="53" y="110"/>
                    <a:pt x="53" y="112"/>
                    <a:pt x="54" y="113"/>
                  </a:cubicBezTo>
                  <a:cubicBezTo>
                    <a:pt x="55" y="115"/>
                    <a:pt x="56" y="116"/>
                    <a:pt x="57" y="118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57" y="117"/>
                    <a:pt x="56" y="116"/>
                    <a:pt x="56" y="116"/>
                  </a:cubicBezTo>
                  <a:cubicBezTo>
                    <a:pt x="53" y="111"/>
                    <a:pt x="50" y="106"/>
                    <a:pt x="47" y="101"/>
                  </a:cubicBezTo>
                  <a:cubicBezTo>
                    <a:pt x="46" y="99"/>
                    <a:pt x="45" y="97"/>
                    <a:pt x="43" y="95"/>
                  </a:cubicBezTo>
                  <a:cubicBezTo>
                    <a:pt x="41" y="91"/>
                    <a:pt x="39" y="86"/>
                    <a:pt x="37" y="82"/>
                  </a:cubicBezTo>
                  <a:cubicBezTo>
                    <a:pt x="36" y="80"/>
                    <a:pt x="34" y="78"/>
                    <a:pt x="33" y="76"/>
                  </a:cubicBezTo>
                  <a:cubicBezTo>
                    <a:pt x="31" y="71"/>
                    <a:pt x="28" y="65"/>
                    <a:pt x="26" y="60"/>
                  </a:cubicBezTo>
                  <a:cubicBezTo>
                    <a:pt x="25" y="58"/>
                    <a:pt x="25" y="57"/>
                    <a:pt x="24" y="56"/>
                  </a:cubicBezTo>
                  <a:cubicBezTo>
                    <a:pt x="21" y="49"/>
                    <a:pt x="18" y="42"/>
                    <a:pt x="15" y="35"/>
                  </a:cubicBezTo>
                  <a:cubicBezTo>
                    <a:pt x="14" y="33"/>
                    <a:pt x="13" y="31"/>
                    <a:pt x="13" y="29"/>
                  </a:cubicBezTo>
                  <a:cubicBezTo>
                    <a:pt x="10" y="24"/>
                    <a:pt x="8" y="18"/>
                    <a:pt x="6" y="13"/>
                  </a:cubicBezTo>
                  <a:cubicBezTo>
                    <a:pt x="5" y="10"/>
                    <a:pt x="4" y="8"/>
                    <a:pt x="3" y="5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40"/>
                    <a:pt x="31" y="75"/>
                    <a:pt x="48" y="105"/>
                  </a:cubicBezTo>
                  <a:cubicBezTo>
                    <a:pt x="53" y="113"/>
                    <a:pt x="58" y="121"/>
                    <a:pt x="63" y="128"/>
                  </a:cubicBezTo>
                  <a:cubicBezTo>
                    <a:pt x="60" y="130"/>
                    <a:pt x="59" y="132"/>
                    <a:pt x="59" y="135"/>
                  </a:cubicBezTo>
                  <a:cubicBezTo>
                    <a:pt x="59" y="140"/>
                    <a:pt x="63" y="145"/>
                    <a:pt x="68" y="145"/>
                  </a:cubicBezTo>
                  <a:cubicBezTo>
                    <a:pt x="70" y="145"/>
                    <a:pt x="71" y="144"/>
                    <a:pt x="72" y="144"/>
                  </a:cubicBezTo>
                  <a:cubicBezTo>
                    <a:pt x="76" y="153"/>
                    <a:pt x="80" y="162"/>
                    <a:pt x="85" y="171"/>
                  </a:cubicBezTo>
                  <a:cubicBezTo>
                    <a:pt x="85" y="172"/>
                    <a:pt x="86" y="173"/>
                    <a:pt x="86" y="173"/>
                  </a:cubicBezTo>
                  <a:cubicBezTo>
                    <a:pt x="92" y="185"/>
                    <a:pt x="98" y="196"/>
                    <a:pt x="104" y="207"/>
                  </a:cubicBezTo>
                  <a:cubicBezTo>
                    <a:pt x="104" y="208"/>
                    <a:pt x="105" y="209"/>
                    <a:pt x="105" y="210"/>
                  </a:cubicBezTo>
                  <a:cubicBezTo>
                    <a:pt x="112" y="221"/>
                    <a:pt x="118" y="232"/>
                    <a:pt x="125" y="242"/>
                  </a:cubicBezTo>
                  <a:cubicBezTo>
                    <a:pt x="125" y="243"/>
                    <a:pt x="126" y="244"/>
                    <a:pt x="126" y="244"/>
                  </a:cubicBezTo>
                  <a:cubicBezTo>
                    <a:pt x="133" y="255"/>
                    <a:pt x="140" y="266"/>
                    <a:pt x="147" y="276"/>
                  </a:cubicBezTo>
                  <a:cubicBezTo>
                    <a:pt x="147" y="277"/>
                    <a:pt x="148" y="277"/>
                    <a:pt x="148" y="278"/>
                  </a:cubicBezTo>
                  <a:cubicBezTo>
                    <a:pt x="155" y="288"/>
                    <a:pt x="163" y="298"/>
                    <a:pt x="171" y="309"/>
                  </a:cubicBezTo>
                  <a:cubicBezTo>
                    <a:pt x="171" y="309"/>
                    <a:pt x="171" y="309"/>
                    <a:pt x="171" y="309"/>
                  </a:cubicBezTo>
                  <a:cubicBezTo>
                    <a:pt x="187" y="329"/>
                    <a:pt x="203" y="348"/>
                    <a:pt x="220" y="367"/>
                  </a:cubicBezTo>
                  <a:cubicBezTo>
                    <a:pt x="221" y="367"/>
                    <a:pt x="221" y="368"/>
                    <a:pt x="222" y="368"/>
                  </a:cubicBezTo>
                  <a:cubicBezTo>
                    <a:pt x="230" y="376"/>
                    <a:pt x="238" y="384"/>
                    <a:pt x="246" y="392"/>
                  </a:cubicBezTo>
                  <a:cubicBezTo>
                    <a:pt x="247" y="393"/>
                    <a:pt x="247" y="394"/>
                    <a:pt x="248" y="394"/>
                  </a:cubicBezTo>
                  <a:cubicBezTo>
                    <a:pt x="249" y="395"/>
                    <a:pt x="250" y="396"/>
                    <a:pt x="250" y="396"/>
                  </a:cubicBezTo>
                  <a:cubicBezTo>
                    <a:pt x="253" y="399"/>
                    <a:pt x="255" y="401"/>
                    <a:pt x="257" y="403"/>
                  </a:cubicBezTo>
                  <a:cubicBezTo>
                    <a:pt x="260" y="405"/>
                    <a:pt x="262" y="407"/>
                    <a:pt x="265" y="410"/>
                  </a:cubicBezTo>
                  <a:cubicBezTo>
                    <a:pt x="266" y="410"/>
                    <a:pt x="267" y="411"/>
                    <a:pt x="268" y="412"/>
                  </a:cubicBezTo>
                  <a:cubicBezTo>
                    <a:pt x="268" y="413"/>
                    <a:pt x="269" y="414"/>
                    <a:pt x="270" y="414"/>
                  </a:cubicBezTo>
                  <a:cubicBezTo>
                    <a:pt x="273" y="418"/>
                    <a:pt x="276" y="422"/>
                    <a:pt x="279" y="425"/>
                  </a:cubicBezTo>
                  <a:cubicBezTo>
                    <a:pt x="280" y="427"/>
                    <a:pt x="281" y="428"/>
                    <a:pt x="283" y="430"/>
                  </a:cubicBezTo>
                  <a:cubicBezTo>
                    <a:pt x="285" y="433"/>
                    <a:pt x="288" y="435"/>
                    <a:pt x="291" y="438"/>
                  </a:cubicBezTo>
                  <a:cubicBezTo>
                    <a:pt x="292" y="440"/>
                    <a:pt x="294" y="442"/>
                    <a:pt x="296" y="444"/>
                  </a:cubicBezTo>
                  <a:cubicBezTo>
                    <a:pt x="298" y="446"/>
                    <a:pt x="301" y="449"/>
                    <a:pt x="303" y="451"/>
                  </a:cubicBezTo>
                  <a:cubicBezTo>
                    <a:pt x="305" y="453"/>
                    <a:pt x="307" y="455"/>
                    <a:pt x="309" y="457"/>
                  </a:cubicBezTo>
                  <a:cubicBezTo>
                    <a:pt x="310" y="458"/>
                    <a:pt x="311" y="459"/>
                    <a:pt x="312" y="460"/>
                  </a:cubicBezTo>
                  <a:cubicBezTo>
                    <a:pt x="313" y="461"/>
                    <a:pt x="314" y="462"/>
                    <a:pt x="315" y="463"/>
                  </a:cubicBezTo>
                  <a:cubicBezTo>
                    <a:pt x="318" y="465"/>
                    <a:pt x="320" y="467"/>
                    <a:pt x="322" y="469"/>
                  </a:cubicBezTo>
                  <a:cubicBezTo>
                    <a:pt x="325" y="471"/>
                    <a:pt x="327" y="473"/>
                    <a:pt x="329" y="475"/>
                  </a:cubicBezTo>
                  <a:cubicBezTo>
                    <a:pt x="331" y="476"/>
                    <a:pt x="333" y="478"/>
                    <a:pt x="335" y="479"/>
                  </a:cubicBezTo>
                  <a:cubicBezTo>
                    <a:pt x="338" y="482"/>
                    <a:pt x="341" y="484"/>
                    <a:pt x="343" y="486"/>
                  </a:cubicBezTo>
                  <a:cubicBezTo>
                    <a:pt x="345" y="487"/>
                    <a:pt x="347" y="488"/>
                    <a:pt x="348" y="489"/>
                  </a:cubicBezTo>
                  <a:cubicBezTo>
                    <a:pt x="351" y="491"/>
                    <a:pt x="354" y="494"/>
                    <a:pt x="358" y="496"/>
                  </a:cubicBezTo>
                  <a:cubicBezTo>
                    <a:pt x="359" y="496"/>
                    <a:pt x="360" y="497"/>
                    <a:pt x="361" y="498"/>
                  </a:cubicBezTo>
                  <a:cubicBezTo>
                    <a:pt x="365" y="500"/>
                    <a:pt x="368" y="502"/>
                    <a:pt x="372" y="505"/>
                  </a:cubicBezTo>
                  <a:cubicBezTo>
                    <a:pt x="373" y="505"/>
                    <a:pt x="373" y="506"/>
                    <a:pt x="374" y="506"/>
                  </a:cubicBezTo>
                  <a:cubicBezTo>
                    <a:pt x="378" y="508"/>
                    <a:pt x="382" y="510"/>
                    <a:pt x="386" y="512"/>
                  </a:cubicBezTo>
                  <a:cubicBezTo>
                    <a:pt x="386" y="513"/>
                    <a:pt x="387" y="513"/>
                    <a:pt x="388" y="513"/>
                  </a:cubicBezTo>
                  <a:cubicBezTo>
                    <a:pt x="392" y="515"/>
                    <a:pt x="395" y="517"/>
                    <a:pt x="399" y="519"/>
                  </a:cubicBezTo>
                  <a:cubicBezTo>
                    <a:pt x="400" y="519"/>
                    <a:pt x="401" y="520"/>
                    <a:pt x="402" y="520"/>
                  </a:cubicBezTo>
                  <a:cubicBezTo>
                    <a:pt x="405" y="522"/>
                    <a:pt x="409" y="523"/>
                    <a:pt x="413" y="524"/>
                  </a:cubicBezTo>
                  <a:cubicBezTo>
                    <a:pt x="414" y="525"/>
                    <a:pt x="415" y="525"/>
                    <a:pt x="416" y="526"/>
                  </a:cubicBezTo>
                  <a:cubicBezTo>
                    <a:pt x="418" y="526"/>
                    <a:pt x="420" y="527"/>
                    <a:pt x="422" y="528"/>
                  </a:cubicBezTo>
                  <a:cubicBezTo>
                    <a:pt x="425" y="530"/>
                    <a:pt x="427" y="531"/>
                    <a:pt x="430" y="533"/>
                  </a:cubicBezTo>
                  <a:cubicBezTo>
                    <a:pt x="430" y="534"/>
                    <a:pt x="431" y="534"/>
                    <a:pt x="431" y="534"/>
                  </a:cubicBezTo>
                  <a:cubicBezTo>
                    <a:pt x="439" y="539"/>
                    <a:pt x="446" y="544"/>
                    <a:pt x="453" y="549"/>
                  </a:cubicBezTo>
                  <a:cubicBezTo>
                    <a:pt x="454" y="549"/>
                    <a:pt x="455" y="550"/>
                    <a:pt x="457" y="551"/>
                  </a:cubicBezTo>
                  <a:cubicBezTo>
                    <a:pt x="463" y="555"/>
                    <a:pt x="470" y="559"/>
                    <a:pt x="476" y="564"/>
                  </a:cubicBezTo>
                  <a:cubicBezTo>
                    <a:pt x="478" y="565"/>
                    <a:pt x="481" y="566"/>
                    <a:pt x="483" y="567"/>
                  </a:cubicBezTo>
                  <a:cubicBezTo>
                    <a:pt x="488" y="571"/>
                    <a:pt x="494" y="574"/>
                    <a:pt x="500" y="578"/>
                  </a:cubicBezTo>
                  <a:cubicBezTo>
                    <a:pt x="503" y="580"/>
                    <a:pt x="506" y="581"/>
                    <a:pt x="509" y="583"/>
                  </a:cubicBezTo>
                  <a:cubicBezTo>
                    <a:pt x="513" y="585"/>
                    <a:pt x="517" y="588"/>
                    <a:pt x="522" y="590"/>
                  </a:cubicBezTo>
                  <a:cubicBezTo>
                    <a:pt x="523" y="593"/>
                    <a:pt x="524" y="595"/>
                    <a:pt x="525" y="597"/>
                  </a:cubicBezTo>
                  <a:cubicBezTo>
                    <a:pt x="525" y="598"/>
                    <a:pt x="526" y="598"/>
                    <a:pt x="526" y="599"/>
                  </a:cubicBezTo>
                  <a:cubicBezTo>
                    <a:pt x="527" y="601"/>
                    <a:pt x="528" y="603"/>
                    <a:pt x="529" y="605"/>
                  </a:cubicBezTo>
                  <a:cubicBezTo>
                    <a:pt x="530" y="606"/>
                    <a:pt x="530" y="606"/>
                    <a:pt x="530" y="607"/>
                  </a:cubicBezTo>
                  <a:cubicBezTo>
                    <a:pt x="532" y="609"/>
                    <a:pt x="533" y="611"/>
                    <a:pt x="534" y="613"/>
                  </a:cubicBezTo>
                  <a:cubicBezTo>
                    <a:pt x="532" y="614"/>
                    <a:pt x="531" y="617"/>
                    <a:pt x="531" y="620"/>
                  </a:cubicBezTo>
                  <a:cubicBezTo>
                    <a:pt x="531" y="625"/>
                    <a:pt x="535" y="629"/>
                    <a:pt x="540" y="629"/>
                  </a:cubicBezTo>
                  <a:cubicBezTo>
                    <a:pt x="543" y="629"/>
                    <a:pt x="546" y="628"/>
                    <a:pt x="547" y="626"/>
                  </a:cubicBezTo>
                  <a:cubicBezTo>
                    <a:pt x="551" y="627"/>
                    <a:pt x="554" y="628"/>
                    <a:pt x="558" y="628"/>
                  </a:cubicBezTo>
                  <a:cubicBezTo>
                    <a:pt x="560" y="628"/>
                    <a:pt x="561" y="628"/>
                    <a:pt x="563" y="627"/>
                  </a:cubicBezTo>
                  <a:cubicBezTo>
                    <a:pt x="564" y="627"/>
                    <a:pt x="564" y="627"/>
                    <a:pt x="565" y="627"/>
                  </a:cubicBezTo>
                  <a:cubicBezTo>
                    <a:pt x="566" y="627"/>
                    <a:pt x="567" y="626"/>
                    <a:pt x="568" y="626"/>
                  </a:cubicBezTo>
                  <a:cubicBezTo>
                    <a:pt x="569" y="625"/>
                    <a:pt x="570" y="625"/>
                    <a:pt x="570" y="625"/>
                  </a:cubicBezTo>
                  <a:cubicBezTo>
                    <a:pt x="572" y="627"/>
                    <a:pt x="574" y="628"/>
                    <a:pt x="577" y="628"/>
                  </a:cubicBezTo>
                  <a:cubicBezTo>
                    <a:pt x="581" y="628"/>
                    <a:pt x="583" y="626"/>
                    <a:pt x="585" y="623"/>
                  </a:cubicBezTo>
                  <a:cubicBezTo>
                    <a:pt x="587" y="624"/>
                    <a:pt x="589" y="625"/>
                    <a:pt x="591" y="626"/>
                  </a:cubicBezTo>
                  <a:cubicBezTo>
                    <a:pt x="594" y="628"/>
                    <a:pt x="596" y="630"/>
                    <a:pt x="598" y="632"/>
                  </a:cubicBezTo>
                  <a:cubicBezTo>
                    <a:pt x="600" y="633"/>
                    <a:pt x="602" y="634"/>
                    <a:pt x="603" y="636"/>
                  </a:cubicBezTo>
                  <a:cubicBezTo>
                    <a:pt x="608" y="639"/>
                    <a:pt x="612" y="642"/>
                    <a:pt x="617" y="646"/>
                  </a:cubicBezTo>
                  <a:cubicBezTo>
                    <a:pt x="618" y="647"/>
                    <a:pt x="620" y="648"/>
                    <a:pt x="622" y="649"/>
                  </a:cubicBezTo>
                  <a:cubicBezTo>
                    <a:pt x="624" y="651"/>
                    <a:pt x="627" y="653"/>
                    <a:pt x="630" y="655"/>
                  </a:cubicBezTo>
                  <a:cubicBezTo>
                    <a:pt x="632" y="656"/>
                    <a:pt x="634" y="657"/>
                    <a:pt x="636" y="659"/>
                  </a:cubicBezTo>
                  <a:cubicBezTo>
                    <a:pt x="639" y="660"/>
                    <a:pt x="641" y="662"/>
                    <a:pt x="644" y="663"/>
                  </a:cubicBezTo>
                  <a:cubicBezTo>
                    <a:pt x="646" y="665"/>
                    <a:pt x="648" y="666"/>
                    <a:pt x="650" y="667"/>
                  </a:cubicBezTo>
                  <a:cubicBezTo>
                    <a:pt x="653" y="668"/>
                    <a:pt x="655" y="670"/>
                    <a:pt x="657" y="671"/>
                  </a:cubicBezTo>
                  <a:cubicBezTo>
                    <a:pt x="660" y="672"/>
                    <a:pt x="662" y="674"/>
                    <a:pt x="664" y="675"/>
                  </a:cubicBezTo>
                  <a:cubicBezTo>
                    <a:pt x="666" y="676"/>
                    <a:pt x="668" y="677"/>
                    <a:pt x="670" y="678"/>
                  </a:cubicBezTo>
                  <a:cubicBezTo>
                    <a:pt x="673" y="679"/>
                    <a:pt x="675" y="680"/>
                    <a:pt x="678" y="681"/>
                  </a:cubicBezTo>
                  <a:cubicBezTo>
                    <a:pt x="679" y="682"/>
                    <a:pt x="680" y="682"/>
                    <a:pt x="682" y="683"/>
                  </a:cubicBezTo>
                  <a:cubicBezTo>
                    <a:pt x="687" y="685"/>
                    <a:pt x="692" y="687"/>
                    <a:pt x="696" y="689"/>
                  </a:cubicBezTo>
                  <a:cubicBezTo>
                    <a:pt x="696" y="688"/>
                    <a:pt x="696" y="688"/>
                    <a:pt x="696" y="688"/>
                  </a:cubicBezTo>
                  <a:cubicBezTo>
                    <a:pt x="696" y="688"/>
                    <a:pt x="695" y="687"/>
                    <a:pt x="694" y="687"/>
                  </a:cubicBezTo>
                  <a:cubicBezTo>
                    <a:pt x="690" y="686"/>
                    <a:pt x="687" y="684"/>
                    <a:pt x="684" y="683"/>
                  </a:cubicBezTo>
                  <a:cubicBezTo>
                    <a:pt x="681" y="682"/>
                    <a:pt x="678" y="681"/>
                    <a:pt x="675" y="679"/>
                  </a:cubicBezTo>
                  <a:cubicBezTo>
                    <a:pt x="673" y="678"/>
                    <a:pt x="671" y="677"/>
                    <a:pt x="669" y="676"/>
                  </a:cubicBezTo>
                  <a:cubicBezTo>
                    <a:pt x="667" y="675"/>
                    <a:pt x="664" y="674"/>
                    <a:pt x="662" y="673"/>
                  </a:cubicBezTo>
                  <a:cubicBezTo>
                    <a:pt x="660" y="672"/>
                    <a:pt x="658" y="671"/>
                    <a:pt x="656" y="669"/>
                  </a:cubicBezTo>
                  <a:cubicBezTo>
                    <a:pt x="653" y="668"/>
                    <a:pt x="651" y="667"/>
                    <a:pt x="648" y="665"/>
                  </a:cubicBezTo>
                  <a:cubicBezTo>
                    <a:pt x="647" y="664"/>
                    <a:pt x="645" y="663"/>
                    <a:pt x="643" y="662"/>
                  </a:cubicBezTo>
                  <a:cubicBezTo>
                    <a:pt x="640" y="660"/>
                    <a:pt x="637" y="658"/>
                    <a:pt x="634" y="656"/>
                  </a:cubicBezTo>
                  <a:cubicBezTo>
                    <a:pt x="632" y="655"/>
                    <a:pt x="631" y="655"/>
                    <a:pt x="630" y="654"/>
                  </a:cubicBezTo>
                  <a:cubicBezTo>
                    <a:pt x="626" y="651"/>
                    <a:pt x="621" y="648"/>
                    <a:pt x="617" y="645"/>
                  </a:cubicBezTo>
                  <a:cubicBezTo>
                    <a:pt x="616" y="644"/>
                    <a:pt x="614" y="643"/>
                    <a:pt x="612" y="641"/>
                  </a:cubicBezTo>
                  <a:cubicBezTo>
                    <a:pt x="610" y="639"/>
                    <a:pt x="607" y="637"/>
                    <a:pt x="604" y="635"/>
                  </a:cubicBezTo>
                  <a:cubicBezTo>
                    <a:pt x="602" y="634"/>
                    <a:pt x="600" y="632"/>
                    <a:pt x="598" y="631"/>
                  </a:cubicBezTo>
                  <a:cubicBezTo>
                    <a:pt x="597" y="630"/>
                    <a:pt x="596" y="629"/>
                    <a:pt x="595" y="628"/>
                  </a:cubicBezTo>
                  <a:cubicBezTo>
                    <a:pt x="596" y="629"/>
                    <a:pt x="598" y="629"/>
                    <a:pt x="599" y="630"/>
                  </a:cubicBezTo>
                  <a:cubicBezTo>
                    <a:pt x="602" y="632"/>
                    <a:pt x="605" y="633"/>
                    <a:pt x="609" y="635"/>
                  </a:cubicBezTo>
                  <a:cubicBezTo>
                    <a:pt x="614" y="637"/>
                    <a:pt x="619" y="640"/>
                    <a:pt x="623" y="642"/>
                  </a:cubicBezTo>
                  <a:cubicBezTo>
                    <a:pt x="627" y="644"/>
                    <a:pt x="630" y="645"/>
                    <a:pt x="634" y="647"/>
                  </a:cubicBezTo>
                  <a:cubicBezTo>
                    <a:pt x="639" y="649"/>
                    <a:pt x="643" y="651"/>
                    <a:pt x="648" y="654"/>
                  </a:cubicBezTo>
                  <a:cubicBezTo>
                    <a:pt x="652" y="655"/>
                    <a:pt x="655" y="657"/>
                    <a:pt x="659" y="658"/>
                  </a:cubicBezTo>
                  <a:cubicBezTo>
                    <a:pt x="664" y="660"/>
                    <a:pt x="668" y="662"/>
                    <a:pt x="673" y="664"/>
                  </a:cubicBezTo>
                  <a:cubicBezTo>
                    <a:pt x="677" y="666"/>
                    <a:pt x="680" y="667"/>
                    <a:pt x="684" y="669"/>
                  </a:cubicBezTo>
                  <a:cubicBezTo>
                    <a:pt x="685" y="669"/>
                    <a:pt x="687" y="670"/>
                    <a:pt x="688" y="671"/>
                  </a:cubicBezTo>
                  <a:cubicBezTo>
                    <a:pt x="690" y="672"/>
                    <a:pt x="692" y="674"/>
                    <a:pt x="694" y="675"/>
                  </a:cubicBezTo>
                  <a:cubicBezTo>
                    <a:pt x="695" y="676"/>
                    <a:pt x="696" y="677"/>
                    <a:pt x="696" y="677"/>
                  </a:cubicBezTo>
                  <a:cubicBezTo>
                    <a:pt x="696" y="676"/>
                    <a:pt x="696" y="676"/>
                    <a:pt x="696" y="676"/>
                  </a:cubicBezTo>
                  <a:cubicBezTo>
                    <a:pt x="696" y="676"/>
                    <a:pt x="696" y="676"/>
                    <a:pt x="695" y="675"/>
                  </a:cubicBezTo>
                  <a:cubicBezTo>
                    <a:pt x="694" y="674"/>
                    <a:pt x="692" y="673"/>
                    <a:pt x="691" y="671"/>
                  </a:cubicBezTo>
                  <a:cubicBezTo>
                    <a:pt x="690" y="671"/>
                    <a:pt x="690" y="671"/>
                    <a:pt x="690" y="671"/>
                  </a:cubicBezTo>
                  <a:cubicBezTo>
                    <a:pt x="692" y="672"/>
                    <a:pt x="694" y="673"/>
                    <a:pt x="696" y="674"/>
                  </a:cubicBezTo>
                  <a:cubicBezTo>
                    <a:pt x="696" y="673"/>
                    <a:pt x="696" y="673"/>
                    <a:pt x="696" y="673"/>
                  </a:cubicBezTo>
                  <a:cubicBezTo>
                    <a:pt x="694" y="672"/>
                    <a:pt x="691" y="671"/>
                    <a:pt x="688" y="670"/>
                  </a:cubicBezTo>
                  <a:cubicBezTo>
                    <a:pt x="688" y="669"/>
                    <a:pt x="687" y="668"/>
                    <a:pt x="686" y="667"/>
                  </a:cubicBezTo>
                  <a:cubicBezTo>
                    <a:pt x="684" y="666"/>
                    <a:pt x="682" y="664"/>
                    <a:pt x="680" y="662"/>
                  </a:cubicBezTo>
                  <a:cubicBezTo>
                    <a:pt x="678" y="660"/>
                    <a:pt x="675" y="657"/>
                    <a:pt x="673" y="655"/>
                  </a:cubicBezTo>
                  <a:cubicBezTo>
                    <a:pt x="671" y="653"/>
                    <a:pt x="670" y="651"/>
                    <a:pt x="668" y="650"/>
                  </a:cubicBezTo>
                  <a:cubicBezTo>
                    <a:pt x="667" y="648"/>
                    <a:pt x="665" y="646"/>
                    <a:pt x="663" y="645"/>
                  </a:cubicBezTo>
                  <a:cubicBezTo>
                    <a:pt x="662" y="643"/>
                    <a:pt x="660" y="641"/>
                    <a:pt x="659" y="639"/>
                  </a:cubicBezTo>
                  <a:cubicBezTo>
                    <a:pt x="657" y="638"/>
                    <a:pt x="656" y="636"/>
                    <a:pt x="654" y="634"/>
                  </a:cubicBezTo>
                  <a:cubicBezTo>
                    <a:pt x="653" y="632"/>
                    <a:pt x="651" y="630"/>
                    <a:pt x="650" y="628"/>
                  </a:cubicBezTo>
                  <a:cubicBezTo>
                    <a:pt x="649" y="626"/>
                    <a:pt x="648" y="625"/>
                    <a:pt x="646" y="624"/>
                  </a:cubicBezTo>
                  <a:cubicBezTo>
                    <a:pt x="650" y="624"/>
                    <a:pt x="654" y="624"/>
                    <a:pt x="657" y="623"/>
                  </a:cubicBezTo>
                  <a:cubicBezTo>
                    <a:pt x="660" y="623"/>
                    <a:pt x="663" y="623"/>
                    <a:pt x="665" y="622"/>
                  </a:cubicBezTo>
                  <a:cubicBezTo>
                    <a:pt x="670" y="622"/>
                    <a:pt x="675" y="622"/>
                    <a:pt x="680" y="621"/>
                  </a:cubicBezTo>
                  <a:cubicBezTo>
                    <a:pt x="683" y="621"/>
                    <a:pt x="686" y="620"/>
                    <a:pt x="689" y="620"/>
                  </a:cubicBezTo>
                  <a:cubicBezTo>
                    <a:pt x="691" y="619"/>
                    <a:pt x="693" y="619"/>
                    <a:pt x="695" y="619"/>
                  </a:cubicBezTo>
                  <a:cubicBezTo>
                    <a:pt x="696" y="619"/>
                    <a:pt x="696" y="619"/>
                    <a:pt x="696" y="619"/>
                  </a:cubicBezTo>
                  <a:cubicBezTo>
                    <a:pt x="696" y="618"/>
                    <a:pt x="696" y="618"/>
                    <a:pt x="696" y="618"/>
                  </a:cubicBezTo>
                  <a:cubicBezTo>
                    <a:pt x="696" y="618"/>
                    <a:pt x="696" y="618"/>
                    <a:pt x="695" y="618"/>
                  </a:cubicBezTo>
                  <a:cubicBezTo>
                    <a:pt x="694" y="617"/>
                    <a:pt x="692" y="615"/>
                    <a:pt x="690" y="614"/>
                  </a:cubicBezTo>
                  <a:cubicBezTo>
                    <a:pt x="683" y="611"/>
                    <a:pt x="677" y="607"/>
                    <a:pt x="671" y="603"/>
                  </a:cubicBezTo>
                  <a:cubicBezTo>
                    <a:pt x="666" y="601"/>
                    <a:pt x="662" y="598"/>
                    <a:pt x="658" y="595"/>
                  </a:cubicBezTo>
                  <a:cubicBezTo>
                    <a:pt x="652" y="592"/>
                    <a:pt x="646" y="588"/>
                    <a:pt x="640" y="584"/>
                  </a:cubicBezTo>
                  <a:cubicBezTo>
                    <a:pt x="635" y="581"/>
                    <a:pt x="631" y="578"/>
                    <a:pt x="627" y="575"/>
                  </a:cubicBezTo>
                  <a:cubicBezTo>
                    <a:pt x="623" y="573"/>
                    <a:pt x="620" y="571"/>
                    <a:pt x="616" y="568"/>
                  </a:cubicBezTo>
                  <a:cubicBezTo>
                    <a:pt x="617" y="568"/>
                    <a:pt x="617" y="567"/>
                    <a:pt x="617" y="566"/>
                  </a:cubicBezTo>
                  <a:cubicBezTo>
                    <a:pt x="619" y="566"/>
                    <a:pt x="622" y="567"/>
                    <a:pt x="624" y="567"/>
                  </a:cubicBezTo>
                  <a:cubicBezTo>
                    <a:pt x="628" y="568"/>
                    <a:pt x="632" y="569"/>
                    <a:pt x="635" y="570"/>
                  </a:cubicBezTo>
                  <a:cubicBezTo>
                    <a:pt x="640" y="571"/>
                    <a:pt x="646" y="572"/>
                    <a:pt x="651" y="573"/>
                  </a:cubicBezTo>
                  <a:cubicBezTo>
                    <a:pt x="654" y="573"/>
                    <a:pt x="658" y="574"/>
                    <a:pt x="662" y="574"/>
                  </a:cubicBezTo>
                  <a:cubicBezTo>
                    <a:pt x="667" y="575"/>
                    <a:pt x="672" y="576"/>
                    <a:pt x="678" y="577"/>
                  </a:cubicBezTo>
                  <a:cubicBezTo>
                    <a:pt x="681" y="577"/>
                    <a:pt x="685" y="578"/>
                    <a:pt x="689" y="579"/>
                  </a:cubicBezTo>
                  <a:cubicBezTo>
                    <a:pt x="691" y="579"/>
                    <a:pt x="694" y="579"/>
                    <a:pt x="696" y="580"/>
                  </a:cubicBezTo>
                  <a:cubicBezTo>
                    <a:pt x="696" y="579"/>
                    <a:pt x="696" y="579"/>
                    <a:pt x="696" y="579"/>
                  </a:cubicBezTo>
                  <a:cubicBezTo>
                    <a:pt x="696" y="579"/>
                    <a:pt x="696" y="579"/>
                    <a:pt x="695" y="579"/>
                  </a:cubicBezTo>
                  <a:cubicBezTo>
                    <a:pt x="693" y="578"/>
                    <a:pt x="691" y="578"/>
                    <a:pt x="688" y="578"/>
                  </a:cubicBezTo>
                  <a:cubicBezTo>
                    <a:pt x="682" y="577"/>
                    <a:pt x="676" y="576"/>
                    <a:pt x="670" y="575"/>
                  </a:cubicBezTo>
                  <a:cubicBezTo>
                    <a:pt x="667" y="574"/>
                    <a:pt x="664" y="574"/>
                    <a:pt x="661" y="574"/>
                  </a:cubicBezTo>
                  <a:cubicBezTo>
                    <a:pt x="656" y="573"/>
                    <a:pt x="651" y="572"/>
                    <a:pt x="646" y="571"/>
                  </a:cubicBezTo>
                  <a:cubicBezTo>
                    <a:pt x="642" y="570"/>
                    <a:pt x="638" y="570"/>
                    <a:pt x="635" y="569"/>
                  </a:cubicBezTo>
                  <a:cubicBezTo>
                    <a:pt x="631" y="568"/>
                    <a:pt x="627" y="567"/>
                    <a:pt x="624" y="566"/>
                  </a:cubicBezTo>
                  <a:cubicBezTo>
                    <a:pt x="621" y="566"/>
                    <a:pt x="619" y="566"/>
                    <a:pt x="617" y="565"/>
                  </a:cubicBezTo>
                  <a:cubicBezTo>
                    <a:pt x="617" y="565"/>
                    <a:pt x="618" y="564"/>
                    <a:pt x="618" y="564"/>
                  </a:cubicBezTo>
                  <a:cubicBezTo>
                    <a:pt x="618" y="558"/>
                    <a:pt x="613" y="554"/>
                    <a:pt x="608" y="554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8" y="553"/>
                    <a:pt x="608" y="553"/>
                    <a:pt x="608" y="552"/>
                  </a:cubicBezTo>
                  <a:cubicBezTo>
                    <a:pt x="607" y="550"/>
                    <a:pt x="607" y="548"/>
                    <a:pt x="607" y="547"/>
                  </a:cubicBezTo>
                  <a:cubicBezTo>
                    <a:pt x="607" y="545"/>
                    <a:pt x="607" y="542"/>
                    <a:pt x="607" y="540"/>
                  </a:cubicBezTo>
                  <a:cubicBezTo>
                    <a:pt x="617" y="543"/>
                    <a:pt x="628" y="546"/>
                    <a:pt x="638" y="549"/>
                  </a:cubicBezTo>
                  <a:cubicBezTo>
                    <a:pt x="652" y="553"/>
                    <a:pt x="667" y="556"/>
                    <a:pt x="681" y="559"/>
                  </a:cubicBezTo>
                  <a:cubicBezTo>
                    <a:pt x="686" y="560"/>
                    <a:pt x="690" y="561"/>
                    <a:pt x="695" y="562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6" y="561"/>
                    <a:pt x="696" y="561"/>
                    <a:pt x="696" y="561"/>
                  </a:cubicBezTo>
                  <a:cubicBezTo>
                    <a:pt x="691" y="560"/>
                    <a:pt x="686" y="560"/>
                    <a:pt x="680" y="558"/>
                  </a:cubicBezTo>
                  <a:cubicBezTo>
                    <a:pt x="670" y="556"/>
                    <a:pt x="661" y="554"/>
                    <a:pt x="651" y="552"/>
                  </a:cubicBezTo>
                  <a:cubicBezTo>
                    <a:pt x="646" y="550"/>
                    <a:pt x="642" y="549"/>
                    <a:pt x="637" y="548"/>
                  </a:cubicBezTo>
                  <a:cubicBezTo>
                    <a:pt x="627" y="546"/>
                    <a:pt x="617" y="542"/>
                    <a:pt x="607" y="539"/>
                  </a:cubicBezTo>
                  <a:cubicBezTo>
                    <a:pt x="604" y="506"/>
                    <a:pt x="602" y="469"/>
                    <a:pt x="601" y="426"/>
                  </a:cubicBezTo>
                  <a:cubicBezTo>
                    <a:pt x="601" y="425"/>
                    <a:pt x="601" y="425"/>
                    <a:pt x="601" y="424"/>
                  </a:cubicBezTo>
                  <a:cubicBezTo>
                    <a:pt x="600" y="420"/>
                    <a:pt x="600" y="416"/>
                    <a:pt x="600" y="411"/>
                  </a:cubicBezTo>
                  <a:cubicBezTo>
                    <a:pt x="603" y="411"/>
                    <a:pt x="606" y="409"/>
                    <a:pt x="608" y="407"/>
                  </a:cubicBezTo>
                  <a:cubicBezTo>
                    <a:pt x="609" y="408"/>
                    <a:pt x="610" y="408"/>
                    <a:pt x="611" y="409"/>
                  </a:cubicBezTo>
                  <a:cubicBezTo>
                    <a:pt x="617" y="412"/>
                    <a:pt x="622" y="415"/>
                    <a:pt x="628" y="418"/>
                  </a:cubicBezTo>
                  <a:cubicBezTo>
                    <a:pt x="632" y="420"/>
                    <a:pt x="635" y="421"/>
                    <a:pt x="639" y="423"/>
                  </a:cubicBezTo>
                  <a:cubicBezTo>
                    <a:pt x="645" y="426"/>
                    <a:pt x="650" y="429"/>
                    <a:pt x="656" y="432"/>
                  </a:cubicBezTo>
                  <a:cubicBezTo>
                    <a:pt x="659" y="433"/>
                    <a:pt x="662" y="435"/>
                    <a:pt x="665" y="436"/>
                  </a:cubicBezTo>
                  <a:cubicBezTo>
                    <a:pt x="676" y="441"/>
                    <a:pt x="686" y="446"/>
                    <a:pt x="696" y="451"/>
                  </a:cubicBezTo>
                  <a:cubicBezTo>
                    <a:pt x="696" y="450"/>
                    <a:pt x="696" y="450"/>
                    <a:pt x="696" y="450"/>
                  </a:cubicBezTo>
                  <a:cubicBezTo>
                    <a:pt x="693" y="448"/>
                    <a:pt x="689" y="447"/>
                    <a:pt x="685" y="445"/>
                  </a:cubicBezTo>
                  <a:cubicBezTo>
                    <a:pt x="681" y="443"/>
                    <a:pt x="678" y="442"/>
                    <a:pt x="675" y="440"/>
                  </a:cubicBezTo>
                  <a:cubicBezTo>
                    <a:pt x="669" y="437"/>
                    <a:pt x="663" y="434"/>
                    <a:pt x="656" y="431"/>
                  </a:cubicBezTo>
                  <a:cubicBezTo>
                    <a:pt x="652" y="429"/>
                    <a:pt x="648" y="427"/>
                    <a:pt x="644" y="425"/>
                  </a:cubicBezTo>
                  <a:cubicBezTo>
                    <a:pt x="639" y="422"/>
                    <a:pt x="633" y="420"/>
                    <a:pt x="628" y="417"/>
                  </a:cubicBezTo>
                  <a:cubicBezTo>
                    <a:pt x="624" y="415"/>
                    <a:pt x="620" y="412"/>
                    <a:pt x="615" y="410"/>
                  </a:cubicBezTo>
                  <a:cubicBezTo>
                    <a:pt x="613" y="409"/>
                    <a:pt x="610" y="407"/>
                    <a:pt x="608" y="406"/>
                  </a:cubicBezTo>
                  <a:cubicBezTo>
                    <a:pt x="609" y="405"/>
                    <a:pt x="609" y="404"/>
                    <a:pt x="609" y="402"/>
                  </a:cubicBezTo>
                  <a:cubicBezTo>
                    <a:pt x="609" y="401"/>
                    <a:pt x="609" y="400"/>
                    <a:pt x="608" y="399"/>
                  </a:cubicBezTo>
                  <a:cubicBezTo>
                    <a:pt x="611" y="398"/>
                    <a:pt x="613" y="398"/>
                    <a:pt x="615" y="397"/>
                  </a:cubicBezTo>
                  <a:cubicBezTo>
                    <a:pt x="620" y="395"/>
                    <a:pt x="625" y="393"/>
                    <a:pt x="630" y="391"/>
                  </a:cubicBezTo>
                  <a:cubicBezTo>
                    <a:pt x="635" y="389"/>
                    <a:pt x="641" y="386"/>
                    <a:pt x="647" y="384"/>
                  </a:cubicBezTo>
                  <a:cubicBezTo>
                    <a:pt x="651" y="382"/>
                    <a:pt x="656" y="380"/>
                    <a:pt x="661" y="378"/>
                  </a:cubicBezTo>
                  <a:cubicBezTo>
                    <a:pt x="670" y="374"/>
                    <a:pt x="679" y="369"/>
                    <a:pt x="688" y="365"/>
                  </a:cubicBezTo>
                  <a:cubicBezTo>
                    <a:pt x="689" y="364"/>
                    <a:pt x="691" y="364"/>
                    <a:pt x="692" y="363"/>
                  </a:cubicBezTo>
                  <a:cubicBezTo>
                    <a:pt x="693" y="362"/>
                    <a:pt x="695" y="362"/>
                    <a:pt x="696" y="361"/>
                  </a:cubicBezTo>
                  <a:cubicBezTo>
                    <a:pt x="696" y="360"/>
                    <a:pt x="696" y="360"/>
                    <a:pt x="696" y="360"/>
                  </a:cubicBezTo>
                  <a:cubicBezTo>
                    <a:pt x="695" y="361"/>
                    <a:pt x="693" y="362"/>
                    <a:pt x="691" y="363"/>
                  </a:cubicBezTo>
                  <a:cubicBezTo>
                    <a:pt x="685" y="365"/>
                    <a:pt x="680" y="368"/>
                    <a:pt x="674" y="371"/>
                  </a:cubicBezTo>
                  <a:cubicBezTo>
                    <a:pt x="669" y="373"/>
                    <a:pt x="664" y="375"/>
                    <a:pt x="660" y="377"/>
                  </a:cubicBezTo>
                  <a:cubicBezTo>
                    <a:pt x="653" y="380"/>
                    <a:pt x="647" y="383"/>
                    <a:pt x="641" y="385"/>
                  </a:cubicBezTo>
                  <a:cubicBezTo>
                    <a:pt x="637" y="387"/>
                    <a:pt x="633" y="389"/>
                    <a:pt x="629" y="390"/>
                  </a:cubicBezTo>
                  <a:cubicBezTo>
                    <a:pt x="622" y="393"/>
                    <a:pt x="615" y="396"/>
                    <a:pt x="608" y="398"/>
                  </a:cubicBezTo>
                  <a:cubicBezTo>
                    <a:pt x="607" y="395"/>
                    <a:pt x="603" y="393"/>
                    <a:pt x="599" y="393"/>
                  </a:cubicBezTo>
                  <a:cubicBezTo>
                    <a:pt x="595" y="393"/>
                    <a:pt x="592" y="396"/>
                    <a:pt x="591" y="399"/>
                  </a:cubicBezTo>
                  <a:cubicBezTo>
                    <a:pt x="571" y="394"/>
                    <a:pt x="552" y="389"/>
                    <a:pt x="534" y="384"/>
                  </a:cubicBezTo>
                  <a:cubicBezTo>
                    <a:pt x="532" y="383"/>
                    <a:pt x="530" y="382"/>
                    <a:pt x="529" y="382"/>
                  </a:cubicBezTo>
                  <a:cubicBezTo>
                    <a:pt x="522" y="380"/>
                    <a:pt x="515" y="378"/>
                    <a:pt x="508" y="375"/>
                  </a:cubicBezTo>
                  <a:cubicBezTo>
                    <a:pt x="512" y="358"/>
                    <a:pt x="516" y="339"/>
                    <a:pt x="520" y="319"/>
                  </a:cubicBezTo>
                  <a:cubicBezTo>
                    <a:pt x="576" y="331"/>
                    <a:pt x="635" y="340"/>
                    <a:pt x="696" y="344"/>
                  </a:cubicBezTo>
                  <a:cubicBezTo>
                    <a:pt x="696" y="344"/>
                    <a:pt x="696" y="344"/>
                    <a:pt x="696" y="344"/>
                  </a:cubicBezTo>
                  <a:cubicBezTo>
                    <a:pt x="635" y="339"/>
                    <a:pt x="576" y="330"/>
                    <a:pt x="520" y="318"/>
                  </a:cubicBezTo>
                  <a:cubicBezTo>
                    <a:pt x="521" y="315"/>
                    <a:pt x="521" y="311"/>
                    <a:pt x="522" y="307"/>
                  </a:cubicBezTo>
                  <a:cubicBezTo>
                    <a:pt x="523" y="307"/>
                    <a:pt x="523" y="307"/>
                    <a:pt x="523" y="307"/>
                  </a:cubicBezTo>
                  <a:cubicBezTo>
                    <a:pt x="529" y="307"/>
                    <a:pt x="533" y="303"/>
                    <a:pt x="533" y="298"/>
                  </a:cubicBezTo>
                  <a:cubicBezTo>
                    <a:pt x="533" y="293"/>
                    <a:pt x="530" y="290"/>
                    <a:pt x="525" y="289"/>
                  </a:cubicBezTo>
                  <a:cubicBezTo>
                    <a:pt x="526" y="281"/>
                    <a:pt x="528" y="274"/>
                    <a:pt x="529" y="266"/>
                  </a:cubicBezTo>
                  <a:cubicBezTo>
                    <a:pt x="530" y="260"/>
                    <a:pt x="531" y="254"/>
                    <a:pt x="532" y="248"/>
                  </a:cubicBezTo>
                  <a:cubicBezTo>
                    <a:pt x="532" y="243"/>
                    <a:pt x="533" y="238"/>
                    <a:pt x="534" y="233"/>
                  </a:cubicBezTo>
                  <a:cubicBezTo>
                    <a:pt x="535" y="226"/>
                    <a:pt x="536" y="220"/>
                    <a:pt x="537" y="213"/>
                  </a:cubicBezTo>
                  <a:cubicBezTo>
                    <a:pt x="537" y="208"/>
                    <a:pt x="538" y="203"/>
                    <a:pt x="539" y="198"/>
                  </a:cubicBezTo>
                  <a:cubicBezTo>
                    <a:pt x="539" y="192"/>
                    <a:pt x="540" y="185"/>
                    <a:pt x="541" y="179"/>
                  </a:cubicBezTo>
                  <a:cubicBezTo>
                    <a:pt x="542" y="173"/>
                    <a:pt x="542" y="168"/>
                    <a:pt x="543" y="163"/>
                  </a:cubicBezTo>
                  <a:cubicBezTo>
                    <a:pt x="544" y="157"/>
                    <a:pt x="544" y="150"/>
                    <a:pt x="545" y="144"/>
                  </a:cubicBezTo>
                  <a:cubicBezTo>
                    <a:pt x="545" y="138"/>
                    <a:pt x="546" y="132"/>
                    <a:pt x="547" y="126"/>
                  </a:cubicBezTo>
                  <a:cubicBezTo>
                    <a:pt x="547" y="120"/>
                    <a:pt x="548" y="113"/>
                    <a:pt x="549" y="107"/>
                  </a:cubicBezTo>
                  <a:cubicBezTo>
                    <a:pt x="549" y="100"/>
                    <a:pt x="550" y="94"/>
                    <a:pt x="550" y="87"/>
                  </a:cubicBezTo>
                  <a:cubicBezTo>
                    <a:pt x="551" y="81"/>
                    <a:pt x="552" y="74"/>
                    <a:pt x="552" y="68"/>
                  </a:cubicBezTo>
                  <a:cubicBezTo>
                    <a:pt x="553" y="61"/>
                    <a:pt x="553" y="55"/>
                    <a:pt x="554" y="48"/>
                  </a:cubicBezTo>
                  <a:cubicBezTo>
                    <a:pt x="554" y="40"/>
                    <a:pt x="555" y="33"/>
                    <a:pt x="556" y="25"/>
                  </a:cubicBezTo>
                  <a:cubicBezTo>
                    <a:pt x="556" y="22"/>
                    <a:pt x="556" y="18"/>
                    <a:pt x="556" y="15"/>
                  </a:cubicBezTo>
                  <a:cubicBezTo>
                    <a:pt x="557" y="15"/>
                    <a:pt x="557" y="15"/>
                    <a:pt x="557" y="15"/>
                  </a:cubicBezTo>
                  <a:cubicBezTo>
                    <a:pt x="558" y="15"/>
                    <a:pt x="559" y="15"/>
                    <a:pt x="560" y="14"/>
                  </a:cubicBezTo>
                  <a:cubicBezTo>
                    <a:pt x="561" y="17"/>
                    <a:pt x="562" y="19"/>
                    <a:pt x="563" y="21"/>
                  </a:cubicBezTo>
                  <a:cubicBezTo>
                    <a:pt x="566" y="29"/>
                    <a:pt x="569" y="36"/>
                    <a:pt x="572" y="44"/>
                  </a:cubicBezTo>
                  <a:cubicBezTo>
                    <a:pt x="577" y="55"/>
                    <a:pt x="581" y="65"/>
                    <a:pt x="586" y="76"/>
                  </a:cubicBezTo>
                  <a:cubicBezTo>
                    <a:pt x="587" y="78"/>
                    <a:pt x="587" y="79"/>
                    <a:pt x="588" y="81"/>
                  </a:cubicBezTo>
                  <a:cubicBezTo>
                    <a:pt x="598" y="105"/>
                    <a:pt x="608" y="130"/>
                    <a:pt x="618" y="154"/>
                  </a:cubicBezTo>
                  <a:cubicBezTo>
                    <a:pt x="645" y="218"/>
                    <a:pt x="670" y="280"/>
                    <a:pt x="696" y="340"/>
                  </a:cubicBezTo>
                  <a:cubicBezTo>
                    <a:pt x="696" y="338"/>
                    <a:pt x="696" y="338"/>
                    <a:pt x="696" y="338"/>
                  </a:cubicBezTo>
                  <a:cubicBezTo>
                    <a:pt x="671" y="279"/>
                    <a:pt x="645" y="217"/>
                    <a:pt x="619" y="154"/>
                  </a:cubicBezTo>
                  <a:cubicBezTo>
                    <a:pt x="604" y="118"/>
                    <a:pt x="589" y="80"/>
                    <a:pt x="573" y="43"/>
                  </a:cubicBezTo>
                  <a:cubicBezTo>
                    <a:pt x="569" y="33"/>
                    <a:pt x="565" y="24"/>
                    <a:pt x="561" y="14"/>
                  </a:cubicBezTo>
                  <a:cubicBezTo>
                    <a:pt x="564" y="12"/>
                    <a:pt x="566" y="9"/>
                    <a:pt x="566" y="6"/>
                  </a:cubicBezTo>
                  <a:cubicBezTo>
                    <a:pt x="566" y="5"/>
                    <a:pt x="566" y="4"/>
                    <a:pt x="566" y="3"/>
                  </a:cubicBezTo>
                  <a:cubicBezTo>
                    <a:pt x="566" y="3"/>
                    <a:pt x="567" y="3"/>
                    <a:pt x="567" y="2"/>
                  </a:cubicBezTo>
                  <a:cubicBezTo>
                    <a:pt x="570" y="1"/>
                    <a:pt x="573" y="1"/>
                    <a:pt x="576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119" y="2"/>
              <a:ext cx="1442" cy="1438"/>
            </a:xfrm>
            <a:custGeom>
              <a:rect b="b" l="l" r="r" t="t"/>
              <a:pathLst>
                <a:path extrusionOk="0" h="755" w="757">
                  <a:moveTo>
                    <a:pt x="270" y="24"/>
                  </a:moveTo>
                  <a:cubicBezTo>
                    <a:pt x="269" y="24"/>
                    <a:pt x="269" y="24"/>
                    <a:pt x="269" y="24"/>
                  </a:cubicBezTo>
                  <a:cubicBezTo>
                    <a:pt x="271" y="23"/>
                    <a:pt x="273" y="23"/>
                    <a:pt x="274" y="23"/>
                  </a:cubicBezTo>
                  <a:cubicBezTo>
                    <a:pt x="279" y="22"/>
                    <a:pt x="283" y="22"/>
                    <a:pt x="288" y="22"/>
                  </a:cubicBezTo>
                  <a:cubicBezTo>
                    <a:pt x="289" y="21"/>
                    <a:pt x="290" y="21"/>
                    <a:pt x="291" y="21"/>
                  </a:cubicBezTo>
                  <a:cubicBezTo>
                    <a:pt x="283" y="22"/>
                    <a:pt x="276" y="23"/>
                    <a:pt x="270" y="24"/>
                  </a:cubicBezTo>
                  <a:moveTo>
                    <a:pt x="252" y="0"/>
                  </a:moveTo>
                  <a:cubicBezTo>
                    <a:pt x="252" y="19"/>
                    <a:pt x="252" y="19"/>
                    <a:pt x="252" y="19"/>
                  </a:cubicBezTo>
                  <a:cubicBezTo>
                    <a:pt x="253" y="19"/>
                    <a:pt x="254" y="19"/>
                    <a:pt x="255" y="19"/>
                  </a:cubicBezTo>
                  <a:cubicBezTo>
                    <a:pt x="254" y="19"/>
                    <a:pt x="253" y="20"/>
                    <a:pt x="252" y="21"/>
                  </a:cubicBezTo>
                  <a:cubicBezTo>
                    <a:pt x="252" y="31"/>
                    <a:pt x="252" y="31"/>
                    <a:pt x="252" y="31"/>
                  </a:cubicBezTo>
                  <a:cubicBezTo>
                    <a:pt x="252" y="31"/>
                    <a:pt x="252" y="31"/>
                    <a:pt x="253" y="31"/>
                  </a:cubicBezTo>
                  <a:cubicBezTo>
                    <a:pt x="254" y="32"/>
                    <a:pt x="255" y="34"/>
                    <a:pt x="257" y="35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6" y="36"/>
                    <a:pt x="256" y="38"/>
                    <a:pt x="255" y="39"/>
                  </a:cubicBezTo>
                  <a:cubicBezTo>
                    <a:pt x="255" y="41"/>
                    <a:pt x="254" y="43"/>
                    <a:pt x="254" y="44"/>
                  </a:cubicBezTo>
                  <a:cubicBezTo>
                    <a:pt x="253" y="46"/>
                    <a:pt x="253" y="47"/>
                    <a:pt x="252" y="48"/>
                  </a:cubicBezTo>
                  <a:cubicBezTo>
                    <a:pt x="252" y="51"/>
                    <a:pt x="252" y="51"/>
                    <a:pt x="252" y="51"/>
                  </a:cubicBezTo>
                  <a:cubicBezTo>
                    <a:pt x="252" y="51"/>
                    <a:pt x="252" y="51"/>
                    <a:pt x="252" y="51"/>
                  </a:cubicBezTo>
                  <a:cubicBezTo>
                    <a:pt x="253" y="49"/>
                    <a:pt x="254" y="46"/>
                    <a:pt x="254" y="44"/>
                  </a:cubicBezTo>
                  <a:cubicBezTo>
                    <a:pt x="255" y="43"/>
                    <a:pt x="255" y="42"/>
                    <a:pt x="256" y="40"/>
                  </a:cubicBezTo>
                  <a:cubicBezTo>
                    <a:pt x="256" y="38"/>
                    <a:pt x="257" y="37"/>
                    <a:pt x="257" y="35"/>
                  </a:cubicBezTo>
                  <a:cubicBezTo>
                    <a:pt x="258" y="35"/>
                    <a:pt x="259" y="35"/>
                    <a:pt x="260" y="35"/>
                  </a:cubicBezTo>
                  <a:cubicBezTo>
                    <a:pt x="265" y="35"/>
                    <a:pt x="270" y="31"/>
                    <a:pt x="270" y="26"/>
                  </a:cubicBezTo>
                  <a:cubicBezTo>
                    <a:pt x="279" y="26"/>
                    <a:pt x="289" y="27"/>
                    <a:pt x="299" y="27"/>
                  </a:cubicBezTo>
                  <a:cubicBezTo>
                    <a:pt x="302" y="27"/>
                    <a:pt x="306" y="27"/>
                    <a:pt x="309" y="27"/>
                  </a:cubicBezTo>
                  <a:cubicBezTo>
                    <a:pt x="317" y="28"/>
                    <a:pt x="324" y="28"/>
                    <a:pt x="332" y="29"/>
                  </a:cubicBezTo>
                  <a:cubicBezTo>
                    <a:pt x="336" y="29"/>
                    <a:pt x="341" y="30"/>
                    <a:pt x="345" y="30"/>
                  </a:cubicBezTo>
                  <a:cubicBezTo>
                    <a:pt x="352" y="31"/>
                    <a:pt x="358" y="31"/>
                    <a:pt x="365" y="32"/>
                  </a:cubicBezTo>
                  <a:cubicBezTo>
                    <a:pt x="369" y="32"/>
                    <a:pt x="374" y="33"/>
                    <a:pt x="378" y="34"/>
                  </a:cubicBezTo>
                  <a:cubicBezTo>
                    <a:pt x="385" y="35"/>
                    <a:pt x="391" y="35"/>
                    <a:pt x="398" y="36"/>
                  </a:cubicBezTo>
                  <a:cubicBezTo>
                    <a:pt x="403" y="37"/>
                    <a:pt x="407" y="38"/>
                    <a:pt x="412" y="39"/>
                  </a:cubicBezTo>
                  <a:cubicBezTo>
                    <a:pt x="418" y="40"/>
                    <a:pt x="425" y="41"/>
                    <a:pt x="431" y="42"/>
                  </a:cubicBezTo>
                  <a:cubicBezTo>
                    <a:pt x="436" y="43"/>
                    <a:pt x="440" y="44"/>
                    <a:pt x="445" y="45"/>
                  </a:cubicBezTo>
                  <a:cubicBezTo>
                    <a:pt x="451" y="46"/>
                    <a:pt x="458" y="47"/>
                    <a:pt x="465" y="49"/>
                  </a:cubicBezTo>
                  <a:cubicBezTo>
                    <a:pt x="469" y="50"/>
                    <a:pt x="474" y="51"/>
                    <a:pt x="478" y="52"/>
                  </a:cubicBezTo>
                  <a:cubicBezTo>
                    <a:pt x="479" y="52"/>
                    <a:pt x="481" y="53"/>
                    <a:pt x="482" y="53"/>
                  </a:cubicBezTo>
                  <a:cubicBezTo>
                    <a:pt x="477" y="55"/>
                    <a:pt x="471" y="56"/>
                    <a:pt x="466" y="58"/>
                  </a:cubicBezTo>
                  <a:cubicBezTo>
                    <a:pt x="450" y="64"/>
                    <a:pt x="434" y="71"/>
                    <a:pt x="419" y="79"/>
                  </a:cubicBezTo>
                  <a:cubicBezTo>
                    <a:pt x="416" y="80"/>
                    <a:pt x="413" y="82"/>
                    <a:pt x="410" y="83"/>
                  </a:cubicBezTo>
                  <a:cubicBezTo>
                    <a:pt x="408" y="84"/>
                    <a:pt x="405" y="85"/>
                    <a:pt x="403" y="87"/>
                  </a:cubicBezTo>
                  <a:cubicBezTo>
                    <a:pt x="399" y="89"/>
                    <a:pt x="396" y="91"/>
                    <a:pt x="392" y="93"/>
                  </a:cubicBezTo>
                  <a:cubicBezTo>
                    <a:pt x="391" y="94"/>
                    <a:pt x="389" y="94"/>
                    <a:pt x="387" y="95"/>
                  </a:cubicBezTo>
                  <a:cubicBezTo>
                    <a:pt x="384" y="97"/>
                    <a:pt x="381" y="99"/>
                    <a:pt x="378" y="101"/>
                  </a:cubicBezTo>
                  <a:cubicBezTo>
                    <a:pt x="376" y="102"/>
                    <a:pt x="374" y="104"/>
                    <a:pt x="372" y="105"/>
                  </a:cubicBezTo>
                  <a:cubicBezTo>
                    <a:pt x="369" y="106"/>
                    <a:pt x="367" y="108"/>
                    <a:pt x="364" y="110"/>
                  </a:cubicBezTo>
                  <a:cubicBezTo>
                    <a:pt x="361" y="111"/>
                    <a:pt x="359" y="113"/>
                    <a:pt x="356" y="115"/>
                  </a:cubicBezTo>
                  <a:cubicBezTo>
                    <a:pt x="354" y="116"/>
                    <a:pt x="353" y="117"/>
                    <a:pt x="351" y="119"/>
                  </a:cubicBezTo>
                  <a:cubicBezTo>
                    <a:pt x="350" y="119"/>
                    <a:pt x="349" y="120"/>
                    <a:pt x="349" y="120"/>
                  </a:cubicBezTo>
                  <a:cubicBezTo>
                    <a:pt x="347" y="118"/>
                    <a:pt x="344" y="116"/>
                    <a:pt x="341" y="116"/>
                  </a:cubicBezTo>
                  <a:cubicBezTo>
                    <a:pt x="339" y="116"/>
                    <a:pt x="336" y="117"/>
                    <a:pt x="335" y="119"/>
                  </a:cubicBezTo>
                  <a:cubicBezTo>
                    <a:pt x="324" y="109"/>
                    <a:pt x="314" y="100"/>
                    <a:pt x="304" y="92"/>
                  </a:cubicBezTo>
                  <a:cubicBezTo>
                    <a:pt x="302" y="91"/>
                    <a:pt x="300" y="90"/>
                    <a:pt x="299" y="88"/>
                  </a:cubicBezTo>
                  <a:cubicBezTo>
                    <a:pt x="294" y="85"/>
                    <a:pt x="290" y="82"/>
                    <a:pt x="285" y="78"/>
                  </a:cubicBezTo>
                  <a:cubicBezTo>
                    <a:pt x="283" y="77"/>
                    <a:pt x="281" y="75"/>
                    <a:pt x="279" y="74"/>
                  </a:cubicBezTo>
                  <a:cubicBezTo>
                    <a:pt x="275" y="71"/>
                    <a:pt x="271" y="69"/>
                    <a:pt x="267" y="66"/>
                  </a:cubicBezTo>
                  <a:cubicBezTo>
                    <a:pt x="265" y="65"/>
                    <a:pt x="262" y="63"/>
                    <a:pt x="260" y="62"/>
                  </a:cubicBezTo>
                  <a:cubicBezTo>
                    <a:pt x="257" y="60"/>
                    <a:pt x="255" y="59"/>
                    <a:pt x="252" y="57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9"/>
                    <a:pt x="255" y="60"/>
                    <a:pt x="256" y="61"/>
                  </a:cubicBezTo>
                  <a:cubicBezTo>
                    <a:pt x="259" y="63"/>
                    <a:pt x="263" y="64"/>
                    <a:pt x="266" y="66"/>
                  </a:cubicBezTo>
                  <a:cubicBezTo>
                    <a:pt x="269" y="68"/>
                    <a:pt x="272" y="70"/>
                    <a:pt x="274" y="72"/>
                  </a:cubicBezTo>
                  <a:cubicBezTo>
                    <a:pt x="278" y="74"/>
                    <a:pt x="281" y="76"/>
                    <a:pt x="284" y="79"/>
                  </a:cubicBezTo>
                  <a:cubicBezTo>
                    <a:pt x="287" y="81"/>
                    <a:pt x="290" y="83"/>
                    <a:pt x="293" y="85"/>
                  </a:cubicBezTo>
                  <a:cubicBezTo>
                    <a:pt x="296" y="88"/>
                    <a:pt x="300" y="90"/>
                    <a:pt x="303" y="93"/>
                  </a:cubicBezTo>
                  <a:cubicBezTo>
                    <a:pt x="306" y="95"/>
                    <a:pt x="309" y="98"/>
                    <a:pt x="312" y="100"/>
                  </a:cubicBezTo>
                  <a:cubicBezTo>
                    <a:pt x="315" y="103"/>
                    <a:pt x="318" y="105"/>
                    <a:pt x="322" y="108"/>
                  </a:cubicBezTo>
                  <a:cubicBezTo>
                    <a:pt x="325" y="111"/>
                    <a:pt x="328" y="114"/>
                    <a:pt x="331" y="117"/>
                  </a:cubicBezTo>
                  <a:cubicBezTo>
                    <a:pt x="332" y="118"/>
                    <a:pt x="333" y="119"/>
                    <a:pt x="334" y="120"/>
                  </a:cubicBezTo>
                  <a:cubicBezTo>
                    <a:pt x="333" y="121"/>
                    <a:pt x="332" y="122"/>
                    <a:pt x="332" y="124"/>
                  </a:cubicBezTo>
                  <a:cubicBezTo>
                    <a:pt x="327" y="123"/>
                    <a:pt x="323" y="123"/>
                    <a:pt x="318" y="122"/>
                  </a:cubicBezTo>
                  <a:cubicBezTo>
                    <a:pt x="312" y="121"/>
                    <a:pt x="306" y="120"/>
                    <a:pt x="300" y="120"/>
                  </a:cubicBezTo>
                  <a:cubicBezTo>
                    <a:pt x="291" y="119"/>
                    <a:pt x="283" y="118"/>
                    <a:pt x="275" y="117"/>
                  </a:cubicBezTo>
                  <a:cubicBezTo>
                    <a:pt x="270" y="117"/>
                    <a:pt x="264" y="116"/>
                    <a:pt x="259" y="116"/>
                  </a:cubicBezTo>
                  <a:cubicBezTo>
                    <a:pt x="257" y="116"/>
                    <a:pt x="255" y="116"/>
                    <a:pt x="252" y="115"/>
                  </a:cubicBezTo>
                  <a:cubicBezTo>
                    <a:pt x="252" y="116"/>
                    <a:pt x="252" y="116"/>
                    <a:pt x="252" y="116"/>
                  </a:cubicBezTo>
                  <a:cubicBezTo>
                    <a:pt x="254" y="116"/>
                    <a:pt x="256" y="116"/>
                    <a:pt x="258" y="117"/>
                  </a:cubicBezTo>
                  <a:cubicBezTo>
                    <a:pt x="263" y="117"/>
                    <a:pt x="268" y="118"/>
                    <a:pt x="274" y="118"/>
                  </a:cubicBezTo>
                  <a:cubicBezTo>
                    <a:pt x="282" y="119"/>
                    <a:pt x="290" y="119"/>
                    <a:pt x="298" y="120"/>
                  </a:cubicBezTo>
                  <a:cubicBezTo>
                    <a:pt x="304" y="121"/>
                    <a:pt x="309" y="122"/>
                    <a:pt x="315" y="123"/>
                  </a:cubicBezTo>
                  <a:cubicBezTo>
                    <a:pt x="321" y="123"/>
                    <a:pt x="326" y="124"/>
                    <a:pt x="332" y="125"/>
                  </a:cubicBezTo>
                  <a:cubicBezTo>
                    <a:pt x="332" y="126"/>
                    <a:pt x="332" y="126"/>
                    <a:pt x="332" y="126"/>
                  </a:cubicBezTo>
                  <a:cubicBezTo>
                    <a:pt x="329" y="126"/>
                    <a:pt x="326" y="126"/>
                    <a:pt x="324" y="126"/>
                  </a:cubicBezTo>
                  <a:cubicBezTo>
                    <a:pt x="319" y="126"/>
                    <a:pt x="315" y="126"/>
                    <a:pt x="311" y="126"/>
                  </a:cubicBezTo>
                  <a:cubicBezTo>
                    <a:pt x="306" y="127"/>
                    <a:pt x="301" y="127"/>
                    <a:pt x="296" y="127"/>
                  </a:cubicBezTo>
                  <a:cubicBezTo>
                    <a:pt x="292" y="127"/>
                    <a:pt x="287" y="128"/>
                    <a:pt x="283" y="128"/>
                  </a:cubicBezTo>
                  <a:cubicBezTo>
                    <a:pt x="278" y="128"/>
                    <a:pt x="273" y="129"/>
                    <a:pt x="268" y="129"/>
                  </a:cubicBezTo>
                  <a:cubicBezTo>
                    <a:pt x="263" y="130"/>
                    <a:pt x="259" y="130"/>
                    <a:pt x="255" y="130"/>
                  </a:cubicBezTo>
                  <a:cubicBezTo>
                    <a:pt x="254" y="130"/>
                    <a:pt x="253" y="130"/>
                    <a:pt x="252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4" y="131"/>
                    <a:pt x="255" y="131"/>
                    <a:pt x="256" y="131"/>
                  </a:cubicBezTo>
                  <a:cubicBezTo>
                    <a:pt x="263" y="130"/>
                    <a:pt x="269" y="130"/>
                    <a:pt x="276" y="129"/>
                  </a:cubicBezTo>
                  <a:cubicBezTo>
                    <a:pt x="279" y="129"/>
                    <a:pt x="282" y="129"/>
                    <a:pt x="284" y="129"/>
                  </a:cubicBezTo>
                  <a:cubicBezTo>
                    <a:pt x="293" y="128"/>
                    <a:pt x="301" y="128"/>
                    <a:pt x="310" y="127"/>
                  </a:cubicBezTo>
                  <a:cubicBezTo>
                    <a:pt x="311" y="127"/>
                    <a:pt x="312" y="127"/>
                    <a:pt x="313" y="127"/>
                  </a:cubicBezTo>
                  <a:cubicBezTo>
                    <a:pt x="319" y="127"/>
                    <a:pt x="325" y="127"/>
                    <a:pt x="332" y="126"/>
                  </a:cubicBezTo>
                  <a:cubicBezTo>
                    <a:pt x="332" y="131"/>
                    <a:pt x="336" y="135"/>
                    <a:pt x="341" y="135"/>
                  </a:cubicBezTo>
                  <a:cubicBezTo>
                    <a:pt x="345" y="135"/>
                    <a:pt x="348" y="133"/>
                    <a:pt x="349" y="130"/>
                  </a:cubicBezTo>
                  <a:cubicBezTo>
                    <a:pt x="356" y="133"/>
                    <a:pt x="363" y="137"/>
                    <a:pt x="369" y="140"/>
                  </a:cubicBezTo>
                  <a:cubicBezTo>
                    <a:pt x="370" y="141"/>
                    <a:pt x="372" y="142"/>
                    <a:pt x="373" y="142"/>
                  </a:cubicBezTo>
                  <a:cubicBezTo>
                    <a:pt x="381" y="147"/>
                    <a:pt x="389" y="151"/>
                    <a:pt x="398" y="156"/>
                  </a:cubicBezTo>
                  <a:cubicBezTo>
                    <a:pt x="401" y="158"/>
                    <a:pt x="404" y="160"/>
                    <a:pt x="408" y="162"/>
                  </a:cubicBezTo>
                  <a:cubicBezTo>
                    <a:pt x="414" y="166"/>
                    <a:pt x="420" y="169"/>
                    <a:pt x="427" y="173"/>
                  </a:cubicBezTo>
                  <a:cubicBezTo>
                    <a:pt x="430" y="175"/>
                    <a:pt x="434" y="178"/>
                    <a:pt x="438" y="180"/>
                  </a:cubicBezTo>
                  <a:cubicBezTo>
                    <a:pt x="444" y="184"/>
                    <a:pt x="450" y="187"/>
                    <a:pt x="456" y="191"/>
                  </a:cubicBezTo>
                  <a:cubicBezTo>
                    <a:pt x="459" y="194"/>
                    <a:pt x="463" y="197"/>
                    <a:pt x="467" y="199"/>
                  </a:cubicBezTo>
                  <a:cubicBezTo>
                    <a:pt x="468" y="200"/>
                    <a:pt x="468" y="200"/>
                    <a:pt x="468" y="200"/>
                  </a:cubicBezTo>
                  <a:cubicBezTo>
                    <a:pt x="460" y="201"/>
                    <a:pt x="453" y="203"/>
                    <a:pt x="445" y="205"/>
                  </a:cubicBezTo>
                  <a:cubicBezTo>
                    <a:pt x="435" y="207"/>
                    <a:pt x="426" y="210"/>
                    <a:pt x="416" y="212"/>
                  </a:cubicBezTo>
                  <a:cubicBezTo>
                    <a:pt x="414" y="213"/>
                    <a:pt x="412" y="213"/>
                    <a:pt x="410" y="214"/>
                  </a:cubicBezTo>
                  <a:cubicBezTo>
                    <a:pt x="402" y="216"/>
                    <a:pt x="395" y="218"/>
                    <a:pt x="387" y="221"/>
                  </a:cubicBezTo>
                  <a:cubicBezTo>
                    <a:pt x="385" y="221"/>
                    <a:pt x="383" y="222"/>
                    <a:pt x="381" y="222"/>
                  </a:cubicBezTo>
                  <a:cubicBezTo>
                    <a:pt x="373" y="225"/>
                    <a:pt x="366" y="227"/>
                    <a:pt x="358" y="230"/>
                  </a:cubicBezTo>
                  <a:cubicBezTo>
                    <a:pt x="356" y="230"/>
                    <a:pt x="355" y="230"/>
                    <a:pt x="354" y="231"/>
                  </a:cubicBezTo>
                  <a:cubicBezTo>
                    <a:pt x="348" y="233"/>
                    <a:pt x="343" y="235"/>
                    <a:pt x="337" y="236"/>
                  </a:cubicBezTo>
                  <a:cubicBezTo>
                    <a:pt x="325" y="235"/>
                    <a:pt x="314" y="234"/>
                    <a:pt x="302" y="234"/>
                  </a:cubicBezTo>
                  <a:cubicBezTo>
                    <a:pt x="299" y="233"/>
                    <a:pt x="297" y="233"/>
                    <a:pt x="294" y="233"/>
                  </a:cubicBezTo>
                  <a:cubicBezTo>
                    <a:pt x="280" y="232"/>
                    <a:pt x="266" y="231"/>
                    <a:pt x="252" y="231"/>
                  </a:cubicBezTo>
                  <a:cubicBezTo>
                    <a:pt x="252" y="232"/>
                    <a:pt x="252" y="232"/>
                    <a:pt x="252" y="232"/>
                  </a:cubicBezTo>
                  <a:cubicBezTo>
                    <a:pt x="280" y="233"/>
                    <a:pt x="307" y="234"/>
                    <a:pt x="335" y="237"/>
                  </a:cubicBezTo>
                  <a:cubicBezTo>
                    <a:pt x="333" y="238"/>
                    <a:pt x="330" y="239"/>
                    <a:pt x="328" y="239"/>
                  </a:cubicBezTo>
                  <a:cubicBezTo>
                    <a:pt x="327" y="240"/>
                    <a:pt x="325" y="240"/>
                    <a:pt x="324" y="241"/>
                  </a:cubicBezTo>
                  <a:cubicBezTo>
                    <a:pt x="316" y="244"/>
                    <a:pt x="307" y="247"/>
                    <a:pt x="299" y="250"/>
                  </a:cubicBezTo>
                  <a:cubicBezTo>
                    <a:pt x="297" y="250"/>
                    <a:pt x="296" y="251"/>
                    <a:pt x="294" y="252"/>
                  </a:cubicBezTo>
                  <a:cubicBezTo>
                    <a:pt x="294" y="252"/>
                    <a:pt x="294" y="252"/>
                    <a:pt x="294" y="252"/>
                  </a:cubicBezTo>
                  <a:cubicBezTo>
                    <a:pt x="297" y="252"/>
                    <a:pt x="297" y="252"/>
                    <a:pt x="297" y="252"/>
                  </a:cubicBezTo>
                  <a:cubicBezTo>
                    <a:pt x="298" y="251"/>
                    <a:pt x="300" y="250"/>
                    <a:pt x="302" y="250"/>
                  </a:cubicBezTo>
                  <a:cubicBezTo>
                    <a:pt x="307" y="248"/>
                    <a:pt x="311" y="246"/>
                    <a:pt x="316" y="245"/>
                  </a:cubicBezTo>
                  <a:cubicBezTo>
                    <a:pt x="321" y="243"/>
                    <a:pt x="327" y="241"/>
                    <a:pt x="332" y="239"/>
                  </a:cubicBezTo>
                  <a:cubicBezTo>
                    <a:pt x="334" y="238"/>
                    <a:pt x="335" y="238"/>
                    <a:pt x="337" y="237"/>
                  </a:cubicBezTo>
                  <a:cubicBezTo>
                    <a:pt x="368" y="240"/>
                    <a:pt x="398" y="244"/>
                    <a:pt x="429" y="249"/>
                  </a:cubicBezTo>
                  <a:cubicBezTo>
                    <a:pt x="431" y="250"/>
                    <a:pt x="434" y="250"/>
                    <a:pt x="436" y="250"/>
                  </a:cubicBezTo>
                  <a:cubicBezTo>
                    <a:pt x="439" y="251"/>
                    <a:pt x="441" y="251"/>
                    <a:pt x="444" y="252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4" y="251"/>
                    <a:pt x="440" y="250"/>
                    <a:pt x="436" y="249"/>
                  </a:cubicBezTo>
                  <a:cubicBezTo>
                    <a:pt x="424" y="248"/>
                    <a:pt x="413" y="246"/>
                    <a:pt x="402" y="244"/>
                  </a:cubicBezTo>
                  <a:cubicBezTo>
                    <a:pt x="397" y="244"/>
                    <a:pt x="393" y="243"/>
                    <a:pt x="389" y="242"/>
                  </a:cubicBezTo>
                  <a:cubicBezTo>
                    <a:pt x="376" y="241"/>
                    <a:pt x="364" y="239"/>
                    <a:pt x="352" y="238"/>
                  </a:cubicBezTo>
                  <a:cubicBezTo>
                    <a:pt x="348" y="238"/>
                    <a:pt x="345" y="237"/>
                    <a:pt x="341" y="237"/>
                  </a:cubicBezTo>
                  <a:cubicBezTo>
                    <a:pt x="341" y="237"/>
                    <a:pt x="340" y="237"/>
                    <a:pt x="339" y="237"/>
                  </a:cubicBezTo>
                  <a:cubicBezTo>
                    <a:pt x="342" y="236"/>
                    <a:pt x="344" y="235"/>
                    <a:pt x="346" y="234"/>
                  </a:cubicBezTo>
                  <a:cubicBezTo>
                    <a:pt x="352" y="232"/>
                    <a:pt x="357" y="231"/>
                    <a:pt x="362" y="229"/>
                  </a:cubicBezTo>
                  <a:cubicBezTo>
                    <a:pt x="367" y="227"/>
                    <a:pt x="372" y="226"/>
                    <a:pt x="377" y="225"/>
                  </a:cubicBezTo>
                  <a:cubicBezTo>
                    <a:pt x="382" y="223"/>
                    <a:pt x="387" y="221"/>
                    <a:pt x="392" y="220"/>
                  </a:cubicBezTo>
                  <a:cubicBezTo>
                    <a:pt x="397" y="218"/>
                    <a:pt x="402" y="217"/>
                    <a:pt x="407" y="216"/>
                  </a:cubicBezTo>
                  <a:cubicBezTo>
                    <a:pt x="412" y="214"/>
                    <a:pt x="417" y="213"/>
                    <a:pt x="422" y="212"/>
                  </a:cubicBezTo>
                  <a:cubicBezTo>
                    <a:pt x="427" y="210"/>
                    <a:pt x="433" y="209"/>
                    <a:pt x="438" y="208"/>
                  </a:cubicBezTo>
                  <a:cubicBezTo>
                    <a:pt x="443" y="207"/>
                    <a:pt x="447" y="205"/>
                    <a:pt x="452" y="204"/>
                  </a:cubicBezTo>
                  <a:cubicBezTo>
                    <a:pt x="457" y="203"/>
                    <a:pt x="462" y="202"/>
                    <a:pt x="467" y="201"/>
                  </a:cubicBezTo>
                  <a:cubicBezTo>
                    <a:pt x="468" y="201"/>
                    <a:pt x="468" y="201"/>
                    <a:pt x="469" y="200"/>
                  </a:cubicBezTo>
                  <a:cubicBezTo>
                    <a:pt x="474" y="204"/>
                    <a:pt x="480" y="208"/>
                    <a:pt x="485" y="211"/>
                  </a:cubicBezTo>
                  <a:cubicBezTo>
                    <a:pt x="489" y="214"/>
                    <a:pt x="493" y="217"/>
                    <a:pt x="497" y="220"/>
                  </a:cubicBezTo>
                  <a:cubicBezTo>
                    <a:pt x="500" y="222"/>
                    <a:pt x="502" y="224"/>
                    <a:pt x="505" y="226"/>
                  </a:cubicBezTo>
                  <a:cubicBezTo>
                    <a:pt x="505" y="225"/>
                    <a:pt x="505" y="225"/>
                    <a:pt x="505" y="225"/>
                  </a:cubicBezTo>
                  <a:cubicBezTo>
                    <a:pt x="499" y="220"/>
                    <a:pt x="492" y="216"/>
                    <a:pt x="486" y="211"/>
                  </a:cubicBezTo>
                  <a:cubicBezTo>
                    <a:pt x="483" y="209"/>
                    <a:pt x="479" y="206"/>
                    <a:pt x="476" y="204"/>
                  </a:cubicBezTo>
                  <a:cubicBezTo>
                    <a:pt x="474" y="203"/>
                    <a:pt x="472" y="202"/>
                    <a:pt x="470" y="200"/>
                  </a:cubicBezTo>
                  <a:cubicBezTo>
                    <a:pt x="474" y="199"/>
                    <a:pt x="478" y="199"/>
                    <a:pt x="481" y="198"/>
                  </a:cubicBezTo>
                  <a:cubicBezTo>
                    <a:pt x="487" y="197"/>
                    <a:pt x="492" y="196"/>
                    <a:pt x="497" y="195"/>
                  </a:cubicBezTo>
                  <a:cubicBezTo>
                    <a:pt x="500" y="194"/>
                    <a:pt x="503" y="194"/>
                    <a:pt x="505" y="193"/>
                  </a:cubicBezTo>
                  <a:cubicBezTo>
                    <a:pt x="505" y="192"/>
                    <a:pt x="505" y="192"/>
                    <a:pt x="505" y="192"/>
                  </a:cubicBezTo>
                  <a:cubicBezTo>
                    <a:pt x="493" y="194"/>
                    <a:pt x="481" y="197"/>
                    <a:pt x="469" y="199"/>
                  </a:cubicBezTo>
                  <a:cubicBezTo>
                    <a:pt x="465" y="197"/>
                    <a:pt x="461" y="194"/>
                    <a:pt x="457" y="191"/>
                  </a:cubicBezTo>
                  <a:cubicBezTo>
                    <a:pt x="453" y="189"/>
                    <a:pt x="450" y="187"/>
                    <a:pt x="447" y="185"/>
                  </a:cubicBezTo>
                  <a:cubicBezTo>
                    <a:pt x="440" y="181"/>
                    <a:pt x="434" y="177"/>
                    <a:pt x="428" y="173"/>
                  </a:cubicBezTo>
                  <a:cubicBezTo>
                    <a:pt x="424" y="171"/>
                    <a:pt x="421" y="169"/>
                    <a:pt x="418" y="167"/>
                  </a:cubicBezTo>
                  <a:cubicBezTo>
                    <a:pt x="411" y="163"/>
                    <a:pt x="405" y="159"/>
                    <a:pt x="399" y="156"/>
                  </a:cubicBezTo>
                  <a:cubicBezTo>
                    <a:pt x="395" y="154"/>
                    <a:pt x="392" y="152"/>
                    <a:pt x="388" y="150"/>
                  </a:cubicBezTo>
                  <a:cubicBezTo>
                    <a:pt x="382" y="146"/>
                    <a:pt x="376" y="143"/>
                    <a:pt x="370" y="140"/>
                  </a:cubicBezTo>
                  <a:cubicBezTo>
                    <a:pt x="366" y="138"/>
                    <a:pt x="363" y="136"/>
                    <a:pt x="359" y="134"/>
                  </a:cubicBezTo>
                  <a:cubicBezTo>
                    <a:pt x="356" y="133"/>
                    <a:pt x="353" y="131"/>
                    <a:pt x="350" y="129"/>
                  </a:cubicBezTo>
                  <a:cubicBezTo>
                    <a:pt x="350" y="128"/>
                    <a:pt x="351" y="127"/>
                    <a:pt x="351" y="126"/>
                  </a:cubicBezTo>
                  <a:cubicBezTo>
                    <a:pt x="351" y="126"/>
                    <a:pt x="351" y="126"/>
                    <a:pt x="351" y="126"/>
                  </a:cubicBezTo>
                  <a:cubicBezTo>
                    <a:pt x="356" y="125"/>
                    <a:pt x="362" y="125"/>
                    <a:pt x="367" y="125"/>
                  </a:cubicBezTo>
                  <a:cubicBezTo>
                    <a:pt x="371" y="125"/>
                    <a:pt x="376" y="124"/>
                    <a:pt x="380" y="124"/>
                  </a:cubicBezTo>
                  <a:cubicBezTo>
                    <a:pt x="393" y="124"/>
                    <a:pt x="406" y="124"/>
                    <a:pt x="418" y="124"/>
                  </a:cubicBezTo>
                  <a:cubicBezTo>
                    <a:pt x="434" y="124"/>
                    <a:pt x="451" y="124"/>
                    <a:pt x="467" y="125"/>
                  </a:cubicBezTo>
                  <a:cubicBezTo>
                    <a:pt x="472" y="125"/>
                    <a:pt x="477" y="125"/>
                    <a:pt x="481" y="125"/>
                  </a:cubicBezTo>
                  <a:cubicBezTo>
                    <a:pt x="489" y="126"/>
                    <a:pt x="497" y="126"/>
                    <a:pt x="505" y="127"/>
                  </a:cubicBezTo>
                  <a:cubicBezTo>
                    <a:pt x="505" y="126"/>
                    <a:pt x="505" y="126"/>
                    <a:pt x="505" y="126"/>
                  </a:cubicBezTo>
                  <a:cubicBezTo>
                    <a:pt x="498" y="125"/>
                    <a:pt x="490" y="125"/>
                    <a:pt x="483" y="125"/>
                  </a:cubicBezTo>
                  <a:cubicBezTo>
                    <a:pt x="478" y="124"/>
                    <a:pt x="472" y="124"/>
                    <a:pt x="467" y="124"/>
                  </a:cubicBezTo>
                  <a:cubicBezTo>
                    <a:pt x="451" y="123"/>
                    <a:pt x="434" y="123"/>
                    <a:pt x="418" y="123"/>
                  </a:cubicBezTo>
                  <a:cubicBezTo>
                    <a:pt x="418" y="123"/>
                    <a:pt x="418" y="123"/>
                    <a:pt x="418" y="123"/>
                  </a:cubicBezTo>
                  <a:cubicBezTo>
                    <a:pt x="405" y="123"/>
                    <a:pt x="393" y="123"/>
                    <a:pt x="380" y="123"/>
                  </a:cubicBezTo>
                  <a:cubicBezTo>
                    <a:pt x="376" y="124"/>
                    <a:pt x="372" y="124"/>
                    <a:pt x="368" y="124"/>
                  </a:cubicBezTo>
                  <a:cubicBezTo>
                    <a:pt x="362" y="124"/>
                    <a:pt x="356" y="124"/>
                    <a:pt x="350" y="125"/>
                  </a:cubicBezTo>
                  <a:cubicBezTo>
                    <a:pt x="350" y="123"/>
                    <a:pt x="350" y="122"/>
                    <a:pt x="349" y="121"/>
                  </a:cubicBezTo>
                  <a:cubicBezTo>
                    <a:pt x="350" y="120"/>
                    <a:pt x="350" y="120"/>
                    <a:pt x="351" y="120"/>
                  </a:cubicBezTo>
                  <a:cubicBezTo>
                    <a:pt x="353" y="118"/>
                    <a:pt x="355" y="116"/>
                    <a:pt x="358" y="115"/>
                  </a:cubicBezTo>
                  <a:cubicBezTo>
                    <a:pt x="360" y="113"/>
                    <a:pt x="363" y="111"/>
                    <a:pt x="366" y="109"/>
                  </a:cubicBezTo>
                  <a:cubicBezTo>
                    <a:pt x="368" y="108"/>
                    <a:pt x="371" y="106"/>
                    <a:pt x="373" y="105"/>
                  </a:cubicBezTo>
                  <a:cubicBezTo>
                    <a:pt x="376" y="103"/>
                    <a:pt x="379" y="101"/>
                    <a:pt x="382" y="100"/>
                  </a:cubicBezTo>
                  <a:cubicBezTo>
                    <a:pt x="384" y="98"/>
                    <a:pt x="387" y="97"/>
                    <a:pt x="389" y="95"/>
                  </a:cubicBezTo>
                  <a:cubicBezTo>
                    <a:pt x="392" y="94"/>
                    <a:pt x="394" y="92"/>
                    <a:pt x="397" y="91"/>
                  </a:cubicBezTo>
                  <a:cubicBezTo>
                    <a:pt x="400" y="89"/>
                    <a:pt x="402" y="88"/>
                    <a:pt x="405" y="87"/>
                  </a:cubicBezTo>
                  <a:cubicBezTo>
                    <a:pt x="408" y="85"/>
                    <a:pt x="410" y="84"/>
                    <a:pt x="413" y="83"/>
                  </a:cubicBezTo>
                  <a:cubicBezTo>
                    <a:pt x="415" y="81"/>
                    <a:pt x="418" y="80"/>
                    <a:pt x="421" y="78"/>
                  </a:cubicBezTo>
                  <a:cubicBezTo>
                    <a:pt x="423" y="77"/>
                    <a:pt x="426" y="76"/>
                    <a:pt x="428" y="75"/>
                  </a:cubicBezTo>
                  <a:cubicBezTo>
                    <a:pt x="431" y="74"/>
                    <a:pt x="434" y="72"/>
                    <a:pt x="437" y="71"/>
                  </a:cubicBezTo>
                  <a:cubicBezTo>
                    <a:pt x="439" y="70"/>
                    <a:pt x="442" y="69"/>
                    <a:pt x="444" y="68"/>
                  </a:cubicBezTo>
                  <a:cubicBezTo>
                    <a:pt x="447" y="67"/>
                    <a:pt x="450" y="65"/>
                    <a:pt x="453" y="64"/>
                  </a:cubicBezTo>
                  <a:cubicBezTo>
                    <a:pt x="455" y="63"/>
                    <a:pt x="457" y="62"/>
                    <a:pt x="460" y="62"/>
                  </a:cubicBezTo>
                  <a:cubicBezTo>
                    <a:pt x="463" y="60"/>
                    <a:pt x="466" y="59"/>
                    <a:pt x="469" y="58"/>
                  </a:cubicBezTo>
                  <a:cubicBezTo>
                    <a:pt x="471" y="57"/>
                    <a:pt x="473" y="57"/>
                    <a:pt x="476" y="56"/>
                  </a:cubicBezTo>
                  <a:cubicBezTo>
                    <a:pt x="478" y="55"/>
                    <a:pt x="481" y="54"/>
                    <a:pt x="483" y="53"/>
                  </a:cubicBezTo>
                  <a:cubicBezTo>
                    <a:pt x="488" y="55"/>
                    <a:pt x="493" y="56"/>
                    <a:pt x="498" y="57"/>
                  </a:cubicBezTo>
                  <a:cubicBezTo>
                    <a:pt x="500" y="58"/>
                    <a:pt x="503" y="58"/>
                    <a:pt x="505" y="59"/>
                  </a:cubicBezTo>
                  <a:cubicBezTo>
                    <a:pt x="505" y="58"/>
                    <a:pt x="505" y="58"/>
                    <a:pt x="505" y="58"/>
                  </a:cubicBezTo>
                  <a:cubicBezTo>
                    <a:pt x="503" y="57"/>
                    <a:pt x="501" y="57"/>
                    <a:pt x="499" y="56"/>
                  </a:cubicBezTo>
                  <a:cubicBezTo>
                    <a:pt x="495" y="55"/>
                    <a:pt x="491" y="54"/>
                    <a:pt x="487" y="54"/>
                  </a:cubicBezTo>
                  <a:cubicBezTo>
                    <a:pt x="486" y="53"/>
                    <a:pt x="485" y="53"/>
                    <a:pt x="485" y="53"/>
                  </a:cubicBezTo>
                  <a:cubicBezTo>
                    <a:pt x="487" y="52"/>
                    <a:pt x="489" y="51"/>
                    <a:pt x="492" y="51"/>
                  </a:cubicBezTo>
                  <a:cubicBezTo>
                    <a:pt x="494" y="50"/>
                    <a:pt x="497" y="49"/>
                    <a:pt x="500" y="48"/>
                  </a:cubicBezTo>
                  <a:cubicBezTo>
                    <a:pt x="502" y="48"/>
                    <a:pt x="504" y="47"/>
                    <a:pt x="505" y="47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498" y="48"/>
                    <a:pt x="491" y="50"/>
                    <a:pt x="483" y="53"/>
                  </a:cubicBezTo>
                  <a:cubicBezTo>
                    <a:pt x="477" y="51"/>
                    <a:pt x="471" y="50"/>
                    <a:pt x="466" y="48"/>
                  </a:cubicBezTo>
                  <a:cubicBezTo>
                    <a:pt x="462" y="47"/>
                    <a:pt x="457" y="47"/>
                    <a:pt x="453" y="46"/>
                  </a:cubicBezTo>
                  <a:cubicBezTo>
                    <a:pt x="446" y="44"/>
                    <a:pt x="439" y="43"/>
                    <a:pt x="432" y="41"/>
                  </a:cubicBezTo>
                  <a:cubicBezTo>
                    <a:pt x="428" y="41"/>
                    <a:pt x="424" y="40"/>
                    <a:pt x="420" y="39"/>
                  </a:cubicBezTo>
                  <a:cubicBezTo>
                    <a:pt x="413" y="38"/>
                    <a:pt x="406" y="37"/>
                    <a:pt x="399" y="36"/>
                  </a:cubicBezTo>
                  <a:cubicBezTo>
                    <a:pt x="395" y="35"/>
                    <a:pt x="390" y="35"/>
                    <a:pt x="386" y="34"/>
                  </a:cubicBezTo>
                  <a:cubicBezTo>
                    <a:pt x="379" y="33"/>
                    <a:pt x="372" y="32"/>
                    <a:pt x="366" y="31"/>
                  </a:cubicBezTo>
                  <a:cubicBezTo>
                    <a:pt x="361" y="31"/>
                    <a:pt x="357" y="30"/>
                    <a:pt x="352" y="30"/>
                  </a:cubicBezTo>
                  <a:cubicBezTo>
                    <a:pt x="346" y="29"/>
                    <a:pt x="339" y="29"/>
                    <a:pt x="333" y="28"/>
                  </a:cubicBezTo>
                  <a:cubicBezTo>
                    <a:pt x="328" y="28"/>
                    <a:pt x="323" y="28"/>
                    <a:pt x="319" y="27"/>
                  </a:cubicBezTo>
                  <a:cubicBezTo>
                    <a:pt x="312" y="27"/>
                    <a:pt x="306" y="26"/>
                    <a:pt x="300" y="26"/>
                  </a:cubicBezTo>
                  <a:cubicBezTo>
                    <a:pt x="295" y="26"/>
                    <a:pt x="290" y="26"/>
                    <a:pt x="286" y="26"/>
                  </a:cubicBezTo>
                  <a:cubicBezTo>
                    <a:pt x="280" y="26"/>
                    <a:pt x="275" y="26"/>
                    <a:pt x="270" y="25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73" y="25"/>
                    <a:pt x="277" y="25"/>
                    <a:pt x="281" y="24"/>
                  </a:cubicBezTo>
                  <a:cubicBezTo>
                    <a:pt x="285" y="24"/>
                    <a:pt x="289" y="24"/>
                    <a:pt x="293" y="23"/>
                  </a:cubicBezTo>
                  <a:cubicBezTo>
                    <a:pt x="299" y="23"/>
                    <a:pt x="304" y="23"/>
                    <a:pt x="310" y="22"/>
                  </a:cubicBezTo>
                  <a:cubicBezTo>
                    <a:pt x="314" y="22"/>
                    <a:pt x="318" y="22"/>
                    <a:pt x="322" y="21"/>
                  </a:cubicBezTo>
                  <a:cubicBezTo>
                    <a:pt x="328" y="21"/>
                    <a:pt x="335" y="21"/>
                    <a:pt x="341" y="21"/>
                  </a:cubicBezTo>
                  <a:cubicBezTo>
                    <a:pt x="344" y="21"/>
                    <a:pt x="348" y="20"/>
                    <a:pt x="351" y="20"/>
                  </a:cubicBezTo>
                  <a:cubicBezTo>
                    <a:pt x="361" y="20"/>
                    <a:pt x="370" y="20"/>
                    <a:pt x="380" y="20"/>
                  </a:cubicBezTo>
                  <a:cubicBezTo>
                    <a:pt x="380" y="20"/>
                    <a:pt x="380" y="20"/>
                    <a:pt x="380" y="20"/>
                  </a:cubicBezTo>
                  <a:cubicBezTo>
                    <a:pt x="422" y="20"/>
                    <a:pt x="464" y="22"/>
                    <a:pt x="505" y="27"/>
                  </a:cubicBezTo>
                  <a:cubicBezTo>
                    <a:pt x="505" y="26"/>
                    <a:pt x="505" y="26"/>
                    <a:pt x="505" y="26"/>
                  </a:cubicBezTo>
                  <a:cubicBezTo>
                    <a:pt x="498" y="25"/>
                    <a:pt x="490" y="25"/>
                    <a:pt x="483" y="24"/>
                  </a:cubicBezTo>
                  <a:cubicBezTo>
                    <a:pt x="477" y="23"/>
                    <a:pt x="471" y="23"/>
                    <a:pt x="465" y="22"/>
                  </a:cubicBezTo>
                  <a:cubicBezTo>
                    <a:pt x="456" y="22"/>
                    <a:pt x="447" y="21"/>
                    <a:pt x="437" y="21"/>
                  </a:cubicBezTo>
                  <a:cubicBezTo>
                    <a:pt x="432" y="20"/>
                    <a:pt x="428" y="20"/>
                    <a:pt x="423" y="20"/>
                  </a:cubicBezTo>
                  <a:cubicBezTo>
                    <a:pt x="408" y="19"/>
                    <a:pt x="394" y="19"/>
                    <a:pt x="380" y="19"/>
                  </a:cubicBezTo>
                  <a:cubicBezTo>
                    <a:pt x="380" y="19"/>
                    <a:pt x="380" y="19"/>
                    <a:pt x="380" y="19"/>
                  </a:cubicBezTo>
                  <a:cubicBezTo>
                    <a:pt x="371" y="19"/>
                    <a:pt x="361" y="19"/>
                    <a:pt x="352" y="20"/>
                  </a:cubicBezTo>
                  <a:cubicBezTo>
                    <a:pt x="349" y="20"/>
                    <a:pt x="346" y="20"/>
                    <a:pt x="343" y="20"/>
                  </a:cubicBezTo>
                  <a:cubicBezTo>
                    <a:pt x="336" y="20"/>
                    <a:pt x="330" y="20"/>
                    <a:pt x="324" y="21"/>
                  </a:cubicBezTo>
                  <a:cubicBezTo>
                    <a:pt x="320" y="21"/>
                    <a:pt x="316" y="21"/>
                    <a:pt x="313" y="21"/>
                  </a:cubicBezTo>
                  <a:cubicBezTo>
                    <a:pt x="307" y="22"/>
                    <a:pt x="301" y="22"/>
                    <a:pt x="295" y="22"/>
                  </a:cubicBezTo>
                  <a:cubicBezTo>
                    <a:pt x="292" y="23"/>
                    <a:pt x="288" y="23"/>
                    <a:pt x="284" y="23"/>
                  </a:cubicBezTo>
                  <a:cubicBezTo>
                    <a:pt x="282" y="23"/>
                    <a:pt x="281" y="23"/>
                    <a:pt x="279" y="24"/>
                  </a:cubicBezTo>
                  <a:cubicBezTo>
                    <a:pt x="283" y="23"/>
                    <a:pt x="286" y="23"/>
                    <a:pt x="290" y="22"/>
                  </a:cubicBezTo>
                  <a:cubicBezTo>
                    <a:pt x="295" y="21"/>
                    <a:pt x="300" y="21"/>
                    <a:pt x="306" y="20"/>
                  </a:cubicBezTo>
                  <a:cubicBezTo>
                    <a:pt x="313" y="19"/>
                    <a:pt x="320" y="19"/>
                    <a:pt x="327" y="18"/>
                  </a:cubicBezTo>
                  <a:cubicBezTo>
                    <a:pt x="332" y="18"/>
                    <a:pt x="337" y="18"/>
                    <a:pt x="341" y="17"/>
                  </a:cubicBezTo>
                  <a:cubicBezTo>
                    <a:pt x="345" y="17"/>
                    <a:pt x="349" y="17"/>
                    <a:pt x="352" y="17"/>
                  </a:cubicBezTo>
                  <a:cubicBezTo>
                    <a:pt x="358" y="16"/>
                    <a:pt x="364" y="16"/>
                    <a:pt x="370" y="16"/>
                  </a:cubicBezTo>
                  <a:cubicBezTo>
                    <a:pt x="373" y="16"/>
                    <a:pt x="376" y="16"/>
                    <a:pt x="378" y="16"/>
                  </a:cubicBezTo>
                  <a:cubicBezTo>
                    <a:pt x="387" y="15"/>
                    <a:pt x="396" y="15"/>
                    <a:pt x="404" y="15"/>
                  </a:cubicBezTo>
                  <a:cubicBezTo>
                    <a:pt x="413" y="15"/>
                    <a:pt x="422" y="16"/>
                    <a:pt x="431" y="16"/>
                  </a:cubicBezTo>
                  <a:cubicBezTo>
                    <a:pt x="433" y="16"/>
                    <a:pt x="436" y="16"/>
                    <a:pt x="439" y="16"/>
                  </a:cubicBezTo>
                  <a:cubicBezTo>
                    <a:pt x="445" y="16"/>
                    <a:pt x="451" y="16"/>
                    <a:pt x="457" y="17"/>
                  </a:cubicBezTo>
                  <a:cubicBezTo>
                    <a:pt x="460" y="17"/>
                    <a:pt x="464" y="17"/>
                    <a:pt x="467" y="17"/>
                  </a:cubicBezTo>
                  <a:cubicBezTo>
                    <a:pt x="472" y="18"/>
                    <a:pt x="478" y="18"/>
                    <a:pt x="483" y="18"/>
                  </a:cubicBezTo>
                  <a:cubicBezTo>
                    <a:pt x="487" y="18"/>
                    <a:pt x="490" y="19"/>
                    <a:pt x="494" y="19"/>
                  </a:cubicBezTo>
                  <a:cubicBezTo>
                    <a:pt x="497" y="19"/>
                    <a:pt x="501" y="20"/>
                    <a:pt x="505" y="20"/>
                  </a:cubicBezTo>
                  <a:cubicBezTo>
                    <a:pt x="505" y="19"/>
                    <a:pt x="505" y="19"/>
                    <a:pt x="505" y="19"/>
                  </a:cubicBezTo>
                  <a:cubicBezTo>
                    <a:pt x="501" y="19"/>
                    <a:pt x="496" y="18"/>
                    <a:pt x="492" y="18"/>
                  </a:cubicBezTo>
                  <a:cubicBezTo>
                    <a:pt x="488" y="18"/>
                    <a:pt x="485" y="18"/>
                    <a:pt x="481" y="17"/>
                  </a:cubicBezTo>
                  <a:cubicBezTo>
                    <a:pt x="476" y="17"/>
                    <a:pt x="471" y="17"/>
                    <a:pt x="466" y="16"/>
                  </a:cubicBezTo>
                  <a:cubicBezTo>
                    <a:pt x="462" y="16"/>
                    <a:pt x="459" y="16"/>
                    <a:pt x="456" y="16"/>
                  </a:cubicBezTo>
                  <a:cubicBezTo>
                    <a:pt x="450" y="16"/>
                    <a:pt x="444" y="15"/>
                    <a:pt x="438" y="15"/>
                  </a:cubicBezTo>
                  <a:cubicBezTo>
                    <a:pt x="436" y="15"/>
                    <a:pt x="433" y="15"/>
                    <a:pt x="430" y="15"/>
                  </a:cubicBezTo>
                  <a:cubicBezTo>
                    <a:pt x="421" y="15"/>
                    <a:pt x="413" y="15"/>
                    <a:pt x="404" y="15"/>
                  </a:cubicBezTo>
                  <a:cubicBezTo>
                    <a:pt x="396" y="15"/>
                    <a:pt x="387" y="15"/>
                    <a:pt x="378" y="15"/>
                  </a:cubicBezTo>
                  <a:cubicBezTo>
                    <a:pt x="375" y="15"/>
                    <a:pt x="372" y="15"/>
                    <a:pt x="368" y="15"/>
                  </a:cubicBezTo>
                  <a:cubicBezTo>
                    <a:pt x="367" y="15"/>
                    <a:pt x="366" y="15"/>
                    <a:pt x="365" y="15"/>
                  </a:cubicBezTo>
                  <a:cubicBezTo>
                    <a:pt x="366" y="15"/>
                    <a:pt x="368" y="15"/>
                    <a:pt x="369" y="15"/>
                  </a:cubicBezTo>
                  <a:cubicBezTo>
                    <a:pt x="374" y="15"/>
                    <a:pt x="378" y="15"/>
                    <a:pt x="382" y="14"/>
                  </a:cubicBezTo>
                  <a:cubicBezTo>
                    <a:pt x="395" y="14"/>
                    <a:pt x="407" y="14"/>
                    <a:pt x="420" y="14"/>
                  </a:cubicBezTo>
                  <a:cubicBezTo>
                    <a:pt x="430" y="14"/>
                    <a:pt x="440" y="14"/>
                    <a:pt x="450" y="14"/>
                  </a:cubicBezTo>
                  <a:cubicBezTo>
                    <a:pt x="461" y="14"/>
                    <a:pt x="471" y="15"/>
                    <a:pt x="482" y="16"/>
                  </a:cubicBezTo>
                  <a:cubicBezTo>
                    <a:pt x="490" y="16"/>
                    <a:pt x="498" y="17"/>
                    <a:pt x="505" y="17"/>
                  </a:cubicBezTo>
                  <a:cubicBezTo>
                    <a:pt x="505" y="16"/>
                    <a:pt x="505" y="16"/>
                    <a:pt x="505" y="16"/>
                  </a:cubicBezTo>
                  <a:cubicBezTo>
                    <a:pt x="505" y="16"/>
                    <a:pt x="505" y="16"/>
                    <a:pt x="504" y="16"/>
                  </a:cubicBezTo>
                  <a:cubicBezTo>
                    <a:pt x="498" y="16"/>
                    <a:pt x="493" y="16"/>
                    <a:pt x="487" y="15"/>
                  </a:cubicBezTo>
                  <a:cubicBezTo>
                    <a:pt x="483" y="15"/>
                    <a:pt x="480" y="15"/>
                    <a:pt x="476" y="14"/>
                  </a:cubicBezTo>
                  <a:cubicBezTo>
                    <a:pt x="470" y="14"/>
                    <a:pt x="464" y="14"/>
                    <a:pt x="457" y="14"/>
                  </a:cubicBezTo>
                  <a:cubicBezTo>
                    <a:pt x="454" y="13"/>
                    <a:pt x="451" y="13"/>
                    <a:pt x="448" y="13"/>
                  </a:cubicBezTo>
                  <a:cubicBezTo>
                    <a:pt x="439" y="13"/>
                    <a:pt x="429" y="13"/>
                    <a:pt x="420" y="13"/>
                  </a:cubicBezTo>
                  <a:cubicBezTo>
                    <a:pt x="407" y="13"/>
                    <a:pt x="393" y="13"/>
                    <a:pt x="380" y="14"/>
                  </a:cubicBezTo>
                  <a:cubicBezTo>
                    <a:pt x="378" y="14"/>
                    <a:pt x="375" y="14"/>
                    <a:pt x="373" y="14"/>
                  </a:cubicBezTo>
                  <a:cubicBezTo>
                    <a:pt x="362" y="15"/>
                    <a:pt x="351" y="15"/>
                    <a:pt x="340" y="16"/>
                  </a:cubicBezTo>
                  <a:cubicBezTo>
                    <a:pt x="337" y="16"/>
                    <a:pt x="334" y="17"/>
                    <a:pt x="331" y="17"/>
                  </a:cubicBezTo>
                  <a:cubicBezTo>
                    <a:pt x="330" y="17"/>
                    <a:pt x="329" y="17"/>
                    <a:pt x="328" y="17"/>
                  </a:cubicBezTo>
                  <a:cubicBezTo>
                    <a:pt x="327" y="17"/>
                    <a:pt x="327" y="17"/>
                    <a:pt x="326" y="17"/>
                  </a:cubicBezTo>
                  <a:cubicBezTo>
                    <a:pt x="322" y="18"/>
                    <a:pt x="318" y="18"/>
                    <a:pt x="314" y="18"/>
                  </a:cubicBezTo>
                  <a:cubicBezTo>
                    <a:pt x="310" y="19"/>
                    <a:pt x="305" y="19"/>
                    <a:pt x="300" y="19"/>
                  </a:cubicBezTo>
                  <a:cubicBezTo>
                    <a:pt x="296" y="20"/>
                    <a:pt x="292" y="20"/>
                    <a:pt x="288" y="21"/>
                  </a:cubicBezTo>
                  <a:cubicBezTo>
                    <a:pt x="283" y="21"/>
                    <a:pt x="279" y="22"/>
                    <a:pt x="274" y="22"/>
                  </a:cubicBezTo>
                  <a:cubicBezTo>
                    <a:pt x="273" y="22"/>
                    <a:pt x="271" y="23"/>
                    <a:pt x="269" y="23"/>
                  </a:cubicBezTo>
                  <a:cubicBezTo>
                    <a:pt x="268" y="19"/>
                    <a:pt x="265" y="16"/>
                    <a:pt x="260" y="16"/>
                  </a:cubicBezTo>
                  <a:cubicBezTo>
                    <a:pt x="260" y="16"/>
                    <a:pt x="259" y="17"/>
                    <a:pt x="258" y="17"/>
                  </a:cubicBezTo>
                  <a:cubicBezTo>
                    <a:pt x="258" y="17"/>
                    <a:pt x="258" y="17"/>
                    <a:pt x="258" y="17"/>
                  </a:cubicBezTo>
                  <a:cubicBezTo>
                    <a:pt x="260" y="15"/>
                    <a:pt x="261" y="12"/>
                    <a:pt x="261" y="10"/>
                  </a:cubicBezTo>
                  <a:cubicBezTo>
                    <a:pt x="261" y="9"/>
                    <a:pt x="261" y="9"/>
                    <a:pt x="261" y="9"/>
                  </a:cubicBezTo>
                  <a:cubicBezTo>
                    <a:pt x="293" y="6"/>
                    <a:pt x="326" y="5"/>
                    <a:pt x="358" y="5"/>
                  </a:cubicBezTo>
                  <a:cubicBezTo>
                    <a:pt x="369" y="5"/>
                    <a:pt x="379" y="5"/>
                    <a:pt x="390" y="5"/>
                  </a:cubicBezTo>
                  <a:cubicBezTo>
                    <a:pt x="393" y="5"/>
                    <a:pt x="397" y="6"/>
                    <a:pt x="400" y="6"/>
                  </a:cubicBezTo>
                  <a:cubicBezTo>
                    <a:pt x="407" y="6"/>
                    <a:pt x="414" y="6"/>
                    <a:pt x="421" y="7"/>
                  </a:cubicBezTo>
                  <a:cubicBezTo>
                    <a:pt x="425" y="7"/>
                    <a:pt x="429" y="7"/>
                    <a:pt x="433" y="8"/>
                  </a:cubicBezTo>
                  <a:cubicBezTo>
                    <a:pt x="440" y="8"/>
                    <a:pt x="446" y="8"/>
                    <a:pt x="452" y="9"/>
                  </a:cubicBezTo>
                  <a:cubicBezTo>
                    <a:pt x="457" y="9"/>
                    <a:pt x="461" y="10"/>
                    <a:pt x="466" y="10"/>
                  </a:cubicBezTo>
                  <a:cubicBezTo>
                    <a:pt x="471" y="11"/>
                    <a:pt x="477" y="11"/>
                    <a:pt x="483" y="12"/>
                  </a:cubicBezTo>
                  <a:cubicBezTo>
                    <a:pt x="488" y="13"/>
                    <a:pt x="493" y="13"/>
                    <a:pt x="497" y="14"/>
                  </a:cubicBezTo>
                  <a:cubicBezTo>
                    <a:pt x="500" y="14"/>
                    <a:pt x="502" y="15"/>
                    <a:pt x="505" y="15"/>
                  </a:cubicBezTo>
                  <a:cubicBezTo>
                    <a:pt x="505" y="14"/>
                    <a:pt x="505" y="14"/>
                    <a:pt x="505" y="14"/>
                  </a:cubicBezTo>
                  <a:cubicBezTo>
                    <a:pt x="468" y="9"/>
                    <a:pt x="430" y="6"/>
                    <a:pt x="392" y="5"/>
                  </a:cubicBezTo>
                  <a:cubicBezTo>
                    <a:pt x="392" y="5"/>
                    <a:pt x="391" y="4"/>
                    <a:pt x="391" y="4"/>
                  </a:cubicBezTo>
                  <a:cubicBezTo>
                    <a:pt x="380" y="4"/>
                    <a:pt x="369" y="4"/>
                    <a:pt x="358" y="4"/>
                  </a:cubicBezTo>
                  <a:cubicBezTo>
                    <a:pt x="357" y="4"/>
                    <a:pt x="357" y="4"/>
                    <a:pt x="357" y="4"/>
                  </a:cubicBezTo>
                  <a:cubicBezTo>
                    <a:pt x="361" y="4"/>
                    <a:pt x="365" y="4"/>
                    <a:pt x="369" y="4"/>
                  </a:cubicBezTo>
                  <a:cubicBezTo>
                    <a:pt x="415" y="4"/>
                    <a:pt x="460" y="7"/>
                    <a:pt x="505" y="12"/>
                  </a:cubicBezTo>
                  <a:cubicBezTo>
                    <a:pt x="505" y="11"/>
                    <a:pt x="505" y="11"/>
                    <a:pt x="505" y="11"/>
                  </a:cubicBezTo>
                  <a:cubicBezTo>
                    <a:pt x="500" y="11"/>
                    <a:pt x="494" y="10"/>
                    <a:pt x="488" y="10"/>
                  </a:cubicBezTo>
                  <a:cubicBezTo>
                    <a:pt x="483" y="9"/>
                    <a:pt x="478" y="8"/>
                    <a:pt x="473" y="8"/>
                  </a:cubicBezTo>
                  <a:cubicBezTo>
                    <a:pt x="466" y="7"/>
                    <a:pt x="460" y="7"/>
                    <a:pt x="453" y="6"/>
                  </a:cubicBezTo>
                  <a:cubicBezTo>
                    <a:pt x="448" y="6"/>
                    <a:pt x="443" y="6"/>
                    <a:pt x="438" y="5"/>
                  </a:cubicBezTo>
                  <a:cubicBezTo>
                    <a:pt x="431" y="5"/>
                    <a:pt x="424" y="4"/>
                    <a:pt x="416" y="4"/>
                  </a:cubicBezTo>
                  <a:cubicBezTo>
                    <a:pt x="412" y="4"/>
                    <a:pt x="408" y="4"/>
                    <a:pt x="404" y="4"/>
                  </a:cubicBezTo>
                  <a:cubicBezTo>
                    <a:pt x="392" y="3"/>
                    <a:pt x="381" y="3"/>
                    <a:pt x="369" y="3"/>
                  </a:cubicBezTo>
                  <a:cubicBezTo>
                    <a:pt x="360" y="3"/>
                    <a:pt x="350" y="3"/>
                    <a:pt x="340" y="3"/>
                  </a:cubicBezTo>
                  <a:cubicBezTo>
                    <a:pt x="337" y="3"/>
                    <a:pt x="334" y="4"/>
                    <a:pt x="330" y="4"/>
                  </a:cubicBezTo>
                  <a:cubicBezTo>
                    <a:pt x="324" y="4"/>
                    <a:pt x="317" y="4"/>
                    <a:pt x="310" y="5"/>
                  </a:cubicBezTo>
                  <a:cubicBezTo>
                    <a:pt x="307" y="5"/>
                    <a:pt x="304" y="5"/>
                    <a:pt x="300" y="5"/>
                  </a:cubicBezTo>
                  <a:cubicBezTo>
                    <a:pt x="294" y="6"/>
                    <a:pt x="287" y="6"/>
                    <a:pt x="281" y="7"/>
                  </a:cubicBezTo>
                  <a:cubicBezTo>
                    <a:pt x="278" y="7"/>
                    <a:pt x="274" y="7"/>
                    <a:pt x="271" y="8"/>
                  </a:cubicBezTo>
                  <a:cubicBezTo>
                    <a:pt x="267" y="8"/>
                    <a:pt x="264" y="8"/>
                    <a:pt x="261" y="8"/>
                  </a:cubicBezTo>
                  <a:cubicBezTo>
                    <a:pt x="260" y="4"/>
                    <a:pt x="257" y="1"/>
                    <a:pt x="252" y="0"/>
                  </a:cubicBezTo>
                  <a:moveTo>
                    <a:pt x="127" y="504"/>
                  </a:moveTo>
                  <a:cubicBezTo>
                    <a:pt x="126" y="504"/>
                    <a:pt x="126" y="504"/>
                    <a:pt x="126" y="504"/>
                  </a:cubicBezTo>
                  <a:cubicBezTo>
                    <a:pt x="112" y="541"/>
                    <a:pt x="98" y="579"/>
                    <a:pt x="84" y="617"/>
                  </a:cubicBezTo>
                  <a:cubicBezTo>
                    <a:pt x="79" y="632"/>
                    <a:pt x="74" y="647"/>
                    <a:pt x="68" y="662"/>
                  </a:cubicBezTo>
                  <a:cubicBezTo>
                    <a:pt x="66" y="668"/>
                    <a:pt x="64" y="674"/>
                    <a:pt x="61" y="680"/>
                  </a:cubicBezTo>
                  <a:cubicBezTo>
                    <a:pt x="61" y="680"/>
                    <a:pt x="60" y="680"/>
                    <a:pt x="59" y="680"/>
                  </a:cubicBezTo>
                  <a:cubicBezTo>
                    <a:pt x="60" y="666"/>
                    <a:pt x="61" y="652"/>
                    <a:pt x="62" y="639"/>
                  </a:cubicBezTo>
                  <a:cubicBezTo>
                    <a:pt x="62" y="635"/>
                    <a:pt x="62" y="631"/>
                    <a:pt x="62" y="627"/>
                  </a:cubicBezTo>
                  <a:cubicBezTo>
                    <a:pt x="63" y="611"/>
                    <a:pt x="64" y="594"/>
                    <a:pt x="65" y="578"/>
                  </a:cubicBezTo>
                  <a:cubicBezTo>
                    <a:pt x="65" y="574"/>
                    <a:pt x="65" y="571"/>
                    <a:pt x="65" y="567"/>
                  </a:cubicBezTo>
                  <a:cubicBezTo>
                    <a:pt x="66" y="551"/>
                    <a:pt x="67" y="536"/>
                    <a:pt x="67" y="521"/>
                  </a:cubicBezTo>
                  <a:cubicBezTo>
                    <a:pt x="67" y="517"/>
                    <a:pt x="67" y="512"/>
                    <a:pt x="68" y="508"/>
                  </a:cubicBezTo>
                  <a:cubicBezTo>
                    <a:pt x="68" y="506"/>
                    <a:pt x="68" y="505"/>
                    <a:pt x="68" y="504"/>
                  </a:cubicBezTo>
                  <a:cubicBezTo>
                    <a:pt x="67" y="504"/>
                    <a:pt x="67" y="504"/>
                    <a:pt x="67" y="504"/>
                  </a:cubicBezTo>
                  <a:cubicBezTo>
                    <a:pt x="66" y="519"/>
                    <a:pt x="66" y="533"/>
                    <a:pt x="65" y="548"/>
                  </a:cubicBezTo>
                  <a:cubicBezTo>
                    <a:pt x="65" y="555"/>
                    <a:pt x="65" y="561"/>
                    <a:pt x="64" y="567"/>
                  </a:cubicBezTo>
                  <a:cubicBezTo>
                    <a:pt x="64" y="575"/>
                    <a:pt x="64" y="584"/>
                    <a:pt x="63" y="592"/>
                  </a:cubicBezTo>
                  <a:cubicBezTo>
                    <a:pt x="63" y="604"/>
                    <a:pt x="62" y="615"/>
                    <a:pt x="62" y="627"/>
                  </a:cubicBezTo>
                  <a:cubicBezTo>
                    <a:pt x="61" y="631"/>
                    <a:pt x="61" y="636"/>
                    <a:pt x="61" y="640"/>
                  </a:cubicBezTo>
                  <a:cubicBezTo>
                    <a:pt x="60" y="653"/>
                    <a:pt x="59" y="666"/>
                    <a:pt x="59" y="680"/>
                  </a:cubicBezTo>
                  <a:cubicBezTo>
                    <a:pt x="59" y="680"/>
                    <a:pt x="59" y="680"/>
                    <a:pt x="59" y="680"/>
                  </a:cubicBezTo>
                  <a:cubicBezTo>
                    <a:pt x="55" y="680"/>
                    <a:pt x="52" y="682"/>
                    <a:pt x="51" y="685"/>
                  </a:cubicBezTo>
                  <a:cubicBezTo>
                    <a:pt x="47" y="683"/>
                    <a:pt x="44" y="681"/>
                    <a:pt x="41" y="679"/>
                  </a:cubicBezTo>
                  <a:cubicBezTo>
                    <a:pt x="39" y="678"/>
                    <a:pt x="37" y="677"/>
                    <a:pt x="34" y="676"/>
                  </a:cubicBezTo>
                  <a:cubicBezTo>
                    <a:pt x="28" y="673"/>
                    <a:pt x="23" y="670"/>
                    <a:pt x="17" y="667"/>
                  </a:cubicBezTo>
                  <a:cubicBezTo>
                    <a:pt x="15" y="666"/>
                    <a:pt x="12" y="665"/>
                    <a:pt x="10" y="664"/>
                  </a:cubicBezTo>
                  <a:cubicBezTo>
                    <a:pt x="7" y="662"/>
                    <a:pt x="4" y="660"/>
                    <a:pt x="0" y="659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4" y="661"/>
                    <a:pt x="7" y="663"/>
                    <a:pt x="10" y="664"/>
                  </a:cubicBezTo>
                  <a:cubicBezTo>
                    <a:pt x="14" y="666"/>
                    <a:pt x="19" y="669"/>
                    <a:pt x="23" y="671"/>
                  </a:cubicBezTo>
                  <a:cubicBezTo>
                    <a:pt x="27" y="673"/>
                    <a:pt x="30" y="675"/>
                    <a:pt x="34" y="677"/>
                  </a:cubicBezTo>
                  <a:cubicBezTo>
                    <a:pt x="39" y="679"/>
                    <a:pt x="44" y="682"/>
                    <a:pt x="50" y="685"/>
                  </a:cubicBezTo>
                  <a:cubicBezTo>
                    <a:pt x="50" y="685"/>
                    <a:pt x="50" y="685"/>
                    <a:pt x="50" y="685"/>
                  </a:cubicBezTo>
                  <a:cubicBezTo>
                    <a:pt x="50" y="687"/>
                    <a:pt x="49" y="688"/>
                    <a:pt x="49" y="689"/>
                  </a:cubicBezTo>
                  <a:cubicBezTo>
                    <a:pt x="49" y="691"/>
                    <a:pt x="50" y="692"/>
                    <a:pt x="50" y="694"/>
                  </a:cubicBezTo>
                  <a:cubicBezTo>
                    <a:pt x="48" y="695"/>
                    <a:pt x="46" y="696"/>
                    <a:pt x="43" y="697"/>
                  </a:cubicBezTo>
                  <a:cubicBezTo>
                    <a:pt x="30" y="705"/>
                    <a:pt x="16" y="712"/>
                    <a:pt x="3" y="720"/>
                  </a:cubicBezTo>
                  <a:cubicBezTo>
                    <a:pt x="2" y="720"/>
                    <a:pt x="1" y="720"/>
                    <a:pt x="0" y="721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" y="721"/>
                    <a:pt x="3" y="721"/>
                    <a:pt x="4" y="720"/>
                  </a:cubicBezTo>
                  <a:cubicBezTo>
                    <a:pt x="6" y="719"/>
                    <a:pt x="9" y="717"/>
                    <a:pt x="11" y="716"/>
                  </a:cubicBezTo>
                  <a:cubicBezTo>
                    <a:pt x="24" y="709"/>
                    <a:pt x="37" y="701"/>
                    <a:pt x="51" y="694"/>
                  </a:cubicBezTo>
                  <a:cubicBezTo>
                    <a:pt x="52" y="696"/>
                    <a:pt x="53" y="697"/>
                    <a:pt x="54" y="698"/>
                  </a:cubicBezTo>
                  <a:cubicBezTo>
                    <a:pt x="45" y="717"/>
                    <a:pt x="36" y="736"/>
                    <a:pt x="26" y="755"/>
                  </a:cubicBezTo>
                  <a:cubicBezTo>
                    <a:pt x="27" y="755"/>
                    <a:pt x="27" y="755"/>
                    <a:pt x="27" y="755"/>
                  </a:cubicBezTo>
                  <a:cubicBezTo>
                    <a:pt x="36" y="736"/>
                    <a:pt x="46" y="717"/>
                    <a:pt x="55" y="698"/>
                  </a:cubicBezTo>
                  <a:cubicBezTo>
                    <a:pt x="56" y="699"/>
                    <a:pt x="57" y="699"/>
                    <a:pt x="59" y="699"/>
                  </a:cubicBezTo>
                  <a:cubicBezTo>
                    <a:pt x="59" y="699"/>
                    <a:pt x="59" y="699"/>
                    <a:pt x="59" y="699"/>
                  </a:cubicBezTo>
                  <a:cubicBezTo>
                    <a:pt x="59" y="701"/>
                    <a:pt x="59" y="703"/>
                    <a:pt x="59" y="705"/>
                  </a:cubicBezTo>
                  <a:cubicBezTo>
                    <a:pt x="60" y="716"/>
                    <a:pt x="61" y="727"/>
                    <a:pt x="62" y="739"/>
                  </a:cubicBezTo>
                  <a:cubicBezTo>
                    <a:pt x="62" y="744"/>
                    <a:pt x="63" y="750"/>
                    <a:pt x="63" y="755"/>
                  </a:cubicBezTo>
                  <a:cubicBezTo>
                    <a:pt x="64" y="755"/>
                    <a:pt x="64" y="755"/>
                    <a:pt x="64" y="755"/>
                  </a:cubicBezTo>
                  <a:cubicBezTo>
                    <a:pt x="63" y="736"/>
                    <a:pt x="61" y="717"/>
                    <a:pt x="60" y="699"/>
                  </a:cubicBezTo>
                  <a:cubicBezTo>
                    <a:pt x="62" y="698"/>
                    <a:pt x="65" y="697"/>
                    <a:pt x="66" y="695"/>
                  </a:cubicBezTo>
                  <a:cubicBezTo>
                    <a:pt x="69" y="696"/>
                    <a:pt x="71" y="698"/>
                    <a:pt x="74" y="699"/>
                  </a:cubicBezTo>
                  <a:cubicBezTo>
                    <a:pt x="78" y="702"/>
                    <a:pt x="82" y="704"/>
                    <a:pt x="86" y="707"/>
                  </a:cubicBezTo>
                  <a:cubicBezTo>
                    <a:pt x="91" y="710"/>
                    <a:pt x="96" y="714"/>
                    <a:pt x="101" y="717"/>
                  </a:cubicBezTo>
                  <a:cubicBezTo>
                    <a:pt x="105" y="719"/>
                    <a:pt x="109" y="722"/>
                    <a:pt x="113" y="725"/>
                  </a:cubicBezTo>
                  <a:cubicBezTo>
                    <a:pt x="118" y="728"/>
                    <a:pt x="123" y="731"/>
                    <a:pt x="128" y="735"/>
                  </a:cubicBezTo>
                  <a:cubicBezTo>
                    <a:pt x="132" y="738"/>
                    <a:pt x="136" y="741"/>
                    <a:pt x="140" y="743"/>
                  </a:cubicBezTo>
                  <a:cubicBezTo>
                    <a:pt x="145" y="746"/>
                    <a:pt x="149" y="750"/>
                    <a:pt x="153" y="753"/>
                  </a:cubicBezTo>
                  <a:cubicBezTo>
                    <a:pt x="154" y="754"/>
                    <a:pt x="156" y="754"/>
                    <a:pt x="157" y="755"/>
                  </a:cubicBezTo>
                  <a:cubicBezTo>
                    <a:pt x="158" y="755"/>
                    <a:pt x="158" y="755"/>
                    <a:pt x="158" y="755"/>
                  </a:cubicBezTo>
                  <a:cubicBezTo>
                    <a:pt x="158" y="755"/>
                    <a:pt x="158" y="755"/>
                    <a:pt x="158" y="755"/>
                  </a:cubicBezTo>
                  <a:cubicBezTo>
                    <a:pt x="149" y="749"/>
                    <a:pt x="141" y="743"/>
                    <a:pt x="133" y="737"/>
                  </a:cubicBezTo>
                  <a:cubicBezTo>
                    <a:pt x="126" y="733"/>
                    <a:pt x="120" y="728"/>
                    <a:pt x="113" y="724"/>
                  </a:cubicBezTo>
                  <a:cubicBezTo>
                    <a:pt x="112" y="723"/>
                    <a:pt x="110" y="722"/>
                    <a:pt x="109" y="721"/>
                  </a:cubicBezTo>
                  <a:cubicBezTo>
                    <a:pt x="101" y="716"/>
                    <a:pt x="93" y="711"/>
                    <a:pt x="86" y="706"/>
                  </a:cubicBezTo>
                  <a:cubicBezTo>
                    <a:pt x="85" y="705"/>
                    <a:pt x="84" y="705"/>
                    <a:pt x="84" y="705"/>
                  </a:cubicBezTo>
                  <a:cubicBezTo>
                    <a:pt x="78" y="701"/>
                    <a:pt x="72" y="697"/>
                    <a:pt x="67" y="694"/>
                  </a:cubicBezTo>
                  <a:cubicBezTo>
                    <a:pt x="67" y="693"/>
                    <a:pt x="68" y="691"/>
                    <a:pt x="68" y="689"/>
                  </a:cubicBezTo>
                  <a:cubicBezTo>
                    <a:pt x="68" y="685"/>
                    <a:pt x="66" y="682"/>
                    <a:pt x="62" y="681"/>
                  </a:cubicBezTo>
                  <a:cubicBezTo>
                    <a:pt x="65" y="673"/>
                    <a:pt x="68" y="665"/>
                    <a:pt x="71" y="657"/>
                  </a:cubicBezTo>
                  <a:cubicBezTo>
                    <a:pt x="76" y="644"/>
                    <a:pt x="80" y="630"/>
                    <a:pt x="85" y="618"/>
                  </a:cubicBezTo>
                  <a:cubicBezTo>
                    <a:pt x="99" y="579"/>
                    <a:pt x="113" y="541"/>
                    <a:pt x="127" y="504"/>
                  </a:cubicBezTo>
                  <a:moveTo>
                    <a:pt x="250" y="504"/>
                  </a:moveTo>
                  <a:cubicBezTo>
                    <a:pt x="249" y="504"/>
                    <a:pt x="249" y="504"/>
                    <a:pt x="249" y="504"/>
                  </a:cubicBezTo>
                  <a:cubicBezTo>
                    <a:pt x="250" y="512"/>
                    <a:pt x="251" y="521"/>
                    <a:pt x="252" y="529"/>
                  </a:cubicBezTo>
                  <a:cubicBezTo>
                    <a:pt x="252" y="530"/>
                    <a:pt x="252" y="530"/>
                    <a:pt x="252" y="530"/>
                  </a:cubicBezTo>
                  <a:cubicBezTo>
                    <a:pt x="252" y="523"/>
                    <a:pt x="252" y="523"/>
                    <a:pt x="252" y="523"/>
                  </a:cubicBezTo>
                  <a:cubicBezTo>
                    <a:pt x="252" y="517"/>
                    <a:pt x="251" y="510"/>
                    <a:pt x="250" y="504"/>
                  </a:cubicBezTo>
                  <a:moveTo>
                    <a:pt x="617" y="504"/>
                  </a:moveTo>
                  <a:cubicBezTo>
                    <a:pt x="617" y="504"/>
                    <a:pt x="617" y="504"/>
                    <a:pt x="617" y="504"/>
                  </a:cubicBezTo>
                  <a:cubicBezTo>
                    <a:pt x="614" y="511"/>
                    <a:pt x="612" y="518"/>
                    <a:pt x="609" y="526"/>
                  </a:cubicBezTo>
                  <a:cubicBezTo>
                    <a:pt x="608" y="526"/>
                    <a:pt x="607" y="526"/>
                    <a:pt x="607" y="526"/>
                  </a:cubicBezTo>
                  <a:cubicBezTo>
                    <a:pt x="604" y="526"/>
                    <a:pt x="601" y="527"/>
                    <a:pt x="600" y="529"/>
                  </a:cubicBezTo>
                  <a:cubicBezTo>
                    <a:pt x="595" y="525"/>
                    <a:pt x="590" y="521"/>
                    <a:pt x="585" y="517"/>
                  </a:cubicBezTo>
                  <a:cubicBezTo>
                    <a:pt x="584" y="516"/>
                    <a:pt x="582" y="514"/>
                    <a:pt x="581" y="513"/>
                  </a:cubicBezTo>
                  <a:cubicBezTo>
                    <a:pt x="577" y="510"/>
                    <a:pt x="573" y="507"/>
                    <a:pt x="569" y="504"/>
                  </a:cubicBezTo>
                  <a:cubicBezTo>
                    <a:pt x="568" y="504"/>
                    <a:pt x="568" y="504"/>
                    <a:pt x="568" y="504"/>
                  </a:cubicBezTo>
                  <a:cubicBezTo>
                    <a:pt x="578" y="512"/>
                    <a:pt x="589" y="521"/>
                    <a:pt x="599" y="529"/>
                  </a:cubicBezTo>
                  <a:cubicBezTo>
                    <a:pt x="598" y="531"/>
                    <a:pt x="597" y="533"/>
                    <a:pt x="597" y="535"/>
                  </a:cubicBezTo>
                  <a:cubicBezTo>
                    <a:pt x="597" y="537"/>
                    <a:pt x="598" y="539"/>
                    <a:pt x="599" y="541"/>
                  </a:cubicBezTo>
                  <a:cubicBezTo>
                    <a:pt x="594" y="546"/>
                    <a:pt x="588" y="551"/>
                    <a:pt x="582" y="556"/>
                  </a:cubicBezTo>
                  <a:cubicBezTo>
                    <a:pt x="577" y="561"/>
                    <a:pt x="571" y="566"/>
                    <a:pt x="565" y="571"/>
                  </a:cubicBezTo>
                  <a:cubicBezTo>
                    <a:pt x="557" y="579"/>
                    <a:pt x="548" y="588"/>
                    <a:pt x="539" y="596"/>
                  </a:cubicBezTo>
                  <a:cubicBezTo>
                    <a:pt x="534" y="600"/>
                    <a:pt x="530" y="605"/>
                    <a:pt x="525" y="609"/>
                  </a:cubicBezTo>
                  <a:cubicBezTo>
                    <a:pt x="518" y="615"/>
                    <a:pt x="512" y="622"/>
                    <a:pt x="505" y="628"/>
                  </a:cubicBezTo>
                  <a:cubicBezTo>
                    <a:pt x="505" y="629"/>
                    <a:pt x="505" y="629"/>
                    <a:pt x="505" y="629"/>
                  </a:cubicBezTo>
                  <a:cubicBezTo>
                    <a:pt x="525" y="610"/>
                    <a:pt x="546" y="590"/>
                    <a:pt x="566" y="572"/>
                  </a:cubicBezTo>
                  <a:cubicBezTo>
                    <a:pt x="567" y="571"/>
                    <a:pt x="567" y="571"/>
                    <a:pt x="567" y="571"/>
                  </a:cubicBezTo>
                  <a:cubicBezTo>
                    <a:pt x="578" y="561"/>
                    <a:pt x="589" y="551"/>
                    <a:pt x="600" y="542"/>
                  </a:cubicBezTo>
                  <a:cubicBezTo>
                    <a:pt x="602" y="543"/>
                    <a:pt x="604" y="544"/>
                    <a:pt x="607" y="544"/>
                  </a:cubicBezTo>
                  <a:cubicBezTo>
                    <a:pt x="608" y="544"/>
                    <a:pt x="609" y="544"/>
                    <a:pt x="611" y="543"/>
                  </a:cubicBezTo>
                  <a:cubicBezTo>
                    <a:pt x="646" y="607"/>
                    <a:pt x="681" y="677"/>
                    <a:pt x="718" y="755"/>
                  </a:cubicBezTo>
                  <a:cubicBezTo>
                    <a:pt x="718" y="755"/>
                    <a:pt x="718" y="755"/>
                    <a:pt x="718" y="755"/>
                  </a:cubicBezTo>
                  <a:cubicBezTo>
                    <a:pt x="716" y="751"/>
                    <a:pt x="714" y="747"/>
                    <a:pt x="712" y="743"/>
                  </a:cubicBezTo>
                  <a:cubicBezTo>
                    <a:pt x="711" y="739"/>
                    <a:pt x="709" y="736"/>
                    <a:pt x="708" y="732"/>
                  </a:cubicBezTo>
                  <a:cubicBezTo>
                    <a:pt x="704" y="724"/>
                    <a:pt x="700" y="716"/>
                    <a:pt x="696" y="708"/>
                  </a:cubicBezTo>
                  <a:cubicBezTo>
                    <a:pt x="694" y="704"/>
                    <a:pt x="692" y="700"/>
                    <a:pt x="691" y="697"/>
                  </a:cubicBezTo>
                  <a:cubicBezTo>
                    <a:pt x="685" y="686"/>
                    <a:pt x="680" y="676"/>
                    <a:pt x="675" y="666"/>
                  </a:cubicBezTo>
                  <a:cubicBezTo>
                    <a:pt x="675" y="664"/>
                    <a:pt x="674" y="663"/>
                    <a:pt x="674" y="662"/>
                  </a:cubicBezTo>
                  <a:cubicBezTo>
                    <a:pt x="668" y="651"/>
                    <a:pt x="662" y="640"/>
                    <a:pt x="657" y="629"/>
                  </a:cubicBezTo>
                  <a:cubicBezTo>
                    <a:pt x="657" y="629"/>
                    <a:pt x="657" y="629"/>
                    <a:pt x="657" y="629"/>
                  </a:cubicBezTo>
                  <a:cubicBezTo>
                    <a:pt x="651" y="618"/>
                    <a:pt x="646" y="607"/>
                    <a:pt x="640" y="596"/>
                  </a:cubicBezTo>
                  <a:cubicBezTo>
                    <a:pt x="639" y="594"/>
                    <a:pt x="638" y="593"/>
                    <a:pt x="637" y="591"/>
                  </a:cubicBezTo>
                  <a:cubicBezTo>
                    <a:pt x="633" y="582"/>
                    <a:pt x="628" y="574"/>
                    <a:pt x="624" y="565"/>
                  </a:cubicBezTo>
                  <a:cubicBezTo>
                    <a:pt x="620" y="560"/>
                    <a:pt x="617" y="554"/>
                    <a:pt x="614" y="548"/>
                  </a:cubicBezTo>
                  <a:cubicBezTo>
                    <a:pt x="613" y="547"/>
                    <a:pt x="612" y="545"/>
                    <a:pt x="611" y="543"/>
                  </a:cubicBezTo>
                  <a:cubicBezTo>
                    <a:pt x="614" y="541"/>
                    <a:pt x="616" y="538"/>
                    <a:pt x="616" y="535"/>
                  </a:cubicBezTo>
                  <a:cubicBezTo>
                    <a:pt x="616" y="535"/>
                    <a:pt x="616" y="534"/>
                    <a:pt x="616" y="534"/>
                  </a:cubicBezTo>
                  <a:cubicBezTo>
                    <a:pt x="617" y="533"/>
                    <a:pt x="619" y="533"/>
                    <a:pt x="620" y="533"/>
                  </a:cubicBezTo>
                  <a:cubicBezTo>
                    <a:pt x="628" y="531"/>
                    <a:pt x="636" y="529"/>
                    <a:pt x="644" y="528"/>
                  </a:cubicBezTo>
                  <a:cubicBezTo>
                    <a:pt x="651" y="527"/>
                    <a:pt x="658" y="526"/>
                    <a:pt x="664" y="524"/>
                  </a:cubicBezTo>
                  <a:cubicBezTo>
                    <a:pt x="670" y="523"/>
                    <a:pt x="675" y="522"/>
                    <a:pt x="680" y="522"/>
                  </a:cubicBezTo>
                  <a:cubicBezTo>
                    <a:pt x="689" y="520"/>
                    <a:pt x="697" y="519"/>
                    <a:pt x="705" y="518"/>
                  </a:cubicBezTo>
                  <a:cubicBezTo>
                    <a:pt x="709" y="517"/>
                    <a:pt x="712" y="517"/>
                    <a:pt x="716" y="516"/>
                  </a:cubicBezTo>
                  <a:cubicBezTo>
                    <a:pt x="725" y="515"/>
                    <a:pt x="734" y="514"/>
                    <a:pt x="744" y="513"/>
                  </a:cubicBezTo>
                  <a:cubicBezTo>
                    <a:pt x="746" y="512"/>
                    <a:pt x="748" y="512"/>
                    <a:pt x="751" y="512"/>
                  </a:cubicBezTo>
                  <a:cubicBezTo>
                    <a:pt x="753" y="511"/>
                    <a:pt x="755" y="511"/>
                    <a:pt x="757" y="511"/>
                  </a:cubicBezTo>
                  <a:cubicBezTo>
                    <a:pt x="757" y="510"/>
                    <a:pt x="757" y="510"/>
                    <a:pt x="757" y="510"/>
                  </a:cubicBezTo>
                  <a:cubicBezTo>
                    <a:pt x="755" y="510"/>
                    <a:pt x="753" y="511"/>
                    <a:pt x="751" y="511"/>
                  </a:cubicBezTo>
                  <a:cubicBezTo>
                    <a:pt x="747" y="511"/>
                    <a:pt x="743" y="512"/>
                    <a:pt x="740" y="512"/>
                  </a:cubicBezTo>
                  <a:cubicBezTo>
                    <a:pt x="732" y="513"/>
                    <a:pt x="724" y="514"/>
                    <a:pt x="716" y="515"/>
                  </a:cubicBezTo>
                  <a:cubicBezTo>
                    <a:pt x="712" y="516"/>
                    <a:pt x="708" y="517"/>
                    <a:pt x="704" y="517"/>
                  </a:cubicBezTo>
                  <a:cubicBezTo>
                    <a:pt x="696" y="518"/>
                    <a:pt x="688" y="519"/>
                    <a:pt x="680" y="521"/>
                  </a:cubicBezTo>
                  <a:cubicBezTo>
                    <a:pt x="675" y="522"/>
                    <a:pt x="670" y="522"/>
                    <a:pt x="665" y="523"/>
                  </a:cubicBezTo>
                  <a:cubicBezTo>
                    <a:pt x="658" y="525"/>
                    <a:pt x="651" y="526"/>
                    <a:pt x="644" y="527"/>
                  </a:cubicBezTo>
                  <a:cubicBezTo>
                    <a:pt x="638" y="528"/>
                    <a:pt x="631" y="530"/>
                    <a:pt x="625" y="531"/>
                  </a:cubicBezTo>
                  <a:cubicBezTo>
                    <a:pt x="622" y="532"/>
                    <a:pt x="619" y="532"/>
                    <a:pt x="616" y="533"/>
                  </a:cubicBezTo>
                  <a:cubicBezTo>
                    <a:pt x="615" y="530"/>
                    <a:pt x="613" y="527"/>
                    <a:pt x="610" y="526"/>
                  </a:cubicBezTo>
                  <a:cubicBezTo>
                    <a:pt x="612" y="519"/>
                    <a:pt x="615" y="511"/>
                    <a:pt x="617" y="504"/>
                  </a:cubicBezTo>
                  <a:moveTo>
                    <a:pt x="252" y="304"/>
                  </a:moveTo>
                  <a:cubicBezTo>
                    <a:pt x="252" y="305"/>
                    <a:pt x="252" y="305"/>
                    <a:pt x="252" y="305"/>
                  </a:cubicBezTo>
                  <a:cubicBezTo>
                    <a:pt x="254" y="306"/>
                    <a:pt x="256" y="306"/>
                    <a:pt x="258" y="307"/>
                  </a:cubicBezTo>
                  <a:cubicBezTo>
                    <a:pt x="261" y="308"/>
                    <a:pt x="263" y="309"/>
                    <a:pt x="265" y="310"/>
                  </a:cubicBezTo>
                  <a:cubicBezTo>
                    <a:pt x="271" y="313"/>
                    <a:pt x="276" y="316"/>
                    <a:pt x="282" y="318"/>
                  </a:cubicBezTo>
                  <a:cubicBezTo>
                    <a:pt x="283" y="319"/>
                    <a:pt x="285" y="320"/>
                    <a:pt x="286" y="320"/>
                  </a:cubicBezTo>
                  <a:cubicBezTo>
                    <a:pt x="275" y="319"/>
                    <a:pt x="264" y="319"/>
                    <a:pt x="252" y="318"/>
                  </a:cubicBezTo>
                  <a:cubicBezTo>
                    <a:pt x="252" y="319"/>
                    <a:pt x="252" y="319"/>
                    <a:pt x="252" y="319"/>
                  </a:cubicBezTo>
                  <a:cubicBezTo>
                    <a:pt x="264" y="320"/>
                    <a:pt x="276" y="320"/>
                    <a:pt x="288" y="321"/>
                  </a:cubicBezTo>
                  <a:cubicBezTo>
                    <a:pt x="289" y="322"/>
                    <a:pt x="289" y="322"/>
                    <a:pt x="289" y="322"/>
                  </a:cubicBezTo>
                  <a:cubicBezTo>
                    <a:pt x="295" y="325"/>
                    <a:pt x="300" y="327"/>
                    <a:pt x="306" y="330"/>
                  </a:cubicBezTo>
                  <a:cubicBezTo>
                    <a:pt x="308" y="331"/>
                    <a:pt x="310" y="332"/>
                    <a:pt x="312" y="333"/>
                  </a:cubicBezTo>
                  <a:cubicBezTo>
                    <a:pt x="318" y="337"/>
                    <a:pt x="324" y="340"/>
                    <a:pt x="330" y="343"/>
                  </a:cubicBezTo>
                  <a:cubicBezTo>
                    <a:pt x="332" y="344"/>
                    <a:pt x="335" y="345"/>
                    <a:pt x="337" y="347"/>
                  </a:cubicBezTo>
                  <a:cubicBezTo>
                    <a:pt x="343" y="350"/>
                    <a:pt x="349" y="353"/>
                    <a:pt x="354" y="356"/>
                  </a:cubicBezTo>
                  <a:cubicBezTo>
                    <a:pt x="357" y="358"/>
                    <a:pt x="359" y="359"/>
                    <a:pt x="361" y="360"/>
                  </a:cubicBezTo>
                  <a:cubicBezTo>
                    <a:pt x="367" y="364"/>
                    <a:pt x="373" y="367"/>
                    <a:pt x="379" y="371"/>
                  </a:cubicBezTo>
                  <a:cubicBezTo>
                    <a:pt x="381" y="372"/>
                    <a:pt x="383" y="373"/>
                    <a:pt x="385" y="374"/>
                  </a:cubicBezTo>
                  <a:cubicBezTo>
                    <a:pt x="391" y="378"/>
                    <a:pt x="397" y="382"/>
                    <a:pt x="403" y="386"/>
                  </a:cubicBezTo>
                  <a:cubicBezTo>
                    <a:pt x="407" y="388"/>
                    <a:pt x="410" y="390"/>
                    <a:pt x="413" y="392"/>
                  </a:cubicBezTo>
                  <a:cubicBezTo>
                    <a:pt x="418" y="395"/>
                    <a:pt x="423" y="398"/>
                    <a:pt x="428" y="401"/>
                  </a:cubicBezTo>
                  <a:cubicBezTo>
                    <a:pt x="433" y="405"/>
                    <a:pt x="438" y="408"/>
                    <a:pt x="443" y="411"/>
                  </a:cubicBezTo>
                  <a:cubicBezTo>
                    <a:pt x="446" y="414"/>
                    <a:pt x="449" y="416"/>
                    <a:pt x="453" y="418"/>
                  </a:cubicBezTo>
                  <a:cubicBezTo>
                    <a:pt x="469" y="429"/>
                    <a:pt x="486" y="441"/>
                    <a:pt x="503" y="454"/>
                  </a:cubicBezTo>
                  <a:cubicBezTo>
                    <a:pt x="503" y="454"/>
                    <a:pt x="503" y="454"/>
                    <a:pt x="503" y="454"/>
                  </a:cubicBezTo>
                  <a:cubicBezTo>
                    <a:pt x="504" y="454"/>
                    <a:pt x="505" y="455"/>
                    <a:pt x="505" y="455"/>
                  </a:cubicBezTo>
                  <a:cubicBezTo>
                    <a:pt x="505" y="454"/>
                    <a:pt x="505" y="454"/>
                    <a:pt x="505" y="454"/>
                  </a:cubicBezTo>
                  <a:cubicBezTo>
                    <a:pt x="505" y="454"/>
                    <a:pt x="504" y="454"/>
                    <a:pt x="504" y="453"/>
                  </a:cubicBezTo>
                  <a:cubicBezTo>
                    <a:pt x="502" y="452"/>
                    <a:pt x="499" y="450"/>
                    <a:pt x="497" y="449"/>
                  </a:cubicBezTo>
                  <a:cubicBezTo>
                    <a:pt x="491" y="444"/>
                    <a:pt x="485" y="439"/>
                    <a:pt x="478" y="435"/>
                  </a:cubicBezTo>
                  <a:cubicBezTo>
                    <a:pt x="476" y="433"/>
                    <a:pt x="473" y="431"/>
                    <a:pt x="470" y="429"/>
                  </a:cubicBezTo>
                  <a:cubicBezTo>
                    <a:pt x="464" y="425"/>
                    <a:pt x="459" y="421"/>
                    <a:pt x="453" y="418"/>
                  </a:cubicBezTo>
                  <a:cubicBezTo>
                    <a:pt x="451" y="416"/>
                    <a:pt x="448" y="414"/>
                    <a:pt x="445" y="412"/>
                  </a:cubicBezTo>
                  <a:cubicBezTo>
                    <a:pt x="439" y="408"/>
                    <a:pt x="434" y="404"/>
                    <a:pt x="429" y="401"/>
                  </a:cubicBezTo>
                  <a:cubicBezTo>
                    <a:pt x="426" y="399"/>
                    <a:pt x="423" y="397"/>
                    <a:pt x="420" y="395"/>
                  </a:cubicBezTo>
                  <a:cubicBezTo>
                    <a:pt x="414" y="392"/>
                    <a:pt x="409" y="388"/>
                    <a:pt x="404" y="385"/>
                  </a:cubicBezTo>
                  <a:cubicBezTo>
                    <a:pt x="401" y="383"/>
                    <a:pt x="398" y="382"/>
                    <a:pt x="395" y="380"/>
                  </a:cubicBezTo>
                  <a:cubicBezTo>
                    <a:pt x="390" y="376"/>
                    <a:pt x="385" y="373"/>
                    <a:pt x="379" y="370"/>
                  </a:cubicBezTo>
                  <a:cubicBezTo>
                    <a:pt x="376" y="368"/>
                    <a:pt x="374" y="367"/>
                    <a:pt x="371" y="365"/>
                  </a:cubicBezTo>
                  <a:cubicBezTo>
                    <a:pt x="365" y="362"/>
                    <a:pt x="360" y="359"/>
                    <a:pt x="355" y="356"/>
                  </a:cubicBezTo>
                  <a:cubicBezTo>
                    <a:pt x="352" y="354"/>
                    <a:pt x="349" y="352"/>
                    <a:pt x="346" y="351"/>
                  </a:cubicBezTo>
                  <a:cubicBezTo>
                    <a:pt x="341" y="348"/>
                    <a:pt x="336" y="345"/>
                    <a:pt x="331" y="342"/>
                  </a:cubicBezTo>
                  <a:cubicBezTo>
                    <a:pt x="328" y="341"/>
                    <a:pt x="325" y="339"/>
                    <a:pt x="322" y="337"/>
                  </a:cubicBezTo>
                  <a:cubicBezTo>
                    <a:pt x="317" y="335"/>
                    <a:pt x="312" y="332"/>
                    <a:pt x="307" y="330"/>
                  </a:cubicBezTo>
                  <a:cubicBezTo>
                    <a:pt x="304" y="328"/>
                    <a:pt x="300" y="327"/>
                    <a:pt x="297" y="325"/>
                  </a:cubicBezTo>
                  <a:cubicBezTo>
                    <a:pt x="295" y="324"/>
                    <a:pt x="292" y="323"/>
                    <a:pt x="290" y="321"/>
                  </a:cubicBezTo>
                  <a:cubicBezTo>
                    <a:pt x="361" y="327"/>
                    <a:pt x="433" y="337"/>
                    <a:pt x="505" y="353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433" y="337"/>
                    <a:pt x="360" y="326"/>
                    <a:pt x="288" y="320"/>
                  </a:cubicBezTo>
                  <a:cubicBezTo>
                    <a:pt x="286" y="320"/>
                    <a:pt x="285" y="319"/>
                    <a:pt x="283" y="318"/>
                  </a:cubicBezTo>
                  <a:cubicBezTo>
                    <a:pt x="280" y="316"/>
                    <a:pt x="276" y="315"/>
                    <a:pt x="273" y="313"/>
                  </a:cubicBezTo>
                  <a:cubicBezTo>
                    <a:pt x="268" y="311"/>
                    <a:pt x="264" y="309"/>
                    <a:pt x="259" y="307"/>
                  </a:cubicBezTo>
                  <a:cubicBezTo>
                    <a:pt x="257" y="306"/>
                    <a:pt x="255" y="305"/>
                    <a:pt x="252" y="304"/>
                  </a:cubicBezTo>
                  <a:moveTo>
                    <a:pt x="252" y="289"/>
                  </a:moveTo>
                  <a:cubicBezTo>
                    <a:pt x="252" y="290"/>
                    <a:pt x="252" y="290"/>
                    <a:pt x="252" y="290"/>
                  </a:cubicBezTo>
                  <a:cubicBezTo>
                    <a:pt x="253" y="290"/>
                    <a:pt x="254" y="290"/>
                    <a:pt x="255" y="290"/>
                  </a:cubicBezTo>
                  <a:cubicBezTo>
                    <a:pt x="258" y="291"/>
                    <a:pt x="262" y="291"/>
                    <a:pt x="266" y="291"/>
                  </a:cubicBezTo>
                  <a:cubicBezTo>
                    <a:pt x="271" y="292"/>
                    <a:pt x="277" y="293"/>
                    <a:pt x="282" y="293"/>
                  </a:cubicBezTo>
                  <a:cubicBezTo>
                    <a:pt x="286" y="294"/>
                    <a:pt x="289" y="294"/>
                    <a:pt x="293" y="295"/>
                  </a:cubicBezTo>
                  <a:cubicBezTo>
                    <a:pt x="298" y="295"/>
                    <a:pt x="304" y="296"/>
                    <a:pt x="310" y="297"/>
                  </a:cubicBezTo>
                  <a:cubicBezTo>
                    <a:pt x="313" y="297"/>
                    <a:pt x="317" y="298"/>
                    <a:pt x="320" y="298"/>
                  </a:cubicBezTo>
                  <a:cubicBezTo>
                    <a:pt x="326" y="299"/>
                    <a:pt x="332" y="300"/>
                    <a:pt x="338" y="301"/>
                  </a:cubicBezTo>
                  <a:cubicBezTo>
                    <a:pt x="341" y="301"/>
                    <a:pt x="344" y="302"/>
                    <a:pt x="348" y="302"/>
                  </a:cubicBezTo>
                  <a:cubicBezTo>
                    <a:pt x="354" y="303"/>
                    <a:pt x="359" y="305"/>
                    <a:pt x="365" y="306"/>
                  </a:cubicBezTo>
                  <a:cubicBezTo>
                    <a:pt x="369" y="306"/>
                    <a:pt x="372" y="307"/>
                    <a:pt x="375" y="307"/>
                  </a:cubicBezTo>
                  <a:cubicBezTo>
                    <a:pt x="381" y="308"/>
                    <a:pt x="387" y="310"/>
                    <a:pt x="393" y="311"/>
                  </a:cubicBezTo>
                  <a:cubicBezTo>
                    <a:pt x="396" y="312"/>
                    <a:pt x="400" y="312"/>
                    <a:pt x="403" y="313"/>
                  </a:cubicBezTo>
                  <a:cubicBezTo>
                    <a:pt x="409" y="314"/>
                    <a:pt x="415" y="315"/>
                    <a:pt x="421" y="317"/>
                  </a:cubicBezTo>
                  <a:cubicBezTo>
                    <a:pt x="424" y="318"/>
                    <a:pt x="428" y="318"/>
                    <a:pt x="431" y="319"/>
                  </a:cubicBezTo>
                  <a:cubicBezTo>
                    <a:pt x="437" y="320"/>
                    <a:pt x="443" y="322"/>
                    <a:pt x="449" y="323"/>
                  </a:cubicBezTo>
                  <a:cubicBezTo>
                    <a:pt x="452" y="324"/>
                    <a:pt x="456" y="325"/>
                    <a:pt x="459" y="326"/>
                  </a:cubicBezTo>
                  <a:cubicBezTo>
                    <a:pt x="465" y="327"/>
                    <a:pt x="471" y="329"/>
                    <a:pt x="477" y="331"/>
                  </a:cubicBezTo>
                  <a:cubicBezTo>
                    <a:pt x="481" y="331"/>
                    <a:pt x="484" y="332"/>
                    <a:pt x="487" y="333"/>
                  </a:cubicBezTo>
                  <a:cubicBezTo>
                    <a:pt x="493" y="335"/>
                    <a:pt x="499" y="336"/>
                    <a:pt x="505" y="338"/>
                  </a:cubicBezTo>
                  <a:cubicBezTo>
                    <a:pt x="505" y="337"/>
                    <a:pt x="505" y="337"/>
                    <a:pt x="505" y="337"/>
                  </a:cubicBezTo>
                  <a:cubicBezTo>
                    <a:pt x="504" y="337"/>
                    <a:pt x="502" y="336"/>
                    <a:pt x="500" y="336"/>
                  </a:cubicBezTo>
                  <a:cubicBezTo>
                    <a:pt x="496" y="335"/>
                    <a:pt x="492" y="333"/>
                    <a:pt x="487" y="332"/>
                  </a:cubicBezTo>
                  <a:cubicBezTo>
                    <a:pt x="483" y="331"/>
                    <a:pt x="478" y="330"/>
                    <a:pt x="473" y="329"/>
                  </a:cubicBezTo>
                  <a:cubicBezTo>
                    <a:pt x="469" y="327"/>
                    <a:pt x="464" y="326"/>
                    <a:pt x="459" y="325"/>
                  </a:cubicBezTo>
                  <a:cubicBezTo>
                    <a:pt x="455" y="324"/>
                    <a:pt x="450" y="323"/>
                    <a:pt x="446" y="322"/>
                  </a:cubicBezTo>
                  <a:cubicBezTo>
                    <a:pt x="441" y="321"/>
                    <a:pt x="436" y="319"/>
                    <a:pt x="431" y="318"/>
                  </a:cubicBezTo>
                  <a:cubicBezTo>
                    <a:pt x="427" y="317"/>
                    <a:pt x="423" y="316"/>
                    <a:pt x="419" y="315"/>
                  </a:cubicBezTo>
                  <a:cubicBezTo>
                    <a:pt x="413" y="314"/>
                    <a:pt x="408" y="313"/>
                    <a:pt x="403" y="312"/>
                  </a:cubicBezTo>
                  <a:cubicBezTo>
                    <a:pt x="399" y="311"/>
                    <a:pt x="395" y="310"/>
                    <a:pt x="391" y="310"/>
                  </a:cubicBezTo>
                  <a:cubicBezTo>
                    <a:pt x="386" y="309"/>
                    <a:pt x="381" y="307"/>
                    <a:pt x="375" y="307"/>
                  </a:cubicBezTo>
                  <a:cubicBezTo>
                    <a:pt x="371" y="306"/>
                    <a:pt x="367" y="305"/>
                    <a:pt x="363" y="304"/>
                  </a:cubicBezTo>
                  <a:cubicBezTo>
                    <a:pt x="358" y="303"/>
                    <a:pt x="353" y="302"/>
                    <a:pt x="348" y="302"/>
                  </a:cubicBezTo>
                  <a:cubicBezTo>
                    <a:pt x="344" y="301"/>
                    <a:pt x="340" y="300"/>
                    <a:pt x="336" y="300"/>
                  </a:cubicBezTo>
                  <a:cubicBezTo>
                    <a:pt x="330" y="299"/>
                    <a:pt x="325" y="298"/>
                    <a:pt x="320" y="297"/>
                  </a:cubicBezTo>
                  <a:cubicBezTo>
                    <a:pt x="316" y="297"/>
                    <a:pt x="312" y="296"/>
                    <a:pt x="308" y="296"/>
                  </a:cubicBezTo>
                  <a:cubicBezTo>
                    <a:pt x="303" y="295"/>
                    <a:pt x="298" y="294"/>
                    <a:pt x="293" y="294"/>
                  </a:cubicBezTo>
                  <a:cubicBezTo>
                    <a:pt x="289" y="293"/>
                    <a:pt x="285" y="293"/>
                    <a:pt x="281" y="292"/>
                  </a:cubicBezTo>
                  <a:cubicBezTo>
                    <a:pt x="276" y="292"/>
                    <a:pt x="271" y="291"/>
                    <a:pt x="266" y="291"/>
                  </a:cubicBezTo>
                  <a:cubicBezTo>
                    <a:pt x="261" y="290"/>
                    <a:pt x="257" y="290"/>
                    <a:pt x="253" y="290"/>
                  </a:cubicBezTo>
                  <a:cubicBezTo>
                    <a:pt x="253" y="289"/>
                    <a:pt x="253" y="289"/>
                    <a:pt x="252" y="289"/>
                  </a:cubicBezTo>
                  <a:moveTo>
                    <a:pt x="252" y="282"/>
                  </a:moveTo>
                  <a:cubicBezTo>
                    <a:pt x="252" y="283"/>
                    <a:pt x="252" y="283"/>
                    <a:pt x="252" y="283"/>
                  </a:cubicBezTo>
                  <a:cubicBezTo>
                    <a:pt x="258" y="284"/>
                    <a:pt x="264" y="284"/>
                    <a:pt x="269" y="285"/>
                  </a:cubicBezTo>
                  <a:cubicBezTo>
                    <a:pt x="277" y="286"/>
                    <a:pt x="284" y="287"/>
                    <a:pt x="292" y="288"/>
                  </a:cubicBezTo>
                  <a:cubicBezTo>
                    <a:pt x="299" y="289"/>
                    <a:pt x="306" y="290"/>
                    <a:pt x="314" y="291"/>
                  </a:cubicBezTo>
                  <a:cubicBezTo>
                    <a:pt x="321" y="292"/>
                    <a:pt x="329" y="293"/>
                    <a:pt x="336" y="295"/>
                  </a:cubicBezTo>
                  <a:cubicBezTo>
                    <a:pt x="344" y="296"/>
                    <a:pt x="351" y="297"/>
                    <a:pt x="358" y="298"/>
                  </a:cubicBezTo>
                  <a:cubicBezTo>
                    <a:pt x="366" y="300"/>
                    <a:pt x="373" y="301"/>
                    <a:pt x="381" y="303"/>
                  </a:cubicBezTo>
                  <a:cubicBezTo>
                    <a:pt x="388" y="304"/>
                    <a:pt x="396" y="306"/>
                    <a:pt x="403" y="307"/>
                  </a:cubicBezTo>
                  <a:cubicBezTo>
                    <a:pt x="411" y="309"/>
                    <a:pt x="418" y="310"/>
                    <a:pt x="426" y="312"/>
                  </a:cubicBezTo>
                  <a:cubicBezTo>
                    <a:pt x="433" y="314"/>
                    <a:pt x="440" y="315"/>
                    <a:pt x="448" y="317"/>
                  </a:cubicBezTo>
                  <a:cubicBezTo>
                    <a:pt x="455" y="319"/>
                    <a:pt x="463" y="321"/>
                    <a:pt x="470" y="323"/>
                  </a:cubicBezTo>
                  <a:cubicBezTo>
                    <a:pt x="478" y="325"/>
                    <a:pt x="485" y="327"/>
                    <a:pt x="493" y="329"/>
                  </a:cubicBezTo>
                  <a:cubicBezTo>
                    <a:pt x="497" y="330"/>
                    <a:pt x="501" y="331"/>
                    <a:pt x="505" y="332"/>
                  </a:cubicBezTo>
                  <a:cubicBezTo>
                    <a:pt x="505" y="331"/>
                    <a:pt x="505" y="331"/>
                    <a:pt x="505" y="331"/>
                  </a:cubicBezTo>
                  <a:cubicBezTo>
                    <a:pt x="488" y="326"/>
                    <a:pt x="471" y="322"/>
                    <a:pt x="453" y="318"/>
                  </a:cubicBezTo>
                  <a:cubicBezTo>
                    <a:pt x="386" y="301"/>
                    <a:pt x="318" y="289"/>
                    <a:pt x="252" y="282"/>
                  </a:cubicBezTo>
                  <a:moveTo>
                    <a:pt x="297" y="252"/>
                  </a:moveTo>
                  <a:cubicBezTo>
                    <a:pt x="294" y="252"/>
                    <a:pt x="294" y="252"/>
                    <a:pt x="294" y="252"/>
                  </a:cubicBezTo>
                  <a:cubicBezTo>
                    <a:pt x="286" y="255"/>
                    <a:pt x="278" y="258"/>
                    <a:pt x="269" y="261"/>
                  </a:cubicBezTo>
                  <a:cubicBezTo>
                    <a:pt x="268" y="262"/>
                    <a:pt x="266" y="263"/>
                    <a:pt x="264" y="264"/>
                  </a:cubicBezTo>
                  <a:cubicBezTo>
                    <a:pt x="260" y="265"/>
                    <a:pt x="256" y="267"/>
                    <a:pt x="252" y="268"/>
                  </a:cubicBezTo>
                  <a:cubicBezTo>
                    <a:pt x="252" y="269"/>
                    <a:pt x="252" y="269"/>
                    <a:pt x="252" y="269"/>
                  </a:cubicBezTo>
                  <a:cubicBezTo>
                    <a:pt x="253" y="269"/>
                    <a:pt x="253" y="269"/>
                    <a:pt x="254" y="269"/>
                  </a:cubicBezTo>
                  <a:cubicBezTo>
                    <a:pt x="260" y="266"/>
                    <a:pt x="266" y="264"/>
                    <a:pt x="272" y="261"/>
                  </a:cubicBezTo>
                  <a:cubicBezTo>
                    <a:pt x="276" y="259"/>
                    <a:pt x="280" y="258"/>
                    <a:pt x="285" y="256"/>
                  </a:cubicBezTo>
                  <a:cubicBezTo>
                    <a:pt x="289" y="255"/>
                    <a:pt x="293" y="253"/>
                    <a:pt x="297" y="252"/>
                  </a:cubicBezTo>
                  <a:moveTo>
                    <a:pt x="448" y="252"/>
                  </a:moveTo>
                  <a:cubicBezTo>
                    <a:pt x="444" y="252"/>
                    <a:pt x="444" y="252"/>
                    <a:pt x="444" y="252"/>
                  </a:cubicBezTo>
                  <a:cubicBezTo>
                    <a:pt x="447" y="252"/>
                    <a:pt x="450" y="253"/>
                    <a:pt x="453" y="253"/>
                  </a:cubicBezTo>
                  <a:cubicBezTo>
                    <a:pt x="470" y="257"/>
                    <a:pt x="488" y="260"/>
                    <a:pt x="505" y="264"/>
                  </a:cubicBezTo>
                  <a:cubicBezTo>
                    <a:pt x="505" y="263"/>
                    <a:pt x="505" y="263"/>
                    <a:pt x="505" y="263"/>
                  </a:cubicBezTo>
                  <a:cubicBezTo>
                    <a:pt x="504" y="263"/>
                    <a:pt x="502" y="262"/>
                    <a:pt x="500" y="262"/>
                  </a:cubicBezTo>
                  <a:cubicBezTo>
                    <a:pt x="495" y="261"/>
                    <a:pt x="489" y="259"/>
                    <a:pt x="483" y="258"/>
                  </a:cubicBezTo>
                  <a:cubicBezTo>
                    <a:pt x="472" y="256"/>
                    <a:pt x="462" y="254"/>
                    <a:pt x="451" y="252"/>
                  </a:cubicBezTo>
                  <a:cubicBezTo>
                    <a:pt x="450" y="252"/>
                    <a:pt x="449" y="252"/>
                    <a:pt x="448" y="252"/>
                  </a:cubicBezTo>
                  <a:moveTo>
                    <a:pt x="505" y="225"/>
                  </a:moveTo>
                  <a:cubicBezTo>
                    <a:pt x="505" y="226"/>
                    <a:pt x="505" y="226"/>
                    <a:pt x="505" y="226"/>
                  </a:cubicBezTo>
                  <a:cubicBezTo>
                    <a:pt x="508" y="228"/>
                    <a:pt x="512" y="230"/>
                    <a:pt x="515" y="233"/>
                  </a:cubicBezTo>
                  <a:cubicBezTo>
                    <a:pt x="519" y="236"/>
                    <a:pt x="523" y="239"/>
                    <a:pt x="527" y="242"/>
                  </a:cubicBezTo>
                  <a:cubicBezTo>
                    <a:pt x="532" y="245"/>
                    <a:pt x="536" y="249"/>
                    <a:pt x="540" y="252"/>
                  </a:cubicBezTo>
                  <a:cubicBezTo>
                    <a:pt x="541" y="252"/>
                    <a:pt x="541" y="252"/>
                    <a:pt x="541" y="252"/>
                  </a:cubicBezTo>
                  <a:cubicBezTo>
                    <a:pt x="539" y="250"/>
                    <a:pt x="537" y="249"/>
                    <a:pt x="535" y="247"/>
                  </a:cubicBezTo>
                  <a:cubicBezTo>
                    <a:pt x="529" y="242"/>
                    <a:pt x="522" y="237"/>
                    <a:pt x="516" y="233"/>
                  </a:cubicBezTo>
                  <a:cubicBezTo>
                    <a:pt x="512" y="230"/>
                    <a:pt x="509" y="228"/>
                    <a:pt x="505" y="225"/>
                  </a:cubicBezTo>
                  <a:cubicBezTo>
                    <a:pt x="505" y="225"/>
                    <a:pt x="505" y="225"/>
                    <a:pt x="505" y="225"/>
                  </a:cubicBezTo>
                  <a:moveTo>
                    <a:pt x="757" y="224"/>
                  </a:moveTo>
                  <a:cubicBezTo>
                    <a:pt x="757" y="224"/>
                    <a:pt x="757" y="225"/>
                    <a:pt x="757" y="225"/>
                  </a:cubicBezTo>
                  <a:cubicBezTo>
                    <a:pt x="756" y="226"/>
                    <a:pt x="755" y="227"/>
                    <a:pt x="754" y="228"/>
                  </a:cubicBezTo>
                  <a:cubicBezTo>
                    <a:pt x="752" y="231"/>
                    <a:pt x="750" y="233"/>
                    <a:pt x="748" y="236"/>
                  </a:cubicBezTo>
                  <a:cubicBezTo>
                    <a:pt x="747" y="237"/>
                    <a:pt x="747" y="238"/>
                    <a:pt x="746" y="239"/>
                  </a:cubicBezTo>
                  <a:cubicBezTo>
                    <a:pt x="744" y="242"/>
                    <a:pt x="742" y="245"/>
                    <a:pt x="739" y="248"/>
                  </a:cubicBezTo>
                  <a:cubicBezTo>
                    <a:pt x="739" y="249"/>
                    <a:pt x="738" y="249"/>
                    <a:pt x="738" y="250"/>
                  </a:cubicBezTo>
                  <a:cubicBezTo>
                    <a:pt x="737" y="251"/>
                    <a:pt x="737" y="251"/>
                    <a:pt x="737" y="252"/>
                  </a:cubicBezTo>
                  <a:cubicBezTo>
                    <a:pt x="738" y="252"/>
                    <a:pt x="738" y="252"/>
                    <a:pt x="738" y="252"/>
                  </a:cubicBezTo>
                  <a:cubicBezTo>
                    <a:pt x="738" y="251"/>
                    <a:pt x="738" y="251"/>
                    <a:pt x="738" y="251"/>
                  </a:cubicBezTo>
                  <a:cubicBezTo>
                    <a:pt x="740" y="248"/>
                    <a:pt x="742" y="246"/>
                    <a:pt x="743" y="244"/>
                  </a:cubicBezTo>
                  <a:cubicBezTo>
                    <a:pt x="744" y="243"/>
                    <a:pt x="745" y="241"/>
                    <a:pt x="747" y="239"/>
                  </a:cubicBezTo>
                  <a:cubicBezTo>
                    <a:pt x="748" y="238"/>
                    <a:pt x="749" y="236"/>
                    <a:pt x="751" y="234"/>
                  </a:cubicBezTo>
                  <a:cubicBezTo>
                    <a:pt x="752" y="232"/>
                    <a:pt x="753" y="230"/>
                    <a:pt x="755" y="229"/>
                  </a:cubicBezTo>
                  <a:cubicBezTo>
                    <a:pt x="756" y="228"/>
                    <a:pt x="756" y="227"/>
                    <a:pt x="757" y="226"/>
                  </a:cubicBezTo>
                  <a:cubicBezTo>
                    <a:pt x="757" y="224"/>
                    <a:pt x="757" y="224"/>
                    <a:pt x="757" y="224"/>
                  </a:cubicBezTo>
                  <a:moveTo>
                    <a:pt x="757" y="207"/>
                  </a:moveTo>
                  <a:cubicBezTo>
                    <a:pt x="756" y="208"/>
                    <a:pt x="755" y="209"/>
                    <a:pt x="753" y="210"/>
                  </a:cubicBezTo>
                  <a:cubicBezTo>
                    <a:pt x="751" y="211"/>
                    <a:pt x="749" y="213"/>
                    <a:pt x="747" y="215"/>
                  </a:cubicBezTo>
                  <a:cubicBezTo>
                    <a:pt x="744" y="217"/>
                    <a:pt x="741" y="220"/>
                    <a:pt x="738" y="223"/>
                  </a:cubicBezTo>
                  <a:cubicBezTo>
                    <a:pt x="736" y="224"/>
                    <a:pt x="734" y="226"/>
                    <a:pt x="732" y="228"/>
                  </a:cubicBezTo>
                  <a:cubicBezTo>
                    <a:pt x="728" y="231"/>
                    <a:pt x="725" y="234"/>
                    <a:pt x="722" y="237"/>
                  </a:cubicBezTo>
                  <a:cubicBezTo>
                    <a:pt x="720" y="239"/>
                    <a:pt x="718" y="241"/>
                    <a:pt x="716" y="242"/>
                  </a:cubicBezTo>
                  <a:cubicBezTo>
                    <a:pt x="713" y="245"/>
                    <a:pt x="710" y="249"/>
                    <a:pt x="707" y="252"/>
                  </a:cubicBezTo>
                  <a:cubicBezTo>
                    <a:pt x="708" y="252"/>
                    <a:pt x="708" y="252"/>
                    <a:pt x="708" y="252"/>
                  </a:cubicBezTo>
                  <a:cubicBezTo>
                    <a:pt x="716" y="243"/>
                    <a:pt x="724" y="235"/>
                    <a:pt x="732" y="228"/>
                  </a:cubicBezTo>
                  <a:cubicBezTo>
                    <a:pt x="734" y="227"/>
                    <a:pt x="735" y="226"/>
                    <a:pt x="736" y="225"/>
                  </a:cubicBezTo>
                  <a:cubicBezTo>
                    <a:pt x="740" y="221"/>
                    <a:pt x="744" y="218"/>
                    <a:pt x="748" y="215"/>
                  </a:cubicBezTo>
                  <a:cubicBezTo>
                    <a:pt x="750" y="213"/>
                    <a:pt x="752" y="212"/>
                    <a:pt x="754" y="210"/>
                  </a:cubicBezTo>
                  <a:cubicBezTo>
                    <a:pt x="755" y="209"/>
                    <a:pt x="756" y="209"/>
                    <a:pt x="757" y="208"/>
                  </a:cubicBezTo>
                  <a:cubicBezTo>
                    <a:pt x="757" y="207"/>
                    <a:pt x="757" y="207"/>
                    <a:pt x="757" y="207"/>
                  </a:cubicBezTo>
                  <a:moveTo>
                    <a:pt x="757" y="191"/>
                  </a:moveTo>
                  <a:cubicBezTo>
                    <a:pt x="756" y="191"/>
                    <a:pt x="754" y="192"/>
                    <a:pt x="753" y="192"/>
                  </a:cubicBezTo>
                  <a:cubicBezTo>
                    <a:pt x="749" y="193"/>
                    <a:pt x="745" y="194"/>
                    <a:pt x="741" y="196"/>
                  </a:cubicBezTo>
                  <a:cubicBezTo>
                    <a:pt x="736" y="197"/>
                    <a:pt x="731" y="199"/>
                    <a:pt x="726" y="201"/>
                  </a:cubicBezTo>
                  <a:cubicBezTo>
                    <a:pt x="722" y="202"/>
                    <a:pt x="718" y="203"/>
                    <a:pt x="714" y="205"/>
                  </a:cubicBezTo>
                  <a:cubicBezTo>
                    <a:pt x="709" y="207"/>
                    <a:pt x="703" y="209"/>
                    <a:pt x="698" y="211"/>
                  </a:cubicBezTo>
                  <a:cubicBezTo>
                    <a:pt x="694" y="213"/>
                    <a:pt x="691" y="215"/>
                    <a:pt x="687" y="216"/>
                  </a:cubicBezTo>
                  <a:cubicBezTo>
                    <a:pt x="681" y="219"/>
                    <a:pt x="675" y="222"/>
                    <a:pt x="669" y="225"/>
                  </a:cubicBezTo>
                  <a:cubicBezTo>
                    <a:pt x="666" y="226"/>
                    <a:pt x="663" y="228"/>
                    <a:pt x="660" y="229"/>
                  </a:cubicBezTo>
                  <a:cubicBezTo>
                    <a:pt x="653" y="233"/>
                    <a:pt x="646" y="237"/>
                    <a:pt x="638" y="241"/>
                  </a:cubicBezTo>
                  <a:cubicBezTo>
                    <a:pt x="636" y="242"/>
                    <a:pt x="634" y="243"/>
                    <a:pt x="632" y="245"/>
                  </a:cubicBezTo>
                  <a:cubicBezTo>
                    <a:pt x="628" y="247"/>
                    <a:pt x="624" y="249"/>
                    <a:pt x="620" y="252"/>
                  </a:cubicBezTo>
                  <a:cubicBezTo>
                    <a:pt x="622" y="252"/>
                    <a:pt x="622" y="252"/>
                    <a:pt x="622" y="252"/>
                  </a:cubicBezTo>
                  <a:cubicBezTo>
                    <a:pt x="625" y="250"/>
                    <a:pt x="628" y="248"/>
                    <a:pt x="631" y="246"/>
                  </a:cubicBezTo>
                  <a:cubicBezTo>
                    <a:pt x="632" y="246"/>
                    <a:pt x="632" y="246"/>
                    <a:pt x="633" y="245"/>
                  </a:cubicBezTo>
                  <a:cubicBezTo>
                    <a:pt x="642" y="240"/>
                    <a:pt x="651" y="235"/>
                    <a:pt x="660" y="230"/>
                  </a:cubicBezTo>
                  <a:cubicBezTo>
                    <a:pt x="663" y="229"/>
                    <a:pt x="666" y="227"/>
                    <a:pt x="669" y="226"/>
                  </a:cubicBezTo>
                  <a:cubicBezTo>
                    <a:pt x="675" y="223"/>
                    <a:pt x="681" y="220"/>
                    <a:pt x="687" y="217"/>
                  </a:cubicBezTo>
                  <a:cubicBezTo>
                    <a:pt x="691" y="216"/>
                    <a:pt x="694" y="214"/>
                    <a:pt x="697" y="213"/>
                  </a:cubicBezTo>
                  <a:cubicBezTo>
                    <a:pt x="703" y="210"/>
                    <a:pt x="708" y="208"/>
                    <a:pt x="714" y="206"/>
                  </a:cubicBezTo>
                  <a:cubicBezTo>
                    <a:pt x="718" y="204"/>
                    <a:pt x="721" y="203"/>
                    <a:pt x="724" y="202"/>
                  </a:cubicBezTo>
                  <a:cubicBezTo>
                    <a:pt x="730" y="200"/>
                    <a:pt x="735" y="198"/>
                    <a:pt x="741" y="196"/>
                  </a:cubicBezTo>
                  <a:cubicBezTo>
                    <a:pt x="744" y="195"/>
                    <a:pt x="748" y="194"/>
                    <a:pt x="751" y="193"/>
                  </a:cubicBezTo>
                  <a:cubicBezTo>
                    <a:pt x="753" y="193"/>
                    <a:pt x="755" y="192"/>
                    <a:pt x="757" y="192"/>
                  </a:cubicBezTo>
                  <a:cubicBezTo>
                    <a:pt x="757" y="191"/>
                    <a:pt x="757" y="191"/>
                    <a:pt x="757" y="191"/>
                  </a:cubicBezTo>
                  <a:moveTo>
                    <a:pt x="682" y="175"/>
                  </a:moveTo>
                  <a:cubicBezTo>
                    <a:pt x="625" y="175"/>
                    <a:pt x="566" y="181"/>
                    <a:pt x="505" y="192"/>
                  </a:cubicBezTo>
                  <a:cubicBezTo>
                    <a:pt x="505" y="193"/>
                    <a:pt x="505" y="193"/>
                    <a:pt x="505" y="193"/>
                  </a:cubicBezTo>
                  <a:cubicBezTo>
                    <a:pt x="507" y="193"/>
                    <a:pt x="509" y="192"/>
                    <a:pt x="511" y="192"/>
                  </a:cubicBezTo>
                  <a:cubicBezTo>
                    <a:pt x="516" y="191"/>
                    <a:pt x="522" y="190"/>
                    <a:pt x="527" y="189"/>
                  </a:cubicBezTo>
                  <a:cubicBezTo>
                    <a:pt x="531" y="189"/>
                    <a:pt x="536" y="188"/>
                    <a:pt x="540" y="187"/>
                  </a:cubicBezTo>
                  <a:cubicBezTo>
                    <a:pt x="546" y="186"/>
                    <a:pt x="551" y="186"/>
                    <a:pt x="557" y="185"/>
                  </a:cubicBezTo>
                  <a:cubicBezTo>
                    <a:pt x="561" y="184"/>
                    <a:pt x="565" y="184"/>
                    <a:pt x="569" y="183"/>
                  </a:cubicBezTo>
                  <a:cubicBezTo>
                    <a:pt x="574" y="183"/>
                    <a:pt x="580" y="182"/>
                    <a:pt x="585" y="181"/>
                  </a:cubicBezTo>
                  <a:cubicBezTo>
                    <a:pt x="589" y="181"/>
                    <a:pt x="593" y="180"/>
                    <a:pt x="598" y="180"/>
                  </a:cubicBezTo>
                  <a:cubicBezTo>
                    <a:pt x="603" y="180"/>
                    <a:pt x="608" y="179"/>
                    <a:pt x="614" y="179"/>
                  </a:cubicBezTo>
                  <a:cubicBezTo>
                    <a:pt x="618" y="179"/>
                    <a:pt x="622" y="178"/>
                    <a:pt x="626" y="178"/>
                  </a:cubicBezTo>
                  <a:cubicBezTo>
                    <a:pt x="632" y="177"/>
                    <a:pt x="638" y="177"/>
                    <a:pt x="644" y="177"/>
                  </a:cubicBezTo>
                  <a:cubicBezTo>
                    <a:pt x="647" y="177"/>
                    <a:pt x="651" y="177"/>
                    <a:pt x="654" y="177"/>
                  </a:cubicBezTo>
                  <a:cubicBezTo>
                    <a:pt x="663" y="176"/>
                    <a:pt x="672" y="176"/>
                    <a:pt x="682" y="176"/>
                  </a:cubicBezTo>
                  <a:cubicBezTo>
                    <a:pt x="691" y="176"/>
                    <a:pt x="701" y="176"/>
                    <a:pt x="710" y="177"/>
                  </a:cubicBezTo>
                  <a:cubicBezTo>
                    <a:pt x="713" y="177"/>
                    <a:pt x="716" y="177"/>
                    <a:pt x="719" y="177"/>
                  </a:cubicBezTo>
                  <a:cubicBezTo>
                    <a:pt x="725" y="177"/>
                    <a:pt x="732" y="178"/>
                    <a:pt x="739" y="178"/>
                  </a:cubicBezTo>
                  <a:cubicBezTo>
                    <a:pt x="742" y="178"/>
                    <a:pt x="746" y="179"/>
                    <a:pt x="749" y="179"/>
                  </a:cubicBezTo>
                  <a:cubicBezTo>
                    <a:pt x="752" y="179"/>
                    <a:pt x="755" y="179"/>
                    <a:pt x="757" y="180"/>
                  </a:cubicBezTo>
                  <a:cubicBezTo>
                    <a:pt x="757" y="179"/>
                    <a:pt x="757" y="179"/>
                    <a:pt x="757" y="179"/>
                  </a:cubicBezTo>
                  <a:cubicBezTo>
                    <a:pt x="755" y="179"/>
                    <a:pt x="752" y="178"/>
                    <a:pt x="750" y="178"/>
                  </a:cubicBezTo>
                  <a:cubicBezTo>
                    <a:pt x="746" y="178"/>
                    <a:pt x="742" y="177"/>
                    <a:pt x="739" y="177"/>
                  </a:cubicBezTo>
                  <a:cubicBezTo>
                    <a:pt x="732" y="177"/>
                    <a:pt x="726" y="177"/>
                    <a:pt x="720" y="176"/>
                  </a:cubicBezTo>
                  <a:cubicBezTo>
                    <a:pt x="716" y="176"/>
                    <a:pt x="713" y="176"/>
                    <a:pt x="710" y="176"/>
                  </a:cubicBezTo>
                  <a:cubicBezTo>
                    <a:pt x="701" y="175"/>
                    <a:pt x="691" y="175"/>
                    <a:pt x="682" y="175"/>
                  </a:cubicBezTo>
                  <a:moveTo>
                    <a:pt x="505" y="126"/>
                  </a:moveTo>
                  <a:cubicBezTo>
                    <a:pt x="505" y="127"/>
                    <a:pt x="505" y="127"/>
                    <a:pt x="505" y="127"/>
                  </a:cubicBezTo>
                  <a:cubicBezTo>
                    <a:pt x="509" y="127"/>
                    <a:pt x="512" y="127"/>
                    <a:pt x="515" y="127"/>
                  </a:cubicBezTo>
                  <a:cubicBezTo>
                    <a:pt x="521" y="128"/>
                    <a:pt x="527" y="129"/>
                    <a:pt x="533" y="129"/>
                  </a:cubicBezTo>
                  <a:cubicBezTo>
                    <a:pt x="543" y="130"/>
                    <a:pt x="553" y="131"/>
                    <a:pt x="563" y="132"/>
                  </a:cubicBezTo>
                  <a:cubicBezTo>
                    <a:pt x="569" y="133"/>
                    <a:pt x="575" y="134"/>
                    <a:pt x="582" y="135"/>
                  </a:cubicBezTo>
                  <a:cubicBezTo>
                    <a:pt x="591" y="136"/>
                    <a:pt x="601" y="137"/>
                    <a:pt x="610" y="139"/>
                  </a:cubicBezTo>
                  <a:cubicBezTo>
                    <a:pt x="617" y="140"/>
                    <a:pt x="623" y="141"/>
                    <a:pt x="630" y="142"/>
                  </a:cubicBezTo>
                  <a:cubicBezTo>
                    <a:pt x="639" y="144"/>
                    <a:pt x="648" y="145"/>
                    <a:pt x="657" y="147"/>
                  </a:cubicBezTo>
                  <a:cubicBezTo>
                    <a:pt x="664" y="148"/>
                    <a:pt x="670" y="150"/>
                    <a:pt x="677" y="151"/>
                  </a:cubicBezTo>
                  <a:cubicBezTo>
                    <a:pt x="685" y="153"/>
                    <a:pt x="694" y="155"/>
                    <a:pt x="703" y="157"/>
                  </a:cubicBezTo>
                  <a:cubicBezTo>
                    <a:pt x="710" y="159"/>
                    <a:pt x="717" y="161"/>
                    <a:pt x="723" y="162"/>
                  </a:cubicBezTo>
                  <a:cubicBezTo>
                    <a:pt x="732" y="164"/>
                    <a:pt x="740" y="167"/>
                    <a:pt x="748" y="169"/>
                  </a:cubicBezTo>
                  <a:cubicBezTo>
                    <a:pt x="751" y="170"/>
                    <a:pt x="754" y="171"/>
                    <a:pt x="757" y="172"/>
                  </a:cubicBezTo>
                  <a:cubicBezTo>
                    <a:pt x="757" y="171"/>
                    <a:pt x="757" y="171"/>
                    <a:pt x="757" y="171"/>
                  </a:cubicBezTo>
                  <a:cubicBezTo>
                    <a:pt x="754" y="170"/>
                    <a:pt x="752" y="169"/>
                    <a:pt x="749" y="168"/>
                  </a:cubicBezTo>
                  <a:cubicBezTo>
                    <a:pt x="740" y="166"/>
                    <a:pt x="732" y="164"/>
                    <a:pt x="723" y="161"/>
                  </a:cubicBezTo>
                  <a:cubicBezTo>
                    <a:pt x="717" y="160"/>
                    <a:pt x="710" y="158"/>
                    <a:pt x="703" y="156"/>
                  </a:cubicBezTo>
                  <a:cubicBezTo>
                    <a:pt x="694" y="154"/>
                    <a:pt x="686" y="152"/>
                    <a:pt x="677" y="150"/>
                  </a:cubicBezTo>
                  <a:cubicBezTo>
                    <a:pt x="670" y="149"/>
                    <a:pt x="664" y="147"/>
                    <a:pt x="657" y="146"/>
                  </a:cubicBezTo>
                  <a:cubicBezTo>
                    <a:pt x="648" y="144"/>
                    <a:pt x="639" y="143"/>
                    <a:pt x="630" y="141"/>
                  </a:cubicBezTo>
                  <a:cubicBezTo>
                    <a:pt x="623" y="140"/>
                    <a:pt x="617" y="139"/>
                    <a:pt x="610" y="138"/>
                  </a:cubicBezTo>
                  <a:cubicBezTo>
                    <a:pt x="601" y="136"/>
                    <a:pt x="592" y="135"/>
                    <a:pt x="582" y="134"/>
                  </a:cubicBezTo>
                  <a:cubicBezTo>
                    <a:pt x="576" y="133"/>
                    <a:pt x="569" y="132"/>
                    <a:pt x="563" y="131"/>
                  </a:cubicBezTo>
                  <a:cubicBezTo>
                    <a:pt x="553" y="130"/>
                    <a:pt x="543" y="129"/>
                    <a:pt x="534" y="128"/>
                  </a:cubicBezTo>
                  <a:cubicBezTo>
                    <a:pt x="527" y="128"/>
                    <a:pt x="521" y="127"/>
                    <a:pt x="515" y="127"/>
                  </a:cubicBezTo>
                  <a:cubicBezTo>
                    <a:pt x="512" y="126"/>
                    <a:pt x="509" y="126"/>
                    <a:pt x="505" y="126"/>
                  </a:cubicBezTo>
                  <a:moveTo>
                    <a:pt x="505" y="58"/>
                  </a:moveTo>
                  <a:cubicBezTo>
                    <a:pt x="505" y="59"/>
                    <a:pt x="505" y="59"/>
                    <a:pt x="505" y="59"/>
                  </a:cubicBezTo>
                  <a:cubicBezTo>
                    <a:pt x="507" y="60"/>
                    <a:pt x="510" y="60"/>
                    <a:pt x="512" y="61"/>
                  </a:cubicBezTo>
                  <a:cubicBezTo>
                    <a:pt x="518" y="63"/>
                    <a:pt x="525" y="64"/>
                    <a:pt x="531" y="66"/>
                  </a:cubicBezTo>
                  <a:cubicBezTo>
                    <a:pt x="536" y="68"/>
                    <a:pt x="541" y="69"/>
                    <a:pt x="545" y="71"/>
                  </a:cubicBezTo>
                  <a:cubicBezTo>
                    <a:pt x="552" y="73"/>
                    <a:pt x="558" y="75"/>
                    <a:pt x="565" y="77"/>
                  </a:cubicBezTo>
                  <a:cubicBezTo>
                    <a:pt x="569" y="78"/>
                    <a:pt x="574" y="80"/>
                    <a:pt x="579" y="82"/>
                  </a:cubicBezTo>
                  <a:cubicBezTo>
                    <a:pt x="585" y="84"/>
                    <a:pt x="591" y="86"/>
                    <a:pt x="598" y="89"/>
                  </a:cubicBezTo>
                  <a:cubicBezTo>
                    <a:pt x="603" y="90"/>
                    <a:pt x="607" y="92"/>
                    <a:pt x="612" y="94"/>
                  </a:cubicBezTo>
                  <a:cubicBezTo>
                    <a:pt x="618" y="97"/>
                    <a:pt x="625" y="99"/>
                    <a:pt x="631" y="101"/>
                  </a:cubicBezTo>
                  <a:cubicBezTo>
                    <a:pt x="636" y="103"/>
                    <a:pt x="641" y="106"/>
                    <a:pt x="646" y="108"/>
                  </a:cubicBezTo>
                  <a:cubicBezTo>
                    <a:pt x="652" y="110"/>
                    <a:pt x="658" y="113"/>
                    <a:pt x="664" y="115"/>
                  </a:cubicBezTo>
                  <a:cubicBezTo>
                    <a:pt x="669" y="118"/>
                    <a:pt x="674" y="120"/>
                    <a:pt x="678" y="122"/>
                  </a:cubicBezTo>
                  <a:cubicBezTo>
                    <a:pt x="685" y="125"/>
                    <a:pt x="691" y="128"/>
                    <a:pt x="697" y="131"/>
                  </a:cubicBezTo>
                  <a:cubicBezTo>
                    <a:pt x="702" y="133"/>
                    <a:pt x="707" y="136"/>
                    <a:pt x="711" y="138"/>
                  </a:cubicBezTo>
                  <a:cubicBezTo>
                    <a:pt x="717" y="141"/>
                    <a:pt x="723" y="144"/>
                    <a:pt x="729" y="147"/>
                  </a:cubicBezTo>
                  <a:cubicBezTo>
                    <a:pt x="734" y="150"/>
                    <a:pt x="739" y="152"/>
                    <a:pt x="744" y="155"/>
                  </a:cubicBezTo>
                  <a:cubicBezTo>
                    <a:pt x="748" y="157"/>
                    <a:pt x="753" y="160"/>
                    <a:pt x="757" y="162"/>
                  </a:cubicBezTo>
                  <a:cubicBezTo>
                    <a:pt x="757" y="161"/>
                    <a:pt x="757" y="161"/>
                    <a:pt x="757" y="161"/>
                  </a:cubicBezTo>
                  <a:cubicBezTo>
                    <a:pt x="754" y="160"/>
                    <a:pt x="751" y="158"/>
                    <a:pt x="749" y="156"/>
                  </a:cubicBezTo>
                  <a:cubicBezTo>
                    <a:pt x="742" y="153"/>
                    <a:pt x="736" y="150"/>
                    <a:pt x="730" y="147"/>
                  </a:cubicBezTo>
                  <a:cubicBezTo>
                    <a:pt x="725" y="144"/>
                    <a:pt x="720" y="141"/>
                    <a:pt x="715" y="139"/>
                  </a:cubicBezTo>
                  <a:cubicBezTo>
                    <a:pt x="709" y="136"/>
                    <a:pt x="703" y="133"/>
                    <a:pt x="697" y="130"/>
                  </a:cubicBezTo>
                  <a:cubicBezTo>
                    <a:pt x="692" y="127"/>
                    <a:pt x="686" y="125"/>
                    <a:pt x="680" y="122"/>
                  </a:cubicBezTo>
                  <a:cubicBezTo>
                    <a:pt x="675" y="120"/>
                    <a:pt x="670" y="117"/>
                    <a:pt x="665" y="115"/>
                  </a:cubicBezTo>
                  <a:cubicBezTo>
                    <a:pt x="655" y="111"/>
                    <a:pt x="645" y="106"/>
                    <a:pt x="635" y="102"/>
                  </a:cubicBezTo>
                  <a:cubicBezTo>
                    <a:pt x="634" y="102"/>
                    <a:pt x="633" y="101"/>
                    <a:pt x="632" y="101"/>
                  </a:cubicBezTo>
                  <a:cubicBezTo>
                    <a:pt x="621" y="96"/>
                    <a:pt x="610" y="92"/>
                    <a:pt x="599" y="88"/>
                  </a:cubicBezTo>
                  <a:cubicBezTo>
                    <a:pt x="597" y="87"/>
                    <a:pt x="595" y="87"/>
                    <a:pt x="593" y="86"/>
                  </a:cubicBezTo>
                  <a:cubicBezTo>
                    <a:pt x="584" y="83"/>
                    <a:pt x="575" y="79"/>
                    <a:pt x="565" y="76"/>
                  </a:cubicBezTo>
                  <a:cubicBezTo>
                    <a:pt x="562" y="75"/>
                    <a:pt x="559" y="74"/>
                    <a:pt x="556" y="73"/>
                  </a:cubicBezTo>
                  <a:cubicBezTo>
                    <a:pt x="548" y="71"/>
                    <a:pt x="540" y="68"/>
                    <a:pt x="532" y="66"/>
                  </a:cubicBezTo>
                  <a:cubicBezTo>
                    <a:pt x="529" y="65"/>
                    <a:pt x="525" y="64"/>
                    <a:pt x="521" y="63"/>
                  </a:cubicBezTo>
                  <a:cubicBezTo>
                    <a:pt x="516" y="61"/>
                    <a:pt x="511" y="60"/>
                    <a:pt x="505" y="58"/>
                  </a:cubicBezTo>
                  <a:moveTo>
                    <a:pt x="754" y="80"/>
                  </a:moveTo>
                  <a:cubicBezTo>
                    <a:pt x="752" y="79"/>
                    <a:pt x="751" y="79"/>
                    <a:pt x="750" y="79"/>
                  </a:cubicBezTo>
                  <a:cubicBezTo>
                    <a:pt x="747" y="78"/>
                    <a:pt x="744" y="77"/>
                    <a:pt x="741" y="76"/>
                  </a:cubicBezTo>
                  <a:cubicBezTo>
                    <a:pt x="736" y="75"/>
                    <a:pt x="731" y="73"/>
                    <a:pt x="725" y="72"/>
                  </a:cubicBezTo>
                  <a:cubicBezTo>
                    <a:pt x="725" y="72"/>
                    <a:pt x="726" y="71"/>
                    <a:pt x="726" y="70"/>
                  </a:cubicBezTo>
                  <a:cubicBezTo>
                    <a:pt x="726" y="70"/>
                    <a:pt x="725" y="69"/>
                    <a:pt x="725" y="69"/>
                  </a:cubicBezTo>
                  <a:cubicBezTo>
                    <a:pt x="730" y="71"/>
                    <a:pt x="735" y="73"/>
                    <a:pt x="740" y="74"/>
                  </a:cubicBezTo>
                  <a:cubicBezTo>
                    <a:pt x="743" y="76"/>
                    <a:pt x="747" y="77"/>
                    <a:pt x="751" y="78"/>
                  </a:cubicBezTo>
                  <a:cubicBezTo>
                    <a:pt x="752" y="79"/>
                    <a:pt x="753" y="79"/>
                    <a:pt x="754" y="80"/>
                  </a:cubicBezTo>
                  <a:moveTo>
                    <a:pt x="708" y="65"/>
                  </a:moveTo>
                  <a:cubicBezTo>
                    <a:pt x="706" y="64"/>
                    <a:pt x="704" y="63"/>
                    <a:pt x="702" y="62"/>
                  </a:cubicBezTo>
                  <a:cubicBezTo>
                    <a:pt x="701" y="61"/>
                    <a:pt x="700" y="60"/>
                    <a:pt x="698" y="60"/>
                  </a:cubicBezTo>
                  <a:cubicBezTo>
                    <a:pt x="702" y="61"/>
                    <a:pt x="706" y="62"/>
                    <a:pt x="710" y="64"/>
                  </a:cubicBezTo>
                  <a:cubicBezTo>
                    <a:pt x="709" y="64"/>
                    <a:pt x="709" y="65"/>
                    <a:pt x="708" y="65"/>
                  </a:cubicBezTo>
                  <a:moveTo>
                    <a:pt x="710" y="63"/>
                  </a:moveTo>
                  <a:cubicBezTo>
                    <a:pt x="708" y="62"/>
                    <a:pt x="705" y="61"/>
                    <a:pt x="702" y="60"/>
                  </a:cubicBezTo>
                  <a:cubicBezTo>
                    <a:pt x="699" y="59"/>
                    <a:pt x="697" y="58"/>
                    <a:pt x="694" y="57"/>
                  </a:cubicBezTo>
                  <a:cubicBezTo>
                    <a:pt x="692" y="56"/>
                    <a:pt x="690" y="55"/>
                    <a:pt x="687" y="54"/>
                  </a:cubicBezTo>
                  <a:cubicBezTo>
                    <a:pt x="686" y="53"/>
                    <a:pt x="684" y="53"/>
                    <a:pt x="682" y="52"/>
                  </a:cubicBezTo>
                  <a:cubicBezTo>
                    <a:pt x="682" y="52"/>
                    <a:pt x="681" y="51"/>
                    <a:pt x="681" y="51"/>
                  </a:cubicBezTo>
                  <a:cubicBezTo>
                    <a:pt x="684" y="52"/>
                    <a:pt x="688" y="53"/>
                    <a:pt x="691" y="54"/>
                  </a:cubicBezTo>
                  <a:cubicBezTo>
                    <a:pt x="695" y="55"/>
                    <a:pt x="699" y="56"/>
                    <a:pt x="703" y="57"/>
                  </a:cubicBezTo>
                  <a:cubicBezTo>
                    <a:pt x="707" y="59"/>
                    <a:pt x="711" y="60"/>
                    <a:pt x="716" y="61"/>
                  </a:cubicBezTo>
                  <a:cubicBezTo>
                    <a:pt x="714" y="61"/>
                    <a:pt x="712" y="62"/>
                    <a:pt x="710" y="63"/>
                  </a:cubicBezTo>
                  <a:moveTo>
                    <a:pt x="689" y="56"/>
                  </a:moveTo>
                  <a:cubicBezTo>
                    <a:pt x="685" y="54"/>
                    <a:pt x="680" y="53"/>
                    <a:pt x="676" y="52"/>
                  </a:cubicBezTo>
                  <a:cubicBezTo>
                    <a:pt x="672" y="51"/>
                    <a:pt x="668" y="49"/>
                    <a:pt x="664" y="48"/>
                  </a:cubicBezTo>
                  <a:cubicBezTo>
                    <a:pt x="663" y="48"/>
                    <a:pt x="662" y="48"/>
                    <a:pt x="661" y="47"/>
                  </a:cubicBezTo>
                  <a:cubicBezTo>
                    <a:pt x="662" y="47"/>
                    <a:pt x="662" y="47"/>
                    <a:pt x="662" y="46"/>
                  </a:cubicBezTo>
                  <a:cubicBezTo>
                    <a:pt x="663" y="47"/>
                    <a:pt x="664" y="47"/>
                    <a:pt x="664" y="47"/>
                  </a:cubicBezTo>
                  <a:cubicBezTo>
                    <a:pt x="668" y="48"/>
                    <a:pt x="672" y="49"/>
                    <a:pt x="676" y="50"/>
                  </a:cubicBezTo>
                  <a:cubicBezTo>
                    <a:pt x="679" y="51"/>
                    <a:pt x="682" y="52"/>
                    <a:pt x="685" y="54"/>
                  </a:cubicBezTo>
                  <a:cubicBezTo>
                    <a:pt x="686" y="54"/>
                    <a:pt x="688" y="55"/>
                    <a:pt x="689" y="56"/>
                  </a:cubicBezTo>
                  <a:moveTo>
                    <a:pt x="671" y="48"/>
                  </a:moveTo>
                  <a:cubicBezTo>
                    <a:pt x="668" y="47"/>
                    <a:pt x="666" y="46"/>
                    <a:pt x="663" y="46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5" y="45"/>
                    <a:pt x="668" y="46"/>
                    <a:pt x="670" y="47"/>
                  </a:cubicBezTo>
                  <a:cubicBezTo>
                    <a:pt x="670" y="47"/>
                    <a:pt x="671" y="48"/>
                    <a:pt x="671" y="48"/>
                  </a:cubicBezTo>
                  <a:moveTo>
                    <a:pt x="646" y="43"/>
                  </a:moveTo>
                  <a:cubicBezTo>
                    <a:pt x="643" y="42"/>
                    <a:pt x="641" y="42"/>
                    <a:pt x="638" y="41"/>
                  </a:cubicBezTo>
                  <a:cubicBezTo>
                    <a:pt x="637" y="41"/>
                    <a:pt x="636" y="40"/>
                    <a:pt x="634" y="40"/>
                  </a:cubicBezTo>
                  <a:cubicBezTo>
                    <a:pt x="636" y="40"/>
                    <a:pt x="637" y="40"/>
                    <a:pt x="638" y="41"/>
                  </a:cubicBezTo>
                  <a:cubicBezTo>
                    <a:pt x="640" y="41"/>
                    <a:pt x="643" y="42"/>
                    <a:pt x="646" y="42"/>
                  </a:cubicBezTo>
                  <a:cubicBezTo>
                    <a:pt x="646" y="43"/>
                    <a:pt x="646" y="43"/>
                    <a:pt x="646" y="43"/>
                  </a:cubicBezTo>
                  <a:moveTo>
                    <a:pt x="644" y="50"/>
                  </a:moveTo>
                  <a:cubicBezTo>
                    <a:pt x="640" y="49"/>
                    <a:pt x="637" y="48"/>
                    <a:pt x="633" y="47"/>
                  </a:cubicBezTo>
                  <a:cubicBezTo>
                    <a:pt x="628" y="46"/>
                    <a:pt x="623" y="45"/>
                    <a:pt x="618" y="44"/>
                  </a:cubicBezTo>
                  <a:cubicBezTo>
                    <a:pt x="621" y="44"/>
                    <a:pt x="623" y="42"/>
                    <a:pt x="624" y="40"/>
                  </a:cubicBezTo>
                  <a:cubicBezTo>
                    <a:pt x="630" y="43"/>
                    <a:pt x="637" y="46"/>
                    <a:pt x="644" y="50"/>
                  </a:cubicBezTo>
                  <a:moveTo>
                    <a:pt x="707" y="67"/>
                  </a:moveTo>
                  <a:cubicBezTo>
                    <a:pt x="702" y="66"/>
                    <a:pt x="698" y="64"/>
                    <a:pt x="693" y="63"/>
                  </a:cubicBezTo>
                  <a:cubicBezTo>
                    <a:pt x="686" y="61"/>
                    <a:pt x="680" y="59"/>
                    <a:pt x="674" y="58"/>
                  </a:cubicBezTo>
                  <a:cubicBezTo>
                    <a:pt x="667" y="56"/>
                    <a:pt x="659" y="54"/>
                    <a:pt x="652" y="52"/>
                  </a:cubicBezTo>
                  <a:cubicBezTo>
                    <a:pt x="650" y="52"/>
                    <a:pt x="649" y="51"/>
                    <a:pt x="647" y="51"/>
                  </a:cubicBezTo>
                  <a:cubicBezTo>
                    <a:pt x="646" y="51"/>
                    <a:pt x="645" y="50"/>
                    <a:pt x="645" y="50"/>
                  </a:cubicBezTo>
                  <a:cubicBezTo>
                    <a:pt x="643" y="49"/>
                    <a:pt x="641" y="48"/>
                    <a:pt x="639" y="47"/>
                  </a:cubicBezTo>
                  <a:cubicBezTo>
                    <a:pt x="637" y="46"/>
                    <a:pt x="636" y="45"/>
                    <a:pt x="634" y="44"/>
                  </a:cubicBezTo>
                  <a:cubicBezTo>
                    <a:pt x="632" y="43"/>
                    <a:pt x="630" y="42"/>
                    <a:pt x="628" y="41"/>
                  </a:cubicBezTo>
                  <a:cubicBezTo>
                    <a:pt x="627" y="40"/>
                    <a:pt x="626" y="40"/>
                    <a:pt x="624" y="39"/>
                  </a:cubicBezTo>
                  <a:cubicBezTo>
                    <a:pt x="624" y="38"/>
                    <a:pt x="624" y="38"/>
                    <a:pt x="624" y="38"/>
                  </a:cubicBezTo>
                  <a:cubicBezTo>
                    <a:pt x="627" y="39"/>
                    <a:pt x="629" y="40"/>
                    <a:pt x="632" y="40"/>
                  </a:cubicBezTo>
                  <a:cubicBezTo>
                    <a:pt x="636" y="41"/>
                    <a:pt x="640" y="42"/>
                    <a:pt x="644" y="44"/>
                  </a:cubicBezTo>
                  <a:cubicBezTo>
                    <a:pt x="645" y="44"/>
                    <a:pt x="645" y="44"/>
                    <a:pt x="646" y="44"/>
                  </a:cubicBezTo>
                  <a:cubicBezTo>
                    <a:pt x="647" y="48"/>
                    <a:pt x="651" y="50"/>
                    <a:pt x="655" y="50"/>
                  </a:cubicBezTo>
                  <a:cubicBezTo>
                    <a:pt x="657" y="50"/>
                    <a:pt x="659" y="49"/>
                    <a:pt x="661" y="48"/>
                  </a:cubicBezTo>
                  <a:cubicBezTo>
                    <a:pt x="664" y="49"/>
                    <a:pt x="668" y="50"/>
                    <a:pt x="671" y="51"/>
                  </a:cubicBezTo>
                  <a:cubicBezTo>
                    <a:pt x="676" y="53"/>
                    <a:pt x="681" y="54"/>
                    <a:pt x="686" y="56"/>
                  </a:cubicBezTo>
                  <a:cubicBezTo>
                    <a:pt x="688" y="57"/>
                    <a:pt x="691" y="57"/>
                    <a:pt x="694" y="58"/>
                  </a:cubicBezTo>
                  <a:cubicBezTo>
                    <a:pt x="696" y="59"/>
                    <a:pt x="698" y="60"/>
                    <a:pt x="700" y="61"/>
                  </a:cubicBezTo>
                  <a:cubicBezTo>
                    <a:pt x="702" y="63"/>
                    <a:pt x="704" y="64"/>
                    <a:pt x="706" y="65"/>
                  </a:cubicBezTo>
                  <a:cubicBezTo>
                    <a:pt x="707" y="65"/>
                    <a:pt x="707" y="66"/>
                    <a:pt x="708" y="66"/>
                  </a:cubicBezTo>
                  <a:cubicBezTo>
                    <a:pt x="708" y="66"/>
                    <a:pt x="708" y="67"/>
                    <a:pt x="707" y="67"/>
                  </a:cubicBezTo>
                  <a:moveTo>
                    <a:pt x="646" y="38"/>
                  </a:moveTo>
                  <a:cubicBezTo>
                    <a:pt x="642" y="37"/>
                    <a:pt x="639" y="36"/>
                    <a:pt x="636" y="36"/>
                  </a:cubicBezTo>
                  <a:cubicBezTo>
                    <a:pt x="636" y="36"/>
                    <a:pt x="637" y="36"/>
                    <a:pt x="638" y="36"/>
                  </a:cubicBezTo>
                  <a:cubicBezTo>
                    <a:pt x="639" y="36"/>
                    <a:pt x="640" y="36"/>
                    <a:pt x="641" y="37"/>
                  </a:cubicBezTo>
                  <a:cubicBezTo>
                    <a:pt x="643" y="37"/>
                    <a:pt x="644" y="37"/>
                    <a:pt x="645" y="38"/>
                  </a:cubicBezTo>
                  <a:cubicBezTo>
                    <a:pt x="646" y="38"/>
                    <a:pt x="646" y="38"/>
                    <a:pt x="646" y="38"/>
                  </a:cubicBezTo>
                  <a:cubicBezTo>
                    <a:pt x="646" y="38"/>
                    <a:pt x="646" y="38"/>
                    <a:pt x="646" y="38"/>
                  </a:cubicBezTo>
                  <a:moveTo>
                    <a:pt x="609" y="43"/>
                  </a:moveTo>
                  <a:cubicBezTo>
                    <a:pt x="603" y="41"/>
                    <a:pt x="597" y="40"/>
                    <a:pt x="591" y="39"/>
                  </a:cubicBezTo>
                  <a:cubicBezTo>
                    <a:pt x="586" y="38"/>
                    <a:pt x="580" y="37"/>
                    <a:pt x="574" y="36"/>
                  </a:cubicBezTo>
                  <a:cubicBezTo>
                    <a:pt x="576" y="36"/>
                    <a:pt x="577" y="36"/>
                    <a:pt x="579" y="36"/>
                  </a:cubicBezTo>
                  <a:cubicBezTo>
                    <a:pt x="584" y="35"/>
                    <a:pt x="589" y="35"/>
                    <a:pt x="594" y="35"/>
                  </a:cubicBezTo>
                  <a:cubicBezTo>
                    <a:pt x="598" y="35"/>
                    <a:pt x="602" y="36"/>
                    <a:pt x="606" y="36"/>
                  </a:cubicBezTo>
                  <a:cubicBezTo>
                    <a:pt x="606" y="38"/>
                    <a:pt x="607" y="41"/>
                    <a:pt x="609" y="43"/>
                  </a:cubicBezTo>
                  <a:moveTo>
                    <a:pt x="645" y="42"/>
                  </a:moveTo>
                  <a:cubicBezTo>
                    <a:pt x="645" y="41"/>
                    <a:pt x="645" y="41"/>
                    <a:pt x="645" y="41"/>
                  </a:cubicBezTo>
                  <a:cubicBezTo>
                    <a:pt x="639" y="40"/>
                    <a:pt x="633" y="39"/>
                    <a:pt x="626" y="37"/>
                  </a:cubicBezTo>
                  <a:cubicBezTo>
                    <a:pt x="626" y="37"/>
                    <a:pt x="625" y="37"/>
                    <a:pt x="625" y="37"/>
                  </a:cubicBezTo>
                  <a:cubicBezTo>
                    <a:pt x="625" y="37"/>
                    <a:pt x="625" y="36"/>
                    <a:pt x="625" y="36"/>
                  </a:cubicBezTo>
                  <a:cubicBezTo>
                    <a:pt x="625" y="35"/>
                    <a:pt x="625" y="35"/>
                    <a:pt x="625" y="35"/>
                  </a:cubicBezTo>
                  <a:cubicBezTo>
                    <a:pt x="625" y="35"/>
                    <a:pt x="625" y="35"/>
                    <a:pt x="625" y="35"/>
                  </a:cubicBezTo>
                  <a:cubicBezTo>
                    <a:pt x="626" y="35"/>
                    <a:pt x="626" y="35"/>
                    <a:pt x="626" y="35"/>
                  </a:cubicBezTo>
                  <a:cubicBezTo>
                    <a:pt x="633" y="36"/>
                    <a:pt x="639" y="38"/>
                    <a:pt x="646" y="39"/>
                  </a:cubicBezTo>
                  <a:cubicBezTo>
                    <a:pt x="645" y="40"/>
                    <a:pt x="645" y="40"/>
                    <a:pt x="645" y="41"/>
                  </a:cubicBezTo>
                  <a:cubicBezTo>
                    <a:pt x="645" y="42"/>
                    <a:pt x="645" y="42"/>
                    <a:pt x="645" y="42"/>
                  </a:cubicBezTo>
                  <a:moveTo>
                    <a:pt x="626" y="34"/>
                  </a:moveTo>
                  <a:cubicBezTo>
                    <a:pt x="625" y="34"/>
                    <a:pt x="625" y="34"/>
                    <a:pt x="624" y="34"/>
                  </a:cubicBezTo>
                  <a:cubicBezTo>
                    <a:pt x="624" y="34"/>
                    <a:pt x="624" y="34"/>
                    <a:pt x="624" y="34"/>
                  </a:cubicBezTo>
                  <a:cubicBezTo>
                    <a:pt x="625" y="34"/>
                    <a:pt x="625" y="34"/>
                    <a:pt x="626" y="34"/>
                  </a:cubicBezTo>
                  <a:moveTo>
                    <a:pt x="606" y="33"/>
                  </a:moveTo>
                  <a:cubicBezTo>
                    <a:pt x="592" y="30"/>
                    <a:pt x="578" y="27"/>
                    <a:pt x="564" y="24"/>
                  </a:cubicBezTo>
                  <a:cubicBezTo>
                    <a:pt x="579" y="26"/>
                    <a:pt x="593" y="29"/>
                    <a:pt x="607" y="31"/>
                  </a:cubicBezTo>
                  <a:cubicBezTo>
                    <a:pt x="607" y="32"/>
                    <a:pt x="607" y="32"/>
                    <a:pt x="606" y="33"/>
                  </a:cubicBezTo>
                  <a:moveTo>
                    <a:pt x="505" y="11"/>
                  </a:moveTo>
                  <a:cubicBezTo>
                    <a:pt x="505" y="12"/>
                    <a:pt x="505" y="12"/>
                    <a:pt x="505" y="12"/>
                  </a:cubicBezTo>
                  <a:cubicBezTo>
                    <a:pt x="536" y="16"/>
                    <a:pt x="567" y="21"/>
                    <a:pt x="597" y="28"/>
                  </a:cubicBezTo>
                  <a:cubicBezTo>
                    <a:pt x="601" y="28"/>
                    <a:pt x="604" y="29"/>
                    <a:pt x="608" y="30"/>
                  </a:cubicBezTo>
                  <a:cubicBezTo>
                    <a:pt x="608" y="30"/>
                    <a:pt x="608" y="30"/>
                    <a:pt x="608" y="30"/>
                  </a:cubicBezTo>
                  <a:cubicBezTo>
                    <a:pt x="605" y="30"/>
                    <a:pt x="602" y="29"/>
                    <a:pt x="599" y="29"/>
                  </a:cubicBezTo>
                  <a:cubicBezTo>
                    <a:pt x="596" y="28"/>
                    <a:pt x="593" y="28"/>
                    <a:pt x="590" y="27"/>
                  </a:cubicBezTo>
                  <a:cubicBezTo>
                    <a:pt x="583" y="26"/>
                    <a:pt x="577" y="25"/>
                    <a:pt x="571" y="24"/>
                  </a:cubicBezTo>
                  <a:cubicBezTo>
                    <a:pt x="568" y="24"/>
                    <a:pt x="564" y="23"/>
                    <a:pt x="561" y="23"/>
                  </a:cubicBezTo>
                  <a:cubicBezTo>
                    <a:pt x="557" y="22"/>
                    <a:pt x="553" y="22"/>
                    <a:pt x="549" y="21"/>
                  </a:cubicBezTo>
                  <a:cubicBezTo>
                    <a:pt x="534" y="18"/>
                    <a:pt x="520" y="16"/>
                    <a:pt x="505" y="14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8" y="15"/>
                    <a:pt x="511" y="16"/>
                    <a:pt x="515" y="16"/>
                  </a:cubicBezTo>
                  <a:cubicBezTo>
                    <a:pt x="519" y="17"/>
                    <a:pt x="524" y="18"/>
                    <a:pt x="528" y="18"/>
                  </a:cubicBezTo>
                  <a:cubicBezTo>
                    <a:pt x="530" y="19"/>
                    <a:pt x="531" y="19"/>
                    <a:pt x="533" y="19"/>
                  </a:cubicBezTo>
                  <a:cubicBezTo>
                    <a:pt x="532" y="19"/>
                    <a:pt x="532" y="19"/>
                    <a:pt x="532" y="19"/>
                  </a:cubicBezTo>
                  <a:cubicBezTo>
                    <a:pt x="527" y="19"/>
                    <a:pt x="521" y="18"/>
                    <a:pt x="515" y="17"/>
                  </a:cubicBezTo>
                  <a:cubicBezTo>
                    <a:pt x="512" y="17"/>
                    <a:pt x="509" y="17"/>
                    <a:pt x="505" y="16"/>
                  </a:cubicBezTo>
                  <a:cubicBezTo>
                    <a:pt x="505" y="17"/>
                    <a:pt x="505" y="17"/>
                    <a:pt x="505" y="17"/>
                  </a:cubicBezTo>
                  <a:cubicBezTo>
                    <a:pt x="520" y="19"/>
                    <a:pt x="535" y="20"/>
                    <a:pt x="549" y="22"/>
                  </a:cubicBezTo>
                  <a:cubicBezTo>
                    <a:pt x="553" y="23"/>
                    <a:pt x="556" y="23"/>
                    <a:pt x="559" y="24"/>
                  </a:cubicBezTo>
                  <a:cubicBezTo>
                    <a:pt x="565" y="25"/>
                    <a:pt x="571" y="26"/>
                    <a:pt x="576" y="27"/>
                  </a:cubicBezTo>
                  <a:cubicBezTo>
                    <a:pt x="581" y="28"/>
                    <a:pt x="586" y="29"/>
                    <a:pt x="590" y="30"/>
                  </a:cubicBezTo>
                  <a:cubicBezTo>
                    <a:pt x="592" y="31"/>
                    <a:pt x="594" y="31"/>
                    <a:pt x="596" y="31"/>
                  </a:cubicBezTo>
                  <a:cubicBezTo>
                    <a:pt x="595" y="31"/>
                    <a:pt x="594" y="31"/>
                    <a:pt x="593" y="31"/>
                  </a:cubicBezTo>
                  <a:cubicBezTo>
                    <a:pt x="590" y="30"/>
                    <a:pt x="586" y="30"/>
                    <a:pt x="583" y="29"/>
                  </a:cubicBezTo>
                  <a:cubicBezTo>
                    <a:pt x="578" y="28"/>
                    <a:pt x="573" y="28"/>
                    <a:pt x="568" y="27"/>
                  </a:cubicBezTo>
                  <a:cubicBezTo>
                    <a:pt x="565" y="26"/>
                    <a:pt x="561" y="26"/>
                    <a:pt x="557" y="25"/>
                  </a:cubicBezTo>
                  <a:cubicBezTo>
                    <a:pt x="553" y="25"/>
                    <a:pt x="548" y="24"/>
                    <a:pt x="543" y="23"/>
                  </a:cubicBezTo>
                  <a:cubicBezTo>
                    <a:pt x="539" y="23"/>
                    <a:pt x="536" y="23"/>
                    <a:pt x="532" y="22"/>
                  </a:cubicBezTo>
                  <a:cubicBezTo>
                    <a:pt x="527" y="22"/>
                    <a:pt x="523" y="21"/>
                    <a:pt x="518" y="20"/>
                  </a:cubicBezTo>
                  <a:cubicBezTo>
                    <a:pt x="514" y="20"/>
                    <a:pt x="510" y="20"/>
                    <a:pt x="507" y="19"/>
                  </a:cubicBezTo>
                  <a:cubicBezTo>
                    <a:pt x="506" y="19"/>
                    <a:pt x="506" y="19"/>
                    <a:pt x="505" y="19"/>
                  </a:cubicBezTo>
                  <a:cubicBezTo>
                    <a:pt x="505" y="20"/>
                    <a:pt x="505" y="20"/>
                    <a:pt x="505" y="20"/>
                  </a:cubicBezTo>
                  <a:cubicBezTo>
                    <a:pt x="507" y="20"/>
                    <a:pt x="508" y="20"/>
                    <a:pt x="509" y="20"/>
                  </a:cubicBezTo>
                  <a:cubicBezTo>
                    <a:pt x="513" y="21"/>
                    <a:pt x="517" y="21"/>
                    <a:pt x="520" y="22"/>
                  </a:cubicBezTo>
                  <a:cubicBezTo>
                    <a:pt x="525" y="22"/>
                    <a:pt x="530" y="23"/>
                    <a:pt x="535" y="23"/>
                  </a:cubicBezTo>
                  <a:cubicBezTo>
                    <a:pt x="539" y="24"/>
                    <a:pt x="543" y="24"/>
                    <a:pt x="546" y="25"/>
                  </a:cubicBezTo>
                  <a:cubicBezTo>
                    <a:pt x="551" y="25"/>
                    <a:pt x="556" y="26"/>
                    <a:pt x="561" y="27"/>
                  </a:cubicBezTo>
                  <a:cubicBezTo>
                    <a:pt x="565" y="27"/>
                    <a:pt x="569" y="28"/>
                    <a:pt x="573" y="28"/>
                  </a:cubicBezTo>
                  <a:cubicBezTo>
                    <a:pt x="577" y="29"/>
                    <a:pt x="582" y="30"/>
                    <a:pt x="587" y="31"/>
                  </a:cubicBezTo>
                  <a:cubicBezTo>
                    <a:pt x="591" y="31"/>
                    <a:pt x="595" y="32"/>
                    <a:pt x="598" y="33"/>
                  </a:cubicBezTo>
                  <a:cubicBezTo>
                    <a:pt x="601" y="33"/>
                    <a:pt x="604" y="34"/>
                    <a:pt x="606" y="34"/>
                  </a:cubicBezTo>
                  <a:cubicBezTo>
                    <a:pt x="606" y="35"/>
                    <a:pt x="606" y="35"/>
                    <a:pt x="606" y="35"/>
                  </a:cubicBezTo>
                  <a:cubicBezTo>
                    <a:pt x="602" y="35"/>
                    <a:pt x="598" y="34"/>
                    <a:pt x="594" y="34"/>
                  </a:cubicBezTo>
                  <a:cubicBezTo>
                    <a:pt x="586" y="34"/>
                    <a:pt x="579" y="35"/>
                    <a:pt x="571" y="35"/>
                  </a:cubicBezTo>
                  <a:cubicBezTo>
                    <a:pt x="570" y="35"/>
                    <a:pt x="570" y="35"/>
                    <a:pt x="569" y="35"/>
                  </a:cubicBezTo>
                  <a:cubicBezTo>
                    <a:pt x="563" y="34"/>
                    <a:pt x="556" y="33"/>
                    <a:pt x="550" y="32"/>
                  </a:cubicBezTo>
                  <a:cubicBezTo>
                    <a:pt x="542" y="31"/>
                    <a:pt x="534" y="30"/>
                    <a:pt x="526" y="29"/>
                  </a:cubicBezTo>
                  <a:cubicBezTo>
                    <a:pt x="520" y="28"/>
                    <a:pt x="514" y="27"/>
                    <a:pt x="507" y="26"/>
                  </a:cubicBezTo>
                  <a:cubicBezTo>
                    <a:pt x="507" y="26"/>
                    <a:pt x="506" y="26"/>
                    <a:pt x="505" y="26"/>
                  </a:cubicBezTo>
                  <a:cubicBezTo>
                    <a:pt x="505" y="27"/>
                    <a:pt x="505" y="27"/>
                    <a:pt x="505" y="27"/>
                  </a:cubicBezTo>
                  <a:cubicBezTo>
                    <a:pt x="526" y="29"/>
                    <a:pt x="547" y="32"/>
                    <a:pt x="568" y="36"/>
                  </a:cubicBezTo>
                  <a:cubicBezTo>
                    <a:pt x="547" y="37"/>
                    <a:pt x="526" y="41"/>
                    <a:pt x="505" y="46"/>
                  </a:cubicBezTo>
                  <a:cubicBezTo>
                    <a:pt x="505" y="47"/>
                    <a:pt x="505" y="47"/>
                    <a:pt x="505" y="47"/>
                  </a:cubicBezTo>
                  <a:cubicBezTo>
                    <a:pt x="506" y="47"/>
                    <a:pt x="507" y="47"/>
                    <a:pt x="507" y="46"/>
                  </a:cubicBezTo>
                  <a:cubicBezTo>
                    <a:pt x="510" y="46"/>
                    <a:pt x="513" y="45"/>
                    <a:pt x="516" y="44"/>
                  </a:cubicBezTo>
                  <a:cubicBezTo>
                    <a:pt x="519" y="44"/>
                    <a:pt x="521" y="43"/>
                    <a:pt x="523" y="43"/>
                  </a:cubicBezTo>
                  <a:cubicBezTo>
                    <a:pt x="526" y="42"/>
                    <a:pt x="529" y="42"/>
                    <a:pt x="532" y="41"/>
                  </a:cubicBezTo>
                  <a:cubicBezTo>
                    <a:pt x="535" y="41"/>
                    <a:pt x="537" y="40"/>
                    <a:pt x="540" y="40"/>
                  </a:cubicBezTo>
                  <a:cubicBezTo>
                    <a:pt x="542" y="39"/>
                    <a:pt x="545" y="39"/>
                    <a:pt x="548" y="39"/>
                  </a:cubicBezTo>
                  <a:cubicBezTo>
                    <a:pt x="550" y="38"/>
                    <a:pt x="553" y="38"/>
                    <a:pt x="556" y="38"/>
                  </a:cubicBezTo>
                  <a:cubicBezTo>
                    <a:pt x="559" y="37"/>
                    <a:pt x="561" y="37"/>
                    <a:pt x="563" y="37"/>
                  </a:cubicBezTo>
                  <a:cubicBezTo>
                    <a:pt x="566" y="36"/>
                    <a:pt x="568" y="36"/>
                    <a:pt x="571" y="36"/>
                  </a:cubicBezTo>
                  <a:cubicBezTo>
                    <a:pt x="584" y="38"/>
                    <a:pt x="598" y="41"/>
                    <a:pt x="611" y="44"/>
                  </a:cubicBezTo>
                  <a:cubicBezTo>
                    <a:pt x="612" y="44"/>
                    <a:pt x="614" y="45"/>
                    <a:pt x="615" y="45"/>
                  </a:cubicBezTo>
                  <a:cubicBezTo>
                    <a:pt x="616" y="45"/>
                    <a:pt x="616" y="45"/>
                    <a:pt x="616" y="45"/>
                  </a:cubicBezTo>
                  <a:cubicBezTo>
                    <a:pt x="626" y="47"/>
                    <a:pt x="637" y="49"/>
                    <a:pt x="647" y="52"/>
                  </a:cubicBezTo>
                  <a:cubicBezTo>
                    <a:pt x="648" y="52"/>
                    <a:pt x="648" y="52"/>
                    <a:pt x="648" y="52"/>
                  </a:cubicBezTo>
                  <a:cubicBezTo>
                    <a:pt x="648" y="52"/>
                    <a:pt x="648" y="53"/>
                    <a:pt x="649" y="53"/>
                  </a:cubicBezTo>
                  <a:cubicBezTo>
                    <a:pt x="652" y="55"/>
                    <a:pt x="655" y="57"/>
                    <a:pt x="658" y="59"/>
                  </a:cubicBezTo>
                  <a:cubicBezTo>
                    <a:pt x="660" y="60"/>
                    <a:pt x="661" y="61"/>
                    <a:pt x="662" y="61"/>
                  </a:cubicBezTo>
                  <a:cubicBezTo>
                    <a:pt x="665" y="63"/>
                    <a:pt x="667" y="64"/>
                    <a:pt x="669" y="66"/>
                  </a:cubicBezTo>
                  <a:cubicBezTo>
                    <a:pt x="671" y="67"/>
                    <a:pt x="673" y="68"/>
                    <a:pt x="675" y="70"/>
                  </a:cubicBezTo>
                  <a:cubicBezTo>
                    <a:pt x="677" y="71"/>
                    <a:pt x="678" y="72"/>
                    <a:pt x="680" y="74"/>
                  </a:cubicBezTo>
                  <a:cubicBezTo>
                    <a:pt x="682" y="75"/>
                    <a:pt x="684" y="77"/>
                    <a:pt x="686" y="78"/>
                  </a:cubicBezTo>
                  <a:cubicBezTo>
                    <a:pt x="688" y="79"/>
                    <a:pt x="690" y="80"/>
                    <a:pt x="691" y="82"/>
                  </a:cubicBezTo>
                  <a:cubicBezTo>
                    <a:pt x="693" y="83"/>
                    <a:pt x="695" y="85"/>
                    <a:pt x="698" y="87"/>
                  </a:cubicBezTo>
                  <a:cubicBezTo>
                    <a:pt x="699" y="88"/>
                    <a:pt x="701" y="89"/>
                    <a:pt x="702" y="91"/>
                  </a:cubicBezTo>
                  <a:cubicBezTo>
                    <a:pt x="704" y="92"/>
                    <a:pt x="707" y="94"/>
                    <a:pt x="709" y="96"/>
                  </a:cubicBezTo>
                  <a:cubicBezTo>
                    <a:pt x="710" y="97"/>
                    <a:pt x="712" y="99"/>
                    <a:pt x="713" y="100"/>
                  </a:cubicBezTo>
                  <a:cubicBezTo>
                    <a:pt x="716" y="102"/>
                    <a:pt x="718" y="104"/>
                    <a:pt x="720" y="106"/>
                  </a:cubicBezTo>
                  <a:cubicBezTo>
                    <a:pt x="722" y="107"/>
                    <a:pt x="723" y="109"/>
                    <a:pt x="724" y="110"/>
                  </a:cubicBezTo>
                  <a:cubicBezTo>
                    <a:pt x="727" y="112"/>
                    <a:pt x="729" y="114"/>
                    <a:pt x="731" y="116"/>
                  </a:cubicBezTo>
                  <a:cubicBezTo>
                    <a:pt x="733" y="118"/>
                    <a:pt x="734" y="119"/>
                    <a:pt x="736" y="120"/>
                  </a:cubicBezTo>
                  <a:cubicBezTo>
                    <a:pt x="738" y="123"/>
                    <a:pt x="740" y="125"/>
                    <a:pt x="742" y="127"/>
                  </a:cubicBezTo>
                  <a:cubicBezTo>
                    <a:pt x="744" y="129"/>
                    <a:pt x="745" y="130"/>
                    <a:pt x="747" y="132"/>
                  </a:cubicBezTo>
                  <a:cubicBezTo>
                    <a:pt x="749" y="134"/>
                    <a:pt x="751" y="136"/>
                    <a:pt x="753" y="138"/>
                  </a:cubicBezTo>
                  <a:cubicBezTo>
                    <a:pt x="755" y="139"/>
                    <a:pt x="756" y="141"/>
                    <a:pt x="757" y="142"/>
                  </a:cubicBezTo>
                  <a:cubicBezTo>
                    <a:pt x="757" y="141"/>
                    <a:pt x="757" y="141"/>
                    <a:pt x="757" y="141"/>
                  </a:cubicBezTo>
                  <a:cubicBezTo>
                    <a:pt x="756" y="140"/>
                    <a:pt x="756" y="139"/>
                    <a:pt x="755" y="139"/>
                  </a:cubicBezTo>
                  <a:cubicBezTo>
                    <a:pt x="753" y="136"/>
                    <a:pt x="751" y="134"/>
                    <a:pt x="749" y="132"/>
                  </a:cubicBezTo>
                  <a:cubicBezTo>
                    <a:pt x="747" y="130"/>
                    <a:pt x="745" y="129"/>
                    <a:pt x="744" y="127"/>
                  </a:cubicBezTo>
                  <a:cubicBezTo>
                    <a:pt x="741" y="125"/>
                    <a:pt x="739" y="123"/>
                    <a:pt x="737" y="121"/>
                  </a:cubicBezTo>
                  <a:cubicBezTo>
                    <a:pt x="736" y="119"/>
                    <a:pt x="734" y="118"/>
                    <a:pt x="732" y="116"/>
                  </a:cubicBezTo>
                  <a:cubicBezTo>
                    <a:pt x="730" y="114"/>
                    <a:pt x="728" y="112"/>
                    <a:pt x="726" y="110"/>
                  </a:cubicBezTo>
                  <a:cubicBezTo>
                    <a:pt x="724" y="109"/>
                    <a:pt x="723" y="107"/>
                    <a:pt x="721" y="106"/>
                  </a:cubicBezTo>
                  <a:cubicBezTo>
                    <a:pt x="719" y="104"/>
                    <a:pt x="717" y="102"/>
                    <a:pt x="715" y="100"/>
                  </a:cubicBezTo>
                  <a:cubicBezTo>
                    <a:pt x="713" y="99"/>
                    <a:pt x="712" y="97"/>
                    <a:pt x="710" y="96"/>
                  </a:cubicBezTo>
                  <a:cubicBezTo>
                    <a:pt x="708" y="94"/>
                    <a:pt x="706" y="93"/>
                    <a:pt x="704" y="91"/>
                  </a:cubicBezTo>
                  <a:cubicBezTo>
                    <a:pt x="702" y="90"/>
                    <a:pt x="701" y="88"/>
                    <a:pt x="699" y="87"/>
                  </a:cubicBezTo>
                  <a:cubicBezTo>
                    <a:pt x="697" y="85"/>
                    <a:pt x="695" y="84"/>
                    <a:pt x="693" y="82"/>
                  </a:cubicBezTo>
                  <a:cubicBezTo>
                    <a:pt x="691" y="81"/>
                    <a:pt x="690" y="80"/>
                    <a:pt x="688" y="78"/>
                  </a:cubicBezTo>
                  <a:cubicBezTo>
                    <a:pt x="686" y="77"/>
                    <a:pt x="684" y="75"/>
                    <a:pt x="682" y="74"/>
                  </a:cubicBezTo>
                  <a:cubicBezTo>
                    <a:pt x="680" y="73"/>
                    <a:pt x="679" y="72"/>
                    <a:pt x="677" y="70"/>
                  </a:cubicBezTo>
                  <a:cubicBezTo>
                    <a:pt x="675" y="69"/>
                    <a:pt x="673" y="68"/>
                    <a:pt x="671" y="66"/>
                  </a:cubicBezTo>
                  <a:cubicBezTo>
                    <a:pt x="670" y="65"/>
                    <a:pt x="668" y="64"/>
                    <a:pt x="666" y="63"/>
                  </a:cubicBezTo>
                  <a:cubicBezTo>
                    <a:pt x="664" y="62"/>
                    <a:pt x="662" y="60"/>
                    <a:pt x="660" y="59"/>
                  </a:cubicBezTo>
                  <a:cubicBezTo>
                    <a:pt x="659" y="58"/>
                    <a:pt x="657" y="57"/>
                    <a:pt x="655" y="56"/>
                  </a:cubicBezTo>
                  <a:cubicBezTo>
                    <a:pt x="653" y="55"/>
                    <a:pt x="652" y="54"/>
                    <a:pt x="650" y="53"/>
                  </a:cubicBezTo>
                  <a:cubicBezTo>
                    <a:pt x="649" y="52"/>
                    <a:pt x="649" y="52"/>
                    <a:pt x="649" y="52"/>
                  </a:cubicBezTo>
                  <a:cubicBezTo>
                    <a:pt x="658" y="54"/>
                    <a:pt x="667" y="57"/>
                    <a:pt x="675" y="59"/>
                  </a:cubicBezTo>
                  <a:cubicBezTo>
                    <a:pt x="678" y="60"/>
                    <a:pt x="682" y="61"/>
                    <a:pt x="685" y="62"/>
                  </a:cubicBezTo>
                  <a:cubicBezTo>
                    <a:pt x="692" y="64"/>
                    <a:pt x="700" y="66"/>
                    <a:pt x="707" y="68"/>
                  </a:cubicBezTo>
                  <a:cubicBezTo>
                    <a:pt x="707" y="69"/>
                    <a:pt x="707" y="70"/>
                    <a:pt x="707" y="70"/>
                  </a:cubicBezTo>
                  <a:cubicBezTo>
                    <a:pt x="707" y="76"/>
                    <a:pt x="711" y="80"/>
                    <a:pt x="716" y="80"/>
                  </a:cubicBezTo>
                  <a:cubicBezTo>
                    <a:pt x="719" y="80"/>
                    <a:pt x="721" y="79"/>
                    <a:pt x="723" y="77"/>
                  </a:cubicBezTo>
                  <a:cubicBezTo>
                    <a:pt x="727" y="81"/>
                    <a:pt x="732" y="86"/>
                    <a:pt x="736" y="91"/>
                  </a:cubicBezTo>
                  <a:cubicBezTo>
                    <a:pt x="737" y="93"/>
                    <a:pt x="739" y="94"/>
                    <a:pt x="740" y="96"/>
                  </a:cubicBezTo>
                  <a:cubicBezTo>
                    <a:pt x="742" y="98"/>
                    <a:pt x="744" y="101"/>
                    <a:pt x="746" y="103"/>
                  </a:cubicBezTo>
                  <a:cubicBezTo>
                    <a:pt x="747" y="105"/>
                    <a:pt x="749" y="108"/>
                    <a:pt x="751" y="110"/>
                  </a:cubicBezTo>
                  <a:cubicBezTo>
                    <a:pt x="752" y="112"/>
                    <a:pt x="754" y="114"/>
                    <a:pt x="756" y="116"/>
                  </a:cubicBezTo>
                  <a:cubicBezTo>
                    <a:pt x="756" y="117"/>
                    <a:pt x="757" y="118"/>
                    <a:pt x="757" y="119"/>
                  </a:cubicBezTo>
                  <a:cubicBezTo>
                    <a:pt x="757" y="117"/>
                    <a:pt x="757" y="117"/>
                    <a:pt x="757" y="117"/>
                  </a:cubicBezTo>
                  <a:cubicBezTo>
                    <a:pt x="757" y="117"/>
                    <a:pt x="757" y="117"/>
                    <a:pt x="757" y="117"/>
                  </a:cubicBezTo>
                  <a:cubicBezTo>
                    <a:pt x="755" y="115"/>
                    <a:pt x="754" y="113"/>
                    <a:pt x="753" y="111"/>
                  </a:cubicBezTo>
                  <a:cubicBezTo>
                    <a:pt x="751" y="109"/>
                    <a:pt x="749" y="106"/>
                    <a:pt x="747" y="103"/>
                  </a:cubicBezTo>
                  <a:cubicBezTo>
                    <a:pt x="745" y="101"/>
                    <a:pt x="744" y="100"/>
                    <a:pt x="743" y="98"/>
                  </a:cubicBezTo>
                  <a:cubicBezTo>
                    <a:pt x="741" y="96"/>
                    <a:pt x="739" y="93"/>
                    <a:pt x="737" y="91"/>
                  </a:cubicBezTo>
                  <a:cubicBezTo>
                    <a:pt x="736" y="89"/>
                    <a:pt x="734" y="88"/>
                    <a:pt x="733" y="86"/>
                  </a:cubicBezTo>
                  <a:cubicBezTo>
                    <a:pt x="731" y="84"/>
                    <a:pt x="729" y="82"/>
                    <a:pt x="727" y="80"/>
                  </a:cubicBezTo>
                  <a:cubicBezTo>
                    <a:pt x="726" y="79"/>
                    <a:pt x="725" y="78"/>
                    <a:pt x="723" y="76"/>
                  </a:cubicBezTo>
                  <a:cubicBezTo>
                    <a:pt x="724" y="76"/>
                    <a:pt x="725" y="75"/>
                    <a:pt x="725" y="74"/>
                  </a:cubicBezTo>
                  <a:cubicBezTo>
                    <a:pt x="727" y="75"/>
                    <a:pt x="729" y="76"/>
                    <a:pt x="731" y="76"/>
                  </a:cubicBezTo>
                  <a:cubicBezTo>
                    <a:pt x="736" y="78"/>
                    <a:pt x="740" y="79"/>
                    <a:pt x="744" y="81"/>
                  </a:cubicBezTo>
                  <a:cubicBezTo>
                    <a:pt x="748" y="83"/>
                    <a:pt x="753" y="85"/>
                    <a:pt x="757" y="86"/>
                  </a:cubicBezTo>
                  <a:cubicBezTo>
                    <a:pt x="757" y="85"/>
                    <a:pt x="757" y="85"/>
                    <a:pt x="757" y="85"/>
                  </a:cubicBezTo>
                  <a:cubicBezTo>
                    <a:pt x="753" y="84"/>
                    <a:pt x="750" y="82"/>
                    <a:pt x="746" y="81"/>
                  </a:cubicBezTo>
                  <a:cubicBezTo>
                    <a:pt x="742" y="79"/>
                    <a:pt x="738" y="78"/>
                    <a:pt x="734" y="76"/>
                  </a:cubicBezTo>
                  <a:cubicBezTo>
                    <a:pt x="731" y="75"/>
                    <a:pt x="728" y="74"/>
                    <a:pt x="725" y="73"/>
                  </a:cubicBezTo>
                  <a:cubicBezTo>
                    <a:pt x="725" y="73"/>
                    <a:pt x="725" y="73"/>
                    <a:pt x="725" y="73"/>
                  </a:cubicBezTo>
                  <a:cubicBezTo>
                    <a:pt x="731" y="74"/>
                    <a:pt x="736" y="76"/>
                    <a:pt x="742" y="77"/>
                  </a:cubicBezTo>
                  <a:cubicBezTo>
                    <a:pt x="747" y="79"/>
                    <a:pt x="752" y="80"/>
                    <a:pt x="757" y="81"/>
                  </a:cubicBezTo>
                  <a:cubicBezTo>
                    <a:pt x="757" y="81"/>
                    <a:pt x="757" y="81"/>
                    <a:pt x="757" y="81"/>
                  </a:cubicBezTo>
                  <a:cubicBezTo>
                    <a:pt x="757" y="80"/>
                    <a:pt x="757" y="80"/>
                    <a:pt x="757" y="80"/>
                  </a:cubicBezTo>
                  <a:cubicBezTo>
                    <a:pt x="756" y="80"/>
                    <a:pt x="755" y="79"/>
                    <a:pt x="754" y="79"/>
                  </a:cubicBezTo>
                  <a:cubicBezTo>
                    <a:pt x="750" y="77"/>
                    <a:pt x="746" y="76"/>
                    <a:pt x="743" y="74"/>
                  </a:cubicBezTo>
                  <a:cubicBezTo>
                    <a:pt x="738" y="73"/>
                    <a:pt x="733" y="71"/>
                    <a:pt x="728" y="69"/>
                  </a:cubicBezTo>
                  <a:cubicBezTo>
                    <a:pt x="727" y="69"/>
                    <a:pt x="726" y="68"/>
                    <a:pt x="725" y="68"/>
                  </a:cubicBezTo>
                  <a:cubicBezTo>
                    <a:pt x="725" y="66"/>
                    <a:pt x="724" y="64"/>
                    <a:pt x="722" y="63"/>
                  </a:cubicBezTo>
                  <a:cubicBezTo>
                    <a:pt x="724" y="64"/>
                    <a:pt x="727" y="64"/>
                    <a:pt x="729" y="65"/>
                  </a:cubicBezTo>
                  <a:cubicBezTo>
                    <a:pt x="734" y="67"/>
                    <a:pt x="739" y="68"/>
                    <a:pt x="743" y="70"/>
                  </a:cubicBezTo>
                  <a:cubicBezTo>
                    <a:pt x="747" y="71"/>
                    <a:pt x="751" y="72"/>
                    <a:pt x="756" y="74"/>
                  </a:cubicBezTo>
                  <a:cubicBezTo>
                    <a:pt x="756" y="74"/>
                    <a:pt x="757" y="74"/>
                    <a:pt x="757" y="74"/>
                  </a:cubicBezTo>
                  <a:cubicBezTo>
                    <a:pt x="757" y="74"/>
                    <a:pt x="757" y="74"/>
                    <a:pt x="757" y="74"/>
                  </a:cubicBezTo>
                  <a:cubicBezTo>
                    <a:pt x="757" y="74"/>
                    <a:pt x="757" y="74"/>
                    <a:pt x="757" y="74"/>
                  </a:cubicBezTo>
                  <a:cubicBezTo>
                    <a:pt x="752" y="72"/>
                    <a:pt x="747" y="70"/>
                    <a:pt x="741" y="68"/>
                  </a:cubicBezTo>
                  <a:cubicBezTo>
                    <a:pt x="737" y="67"/>
                    <a:pt x="733" y="66"/>
                    <a:pt x="729" y="64"/>
                  </a:cubicBezTo>
                  <a:cubicBezTo>
                    <a:pt x="724" y="63"/>
                    <a:pt x="719" y="61"/>
                    <a:pt x="713" y="60"/>
                  </a:cubicBezTo>
                  <a:cubicBezTo>
                    <a:pt x="709" y="58"/>
                    <a:pt x="705" y="57"/>
                    <a:pt x="701" y="56"/>
                  </a:cubicBezTo>
                  <a:cubicBezTo>
                    <a:pt x="696" y="54"/>
                    <a:pt x="690" y="53"/>
                    <a:pt x="685" y="51"/>
                  </a:cubicBezTo>
                  <a:cubicBezTo>
                    <a:pt x="682" y="51"/>
                    <a:pt x="679" y="50"/>
                    <a:pt x="676" y="49"/>
                  </a:cubicBezTo>
                  <a:cubicBezTo>
                    <a:pt x="675" y="49"/>
                    <a:pt x="674" y="48"/>
                    <a:pt x="673" y="47"/>
                  </a:cubicBezTo>
                  <a:cubicBezTo>
                    <a:pt x="671" y="47"/>
                    <a:pt x="669" y="46"/>
                    <a:pt x="667" y="45"/>
                  </a:cubicBezTo>
                  <a:cubicBezTo>
                    <a:pt x="666" y="45"/>
                    <a:pt x="665" y="44"/>
                    <a:pt x="664" y="44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5" y="44"/>
                    <a:pt x="666" y="44"/>
                    <a:pt x="668" y="45"/>
                  </a:cubicBezTo>
                  <a:cubicBezTo>
                    <a:pt x="675" y="47"/>
                    <a:pt x="683" y="49"/>
                    <a:pt x="690" y="51"/>
                  </a:cubicBezTo>
                  <a:cubicBezTo>
                    <a:pt x="694" y="52"/>
                    <a:pt x="698" y="53"/>
                    <a:pt x="702" y="54"/>
                  </a:cubicBezTo>
                  <a:cubicBezTo>
                    <a:pt x="708" y="56"/>
                    <a:pt x="714" y="58"/>
                    <a:pt x="720" y="60"/>
                  </a:cubicBezTo>
                  <a:cubicBezTo>
                    <a:pt x="731" y="63"/>
                    <a:pt x="741" y="67"/>
                    <a:pt x="751" y="70"/>
                  </a:cubicBezTo>
                  <a:cubicBezTo>
                    <a:pt x="752" y="71"/>
                    <a:pt x="752" y="71"/>
                    <a:pt x="753" y="71"/>
                  </a:cubicBezTo>
                  <a:cubicBezTo>
                    <a:pt x="754" y="72"/>
                    <a:pt x="756" y="72"/>
                    <a:pt x="757" y="73"/>
                  </a:cubicBezTo>
                  <a:cubicBezTo>
                    <a:pt x="757" y="72"/>
                    <a:pt x="757" y="72"/>
                    <a:pt x="757" y="72"/>
                  </a:cubicBezTo>
                  <a:cubicBezTo>
                    <a:pt x="755" y="71"/>
                    <a:pt x="753" y="70"/>
                    <a:pt x="750" y="69"/>
                  </a:cubicBezTo>
                  <a:cubicBezTo>
                    <a:pt x="746" y="68"/>
                    <a:pt x="741" y="66"/>
                    <a:pt x="737" y="65"/>
                  </a:cubicBezTo>
                  <a:cubicBezTo>
                    <a:pt x="734" y="64"/>
                    <a:pt x="730" y="62"/>
                    <a:pt x="727" y="61"/>
                  </a:cubicBezTo>
                  <a:cubicBezTo>
                    <a:pt x="722" y="60"/>
                    <a:pt x="717" y="58"/>
                    <a:pt x="712" y="57"/>
                  </a:cubicBezTo>
                  <a:cubicBezTo>
                    <a:pt x="709" y="56"/>
                    <a:pt x="706" y="55"/>
                    <a:pt x="703" y="54"/>
                  </a:cubicBezTo>
                  <a:cubicBezTo>
                    <a:pt x="697" y="52"/>
                    <a:pt x="691" y="50"/>
                    <a:pt x="685" y="48"/>
                  </a:cubicBezTo>
                  <a:cubicBezTo>
                    <a:pt x="683" y="48"/>
                    <a:pt x="681" y="47"/>
                    <a:pt x="679" y="47"/>
                  </a:cubicBezTo>
                  <a:cubicBezTo>
                    <a:pt x="674" y="45"/>
                    <a:pt x="669" y="44"/>
                    <a:pt x="664" y="43"/>
                  </a:cubicBezTo>
                  <a:cubicBezTo>
                    <a:pt x="664" y="42"/>
                    <a:pt x="664" y="42"/>
                    <a:pt x="664" y="41"/>
                  </a:cubicBezTo>
                  <a:cubicBezTo>
                    <a:pt x="664" y="36"/>
                    <a:pt x="660" y="31"/>
                    <a:pt x="655" y="31"/>
                  </a:cubicBezTo>
                  <a:cubicBezTo>
                    <a:pt x="651" y="31"/>
                    <a:pt x="647" y="34"/>
                    <a:pt x="646" y="37"/>
                  </a:cubicBezTo>
                  <a:cubicBezTo>
                    <a:pt x="645" y="37"/>
                    <a:pt x="643" y="36"/>
                    <a:pt x="642" y="36"/>
                  </a:cubicBezTo>
                  <a:cubicBezTo>
                    <a:pt x="641" y="36"/>
                    <a:pt x="640" y="35"/>
                    <a:pt x="639" y="35"/>
                  </a:cubicBezTo>
                  <a:cubicBezTo>
                    <a:pt x="638" y="35"/>
                    <a:pt x="636" y="35"/>
                    <a:pt x="635" y="35"/>
                  </a:cubicBezTo>
                  <a:cubicBezTo>
                    <a:pt x="634" y="34"/>
                    <a:pt x="633" y="34"/>
                    <a:pt x="632" y="34"/>
                  </a:cubicBezTo>
                  <a:cubicBezTo>
                    <a:pt x="631" y="34"/>
                    <a:pt x="630" y="34"/>
                    <a:pt x="630" y="34"/>
                  </a:cubicBezTo>
                  <a:cubicBezTo>
                    <a:pt x="628" y="34"/>
                    <a:pt x="626" y="33"/>
                    <a:pt x="624" y="33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23" y="29"/>
                    <a:pt x="620" y="26"/>
                    <a:pt x="615" y="26"/>
                  </a:cubicBezTo>
                  <a:cubicBezTo>
                    <a:pt x="613" y="26"/>
                    <a:pt x="610" y="27"/>
                    <a:pt x="608" y="29"/>
                  </a:cubicBezTo>
                  <a:cubicBezTo>
                    <a:pt x="603" y="28"/>
                    <a:pt x="597" y="27"/>
                    <a:pt x="591" y="26"/>
                  </a:cubicBezTo>
                  <a:cubicBezTo>
                    <a:pt x="586" y="24"/>
                    <a:pt x="581" y="23"/>
                    <a:pt x="575" y="22"/>
                  </a:cubicBezTo>
                  <a:cubicBezTo>
                    <a:pt x="569" y="21"/>
                    <a:pt x="563" y="20"/>
                    <a:pt x="557" y="19"/>
                  </a:cubicBezTo>
                  <a:cubicBezTo>
                    <a:pt x="552" y="18"/>
                    <a:pt x="546" y="17"/>
                    <a:pt x="541" y="17"/>
                  </a:cubicBezTo>
                  <a:cubicBezTo>
                    <a:pt x="535" y="16"/>
                    <a:pt x="529" y="15"/>
                    <a:pt x="523" y="14"/>
                  </a:cubicBezTo>
                  <a:cubicBezTo>
                    <a:pt x="518" y="13"/>
                    <a:pt x="512" y="12"/>
                    <a:pt x="507" y="12"/>
                  </a:cubicBezTo>
                  <a:cubicBezTo>
                    <a:pt x="506" y="12"/>
                    <a:pt x="506" y="12"/>
                    <a:pt x="505" y="11"/>
                  </a:cubicBezTo>
                  <a:moveTo>
                    <a:pt x="27" y="241"/>
                  </a:moveTo>
                  <a:cubicBezTo>
                    <a:pt x="28" y="241"/>
                    <a:pt x="30" y="240"/>
                    <a:pt x="32" y="240"/>
                  </a:cubicBezTo>
                  <a:cubicBezTo>
                    <a:pt x="38" y="239"/>
                    <a:pt x="45" y="239"/>
                    <a:pt x="51" y="238"/>
                  </a:cubicBezTo>
                  <a:cubicBezTo>
                    <a:pt x="55" y="237"/>
                    <a:pt x="58" y="237"/>
                    <a:pt x="61" y="237"/>
                  </a:cubicBezTo>
                  <a:cubicBezTo>
                    <a:pt x="61" y="237"/>
                    <a:pt x="61" y="237"/>
                    <a:pt x="61" y="237"/>
                  </a:cubicBezTo>
                  <a:cubicBezTo>
                    <a:pt x="59" y="237"/>
                    <a:pt x="57" y="237"/>
                    <a:pt x="55" y="237"/>
                  </a:cubicBezTo>
                  <a:cubicBezTo>
                    <a:pt x="48" y="238"/>
                    <a:pt x="41" y="239"/>
                    <a:pt x="34" y="240"/>
                  </a:cubicBezTo>
                  <a:cubicBezTo>
                    <a:pt x="32" y="240"/>
                    <a:pt x="29" y="241"/>
                    <a:pt x="27" y="241"/>
                  </a:cubicBezTo>
                  <a:moveTo>
                    <a:pt x="67" y="227"/>
                  </a:moveTo>
                  <a:cubicBezTo>
                    <a:pt x="66" y="226"/>
                    <a:pt x="66" y="226"/>
                    <a:pt x="66" y="226"/>
                  </a:cubicBezTo>
                  <a:cubicBezTo>
                    <a:pt x="65" y="224"/>
                    <a:pt x="64" y="222"/>
                    <a:pt x="63" y="220"/>
                  </a:cubicBezTo>
                  <a:cubicBezTo>
                    <a:pt x="62" y="217"/>
                    <a:pt x="60" y="214"/>
                    <a:pt x="59" y="212"/>
                  </a:cubicBezTo>
                  <a:cubicBezTo>
                    <a:pt x="58" y="210"/>
                    <a:pt x="57" y="208"/>
                    <a:pt x="56" y="206"/>
                  </a:cubicBezTo>
                  <a:cubicBezTo>
                    <a:pt x="54" y="203"/>
                    <a:pt x="53" y="201"/>
                    <a:pt x="51" y="198"/>
                  </a:cubicBezTo>
                  <a:cubicBezTo>
                    <a:pt x="50" y="196"/>
                    <a:pt x="49" y="194"/>
                    <a:pt x="48" y="192"/>
                  </a:cubicBezTo>
                  <a:cubicBezTo>
                    <a:pt x="46" y="190"/>
                    <a:pt x="45" y="187"/>
                    <a:pt x="43" y="185"/>
                  </a:cubicBezTo>
                  <a:cubicBezTo>
                    <a:pt x="42" y="183"/>
                    <a:pt x="41" y="181"/>
                    <a:pt x="40" y="180"/>
                  </a:cubicBezTo>
                  <a:cubicBezTo>
                    <a:pt x="38" y="177"/>
                    <a:pt x="36" y="175"/>
                    <a:pt x="35" y="173"/>
                  </a:cubicBezTo>
                  <a:cubicBezTo>
                    <a:pt x="34" y="172"/>
                    <a:pt x="34" y="171"/>
                    <a:pt x="33" y="171"/>
                  </a:cubicBezTo>
                  <a:cubicBezTo>
                    <a:pt x="34" y="171"/>
                    <a:pt x="35" y="170"/>
                    <a:pt x="35" y="170"/>
                  </a:cubicBezTo>
                  <a:cubicBezTo>
                    <a:pt x="40" y="169"/>
                    <a:pt x="45" y="168"/>
                    <a:pt x="50" y="166"/>
                  </a:cubicBezTo>
                  <a:cubicBezTo>
                    <a:pt x="54" y="165"/>
                    <a:pt x="58" y="164"/>
                    <a:pt x="62" y="163"/>
                  </a:cubicBezTo>
                  <a:cubicBezTo>
                    <a:pt x="67" y="162"/>
                    <a:pt x="72" y="161"/>
                    <a:pt x="78" y="160"/>
                  </a:cubicBezTo>
                  <a:cubicBezTo>
                    <a:pt x="82" y="159"/>
                    <a:pt x="86" y="158"/>
                    <a:pt x="90" y="157"/>
                  </a:cubicBezTo>
                  <a:cubicBezTo>
                    <a:pt x="95" y="156"/>
                    <a:pt x="100" y="155"/>
                    <a:pt x="105" y="154"/>
                  </a:cubicBezTo>
                  <a:cubicBezTo>
                    <a:pt x="107" y="153"/>
                    <a:pt x="108" y="153"/>
                    <a:pt x="110" y="153"/>
                  </a:cubicBezTo>
                  <a:cubicBezTo>
                    <a:pt x="105" y="161"/>
                    <a:pt x="100" y="170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3" y="186"/>
                    <a:pt x="90" y="192"/>
                    <a:pt x="87" y="197"/>
                  </a:cubicBezTo>
                  <a:cubicBezTo>
                    <a:pt x="86" y="200"/>
                    <a:pt x="85" y="203"/>
                    <a:pt x="83" y="206"/>
                  </a:cubicBezTo>
                  <a:cubicBezTo>
                    <a:pt x="82" y="209"/>
                    <a:pt x="80" y="212"/>
                    <a:pt x="79" y="216"/>
                  </a:cubicBezTo>
                  <a:cubicBezTo>
                    <a:pt x="77" y="219"/>
                    <a:pt x="76" y="223"/>
                    <a:pt x="74" y="226"/>
                  </a:cubicBezTo>
                  <a:cubicBezTo>
                    <a:pt x="73" y="226"/>
                    <a:pt x="72" y="226"/>
                    <a:pt x="71" y="226"/>
                  </a:cubicBezTo>
                  <a:cubicBezTo>
                    <a:pt x="69" y="226"/>
                    <a:pt x="68" y="226"/>
                    <a:pt x="67" y="227"/>
                  </a:cubicBezTo>
                  <a:moveTo>
                    <a:pt x="75" y="227"/>
                  </a:moveTo>
                  <a:cubicBezTo>
                    <a:pt x="75" y="227"/>
                    <a:pt x="75" y="227"/>
                    <a:pt x="75" y="227"/>
                  </a:cubicBezTo>
                  <a:cubicBezTo>
                    <a:pt x="75" y="226"/>
                    <a:pt x="76" y="225"/>
                    <a:pt x="76" y="223"/>
                  </a:cubicBezTo>
                  <a:cubicBezTo>
                    <a:pt x="78" y="220"/>
                    <a:pt x="79" y="217"/>
                    <a:pt x="81" y="214"/>
                  </a:cubicBezTo>
                  <a:cubicBezTo>
                    <a:pt x="82" y="211"/>
                    <a:pt x="83" y="208"/>
                    <a:pt x="85" y="205"/>
                  </a:cubicBezTo>
                  <a:cubicBezTo>
                    <a:pt x="86" y="202"/>
                    <a:pt x="88" y="199"/>
                    <a:pt x="89" y="196"/>
                  </a:cubicBezTo>
                  <a:cubicBezTo>
                    <a:pt x="90" y="193"/>
                    <a:pt x="92" y="190"/>
                    <a:pt x="93" y="187"/>
                  </a:cubicBezTo>
                  <a:cubicBezTo>
                    <a:pt x="95" y="184"/>
                    <a:pt x="96" y="181"/>
                    <a:pt x="97" y="179"/>
                  </a:cubicBezTo>
                  <a:cubicBezTo>
                    <a:pt x="99" y="175"/>
                    <a:pt x="100" y="173"/>
                    <a:pt x="102" y="170"/>
                  </a:cubicBezTo>
                  <a:cubicBezTo>
                    <a:pt x="103" y="167"/>
                    <a:pt x="104" y="164"/>
                    <a:pt x="106" y="162"/>
                  </a:cubicBezTo>
                  <a:cubicBezTo>
                    <a:pt x="107" y="159"/>
                    <a:pt x="109" y="156"/>
                    <a:pt x="110" y="153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3" y="152"/>
                    <a:pt x="115" y="152"/>
                    <a:pt x="117" y="151"/>
                  </a:cubicBezTo>
                  <a:cubicBezTo>
                    <a:pt x="121" y="150"/>
                    <a:pt x="125" y="150"/>
                    <a:pt x="129" y="149"/>
                  </a:cubicBezTo>
                  <a:cubicBezTo>
                    <a:pt x="129" y="149"/>
                    <a:pt x="128" y="150"/>
                    <a:pt x="128" y="150"/>
                  </a:cubicBezTo>
                  <a:cubicBezTo>
                    <a:pt x="126" y="153"/>
                    <a:pt x="124" y="156"/>
                    <a:pt x="122" y="158"/>
                  </a:cubicBezTo>
                  <a:cubicBezTo>
                    <a:pt x="120" y="161"/>
                    <a:pt x="118" y="164"/>
                    <a:pt x="116" y="166"/>
                  </a:cubicBezTo>
                  <a:cubicBezTo>
                    <a:pt x="114" y="169"/>
                    <a:pt x="112" y="172"/>
                    <a:pt x="109" y="175"/>
                  </a:cubicBezTo>
                  <a:cubicBezTo>
                    <a:pt x="108" y="178"/>
                    <a:pt x="106" y="181"/>
                    <a:pt x="104" y="184"/>
                  </a:cubicBezTo>
                  <a:cubicBezTo>
                    <a:pt x="102" y="187"/>
                    <a:pt x="99" y="190"/>
                    <a:pt x="97" y="193"/>
                  </a:cubicBezTo>
                  <a:cubicBezTo>
                    <a:pt x="95" y="196"/>
                    <a:pt x="93" y="199"/>
                    <a:pt x="91" y="202"/>
                  </a:cubicBezTo>
                  <a:cubicBezTo>
                    <a:pt x="89" y="206"/>
                    <a:pt x="87" y="209"/>
                    <a:pt x="84" y="213"/>
                  </a:cubicBezTo>
                  <a:cubicBezTo>
                    <a:pt x="83" y="215"/>
                    <a:pt x="81" y="218"/>
                    <a:pt x="79" y="221"/>
                  </a:cubicBezTo>
                  <a:cubicBezTo>
                    <a:pt x="78" y="223"/>
                    <a:pt x="76" y="225"/>
                    <a:pt x="75" y="227"/>
                  </a:cubicBezTo>
                  <a:moveTo>
                    <a:pt x="80" y="235"/>
                  </a:moveTo>
                  <a:cubicBezTo>
                    <a:pt x="80" y="235"/>
                    <a:pt x="80" y="235"/>
                    <a:pt x="80" y="235"/>
                  </a:cubicBezTo>
                  <a:cubicBezTo>
                    <a:pt x="80" y="232"/>
                    <a:pt x="78" y="229"/>
                    <a:pt x="76" y="228"/>
                  </a:cubicBezTo>
                  <a:cubicBezTo>
                    <a:pt x="95" y="198"/>
                    <a:pt x="113" y="172"/>
                    <a:pt x="130" y="149"/>
                  </a:cubicBezTo>
                  <a:cubicBezTo>
                    <a:pt x="131" y="148"/>
                    <a:pt x="132" y="148"/>
                    <a:pt x="133" y="148"/>
                  </a:cubicBezTo>
                  <a:cubicBezTo>
                    <a:pt x="137" y="147"/>
                    <a:pt x="141" y="147"/>
                    <a:pt x="145" y="146"/>
                  </a:cubicBezTo>
                  <a:cubicBezTo>
                    <a:pt x="150" y="145"/>
                    <a:pt x="155" y="144"/>
                    <a:pt x="160" y="143"/>
                  </a:cubicBezTo>
                  <a:cubicBezTo>
                    <a:pt x="164" y="143"/>
                    <a:pt x="168" y="142"/>
                    <a:pt x="172" y="141"/>
                  </a:cubicBezTo>
                  <a:cubicBezTo>
                    <a:pt x="178" y="140"/>
                    <a:pt x="183" y="140"/>
                    <a:pt x="189" y="139"/>
                  </a:cubicBezTo>
                  <a:cubicBezTo>
                    <a:pt x="192" y="138"/>
                    <a:pt x="196" y="138"/>
                    <a:pt x="200" y="137"/>
                  </a:cubicBezTo>
                  <a:cubicBezTo>
                    <a:pt x="206" y="136"/>
                    <a:pt x="211" y="136"/>
                    <a:pt x="217" y="135"/>
                  </a:cubicBezTo>
                  <a:cubicBezTo>
                    <a:pt x="221" y="135"/>
                    <a:pt x="224" y="134"/>
                    <a:pt x="228" y="134"/>
                  </a:cubicBezTo>
                  <a:cubicBezTo>
                    <a:pt x="230" y="133"/>
                    <a:pt x="232" y="133"/>
                    <a:pt x="235" y="133"/>
                  </a:cubicBezTo>
                  <a:cubicBezTo>
                    <a:pt x="229" y="162"/>
                    <a:pt x="224" y="193"/>
                    <a:pt x="219" y="230"/>
                  </a:cubicBezTo>
                  <a:cubicBezTo>
                    <a:pt x="212" y="230"/>
                    <a:pt x="206" y="230"/>
                    <a:pt x="199" y="230"/>
                  </a:cubicBezTo>
                  <a:cubicBezTo>
                    <a:pt x="199" y="230"/>
                    <a:pt x="199" y="230"/>
                    <a:pt x="199" y="230"/>
                  </a:cubicBezTo>
                  <a:cubicBezTo>
                    <a:pt x="199" y="230"/>
                    <a:pt x="199" y="230"/>
                    <a:pt x="199" y="230"/>
                  </a:cubicBezTo>
                  <a:cubicBezTo>
                    <a:pt x="183" y="230"/>
                    <a:pt x="167" y="230"/>
                    <a:pt x="151" y="231"/>
                  </a:cubicBezTo>
                  <a:cubicBezTo>
                    <a:pt x="144" y="231"/>
                    <a:pt x="138" y="231"/>
                    <a:pt x="132" y="232"/>
                  </a:cubicBezTo>
                  <a:cubicBezTo>
                    <a:pt x="122" y="232"/>
                    <a:pt x="112" y="232"/>
                    <a:pt x="103" y="233"/>
                  </a:cubicBezTo>
                  <a:cubicBezTo>
                    <a:pt x="96" y="234"/>
                    <a:pt x="89" y="234"/>
                    <a:pt x="82" y="235"/>
                  </a:cubicBezTo>
                  <a:cubicBezTo>
                    <a:pt x="81" y="235"/>
                    <a:pt x="81" y="235"/>
                    <a:pt x="80" y="235"/>
                  </a:cubicBezTo>
                  <a:moveTo>
                    <a:pt x="111" y="152"/>
                  </a:moveTo>
                  <a:cubicBezTo>
                    <a:pt x="112" y="150"/>
                    <a:pt x="113" y="148"/>
                    <a:pt x="114" y="146"/>
                  </a:cubicBezTo>
                  <a:cubicBezTo>
                    <a:pt x="116" y="143"/>
                    <a:pt x="117" y="140"/>
                    <a:pt x="119" y="137"/>
                  </a:cubicBezTo>
                  <a:cubicBezTo>
                    <a:pt x="120" y="135"/>
                    <a:pt x="121" y="133"/>
                    <a:pt x="123" y="130"/>
                  </a:cubicBezTo>
                  <a:cubicBezTo>
                    <a:pt x="124" y="128"/>
                    <a:pt x="126" y="125"/>
                    <a:pt x="127" y="123"/>
                  </a:cubicBezTo>
                  <a:cubicBezTo>
                    <a:pt x="128" y="120"/>
                    <a:pt x="130" y="118"/>
                    <a:pt x="131" y="116"/>
                  </a:cubicBezTo>
                  <a:cubicBezTo>
                    <a:pt x="131" y="116"/>
                    <a:pt x="132" y="115"/>
                    <a:pt x="132" y="115"/>
                  </a:cubicBezTo>
                  <a:cubicBezTo>
                    <a:pt x="140" y="114"/>
                    <a:pt x="148" y="114"/>
                    <a:pt x="157" y="114"/>
                  </a:cubicBezTo>
                  <a:cubicBezTo>
                    <a:pt x="155" y="116"/>
                    <a:pt x="153" y="118"/>
                    <a:pt x="152" y="120"/>
                  </a:cubicBezTo>
                  <a:cubicBezTo>
                    <a:pt x="150" y="122"/>
                    <a:pt x="148" y="125"/>
                    <a:pt x="146" y="127"/>
                  </a:cubicBezTo>
                  <a:cubicBezTo>
                    <a:pt x="144" y="130"/>
                    <a:pt x="142" y="132"/>
                    <a:pt x="140" y="135"/>
                  </a:cubicBezTo>
                  <a:cubicBezTo>
                    <a:pt x="138" y="137"/>
                    <a:pt x="136" y="140"/>
                    <a:pt x="134" y="142"/>
                  </a:cubicBezTo>
                  <a:cubicBezTo>
                    <a:pt x="132" y="144"/>
                    <a:pt x="131" y="146"/>
                    <a:pt x="129" y="148"/>
                  </a:cubicBezTo>
                  <a:cubicBezTo>
                    <a:pt x="125" y="149"/>
                    <a:pt x="120" y="150"/>
                    <a:pt x="115" y="151"/>
                  </a:cubicBezTo>
                  <a:cubicBezTo>
                    <a:pt x="114" y="151"/>
                    <a:pt x="112" y="151"/>
                    <a:pt x="111" y="152"/>
                  </a:cubicBezTo>
                  <a:moveTo>
                    <a:pt x="131" y="148"/>
                  </a:moveTo>
                  <a:cubicBezTo>
                    <a:pt x="132" y="147"/>
                    <a:pt x="133" y="145"/>
                    <a:pt x="133" y="144"/>
                  </a:cubicBezTo>
                  <a:cubicBezTo>
                    <a:pt x="134" y="143"/>
                    <a:pt x="134" y="143"/>
                    <a:pt x="135" y="142"/>
                  </a:cubicBezTo>
                  <a:cubicBezTo>
                    <a:pt x="138" y="138"/>
                    <a:pt x="142" y="133"/>
                    <a:pt x="145" y="129"/>
                  </a:cubicBezTo>
                  <a:cubicBezTo>
                    <a:pt x="146" y="128"/>
                    <a:pt x="147" y="126"/>
                    <a:pt x="148" y="125"/>
                  </a:cubicBezTo>
                  <a:cubicBezTo>
                    <a:pt x="151" y="122"/>
                    <a:pt x="154" y="118"/>
                    <a:pt x="157" y="115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64" y="114"/>
                    <a:pt x="171" y="114"/>
                    <a:pt x="177" y="114"/>
                  </a:cubicBezTo>
                  <a:cubicBezTo>
                    <a:pt x="191" y="114"/>
                    <a:pt x="204" y="114"/>
                    <a:pt x="217" y="114"/>
                  </a:cubicBezTo>
                  <a:cubicBezTo>
                    <a:pt x="222" y="114"/>
                    <a:pt x="226" y="115"/>
                    <a:pt x="230" y="115"/>
                  </a:cubicBezTo>
                  <a:cubicBezTo>
                    <a:pt x="229" y="117"/>
                    <a:pt x="228" y="119"/>
                    <a:pt x="228" y="121"/>
                  </a:cubicBezTo>
                  <a:cubicBezTo>
                    <a:pt x="228" y="126"/>
                    <a:pt x="231" y="129"/>
                    <a:pt x="235" y="130"/>
                  </a:cubicBezTo>
                  <a:cubicBezTo>
                    <a:pt x="235" y="131"/>
                    <a:pt x="235" y="132"/>
                    <a:pt x="235" y="132"/>
                  </a:cubicBezTo>
                  <a:cubicBezTo>
                    <a:pt x="232" y="133"/>
                    <a:pt x="229" y="133"/>
                    <a:pt x="227" y="133"/>
                  </a:cubicBezTo>
                  <a:cubicBezTo>
                    <a:pt x="222" y="134"/>
                    <a:pt x="216" y="134"/>
                    <a:pt x="211" y="135"/>
                  </a:cubicBezTo>
                  <a:cubicBezTo>
                    <a:pt x="207" y="136"/>
                    <a:pt x="203" y="136"/>
                    <a:pt x="199" y="137"/>
                  </a:cubicBezTo>
                  <a:cubicBezTo>
                    <a:pt x="193" y="137"/>
                    <a:pt x="188" y="138"/>
                    <a:pt x="182" y="139"/>
                  </a:cubicBezTo>
                  <a:cubicBezTo>
                    <a:pt x="178" y="140"/>
                    <a:pt x="175" y="140"/>
                    <a:pt x="171" y="141"/>
                  </a:cubicBezTo>
                  <a:cubicBezTo>
                    <a:pt x="165" y="142"/>
                    <a:pt x="158" y="143"/>
                    <a:pt x="152" y="144"/>
                  </a:cubicBezTo>
                  <a:cubicBezTo>
                    <a:pt x="149" y="144"/>
                    <a:pt x="146" y="145"/>
                    <a:pt x="143" y="145"/>
                  </a:cubicBezTo>
                  <a:cubicBezTo>
                    <a:pt x="139" y="146"/>
                    <a:pt x="135" y="147"/>
                    <a:pt x="131" y="148"/>
                  </a:cubicBezTo>
                  <a:moveTo>
                    <a:pt x="159" y="113"/>
                  </a:moveTo>
                  <a:cubicBezTo>
                    <a:pt x="159" y="112"/>
                    <a:pt x="160" y="111"/>
                    <a:pt x="161" y="110"/>
                  </a:cubicBezTo>
                  <a:cubicBezTo>
                    <a:pt x="164" y="107"/>
                    <a:pt x="166" y="104"/>
                    <a:pt x="169" y="101"/>
                  </a:cubicBezTo>
                  <a:cubicBezTo>
                    <a:pt x="170" y="100"/>
                    <a:pt x="172" y="98"/>
                    <a:pt x="174" y="96"/>
                  </a:cubicBezTo>
                  <a:cubicBezTo>
                    <a:pt x="176" y="94"/>
                    <a:pt x="178" y="91"/>
                    <a:pt x="180" y="89"/>
                  </a:cubicBezTo>
                  <a:cubicBezTo>
                    <a:pt x="182" y="87"/>
                    <a:pt x="184" y="86"/>
                    <a:pt x="185" y="84"/>
                  </a:cubicBezTo>
                  <a:cubicBezTo>
                    <a:pt x="188" y="82"/>
                    <a:pt x="190" y="80"/>
                    <a:pt x="192" y="78"/>
                  </a:cubicBezTo>
                  <a:cubicBezTo>
                    <a:pt x="194" y="76"/>
                    <a:pt x="195" y="74"/>
                    <a:pt x="197" y="73"/>
                  </a:cubicBezTo>
                  <a:cubicBezTo>
                    <a:pt x="199" y="71"/>
                    <a:pt x="201" y="69"/>
                    <a:pt x="203" y="67"/>
                  </a:cubicBezTo>
                  <a:cubicBezTo>
                    <a:pt x="205" y="65"/>
                    <a:pt x="207" y="64"/>
                    <a:pt x="209" y="62"/>
                  </a:cubicBezTo>
                  <a:cubicBezTo>
                    <a:pt x="211" y="61"/>
                    <a:pt x="213" y="59"/>
                    <a:pt x="215" y="57"/>
                  </a:cubicBezTo>
                  <a:cubicBezTo>
                    <a:pt x="216" y="56"/>
                    <a:pt x="218" y="54"/>
                    <a:pt x="220" y="53"/>
                  </a:cubicBezTo>
                  <a:cubicBezTo>
                    <a:pt x="222" y="51"/>
                    <a:pt x="224" y="50"/>
                    <a:pt x="226" y="48"/>
                  </a:cubicBezTo>
                  <a:cubicBezTo>
                    <a:pt x="227" y="48"/>
                    <a:pt x="228" y="47"/>
                    <a:pt x="229" y="46"/>
                  </a:cubicBezTo>
                  <a:cubicBezTo>
                    <a:pt x="229" y="47"/>
                    <a:pt x="230" y="47"/>
                    <a:pt x="230" y="47"/>
                  </a:cubicBezTo>
                  <a:cubicBezTo>
                    <a:pt x="233" y="48"/>
                    <a:pt x="235" y="50"/>
                    <a:pt x="238" y="51"/>
                  </a:cubicBezTo>
                  <a:cubicBezTo>
                    <a:pt x="241" y="53"/>
                    <a:pt x="245" y="54"/>
                    <a:pt x="248" y="56"/>
                  </a:cubicBezTo>
                  <a:cubicBezTo>
                    <a:pt x="249" y="56"/>
                    <a:pt x="249" y="57"/>
                    <a:pt x="250" y="57"/>
                  </a:cubicBezTo>
                  <a:cubicBezTo>
                    <a:pt x="250" y="58"/>
                    <a:pt x="250" y="59"/>
                    <a:pt x="249" y="60"/>
                  </a:cubicBezTo>
                  <a:cubicBezTo>
                    <a:pt x="249" y="62"/>
                    <a:pt x="248" y="64"/>
                    <a:pt x="248" y="66"/>
                  </a:cubicBezTo>
                  <a:cubicBezTo>
                    <a:pt x="247" y="68"/>
                    <a:pt x="247" y="70"/>
                    <a:pt x="246" y="72"/>
                  </a:cubicBezTo>
                  <a:cubicBezTo>
                    <a:pt x="246" y="74"/>
                    <a:pt x="246" y="76"/>
                    <a:pt x="245" y="78"/>
                  </a:cubicBezTo>
                  <a:cubicBezTo>
                    <a:pt x="245" y="81"/>
                    <a:pt x="244" y="83"/>
                    <a:pt x="244" y="86"/>
                  </a:cubicBezTo>
                  <a:cubicBezTo>
                    <a:pt x="243" y="88"/>
                    <a:pt x="243" y="90"/>
                    <a:pt x="242" y="92"/>
                  </a:cubicBezTo>
                  <a:cubicBezTo>
                    <a:pt x="242" y="94"/>
                    <a:pt x="241" y="97"/>
                    <a:pt x="241" y="100"/>
                  </a:cubicBezTo>
                  <a:cubicBezTo>
                    <a:pt x="240" y="102"/>
                    <a:pt x="240" y="104"/>
                    <a:pt x="240" y="106"/>
                  </a:cubicBezTo>
                  <a:cubicBezTo>
                    <a:pt x="239" y="108"/>
                    <a:pt x="239" y="110"/>
                    <a:pt x="238" y="112"/>
                  </a:cubicBezTo>
                  <a:cubicBezTo>
                    <a:pt x="238" y="112"/>
                    <a:pt x="238" y="112"/>
                    <a:pt x="237" y="112"/>
                  </a:cubicBezTo>
                  <a:cubicBezTo>
                    <a:pt x="235" y="112"/>
                    <a:pt x="233" y="113"/>
                    <a:pt x="231" y="114"/>
                  </a:cubicBezTo>
                  <a:cubicBezTo>
                    <a:pt x="231" y="114"/>
                    <a:pt x="231" y="114"/>
                    <a:pt x="231" y="114"/>
                  </a:cubicBezTo>
                  <a:cubicBezTo>
                    <a:pt x="226" y="114"/>
                    <a:pt x="222" y="114"/>
                    <a:pt x="218" y="114"/>
                  </a:cubicBezTo>
                  <a:cubicBezTo>
                    <a:pt x="204" y="113"/>
                    <a:pt x="191" y="113"/>
                    <a:pt x="177" y="113"/>
                  </a:cubicBezTo>
                  <a:cubicBezTo>
                    <a:pt x="171" y="113"/>
                    <a:pt x="165" y="113"/>
                    <a:pt x="159" y="113"/>
                  </a:cubicBezTo>
                  <a:moveTo>
                    <a:pt x="93" y="43"/>
                  </a:moveTo>
                  <a:cubicBezTo>
                    <a:pt x="95" y="43"/>
                    <a:pt x="98" y="42"/>
                    <a:pt x="100" y="42"/>
                  </a:cubicBezTo>
                  <a:cubicBezTo>
                    <a:pt x="106" y="40"/>
                    <a:pt x="111" y="39"/>
                    <a:pt x="117" y="38"/>
                  </a:cubicBezTo>
                  <a:cubicBezTo>
                    <a:pt x="118" y="39"/>
                    <a:pt x="118" y="39"/>
                    <a:pt x="119" y="39"/>
                  </a:cubicBezTo>
                  <a:cubicBezTo>
                    <a:pt x="110" y="41"/>
                    <a:pt x="102" y="42"/>
                    <a:pt x="93" y="43"/>
                  </a:cubicBezTo>
                  <a:moveTo>
                    <a:pt x="196" y="44"/>
                  </a:moveTo>
                  <a:cubicBezTo>
                    <a:pt x="200" y="44"/>
                    <a:pt x="203" y="41"/>
                    <a:pt x="205" y="38"/>
                  </a:cubicBezTo>
                  <a:cubicBezTo>
                    <a:pt x="210" y="39"/>
                    <a:pt x="215" y="41"/>
                    <a:pt x="221" y="43"/>
                  </a:cubicBezTo>
                  <a:cubicBezTo>
                    <a:pt x="223" y="44"/>
                    <a:pt x="225" y="45"/>
                    <a:pt x="228" y="46"/>
                  </a:cubicBezTo>
                  <a:cubicBezTo>
                    <a:pt x="227" y="47"/>
                    <a:pt x="226" y="47"/>
                    <a:pt x="226" y="48"/>
                  </a:cubicBezTo>
                  <a:cubicBezTo>
                    <a:pt x="224" y="49"/>
                    <a:pt x="221" y="51"/>
                    <a:pt x="219" y="52"/>
                  </a:cubicBezTo>
                  <a:cubicBezTo>
                    <a:pt x="218" y="54"/>
                    <a:pt x="216" y="55"/>
                    <a:pt x="214" y="57"/>
                  </a:cubicBezTo>
                  <a:cubicBezTo>
                    <a:pt x="211" y="59"/>
                    <a:pt x="208" y="61"/>
                    <a:pt x="205" y="64"/>
                  </a:cubicBezTo>
                  <a:cubicBezTo>
                    <a:pt x="203" y="66"/>
                    <a:pt x="201" y="68"/>
                    <a:pt x="198" y="70"/>
                  </a:cubicBezTo>
                  <a:cubicBezTo>
                    <a:pt x="196" y="72"/>
                    <a:pt x="194" y="74"/>
                    <a:pt x="192" y="77"/>
                  </a:cubicBezTo>
                  <a:cubicBezTo>
                    <a:pt x="190" y="78"/>
                    <a:pt x="188" y="80"/>
                    <a:pt x="186" y="82"/>
                  </a:cubicBezTo>
                  <a:cubicBezTo>
                    <a:pt x="184" y="84"/>
                    <a:pt x="182" y="86"/>
                    <a:pt x="180" y="88"/>
                  </a:cubicBezTo>
                  <a:cubicBezTo>
                    <a:pt x="178" y="90"/>
                    <a:pt x="177" y="92"/>
                    <a:pt x="175" y="94"/>
                  </a:cubicBezTo>
                  <a:cubicBezTo>
                    <a:pt x="173" y="96"/>
                    <a:pt x="171" y="98"/>
                    <a:pt x="169" y="100"/>
                  </a:cubicBezTo>
                  <a:cubicBezTo>
                    <a:pt x="167" y="102"/>
                    <a:pt x="165" y="104"/>
                    <a:pt x="163" y="106"/>
                  </a:cubicBezTo>
                  <a:cubicBezTo>
                    <a:pt x="161" y="109"/>
                    <a:pt x="159" y="111"/>
                    <a:pt x="157" y="113"/>
                  </a:cubicBezTo>
                  <a:cubicBezTo>
                    <a:pt x="155" y="113"/>
                    <a:pt x="153" y="113"/>
                    <a:pt x="150" y="113"/>
                  </a:cubicBezTo>
                  <a:cubicBezTo>
                    <a:pt x="147" y="113"/>
                    <a:pt x="144" y="113"/>
                    <a:pt x="141" y="113"/>
                  </a:cubicBezTo>
                  <a:cubicBezTo>
                    <a:pt x="138" y="114"/>
                    <a:pt x="135" y="114"/>
                    <a:pt x="132" y="114"/>
                  </a:cubicBezTo>
                  <a:cubicBezTo>
                    <a:pt x="133" y="112"/>
                    <a:pt x="135" y="110"/>
                    <a:pt x="136" y="108"/>
                  </a:cubicBezTo>
                  <a:cubicBezTo>
                    <a:pt x="137" y="106"/>
                    <a:pt x="138" y="104"/>
                    <a:pt x="139" y="102"/>
                  </a:cubicBezTo>
                  <a:cubicBezTo>
                    <a:pt x="141" y="100"/>
                    <a:pt x="143" y="98"/>
                    <a:pt x="144" y="95"/>
                  </a:cubicBezTo>
                  <a:cubicBezTo>
                    <a:pt x="145" y="93"/>
                    <a:pt x="147" y="91"/>
                    <a:pt x="148" y="89"/>
                  </a:cubicBezTo>
                  <a:cubicBezTo>
                    <a:pt x="150" y="87"/>
                    <a:pt x="151" y="85"/>
                    <a:pt x="153" y="83"/>
                  </a:cubicBezTo>
                  <a:cubicBezTo>
                    <a:pt x="154" y="81"/>
                    <a:pt x="155" y="79"/>
                    <a:pt x="157" y="77"/>
                  </a:cubicBezTo>
                  <a:cubicBezTo>
                    <a:pt x="158" y="75"/>
                    <a:pt x="160" y="73"/>
                    <a:pt x="162" y="71"/>
                  </a:cubicBezTo>
                  <a:cubicBezTo>
                    <a:pt x="163" y="69"/>
                    <a:pt x="164" y="68"/>
                    <a:pt x="166" y="66"/>
                  </a:cubicBezTo>
                  <a:cubicBezTo>
                    <a:pt x="167" y="64"/>
                    <a:pt x="169" y="62"/>
                    <a:pt x="171" y="60"/>
                  </a:cubicBezTo>
                  <a:cubicBezTo>
                    <a:pt x="172" y="59"/>
                    <a:pt x="173" y="57"/>
                    <a:pt x="175" y="56"/>
                  </a:cubicBezTo>
                  <a:cubicBezTo>
                    <a:pt x="176" y="54"/>
                    <a:pt x="178" y="52"/>
                    <a:pt x="180" y="50"/>
                  </a:cubicBezTo>
                  <a:cubicBezTo>
                    <a:pt x="181" y="49"/>
                    <a:pt x="182" y="48"/>
                    <a:pt x="184" y="46"/>
                  </a:cubicBezTo>
                  <a:cubicBezTo>
                    <a:pt x="186" y="45"/>
                    <a:pt x="187" y="43"/>
                    <a:pt x="189" y="41"/>
                  </a:cubicBezTo>
                  <a:cubicBezTo>
                    <a:pt x="191" y="43"/>
                    <a:pt x="193" y="44"/>
                    <a:pt x="196" y="44"/>
                  </a:cubicBezTo>
                  <a:moveTo>
                    <a:pt x="25" y="59"/>
                  </a:moveTo>
                  <a:cubicBezTo>
                    <a:pt x="28" y="58"/>
                    <a:pt x="30" y="57"/>
                    <a:pt x="33" y="56"/>
                  </a:cubicBezTo>
                  <a:cubicBezTo>
                    <a:pt x="35" y="55"/>
                    <a:pt x="38" y="54"/>
                    <a:pt x="40" y="54"/>
                  </a:cubicBezTo>
                  <a:cubicBezTo>
                    <a:pt x="52" y="50"/>
                    <a:pt x="65" y="46"/>
                    <a:pt x="77" y="43"/>
                  </a:cubicBezTo>
                  <a:cubicBezTo>
                    <a:pt x="79" y="42"/>
                    <a:pt x="82" y="42"/>
                    <a:pt x="84" y="41"/>
                  </a:cubicBezTo>
                  <a:cubicBezTo>
                    <a:pt x="94" y="38"/>
                    <a:pt x="104" y="36"/>
                    <a:pt x="114" y="34"/>
                  </a:cubicBezTo>
                  <a:cubicBezTo>
                    <a:pt x="114" y="35"/>
                    <a:pt x="115" y="36"/>
                    <a:pt x="116" y="37"/>
                  </a:cubicBezTo>
                  <a:cubicBezTo>
                    <a:pt x="112" y="38"/>
                    <a:pt x="108" y="39"/>
                    <a:pt x="104" y="40"/>
                  </a:cubicBezTo>
                  <a:cubicBezTo>
                    <a:pt x="100" y="41"/>
                    <a:pt x="95" y="42"/>
                    <a:pt x="91" y="43"/>
                  </a:cubicBezTo>
                  <a:cubicBezTo>
                    <a:pt x="86" y="44"/>
                    <a:pt x="81" y="45"/>
                    <a:pt x="76" y="46"/>
                  </a:cubicBezTo>
                  <a:cubicBezTo>
                    <a:pt x="68" y="48"/>
                    <a:pt x="61" y="49"/>
                    <a:pt x="54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43" y="54"/>
                    <a:pt x="34" y="56"/>
                    <a:pt x="25" y="59"/>
                  </a:cubicBezTo>
                  <a:moveTo>
                    <a:pt x="129" y="38"/>
                  </a:moveTo>
                  <a:cubicBezTo>
                    <a:pt x="130" y="37"/>
                    <a:pt x="130" y="37"/>
                    <a:pt x="131" y="35"/>
                  </a:cubicBezTo>
                  <a:cubicBezTo>
                    <a:pt x="133" y="35"/>
                    <a:pt x="135" y="35"/>
                    <a:pt x="137" y="34"/>
                  </a:cubicBezTo>
                  <a:cubicBezTo>
                    <a:pt x="139" y="34"/>
                    <a:pt x="141" y="34"/>
                    <a:pt x="143" y="33"/>
                  </a:cubicBezTo>
                  <a:cubicBezTo>
                    <a:pt x="152" y="32"/>
                    <a:pt x="161" y="30"/>
                    <a:pt x="169" y="29"/>
                  </a:cubicBezTo>
                  <a:cubicBezTo>
                    <a:pt x="171" y="29"/>
                    <a:pt x="172" y="29"/>
                    <a:pt x="173" y="30"/>
                  </a:cubicBezTo>
                  <a:cubicBezTo>
                    <a:pt x="175" y="30"/>
                    <a:pt x="176" y="30"/>
                    <a:pt x="178" y="30"/>
                  </a:cubicBezTo>
                  <a:cubicBezTo>
                    <a:pt x="180" y="31"/>
                    <a:pt x="182" y="31"/>
                    <a:pt x="184" y="32"/>
                  </a:cubicBezTo>
                  <a:cubicBezTo>
                    <a:pt x="185" y="32"/>
                    <a:pt x="186" y="32"/>
                    <a:pt x="187" y="32"/>
                  </a:cubicBezTo>
                  <a:cubicBezTo>
                    <a:pt x="187" y="33"/>
                    <a:pt x="186" y="34"/>
                    <a:pt x="186" y="34"/>
                  </a:cubicBezTo>
                  <a:cubicBezTo>
                    <a:pt x="178" y="34"/>
                    <a:pt x="171" y="35"/>
                    <a:pt x="163" y="35"/>
                  </a:cubicBezTo>
                  <a:cubicBezTo>
                    <a:pt x="161" y="35"/>
                    <a:pt x="159" y="35"/>
                    <a:pt x="158" y="36"/>
                  </a:cubicBezTo>
                  <a:cubicBezTo>
                    <a:pt x="148" y="36"/>
                    <a:pt x="138" y="37"/>
                    <a:pt x="129" y="38"/>
                  </a:cubicBezTo>
                  <a:moveTo>
                    <a:pt x="205" y="32"/>
                  </a:moveTo>
                  <a:cubicBezTo>
                    <a:pt x="205" y="31"/>
                    <a:pt x="204" y="31"/>
                    <a:pt x="204" y="30"/>
                  </a:cubicBezTo>
                  <a:cubicBezTo>
                    <a:pt x="204" y="29"/>
                    <a:pt x="205" y="29"/>
                    <a:pt x="205" y="29"/>
                  </a:cubicBezTo>
                  <a:cubicBezTo>
                    <a:pt x="206" y="30"/>
                    <a:pt x="207" y="31"/>
                    <a:pt x="209" y="32"/>
                  </a:cubicBezTo>
                  <a:cubicBezTo>
                    <a:pt x="207" y="32"/>
                    <a:pt x="206" y="32"/>
                    <a:pt x="205" y="32"/>
                  </a:cubicBezTo>
                  <a:moveTo>
                    <a:pt x="132" y="35"/>
                  </a:moveTo>
                  <a:cubicBezTo>
                    <a:pt x="132" y="33"/>
                    <a:pt x="132" y="32"/>
                    <a:pt x="132" y="31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3" y="30"/>
                    <a:pt x="133" y="30"/>
                    <a:pt x="134" y="29"/>
                  </a:cubicBezTo>
                  <a:cubicBezTo>
                    <a:pt x="135" y="29"/>
                    <a:pt x="136" y="29"/>
                    <a:pt x="138" y="29"/>
                  </a:cubicBezTo>
                  <a:cubicBezTo>
                    <a:pt x="143" y="28"/>
                    <a:pt x="147" y="28"/>
                    <a:pt x="152" y="28"/>
                  </a:cubicBezTo>
                  <a:cubicBezTo>
                    <a:pt x="156" y="28"/>
                    <a:pt x="159" y="28"/>
                    <a:pt x="163" y="28"/>
                  </a:cubicBezTo>
                  <a:cubicBezTo>
                    <a:pt x="164" y="28"/>
                    <a:pt x="165" y="29"/>
                    <a:pt x="166" y="29"/>
                  </a:cubicBezTo>
                  <a:cubicBezTo>
                    <a:pt x="157" y="30"/>
                    <a:pt x="148" y="31"/>
                    <a:pt x="139" y="33"/>
                  </a:cubicBezTo>
                  <a:cubicBezTo>
                    <a:pt x="137" y="34"/>
                    <a:pt x="134" y="34"/>
                    <a:pt x="132" y="35"/>
                  </a:cubicBezTo>
                  <a:moveTo>
                    <a:pt x="187" y="32"/>
                  </a:moveTo>
                  <a:cubicBezTo>
                    <a:pt x="186" y="31"/>
                    <a:pt x="186" y="31"/>
                    <a:pt x="185" y="31"/>
                  </a:cubicBezTo>
                  <a:cubicBezTo>
                    <a:pt x="182" y="30"/>
                    <a:pt x="180" y="30"/>
                    <a:pt x="177" y="29"/>
                  </a:cubicBezTo>
                  <a:cubicBezTo>
                    <a:pt x="176" y="29"/>
                    <a:pt x="175" y="29"/>
                    <a:pt x="174" y="29"/>
                  </a:cubicBezTo>
                  <a:cubicBezTo>
                    <a:pt x="174" y="29"/>
                    <a:pt x="173" y="29"/>
                    <a:pt x="172" y="29"/>
                  </a:cubicBezTo>
                  <a:cubicBezTo>
                    <a:pt x="173" y="29"/>
                    <a:pt x="173" y="28"/>
                    <a:pt x="174" y="28"/>
                  </a:cubicBezTo>
                  <a:cubicBezTo>
                    <a:pt x="179" y="28"/>
                    <a:pt x="183" y="27"/>
                    <a:pt x="188" y="27"/>
                  </a:cubicBezTo>
                  <a:cubicBezTo>
                    <a:pt x="189" y="26"/>
                    <a:pt x="190" y="26"/>
                    <a:pt x="192" y="26"/>
                  </a:cubicBezTo>
                  <a:cubicBezTo>
                    <a:pt x="189" y="27"/>
                    <a:pt x="188" y="29"/>
                    <a:pt x="187" y="32"/>
                  </a:cubicBezTo>
                  <a:moveTo>
                    <a:pt x="212" y="33"/>
                  </a:moveTo>
                  <a:cubicBezTo>
                    <a:pt x="214" y="33"/>
                    <a:pt x="216" y="32"/>
                    <a:pt x="217" y="31"/>
                  </a:cubicBezTo>
                  <a:cubicBezTo>
                    <a:pt x="219" y="31"/>
                    <a:pt x="221" y="30"/>
                    <a:pt x="223" y="30"/>
                  </a:cubicBezTo>
                  <a:cubicBezTo>
                    <a:pt x="227" y="29"/>
                    <a:pt x="231" y="29"/>
                    <a:pt x="236" y="28"/>
                  </a:cubicBezTo>
                  <a:cubicBezTo>
                    <a:pt x="240" y="28"/>
                    <a:pt x="244" y="27"/>
                    <a:pt x="248" y="26"/>
                  </a:cubicBezTo>
                  <a:cubicBezTo>
                    <a:pt x="249" y="26"/>
                    <a:pt x="250" y="26"/>
                    <a:pt x="251" y="26"/>
                  </a:cubicBezTo>
                  <a:cubicBezTo>
                    <a:pt x="251" y="27"/>
                    <a:pt x="251" y="29"/>
                    <a:pt x="252" y="30"/>
                  </a:cubicBezTo>
                  <a:cubicBezTo>
                    <a:pt x="251" y="31"/>
                    <a:pt x="249" y="32"/>
                    <a:pt x="248" y="32"/>
                  </a:cubicBezTo>
                  <a:cubicBezTo>
                    <a:pt x="246" y="34"/>
                    <a:pt x="244" y="35"/>
                    <a:pt x="242" y="36"/>
                  </a:cubicBezTo>
                  <a:cubicBezTo>
                    <a:pt x="241" y="37"/>
                    <a:pt x="239" y="38"/>
                    <a:pt x="237" y="40"/>
                  </a:cubicBezTo>
                  <a:cubicBezTo>
                    <a:pt x="235" y="41"/>
                    <a:pt x="233" y="42"/>
                    <a:pt x="231" y="44"/>
                  </a:cubicBezTo>
                  <a:cubicBezTo>
                    <a:pt x="230" y="44"/>
                    <a:pt x="229" y="45"/>
                    <a:pt x="229" y="46"/>
                  </a:cubicBezTo>
                  <a:cubicBezTo>
                    <a:pt x="227" y="45"/>
                    <a:pt x="225" y="44"/>
                    <a:pt x="224" y="44"/>
                  </a:cubicBezTo>
                  <a:cubicBezTo>
                    <a:pt x="220" y="42"/>
                    <a:pt x="217" y="41"/>
                    <a:pt x="214" y="40"/>
                  </a:cubicBezTo>
                  <a:cubicBezTo>
                    <a:pt x="211" y="39"/>
                    <a:pt x="209" y="38"/>
                    <a:pt x="206" y="37"/>
                  </a:cubicBezTo>
                  <a:cubicBezTo>
                    <a:pt x="206" y="37"/>
                    <a:pt x="205" y="37"/>
                    <a:pt x="205" y="37"/>
                  </a:cubicBezTo>
                  <a:cubicBezTo>
                    <a:pt x="205" y="36"/>
                    <a:pt x="205" y="35"/>
                    <a:pt x="205" y="34"/>
                  </a:cubicBezTo>
                  <a:cubicBezTo>
                    <a:pt x="205" y="34"/>
                    <a:pt x="205" y="34"/>
                    <a:pt x="205" y="33"/>
                  </a:cubicBezTo>
                  <a:cubicBezTo>
                    <a:pt x="207" y="33"/>
                    <a:pt x="208" y="33"/>
                    <a:pt x="210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2" y="33"/>
                    <a:pt x="212" y="33"/>
                  </a:cubicBezTo>
                  <a:moveTo>
                    <a:pt x="203" y="29"/>
                  </a:moveTo>
                  <a:cubicBezTo>
                    <a:pt x="202" y="27"/>
                    <a:pt x="200" y="26"/>
                    <a:pt x="198" y="25"/>
                  </a:cubicBezTo>
                  <a:cubicBezTo>
                    <a:pt x="200" y="25"/>
                    <a:pt x="201" y="25"/>
                    <a:pt x="203" y="25"/>
                  </a:cubicBezTo>
                  <a:cubicBezTo>
                    <a:pt x="204" y="26"/>
                    <a:pt x="204" y="27"/>
                    <a:pt x="205" y="28"/>
                  </a:cubicBezTo>
                  <a:cubicBezTo>
                    <a:pt x="204" y="28"/>
                    <a:pt x="204" y="28"/>
                    <a:pt x="204" y="28"/>
                  </a:cubicBezTo>
                  <a:cubicBezTo>
                    <a:pt x="204" y="28"/>
                    <a:pt x="204" y="29"/>
                    <a:pt x="203" y="29"/>
                  </a:cubicBezTo>
                  <a:moveTo>
                    <a:pt x="219" y="30"/>
                  </a:moveTo>
                  <a:cubicBezTo>
                    <a:pt x="221" y="28"/>
                    <a:pt x="222" y="26"/>
                    <a:pt x="222" y="24"/>
                  </a:cubicBezTo>
                  <a:cubicBezTo>
                    <a:pt x="227" y="24"/>
                    <a:pt x="231" y="24"/>
                    <a:pt x="236" y="24"/>
                  </a:cubicBezTo>
                  <a:cubicBezTo>
                    <a:pt x="239" y="24"/>
                    <a:pt x="241" y="25"/>
                    <a:pt x="243" y="25"/>
                  </a:cubicBezTo>
                  <a:cubicBezTo>
                    <a:pt x="245" y="25"/>
                    <a:pt x="247" y="25"/>
                    <a:pt x="249" y="25"/>
                  </a:cubicBezTo>
                  <a:cubicBezTo>
                    <a:pt x="248" y="26"/>
                    <a:pt x="248" y="26"/>
                    <a:pt x="248" y="26"/>
                  </a:cubicBezTo>
                  <a:cubicBezTo>
                    <a:pt x="244" y="26"/>
                    <a:pt x="240" y="27"/>
                    <a:pt x="236" y="27"/>
                  </a:cubicBezTo>
                  <a:cubicBezTo>
                    <a:pt x="231" y="28"/>
                    <a:pt x="227" y="29"/>
                    <a:pt x="222" y="29"/>
                  </a:cubicBezTo>
                  <a:cubicBezTo>
                    <a:pt x="221" y="30"/>
                    <a:pt x="220" y="30"/>
                    <a:pt x="219" y="30"/>
                  </a:cubicBezTo>
                  <a:moveTo>
                    <a:pt x="142" y="28"/>
                  </a:moveTo>
                  <a:cubicBezTo>
                    <a:pt x="160" y="25"/>
                    <a:pt x="178" y="23"/>
                    <a:pt x="196" y="23"/>
                  </a:cubicBezTo>
                  <a:cubicBezTo>
                    <a:pt x="198" y="23"/>
                    <a:pt x="201" y="23"/>
                    <a:pt x="203" y="23"/>
                  </a:cubicBezTo>
                  <a:cubicBezTo>
                    <a:pt x="203" y="24"/>
                    <a:pt x="203" y="24"/>
                    <a:pt x="203" y="24"/>
                  </a:cubicBezTo>
                  <a:cubicBezTo>
                    <a:pt x="194" y="25"/>
                    <a:pt x="184" y="26"/>
                    <a:pt x="175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3" y="28"/>
                    <a:pt x="171" y="28"/>
                    <a:pt x="169" y="28"/>
                  </a:cubicBezTo>
                  <a:cubicBezTo>
                    <a:pt x="168" y="28"/>
                    <a:pt x="167" y="28"/>
                    <a:pt x="166" y="28"/>
                  </a:cubicBezTo>
                  <a:cubicBezTo>
                    <a:pt x="165" y="28"/>
                    <a:pt x="164" y="28"/>
                    <a:pt x="163" y="28"/>
                  </a:cubicBezTo>
                  <a:cubicBezTo>
                    <a:pt x="160" y="27"/>
                    <a:pt x="156" y="27"/>
                    <a:pt x="152" y="27"/>
                  </a:cubicBezTo>
                  <a:cubicBezTo>
                    <a:pt x="149" y="27"/>
                    <a:pt x="145" y="27"/>
                    <a:pt x="142" y="28"/>
                  </a:cubicBezTo>
                  <a:moveTo>
                    <a:pt x="149" y="26"/>
                  </a:moveTo>
                  <a:cubicBezTo>
                    <a:pt x="151" y="25"/>
                    <a:pt x="152" y="25"/>
                    <a:pt x="153" y="25"/>
                  </a:cubicBezTo>
                  <a:cubicBezTo>
                    <a:pt x="166" y="22"/>
                    <a:pt x="179" y="20"/>
                    <a:pt x="192" y="18"/>
                  </a:cubicBezTo>
                  <a:cubicBezTo>
                    <a:pt x="193" y="18"/>
                    <a:pt x="194" y="18"/>
                    <a:pt x="195" y="18"/>
                  </a:cubicBezTo>
                  <a:cubicBezTo>
                    <a:pt x="199" y="17"/>
                    <a:pt x="203" y="17"/>
                    <a:pt x="207" y="16"/>
                  </a:cubicBezTo>
                  <a:cubicBezTo>
                    <a:pt x="205" y="18"/>
                    <a:pt x="203" y="20"/>
                    <a:pt x="203" y="23"/>
                  </a:cubicBezTo>
                  <a:cubicBezTo>
                    <a:pt x="201" y="23"/>
                    <a:pt x="198" y="22"/>
                    <a:pt x="196" y="22"/>
                  </a:cubicBezTo>
                  <a:cubicBezTo>
                    <a:pt x="189" y="22"/>
                    <a:pt x="182" y="23"/>
                    <a:pt x="175" y="23"/>
                  </a:cubicBezTo>
                  <a:cubicBezTo>
                    <a:pt x="172" y="23"/>
                    <a:pt x="170" y="24"/>
                    <a:pt x="168" y="24"/>
                  </a:cubicBezTo>
                  <a:cubicBezTo>
                    <a:pt x="163" y="24"/>
                    <a:pt x="158" y="25"/>
                    <a:pt x="153" y="25"/>
                  </a:cubicBezTo>
                  <a:cubicBezTo>
                    <a:pt x="152" y="26"/>
                    <a:pt x="151" y="26"/>
                    <a:pt x="149" y="26"/>
                  </a:cubicBezTo>
                  <a:moveTo>
                    <a:pt x="221" y="19"/>
                  </a:moveTo>
                  <a:cubicBezTo>
                    <a:pt x="221" y="19"/>
                    <a:pt x="221" y="19"/>
                    <a:pt x="221" y="19"/>
                  </a:cubicBezTo>
                  <a:cubicBezTo>
                    <a:pt x="221" y="19"/>
                    <a:pt x="221" y="19"/>
                    <a:pt x="222" y="18"/>
                  </a:cubicBezTo>
                  <a:cubicBezTo>
                    <a:pt x="223" y="18"/>
                    <a:pt x="224" y="17"/>
                    <a:pt x="225" y="17"/>
                  </a:cubicBezTo>
                  <a:cubicBezTo>
                    <a:pt x="227" y="16"/>
                    <a:pt x="229" y="15"/>
                    <a:pt x="231" y="15"/>
                  </a:cubicBezTo>
                  <a:cubicBezTo>
                    <a:pt x="232" y="14"/>
                    <a:pt x="233" y="14"/>
                    <a:pt x="234" y="13"/>
                  </a:cubicBezTo>
                  <a:cubicBezTo>
                    <a:pt x="235" y="13"/>
                    <a:pt x="236" y="13"/>
                    <a:pt x="237" y="13"/>
                  </a:cubicBezTo>
                  <a:cubicBezTo>
                    <a:pt x="235" y="13"/>
                    <a:pt x="233" y="14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27" y="16"/>
                    <a:pt x="224" y="17"/>
                    <a:pt x="221" y="19"/>
                  </a:cubicBezTo>
                  <a:moveTo>
                    <a:pt x="220" y="18"/>
                  </a:moveTo>
                  <a:cubicBezTo>
                    <a:pt x="219" y="17"/>
                    <a:pt x="218" y="15"/>
                    <a:pt x="216" y="15"/>
                  </a:cubicBezTo>
                  <a:cubicBezTo>
                    <a:pt x="222" y="14"/>
                    <a:pt x="227" y="13"/>
                    <a:pt x="232" y="12"/>
                  </a:cubicBezTo>
                  <a:cubicBezTo>
                    <a:pt x="234" y="12"/>
                    <a:pt x="235" y="12"/>
                    <a:pt x="236" y="12"/>
                  </a:cubicBezTo>
                  <a:cubicBezTo>
                    <a:pt x="235" y="12"/>
                    <a:pt x="234" y="13"/>
                    <a:pt x="233" y="13"/>
                  </a:cubicBezTo>
                  <a:cubicBezTo>
                    <a:pt x="232" y="13"/>
                    <a:pt x="232" y="13"/>
                    <a:pt x="231" y="14"/>
                  </a:cubicBezTo>
                  <a:cubicBezTo>
                    <a:pt x="228" y="15"/>
                    <a:pt x="225" y="16"/>
                    <a:pt x="223" y="17"/>
                  </a:cubicBezTo>
                  <a:cubicBezTo>
                    <a:pt x="222" y="17"/>
                    <a:pt x="221" y="18"/>
                    <a:pt x="221" y="18"/>
                  </a:cubicBezTo>
                  <a:cubicBezTo>
                    <a:pt x="220" y="18"/>
                    <a:pt x="220" y="18"/>
                    <a:pt x="220" y="18"/>
                  </a:cubicBezTo>
                  <a:moveTo>
                    <a:pt x="251" y="0"/>
                  </a:moveTo>
                  <a:cubicBezTo>
                    <a:pt x="246" y="0"/>
                    <a:pt x="242" y="5"/>
                    <a:pt x="242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38" y="11"/>
                    <a:pt x="234" y="11"/>
                    <a:pt x="230" y="12"/>
                  </a:cubicBezTo>
                  <a:cubicBezTo>
                    <a:pt x="226" y="12"/>
                    <a:pt x="221" y="13"/>
                    <a:pt x="217" y="14"/>
                  </a:cubicBezTo>
                  <a:cubicBezTo>
                    <a:pt x="216" y="14"/>
                    <a:pt x="215" y="14"/>
                    <a:pt x="213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1" y="14"/>
                    <a:pt x="210" y="14"/>
                    <a:pt x="208" y="15"/>
                  </a:cubicBezTo>
                  <a:cubicBezTo>
                    <a:pt x="205" y="15"/>
                    <a:pt x="202" y="16"/>
                    <a:pt x="199" y="16"/>
                  </a:cubicBezTo>
                  <a:cubicBezTo>
                    <a:pt x="194" y="17"/>
                    <a:pt x="190" y="18"/>
                    <a:pt x="186" y="18"/>
                  </a:cubicBezTo>
                  <a:cubicBezTo>
                    <a:pt x="179" y="19"/>
                    <a:pt x="173" y="20"/>
                    <a:pt x="167" y="21"/>
                  </a:cubicBezTo>
                  <a:cubicBezTo>
                    <a:pt x="163" y="22"/>
                    <a:pt x="159" y="23"/>
                    <a:pt x="154" y="24"/>
                  </a:cubicBezTo>
                  <a:cubicBezTo>
                    <a:pt x="148" y="25"/>
                    <a:pt x="142" y="26"/>
                    <a:pt x="135" y="28"/>
                  </a:cubicBezTo>
                  <a:cubicBezTo>
                    <a:pt x="134" y="28"/>
                    <a:pt x="133" y="28"/>
                    <a:pt x="132" y="29"/>
                  </a:cubicBezTo>
                  <a:cubicBezTo>
                    <a:pt x="131" y="24"/>
                    <a:pt x="127" y="21"/>
                    <a:pt x="123" y="21"/>
                  </a:cubicBezTo>
                  <a:cubicBezTo>
                    <a:pt x="118" y="21"/>
                    <a:pt x="113" y="26"/>
                    <a:pt x="113" y="31"/>
                  </a:cubicBezTo>
                  <a:cubicBezTo>
                    <a:pt x="113" y="31"/>
                    <a:pt x="114" y="32"/>
                    <a:pt x="114" y="33"/>
                  </a:cubicBezTo>
                  <a:cubicBezTo>
                    <a:pt x="107" y="34"/>
                    <a:pt x="100" y="36"/>
                    <a:pt x="93" y="38"/>
                  </a:cubicBezTo>
                  <a:cubicBezTo>
                    <a:pt x="90" y="38"/>
                    <a:pt x="88" y="39"/>
                    <a:pt x="85" y="40"/>
                  </a:cubicBezTo>
                  <a:cubicBezTo>
                    <a:pt x="78" y="42"/>
                    <a:pt x="71" y="44"/>
                    <a:pt x="64" y="46"/>
                  </a:cubicBezTo>
                  <a:cubicBezTo>
                    <a:pt x="61" y="47"/>
                    <a:pt x="57" y="48"/>
                    <a:pt x="54" y="49"/>
                  </a:cubicBezTo>
                  <a:cubicBezTo>
                    <a:pt x="47" y="51"/>
                    <a:pt x="41" y="52"/>
                    <a:pt x="35" y="54"/>
                  </a:cubicBezTo>
                  <a:cubicBezTo>
                    <a:pt x="31" y="56"/>
                    <a:pt x="27" y="57"/>
                    <a:pt x="24" y="58"/>
                  </a:cubicBezTo>
                  <a:cubicBezTo>
                    <a:pt x="18" y="60"/>
                    <a:pt x="11" y="62"/>
                    <a:pt x="5" y="64"/>
                  </a:cubicBezTo>
                  <a:cubicBezTo>
                    <a:pt x="4" y="65"/>
                    <a:pt x="2" y="65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5"/>
                    <a:pt x="10" y="64"/>
                    <a:pt x="15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30" y="58"/>
                    <a:pt x="42" y="55"/>
                    <a:pt x="55" y="52"/>
                  </a:cubicBezTo>
                  <a:cubicBezTo>
                    <a:pt x="48" y="54"/>
                    <a:pt x="41" y="56"/>
                    <a:pt x="34" y="58"/>
                  </a:cubicBezTo>
                  <a:cubicBezTo>
                    <a:pt x="29" y="59"/>
                    <a:pt x="25" y="60"/>
                    <a:pt x="21" y="62"/>
                  </a:cubicBezTo>
                  <a:cubicBezTo>
                    <a:pt x="14" y="64"/>
                    <a:pt x="7" y="66"/>
                    <a:pt x="0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" y="68"/>
                    <a:pt x="8" y="66"/>
                    <a:pt x="12" y="65"/>
                  </a:cubicBezTo>
                  <a:cubicBezTo>
                    <a:pt x="16" y="64"/>
                    <a:pt x="21" y="62"/>
                    <a:pt x="26" y="61"/>
                  </a:cubicBezTo>
                  <a:cubicBezTo>
                    <a:pt x="34" y="58"/>
                    <a:pt x="42" y="56"/>
                    <a:pt x="49" y="54"/>
                  </a:cubicBezTo>
                  <a:cubicBezTo>
                    <a:pt x="54" y="53"/>
                    <a:pt x="58" y="52"/>
                    <a:pt x="63" y="50"/>
                  </a:cubicBezTo>
                  <a:cubicBezTo>
                    <a:pt x="67" y="50"/>
                    <a:pt x="70" y="49"/>
                    <a:pt x="74" y="48"/>
                  </a:cubicBezTo>
                  <a:cubicBezTo>
                    <a:pt x="78" y="47"/>
                    <a:pt x="81" y="46"/>
                    <a:pt x="84" y="46"/>
                  </a:cubicBezTo>
                  <a:cubicBezTo>
                    <a:pt x="85" y="45"/>
                    <a:pt x="86" y="45"/>
                    <a:pt x="87" y="45"/>
                  </a:cubicBezTo>
                  <a:cubicBezTo>
                    <a:pt x="98" y="43"/>
                    <a:pt x="110" y="41"/>
                    <a:pt x="121" y="40"/>
                  </a:cubicBezTo>
                  <a:cubicBezTo>
                    <a:pt x="122" y="40"/>
                    <a:pt x="122" y="40"/>
                    <a:pt x="123" y="40"/>
                  </a:cubicBezTo>
                  <a:cubicBezTo>
                    <a:pt x="124" y="40"/>
                    <a:pt x="126" y="40"/>
                    <a:pt x="127" y="39"/>
                  </a:cubicBezTo>
                  <a:cubicBezTo>
                    <a:pt x="136" y="38"/>
                    <a:pt x="144" y="37"/>
                    <a:pt x="153" y="37"/>
                  </a:cubicBezTo>
                  <a:cubicBezTo>
                    <a:pt x="155" y="37"/>
                    <a:pt x="158" y="36"/>
                    <a:pt x="160" y="36"/>
                  </a:cubicBezTo>
                  <a:cubicBezTo>
                    <a:pt x="169" y="36"/>
                    <a:pt x="178" y="35"/>
                    <a:pt x="186" y="35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4" y="36"/>
                    <a:pt x="181" y="37"/>
                    <a:pt x="178" y="38"/>
                  </a:cubicBezTo>
                  <a:cubicBezTo>
                    <a:pt x="174" y="38"/>
                    <a:pt x="170" y="39"/>
                    <a:pt x="166" y="40"/>
                  </a:cubicBezTo>
                  <a:cubicBezTo>
                    <a:pt x="161" y="41"/>
                    <a:pt x="156" y="42"/>
                    <a:pt x="150" y="44"/>
                  </a:cubicBezTo>
                  <a:cubicBezTo>
                    <a:pt x="146" y="44"/>
                    <a:pt x="142" y="45"/>
                    <a:pt x="139" y="46"/>
                  </a:cubicBezTo>
                  <a:cubicBezTo>
                    <a:pt x="133" y="47"/>
                    <a:pt x="128" y="49"/>
                    <a:pt x="123" y="50"/>
                  </a:cubicBezTo>
                  <a:cubicBezTo>
                    <a:pt x="119" y="51"/>
                    <a:pt x="115" y="52"/>
                    <a:pt x="111" y="53"/>
                  </a:cubicBezTo>
                  <a:cubicBezTo>
                    <a:pt x="106" y="54"/>
                    <a:pt x="101" y="56"/>
                    <a:pt x="96" y="57"/>
                  </a:cubicBezTo>
                  <a:cubicBezTo>
                    <a:pt x="92" y="58"/>
                    <a:pt x="88" y="60"/>
                    <a:pt x="84" y="61"/>
                  </a:cubicBezTo>
                  <a:cubicBezTo>
                    <a:pt x="79" y="62"/>
                    <a:pt x="74" y="64"/>
                    <a:pt x="69" y="65"/>
                  </a:cubicBezTo>
                  <a:cubicBezTo>
                    <a:pt x="65" y="66"/>
                    <a:pt x="61" y="68"/>
                    <a:pt x="56" y="69"/>
                  </a:cubicBezTo>
                  <a:cubicBezTo>
                    <a:pt x="52" y="71"/>
                    <a:pt x="47" y="72"/>
                    <a:pt x="42" y="74"/>
                  </a:cubicBezTo>
                  <a:cubicBezTo>
                    <a:pt x="38" y="75"/>
                    <a:pt x="33" y="76"/>
                    <a:pt x="29" y="78"/>
                  </a:cubicBezTo>
                  <a:cubicBezTo>
                    <a:pt x="24" y="80"/>
                    <a:pt x="19" y="82"/>
                    <a:pt x="14" y="83"/>
                  </a:cubicBezTo>
                  <a:cubicBezTo>
                    <a:pt x="10" y="85"/>
                    <a:pt x="6" y="86"/>
                    <a:pt x="3" y="87"/>
                  </a:cubicBezTo>
                  <a:cubicBezTo>
                    <a:pt x="2" y="88"/>
                    <a:pt x="1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" y="89"/>
                    <a:pt x="4" y="88"/>
                    <a:pt x="6" y="87"/>
                  </a:cubicBezTo>
                  <a:cubicBezTo>
                    <a:pt x="11" y="85"/>
                    <a:pt x="16" y="84"/>
                    <a:pt x="21" y="82"/>
                  </a:cubicBezTo>
                  <a:cubicBezTo>
                    <a:pt x="25" y="81"/>
                    <a:pt x="28" y="79"/>
                    <a:pt x="32" y="78"/>
                  </a:cubicBezTo>
                  <a:cubicBezTo>
                    <a:pt x="37" y="76"/>
                    <a:pt x="43" y="74"/>
                    <a:pt x="48" y="73"/>
                  </a:cubicBezTo>
                  <a:cubicBezTo>
                    <a:pt x="52" y="72"/>
                    <a:pt x="55" y="70"/>
                    <a:pt x="59" y="69"/>
                  </a:cubicBezTo>
                  <a:cubicBezTo>
                    <a:pt x="65" y="67"/>
                    <a:pt x="70" y="66"/>
                    <a:pt x="75" y="64"/>
                  </a:cubicBezTo>
                  <a:cubicBezTo>
                    <a:pt x="79" y="63"/>
                    <a:pt x="83" y="62"/>
                    <a:pt x="86" y="61"/>
                  </a:cubicBezTo>
                  <a:cubicBezTo>
                    <a:pt x="92" y="59"/>
                    <a:pt x="97" y="58"/>
                    <a:pt x="102" y="56"/>
                  </a:cubicBezTo>
                  <a:cubicBezTo>
                    <a:pt x="106" y="55"/>
                    <a:pt x="110" y="54"/>
                    <a:pt x="114" y="53"/>
                  </a:cubicBezTo>
                  <a:cubicBezTo>
                    <a:pt x="119" y="52"/>
                    <a:pt x="125" y="51"/>
                    <a:pt x="130" y="49"/>
                  </a:cubicBezTo>
                  <a:cubicBezTo>
                    <a:pt x="134" y="48"/>
                    <a:pt x="137" y="47"/>
                    <a:pt x="141" y="46"/>
                  </a:cubicBezTo>
                  <a:cubicBezTo>
                    <a:pt x="147" y="45"/>
                    <a:pt x="152" y="44"/>
                    <a:pt x="158" y="43"/>
                  </a:cubicBezTo>
                  <a:cubicBezTo>
                    <a:pt x="161" y="42"/>
                    <a:pt x="165" y="41"/>
                    <a:pt x="168" y="40"/>
                  </a:cubicBezTo>
                  <a:cubicBezTo>
                    <a:pt x="175" y="39"/>
                    <a:pt x="181" y="38"/>
                    <a:pt x="187" y="37"/>
                  </a:cubicBezTo>
                  <a:cubicBezTo>
                    <a:pt x="187" y="38"/>
                    <a:pt x="188" y="40"/>
                    <a:pt x="189" y="41"/>
                  </a:cubicBezTo>
                  <a:cubicBezTo>
                    <a:pt x="188" y="41"/>
                    <a:pt x="187" y="42"/>
                    <a:pt x="187" y="43"/>
                  </a:cubicBezTo>
                  <a:cubicBezTo>
                    <a:pt x="185" y="44"/>
                    <a:pt x="184" y="45"/>
                    <a:pt x="183" y="46"/>
                  </a:cubicBezTo>
                  <a:cubicBezTo>
                    <a:pt x="181" y="48"/>
                    <a:pt x="179" y="50"/>
                    <a:pt x="177" y="52"/>
                  </a:cubicBezTo>
                  <a:cubicBezTo>
                    <a:pt x="176" y="53"/>
                    <a:pt x="175" y="54"/>
                    <a:pt x="173" y="56"/>
                  </a:cubicBezTo>
                  <a:cubicBezTo>
                    <a:pt x="172" y="58"/>
                    <a:pt x="170" y="60"/>
                    <a:pt x="168" y="62"/>
                  </a:cubicBezTo>
                  <a:cubicBezTo>
                    <a:pt x="167" y="63"/>
                    <a:pt x="166" y="65"/>
                    <a:pt x="164" y="66"/>
                  </a:cubicBezTo>
                  <a:cubicBezTo>
                    <a:pt x="163" y="69"/>
                    <a:pt x="161" y="71"/>
                    <a:pt x="159" y="73"/>
                  </a:cubicBezTo>
                  <a:cubicBezTo>
                    <a:pt x="158" y="75"/>
                    <a:pt x="157" y="76"/>
                    <a:pt x="155" y="78"/>
                  </a:cubicBezTo>
                  <a:cubicBezTo>
                    <a:pt x="154" y="80"/>
                    <a:pt x="152" y="83"/>
                    <a:pt x="150" y="85"/>
                  </a:cubicBezTo>
                  <a:cubicBezTo>
                    <a:pt x="149" y="87"/>
                    <a:pt x="148" y="88"/>
                    <a:pt x="147" y="90"/>
                  </a:cubicBezTo>
                  <a:cubicBezTo>
                    <a:pt x="145" y="93"/>
                    <a:pt x="143" y="95"/>
                    <a:pt x="141" y="98"/>
                  </a:cubicBezTo>
                  <a:cubicBezTo>
                    <a:pt x="140" y="100"/>
                    <a:pt x="139" y="101"/>
                    <a:pt x="138" y="103"/>
                  </a:cubicBezTo>
                  <a:cubicBezTo>
                    <a:pt x="136" y="106"/>
                    <a:pt x="134" y="109"/>
                    <a:pt x="132" y="112"/>
                  </a:cubicBezTo>
                  <a:cubicBezTo>
                    <a:pt x="132" y="113"/>
                    <a:pt x="132" y="113"/>
                    <a:pt x="131" y="114"/>
                  </a:cubicBezTo>
                  <a:cubicBezTo>
                    <a:pt x="129" y="114"/>
                    <a:pt x="126" y="114"/>
                    <a:pt x="123" y="114"/>
                  </a:cubicBezTo>
                  <a:cubicBezTo>
                    <a:pt x="120" y="114"/>
                    <a:pt x="116" y="115"/>
                    <a:pt x="112" y="115"/>
                  </a:cubicBezTo>
                  <a:cubicBezTo>
                    <a:pt x="107" y="115"/>
                    <a:pt x="102" y="115"/>
                    <a:pt x="97" y="116"/>
                  </a:cubicBezTo>
                  <a:cubicBezTo>
                    <a:pt x="93" y="116"/>
                    <a:pt x="89" y="117"/>
                    <a:pt x="85" y="117"/>
                  </a:cubicBezTo>
                  <a:cubicBezTo>
                    <a:pt x="80" y="117"/>
                    <a:pt x="75" y="118"/>
                    <a:pt x="70" y="118"/>
                  </a:cubicBezTo>
                  <a:cubicBezTo>
                    <a:pt x="66" y="119"/>
                    <a:pt x="62" y="119"/>
                    <a:pt x="58" y="120"/>
                  </a:cubicBezTo>
                  <a:cubicBezTo>
                    <a:pt x="53" y="120"/>
                    <a:pt x="49" y="121"/>
                    <a:pt x="44" y="121"/>
                  </a:cubicBezTo>
                  <a:cubicBezTo>
                    <a:pt x="40" y="122"/>
                    <a:pt x="36" y="123"/>
                    <a:pt x="32" y="123"/>
                  </a:cubicBezTo>
                  <a:cubicBezTo>
                    <a:pt x="27" y="124"/>
                    <a:pt x="22" y="125"/>
                    <a:pt x="18" y="125"/>
                  </a:cubicBezTo>
                  <a:cubicBezTo>
                    <a:pt x="14" y="126"/>
                    <a:pt x="10" y="127"/>
                    <a:pt x="6" y="127"/>
                  </a:cubicBezTo>
                  <a:cubicBezTo>
                    <a:pt x="4" y="128"/>
                    <a:pt x="2" y="128"/>
                    <a:pt x="0" y="12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43" y="121"/>
                    <a:pt x="87" y="117"/>
                    <a:pt x="131" y="115"/>
                  </a:cubicBezTo>
                  <a:cubicBezTo>
                    <a:pt x="130" y="115"/>
                    <a:pt x="130" y="116"/>
                    <a:pt x="130" y="117"/>
                  </a:cubicBezTo>
                  <a:cubicBezTo>
                    <a:pt x="128" y="120"/>
                    <a:pt x="125" y="124"/>
                    <a:pt x="123" y="127"/>
                  </a:cubicBezTo>
                  <a:cubicBezTo>
                    <a:pt x="123" y="129"/>
                    <a:pt x="122" y="130"/>
                    <a:pt x="121" y="131"/>
                  </a:cubicBezTo>
                  <a:cubicBezTo>
                    <a:pt x="119" y="136"/>
                    <a:pt x="116" y="140"/>
                    <a:pt x="114" y="144"/>
                  </a:cubicBezTo>
                  <a:cubicBezTo>
                    <a:pt x="114" y="145"/>
                    <a:pt x="113" y="146"/>
                    <a:pt x="113" y="147"/>
                  </a:cubicBezTo>
                  <a:cubicBezTo>
                    <a:pt x="112" y="148"/>
                    <a:pt x="111" y="150"/>
                    <a:pt x="110" y="152"/>
                  </a:cubicBezTo>
                  <a:cubicBezTo>
                    <a:pt x="84" y="157"/>
                    <a:pt x="58" y="163"/>
                    <a:pt x="33" y="170"/>
                  </a:cubicBezTo>
                  <a:cubicBezTo>
                    <a:pt x="32" y="169"/>
                    <a:pt x="32" y="168"/>
                    <a:pt x="31" y="168"/>
                  </a:cubicBezTo>
                  <a:cubicBezTo>
                    <a:pt x="29" y="165"/>
                    <a:pt x="28" y="163"/>
                    <a:pt x="26" y="161"/>
                  </a:cubicBezTo>
                  <a:cubicBezTo>
                    <a:pt x="25" y="160"/>
                    <a:pt x="24" y="158"/>
                    <a:pt x="22" y="156"/>
                  </a:cubicBezTo>
                  <a:cubicBezTo>
                    <a:pt x="21" y="154"/>
                    <a:pt x="19" y="152"/>
                    <a:pt x="17" y="150"/>
                  </a:cubicBezTo>
                  <a:cubicBezTo>
                    <a:pt x="16" y="149"/>
                    <a:pt x="15" y="147"/>
                    <a:pt x="14" y="146"/>
                  </a:cubicBezTo>
                  <a:cubicBezTo>
                    <a:pt x="11" y="143"/>
                    <a:pt x="8" y="140"/>
                    <a:pt x="5" y="137"/>
                  </a:cubicBezTo>
                  <a:cubicBezTo>
                    <a:pt x="3" y="135"/>
                    <a:pt x="2" y="134"/>
                    <a:pt x="0" y="13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" y="135"/>
                    <a:pt x="3" y="136"/>
                    <a:pt x="4" y="137"/>
                  </a:cubicBezTo>
                  <a:cubicBezTo>
                    <a:pt x="10" y="143"/>
                    <a:pt x="16" y="150"/>
                    <a:pt x="22" y="157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25" y="161"/>
                    <a:pt x="28" y="165"/>
                    <a:pt x="31" y="168"/>
                  </a:cubicBezTo>
                  <a:cubicBezTo>
                    <a:pt x="31" y="169"/>
                    <a:pt x="32" y="170"/>
                    <a:pt x="32" y="170"/>
                  </a:cubicBezTo>
                  <a:cubicBezTo>
                    <a:pt x="22" y="173"/>
                    <a:pt x="11" y="176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3" y="179"/>
                    <a:pt x="6" y="179"/>
                    <a:pt x="9" y="178"/>
                  </a:cubicBezTo>
                  <a:cubicBezTo>
                    <a:pt x="13" y="176"/>
                    <a:pt x="18" y="175"/>
                    <a:pt x="23" y="174"/>
                  </a:cubicBezTo>
                  <a:cubicBezTo>
                    <a:pt x="26" y="173"/>
                    <a:pt x="29" y="172"/>
                    <a:pt x="32" y="171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5" y="174"/>
                    <a:pt x="37" y="177"/>
                    <a:pt x="39" y="180"/>
                  </a:cubicBezTo>
                  <a:cubicBezTo>
                    <a:pt x="40" y="182"/>
                    <a:pt x="41" y="184"/>
                    <a:pt x="42" y="186"/>
                  </a:cubicBezTo>
                  <a:cubicBezTo>
                    <a:pt x="44" y="188"/>
                    <a:pt x="46" y="190"/>
                    <a:pt x="47" y="193"/>
                  </a:cubicBezTo>
                  <a:cubicBezTo>
                    <a:pt x="48" y="195"/>
                    <a:pt x="50" y="197"/>
                    <a:pt x="51" y="199"/>
                  </a:cubicBezTo>
                  <a:cubicBezTo>
                    <a:pt x="52" y="202"/>
                    <a:pt x="54" y="204"/>
                    <a:pt x="55" y="206"/>
                  </a:cubicBezTo>
                  <a:cubicBezTo>
                    <a:pt x="56" y="209"/>
                    <a:pt x="58" y="211"/>
                    <a:pt x="59" y="213"/>
                  </a:cubicBezTo>
                  <a:cubicBezTo>
                    <a:pt x="60" y="216"/>
                    <a:pt x="61" y="218"/>
                    <a:pt x="63" y="220"/>
                  </a:cubicBezTo>
                  <a:cubicBezTo>
                    <a:pt x="64" y="223"/>
                    <a:pt x="65" y="225"/>
                    <a:pt x="66" y="227"/>
                  </a:cubicBezTo>
                  <a:cubicBezTo>
                    <a:pt x="63" y="228"/>
                    <a:pt x="62" y="231"/>
                    <a:pt x="61" y="234"/>
                  </a:cubicBezTo>
                  <a:cubicBezTo>
                    <a:pt x="58" y="234"/>
                    <a:pt x="55" y="234"/>
                    <a:pt x="51" y="233"/>
                  </a:cubicBezTo>
                  <a:cubicBezTo>
                    <a:pt x="48" y="233"/>
                    <a:pt x="44" y="233"/>
                    <a:pt x="40" y="233"/>
                  </a:cubicBezTo>
                  <a:cubicBezTo>
                    <a:pt x="30" y="232"/>
                    <a:pt x="20" y="232"/>
                    <a:pt x="10" y="232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7" y="232"/>
                    <a:pt x="4" y="232"/>
                    <a:pt x="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4" y="233"/>
                    <a:pt x="7" y="233"/>
                    <a:pt x="10" y="233"/>
                  </a:cubicBezTo>
                  <a:cubicBezTo>
                    <a:pt x="20" y="233"/>
                    <a:pt x="29" y="233"/>
                    <a:pt x="39" y="234"/>
                  </a:cubicBezTo>
                  <a:cubicBezTo>
                    <a:pt x="43" y="234"/>
                    <a:pt x="46" y="234"/>
                    <a:pt x="50" y="234"/>
                  </a:cubicBezTo>
                  <a:cubicBezTo>
                    <a:pt x="53" y="234"/>
                    <a:pt x="57" y="235"/>
                    <a:pt x="61" y="235"/>
                  </a:cubicBezTo>
                  <a:cubicBezTo>
                    <a:pt x="61" y="235"/>
                    <a:pt x="61" y="235"/>
                    <a:pt x="61" y="235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57" y="236"/>
                    <a:pt x="54" y="237"/>
                    <a:pt x="50" y="237"/>
                  </a:cubicBezTo>
                  <a:cubicBezTo>
                    <a:pt x="44" y="238"/>
                    <a:pt x="37" y="239"/>
                    <a:pt x="31" y="240"/>
                  </a:cubicBezTo>
                  <a:cubicBezTo>
                    <a:pt x="25" y="240"/>
                    <a:pt x="19" y="241"/>
                    <a:pt x="13" y="242"/>
                  </a:cubicBezTo>
                  <a:cubicBezTo>
                    <a:pt x="9" y="243"/>
                    <a:pt x="5" y="244"/>
                    <a:pt x="0" y="244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4" y="245"/>
                    <a:pt x="7" y="244"/>
                    <a:pt x="11" y="244"/>
                  </a:cubicBezTo>
                  <a:cubicBezTo>
                    <a:pt x="20" y="243"/>
                    <a:pt x="29" y="242"/>
                    <a:pt x="38" y="240"/>
                  </a:cubicBezTo>
                  <a:cubicBezTo>
                    <a:pt x="44" y="240"/>
                    <a:pt x="51" y="239"/>
                    <a:pt x="57" y="238"/>
                  </a:cubicBezTo>
                  <a:cubicBezTo>
                    <a:pt x="58" y="238"/>
                    <a:pt x="60" y="238"/>
                    <a:pt x="62" y="238"/>
                  </a:cubicBezTo>
                  <a:cubicBezTo>
                    <a:pt x="62" y="238"/>
                    <a:pt x="62" y="239"/>
                    <a:pt x="62" y="239"/>
                  </a:cubicBezTo>
                  <a:cubicBezTo>
                    <a:pt x="59" y="241"/>
                    <a:pt x="55" y="243"/>
                    <a:pt x="52" y="245"/>
                  </a:cubicBezTo>
                  <a:cubicBezTo>
                    <a:pt x="47" y="247"/>
                    <a:pt x="43" y="249"/>
                    <a:pt x="38" y="252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3" y="250"/>
                    <a:pt x="47" y="248"/>
                    <a:pt x="50" y="246"/>
                  </a:cubicBezTo>
                  <a:cubicBezTo>
                    <a:pt x="54" y="244"/>
                    <a:pt x="58" y="242"/>
                    <a:pt x="63" y="240"/>
                  </a:cubicBezTo>
                  <a:cubicBezTo>
                    <a:pt x="64" y="243"/>
                    <a:pt x="67" y="244"/>
                    <a:pt x="70" y="245"/>
                  </a:cubicBezTo>
                  <a:cubicBezTo>
                    <a:pt x="70" y="247"/>
                    <a:pt x="70" y="249"/>
                    <a:pt x="70" y="252"/>
                  </a:cubicBezTo>
                  <a:cubicBezTo>
                    <a:pt x="71" y="252"/>
                    <a:pt x="71" y="252"/>
                    <a:pt x="71" y="252"/>
                  </a:cubicBezTo>
                  <a:cubicBezTo>
                    <a:pt x="71" y="249"/>
                    <a:pt x="71" y="247"/>
                    <a:pt x="71" y="245"/>
                  </a:cubicBezTo>
                  <a:cubicBezTo>
                    <a:pt x="75" y="244"/>
                    <a:pt x="78" y="242"/>
                    <a:pt x="79" y="238"/>
                  </a:cubicBezTo>
                  <a:cubicBezTo>
                    <a:pt x="82" y="239"/>
                    <a:pt x="85" y="239"/>
                    <a:pt x="88" y="240"/>
                  </a:cubicBezTo>
                  <a:cubicBezTo>
                    <a:pt x="91" y="241"/>
                    <a:pt x="93" y="242"/>
                    <a:pt x="96" y="243"/>
                  </a:cubicBezTo>
                  <a:cubicBezTo>
                    <a:pt x="99" y="244"/>
                    <a:pt x="102" y="244"/>
                    <a:pt x="105" y="245"/>
                  </a:cubicBezTo>
                  <a:cubicBezTo>
                    <a:pt x="108" y="246"/>
                    <a:pt x="110" y="247"/>
                    <a:pt x="113" y="248"/>
                  </a:cubicBezTo>
                  <a:cubicBezTo>
                    <a:pt x="116" y="249"/>
                    <a:pt x="119" y="250"/>
                    <a:pt x="123" y="251"/>
                  </a:cubicBezTo>
                  <a:cubicBezTo>
                    <a:pt x="123" y="251"/>
                    <a:pt x="124" y="252"/>
                    <a:pt x="124" y="252"/>
                  </a:cubicBezTo>
                  <a:cubicBezTo>
                    <a:pt x="127" y="252"/>
                    <a:pt x="127" y="252"/>
                    <a:pt x="127" y="252"/>
                  </a:cubicBezTo>
                  <a:cubicBezTo>
                    <a:pt x="120" y="249"/>
                    <a:pt x="113" y="247"/>
                    <a:pt x="106" y="245"/>
                  </a:cubicBezTo>
                  <a:cubicBezTo>
                    <a:pt x="105" y="245"/>
                    <a:pt x="105" y="245"/>
                    <a:pt x="105" y="245"/>
                  </a:cubicBezTo>
                  <a:cubicBezTo>
                    <a:pt x="97" y="242"/>
                    <a:pt x="88" y="240"/>
                    <a:pt x="80" y="237"/>
                  </a:cubicBezTo>
                  <a:cubicBezTo>
                    <a:pt x="80" y="237"/>
                    <a:pt x="80" y="236"/>
                    <a:pt x="80" y="236"/>
                  </a:cubicBezTo>
                  <a:cubicBezTo>
                    <a:pt x="82" y="236"/>
                    <a:pt x="84" y="236"/>
                    <a:pt x="86" y="235"/>
                  </a:cubicBezTo>
                  <a:cubicBezTo>
                    <a:pt x="92" y="235"/>
                    <a:pt x="98" y="234"/>
                    <a:pt x="104" y="234"/>
                  </a:cubicBezTo>
                  <a:cubicBezTo>
                    <a:pt x="115" y="233"/>
                    <a:pt x="126" y="233"/>
                    <a:pt x="137" y="232"/>
                  </a:cubicBezTo>
                  <a:cubicBezTo>
                    <a:pt x="141" y="232"/>
                    <a:pt x="146" y="232"/>
                    <a:pt x="151" y="231"/>
                  </a:cubicBezTo>
                  <a:cubicBezTo>
                    <a:pt x="167" y="231"/>
                    <a:pt x="183" y="231"/>
                    <a:pt x="199" y="231"/>
                  </a:cubicBezTo>
                  <a:cubicBezTo>
                    <a:pt x="206" y="231"/>
                    <a:pt x="212" y="231"/>
                    <a:pt x="219" y="231"/>
                  </a:cubicBezTo>
                  <a:cubicBezTo>
                    <a:pt x="218" y="233"/>
                    <a:pt x="218" y="236"/>
                    <a:pt x="217" y="238"/>
                  </a:cubicBezTo>
                  <a:cubicBezTo>
                    <a:pt x="217" y="243"/>
                    <a:pt x="216" y="247"/>
                    <a:pt x="215" y="252"/>
                  </a:cubicBezTo>
                  <a:cubicBezTo>
                    <a:pt x="216" y="252"/>
                    <a:pt x="216" y="252"/>
                    <a:pt x="216" y="252"/>
                  </a:cubicBezTo>
                  <a:cubicBezTo>
                    <a:pt x="216" y="250"/>
                    <a:pt x="217" y="249"/>
                    <a:pt x="217" y="248"/>
                  </a:cubicBezTo>
                  <a:cubicBezTo>
                    <a:pt x="217" y="244"/>
                    <a:pt x="218" y="241"/>
                    <a:pt x="218" y="238"/>
                  </a:cubicBezTo>
                  <a:cubicBezTo>
                    <a:pt x="218" y="237"/>
                    <a:pt x="219" y="236"/>
                    <a:pt x="219" y="235"/>
                  </a:cubicBezTo>
                  <a:cubicBezTo>
                    <a:pt x="219" y="234"/>
                    <a:pt x="219" y="232"/>
                    <a:pt x="219" y="231"/>
                  </a:cubicBezTo>
                  <a:cubicBezTo>
                    <a:pt x="230" y="231"/>
                    <a:pt x="241" y="231"/>
                    <a:pt x="252" y="232"/>
                  </a:cubicBezTo>
                  <a:cubicBezTo>
                    <a:pt x="252" y="231"/>
                    <a:pt x="252" y="231"/>
                    <a:pt x="252" y="231"/>
                  </a:cubicBezTo>
                  <a:cubicBezTo>
                    <a:pt x="252" y="231"/>
                    <a:pt x="251" y="231"/>
                    <a:pt x="251" y="231"/>
                  </a:cubicBezTo>
                  <a:cubicBezTo>
                    <a:pt x="249" y="231"/>
                    <a:pt x="248" y="231"/>
                    <a:pt x="247" y="230"/>
                  </a:cubicBezTo>
                  <a:cubicBezTo>
                    <a:pt x="238" y="230"/>
                    <a:pt x="229" y="230"/>
                    <a:pt x="220" y="230"/>
                  </a:cubicBezTo>
                  <a:cubicBezTo>
                    <a:pt x="220" y="225"/>
                    <a:pt x="221" y="221"/>
                    <a:pt x="222" y="216"/>
                  </a:cubicBezTo>
                  <a:cubicBezTo>
                    <a:pt x="222" y="215"/>
                    <a:pt x="222" y="215"/>
                    <a:pt x="222" y="215"/>
                  </a:cubicBezTo>
                  <a:cubicBezTo>
                    <a:pt x="223" y="208"/>
                    <a:pt x="224" y="202"/>
                    <a:pt x="225" y="195"/>
                  </a:cubicBezTo>
                  <a:cubicBezTo>
                    <a:pt x="228" y="173"/>
                    <a:pt x="232" y="152"/>
                    <a:pt x="235" y="133"/>
                  </a:cubicBezTo>
                  <a:cubicBezTo>
                    <a:pt x="239" y="133"/>
                    <a:pt x="242" y="132"/>
                    <a:pt x="246" y="132"/>
                  </a:cubicBezTo>
                  <a:cubicBezTo>
                    <a:pt x="248" y="132"/>
                    <a:pt x="250" y="131"/>
                    <a:pt x="252" y="131"/>
                  </a:cubicBezTo>
                  <a:cubicBezTo>
                    <a:pt x="252" y="130"/>
                    <a:pt x="252" y="130"/>
                    <a:pt x="252" y="130"/>
                  </a:cubicBezTo>
                  <a:cubicBezTo>
                    <a:pt x="248" y="131"/>
                    <a:pt x="244" y="131"/>
                    <a:pt x="240" y="132"/>
                  </a:cubicBezTo>
                  <a:cubicBezTo>
                    <a:pt x="238" y="132"/>
                    <a:pt x="237" y="132"/>
                    <a:pt x="235" y="132"/>
                  </a:cubicBezTo>
                  <a:cubicBezTo>
                    <a:pt x="236" y="132"/>
                    <a:pt x="236" y="131"/>
                    <a:pt x="236" y="131"/>
                  </a:cubicBezTo>
                  <a:cubicBezTo>
                    <a:pt x="236" y="131"/>
                    <a:pt x="237" y="131"/>
                    <a:pt x="237" y="131"/>
                  </a:cubicBezTo>
                  <a:cubicBezTo>
                    <a:pt x="242" y="131"/>
                    <a:pt x="247" y="127"/>
                    <a:pt x="247" y="121"/>
                  </a:cubicBezTo>
                  <a:cubicBezTo>
                    <a:pt x="247" y="119"/>
                    <a:pt x="246" y="117"/>
                    <a:pt x="245" y="116"/>
                  </a:cubicBezTo>
                  <a:cubicBezTo>
                    <a:pt x="247" y="116"/>
                    <a:pt x="250" y="116"/>
                    <a:pt x="252" y="116"/>
                  </a:cubicBezTo>
                  <a:cubicBezTo>
                    <a:pt x="252" y="115"/>
                    <a:pt x="252" y="115"/>
                    <a:pt x="252" y="115"/>
                  </a:cubicBezTo>
                  <a:cubicBezTo>
                    <a:pt x="250" y="115"/>
                    <a:pt x="247" y="115"/>
                    <a:pt x="244" y="115"/>
                  </a:cubicBezTo>
                  <a:cubicBezTo>
                    <a:pt x="243" y="114"/>
                    <a:pt x="241" y="113"/>
                    <a:pt x="239" y="112"/>
                  </a:cubicBezTo>
                  <a:cubicBezTo>
                    <a:pt x="240" y="110"/>
                    <a:pt x="240" y="108"/>
                    <a:pt x="240" y="106"/>
                  </a:cubicBezTo>
                  <a:cubicBezTo>
                    <a:pt x="240" y="105"/>
                    <a:pt x="240" y="105"/>
                    <a:pt x="240" y="105"/>
                  </a:cubicBezTo>
                  <a:cubicBezTo>
                    <a:pt x="241" y="100"/>
                    <a:pt x="242" y="96"/>
                    <a:pt x="243" y="92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4" y="87"/>
                    <a:pt x="245" y="82"/>
                    <a:pt x="246" y="78"/>
                  </a:cubicBezTo>
                  <a:cubicBezTo>
                    <a:pt x="246" y="78"/>
                    <a:pt x="246" y="77"/>
                    <a:pt x="246" y="77"/>
                  </a:cubicBezTo>
                  <a:cubicBezTo>
                    <a:pt x="247" y="73"/>
                    <a:pt x="248" y="69"/>
                    <a:pt x="249" y="66"/>
                  </a:cubicBezTo>
                  <a:cubicBezTo>
                    <a:pt x="249" y="65"/>
                    <a:pt x="249" y="64"/>
                    <a:pt x="249" y="63"/>
                  </a:cubicBezTo>
                  <a:cubicBezTo>
                    <a:pt x="250" y="61"/>
                    <a:pt x="250" y="59"/>
                    <a:pt x="251" y="57"/>
                  </a:cubicBezTo>
                  <a:cubicBezTo>
                    <a:pt x="251" y="58"/>
                    <a:pt x="252" y="58"/>
                    <a:pt x="252" y="58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7"/>
                    <a:pt x="252" y="57"/>
                    <a:pt x="251" y="57"/>
                  </a:cubicBezTo>
                  <a:cubicBezTo>
                    <a:pt x="251" y="56"/>
                    <a:pt x="251" y="55"/>
                    <a:pt x="252" y="55"/>
                  </a:cubicBezTo>
                  <a:cubicBezTo>
                    <a:pt x="252" y="53"/>
                    <a:pt x="252" y="52"/>
                    <a:pt x="252" y="51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52" y="49"/>
                    <a:pt x="252" y="49"/>
                    <a:pt x="252" y="49"/>
                  </a:cubicBezTo>
                  <a:cubicBezTo>
                    <a:pt x="252" y="51"/>
                    <a:pt x="251" y="53"/>
                    <a:pt x="251" y="55"/>
                  </a:cubicBezTo>
                  <a:cubicBezTo>
                    <a:pt x="251" y="55"/>
                    <a:pt x="250" y="56"/>
                    <a:pt x="250" y="56"/>
                  </a:cubicBezTo>
                  <a:cubicBezTo>
                    <a:pt x="250" y="56"/>
                    <a:pt x="250" y="56"/>
                    <a:pt x="249" y="56"/>
                  </a:cubicBezTo>
                  <a:cubicBezTo>
                    <a:pt x="247" y="54"/>
                    <a:pt x="244" y="53"/>
                    <a:pt x="242" y="52"/>
                  </a:cubicBezTo>
                  <a:cubicBezTo>
                    <a:pt x="238" y="50"/>
                    <a:pt x="235" y="48"/>
                    <a:pt x="231" y="47"/>
                  </a:cubicBezTo>
                  <a:cubicBezTo>
                    <a:pt x="231" y="46"/>
                    <a:pt x="230" y="46"/>
                    <a:pt x="229" y="46"/>
                  </a:cubicBezTo>
                  <a:cubicBezTo>
                    <a:pt x="230" y="45"/>
                    <a:pt x="231" y="45"/>
                    <a:pt x="232" y="44"/>
                  </a:cubicBezTo>
                  <a:cubicBezTo>
                    <a:pt x="234" y="43"/>
                    <a:pt x="235" y="42"/>
                    <a:pt x="237" y="40"/>
                  </a:cubicBezTo>
                  <a:cubicBezTo>
                    <a:pt x="239" y="39"/>
                    <a:pt x="241" y="38"/>
                    <a:pt x="243" y="37"/>
                  </a:cubicBezTo>
                  <a:cubicBezTo>
                    <a:pt x="245" y="35"/>
                    <a:pt x="247" y="34"/>
                    <a:pt x="249" y="33"/>
                  </a:cubicBezTo>
                  <a:cubicBezTo>
                    <a:pt x="250" y="32"/>
                    <a:pt x="251" y="32"/>
                    <a:pt x="252" y="3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1" y="23"/>
                    <a:pt x="251" y="25"/>
                  </a:cubicBezTo>
                  <a:cubicBezTo>
                    <a:pt x="246" y="24"/>
                    <a:pt x="242" y="24"/>
                    <a:pt x="237" y="24"/>
                  </a:cubicBezTo>
                  <a:cubicBezTo>
                    <a:pt x="235" y="23"/>
                    <a:pt x="234" y="23"/>
                    <a:pt x="232" y="23"/>
                  </a:cubicBezTo>
                  <a:cubicBezTo>
                    <a:pt x="229" y="23"/>
                    <a:pt x="225" y="23"/>
                    <a:pt x="222" y="23"/>
                  </a:cubicBezTo>
                  <a:cubicBezTo>
                    <a:pt x="222" y="22"/>
                    <a:pt x="222" y="21"/>
                    <a:pt x="221" y="20"/>
                  </a:cubicBezTo>
                  <a:cubicBezTo>
                    <a:pt x="222" y="19"/>
                    <a:pt x="223" y="19"/>
                    <a:pt x="224" y="18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29" y="16"/>
                    <a:pt x="234" y="15"/>
                    <a:pt x="238" y="13"/>
                  </a:cubicBezTo>
                  <a:cubicBezTo>
                    <a:pt x="238" y="13"/>
                    <a:pt x="238" y="13"/>
                    <a:pt x="238" y="13"/>
                  </a:cubicBezTo>
                  <a:cubicBezTo>
                    <a:pt x="240" y="13"/>
                    <a:pt x="241" y="13"/>
                    <a:pt x="242" y="12"/>
                  </a:cubicBezTo>
                  <a:cubicBezTo>
                    <a:pt x="243" y="16"/>
                    <a:pt x="247" y="19"/>
                    <a:pt x="251" y="19"/>
                  </a:cubicBezTo>
                  <a:cubicBezTo>
                    <a:pt x="252" y="19"/>
                    <a:pt x="252" y="19"/>
                    <a:pt x="252" y="19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2" y="0"/>
                    <a:pt x="252" y="0"/>
                    <a:pt x="251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119" y="482"/>
              <a:ext cx="1442" cy="958"/>
            </a:xfrm>
            <a:custGeom>
              <a:rect b="b" l="l" r="r" t="t"/>
              <a:pathLst>
                <a:path extrusionOk="0" h="503" w="757">
                  <a:moveTo>
                    <a:pt x="505" y="376"/>
                  </a:moveTo>
                  <a:cubicBezTo>
                    <a:pt x="485" y="396"/>
                    <a:pt x="464" y="416"/>
                    <a:pt x="444" y="437"/>
                  </a:cubicBezTo>
                  <a:cubicBezTo>
                    <a:pt x="439" y="441"/>
                    <a:pt x="435" y="446"/>
                    <a:pt x="430" y="451"/>
                  </a:cubicBezTo>
                  <a:cubicBezTo>
                    <a:pt x="421" y="460"/>
                    <a:pt x="413" y="469"/>
                    <a:pt x="404" y="477"/>
                  </a:cubicBezTo>
                  <a:cubicBezTo>
                    <a:pt x="398" y="484"/>
                    <a:pt x="391" y="491"/>
                    <a:pt x="385" y="498"/>
                  </a:cubicBezTo>
                  <a:cubicBezTo>
                    <a:pt x="383" y="499"/>
                    <a:pt x="381" y="501"/>
                    <a:pt x="379" y="503"/>
                  </a:cubicBezTo>
                  <a:cubicBezTo>
                    <a:pt x="380" y="503"/>
                    <a:pt x="380" y="503"/>
                    <a:pt x="380" y="503"/>
                  </a:cubicBezTo>
                  <a:cubicBezTo>
                    <a:pt x="385" y="498"/>
                    <a:pt x="390" y="493"/>
                    <a:pt x="395" y="488"/>
                  </a:cubicBezTo>
                  <a:cubicBezTo>
                    <a:pt x="398" y="485"/>
                    <a:pt x="401" y="481"/>
                    <a:pt x="405" y="478"/>
                  </a:cubicBezTo>
                  <a:cubicBezTo>
                    <a:pt x="416" y="466"/>
                    <a:pt x="428" y="454"/>
                    <a:pt x="440" y="442"/>
                  </a:cubicBezTo>
                  <a:cubicBezTo>
                    <a:pt x="442" y="440"/>
                    <a:pt x="443" y="439"/>
                    <a:pt x="445" y="437"/>
                  </a:cubicBezTo>
                  <a:cubicBezTo>
                    <a:pt x="465" y="417"/>
                    <a:pt x="485" y="397"/>
                    <a:pt x="505" y="377"/>
                  </a:cubicBezTo>
                  <a:cubicBezTo>
                    <a:pt x="505" y="376"/>
                    <a:pt x="505" y="376"/>
                    <a:pt x="505" y="376"/>
                  </a:cubicBezTo>
                  <a:moveTo>
                    <a:pt x="252" y="271"/>
                  </a:moveTo>
                  <a:cubicBezTo>
                    <a:pt x="252" y="278"/>
                    <a:pt x="252" y="278"/>
                    <a:pt x="252" y="278"/>
                  </a:cubicBezTo>
                  <a:cubicBezTo>
                    <a:pt x="253" y="281"/>
                    <a:pt x="253" y="283"/>
                    <a:pt x="254" y="286"/>
                  </a:cubicBezTo>
                  <a:cubicBezTo>
                    <a:pt x="255" y="297"/>
                    <a:pt x="257" y="308"/>
                    <a:pt x="258" y="320"/>
                  </a:cubicBezTo>
                  <a:cubicBezTo>
                    <a:pt x="258" y="321"/>
                    <a:pt x="258" y="321"/>
                    <a:pt x="258" y="322"/>
                  </a:cubicBezTo>
                  <a:cubicBezTo>
                    <a:pt x="264" y="371"/>
                    <a:pt x="270" y="422"/>
                    <a:pt x="274" y="476"/>
                  </a:cubicBezTo>
                  <a:cubicBezTo>
                    <a:pt x="275" y="479"/>
                    <a:pt x="275" y="481"/>
                    <a:pt x="275" y="484"/>
                  </a:cubicBezTo>
                  <a:cubicBezTo>
                    <a:pt x="276" y="491"/>
                    <a:pt x="276" y="497"/>
                    <a:pt x="277" y="503"/>
                  </a:cubicBezTo>
                  <a:cubicBezTo>
                    <a:pt x="278" y="503"/>
                    <a:pt x="278" y="503"/>
                    <a:pt x="278" y="503"/>
                  </a:cubicBezTo>
                  <a:cubicBezTo>
                    <a:pt x="270" y="419"/>
                    <a:pt x="262" y="342"/>
                    <a:pt x="252" y="271"/>
                  </a:cubicBezTo>
                  <a:moveTo>
                    <a:pt x="505" y="202"/>
                  </a:moveTo>
                  <a:cubicBezTo>
                    <a:pt x="505" y="203"/>
                    <a:pt x="505" y="203"/>
                    <a:pt x="505" y="203"/>
                  </a:cubicBezTo>
                  <a:cubicBezTo>
                    <a:pt x="526" y="219"/>
                    <a:pt x="547" y="235"/>
                    <a:pt x="568" y="252"/>
                  </a:cubicBezTo>
                  <a:cubicBezTo>
                    <a:pt x="569" y="252"/>
                    <a:pt x="569" y="252"/>
                    <a:pt x="569" y="252"/>
                  </a:cubicBezTo>
                  <a:cubicBezTo>
                    <a:pt x="556" y="241"/>
                    <a:pt x="542" y="230"/>
                    <a:pt x="529" y="220"/>
                  </a:cubicBezTo>
                  <a:cubicBezTo>
                    <a:pt x="528" y="220"/>
                    <a:pt x="528" y="219"/>
                    <a:pt x="527" y="219"/>
                  </a:cubicBezTo>
                  <a:cubicBezTo>
                    <a:pt x="520" y="213"/>
                    <a:pt x="512" y="208"/>
                    <a:pt x="505" y="202"/>
                  </a:cubicBezTo>
                  <a:moveTo>
                    <a:pt x="4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2" y="3"/>
                    <a:pt x="26" y="6"/>
                    <a:pt x="20" y="10"/>
                  </a:cubicBezTo>
                  <a:cubicBezTo>
                    <a:pt x="15" y="12"/>
                    <a:pt x="10" y="15"/>
                    <a:pt x="6" y="18"/>
                  </a:cubicBezTo>
                  <a:cubicBezTo>
                    <a:pt x="4" y="19"/>
                    <a:pt x="2" y="20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20"/>
                    <a:pt x="5" y="19"/>
                    <a:pt x="8" y="17"/>
                  </a:cubicBezTo>
                  <a:cubicBezTo>
                    <a:pt x="12" y="15"/>
                    <a:pt x="16" y="13"/>
                    <a:pt x="20" y="10"/>
                  </a:cubicBezTo>
                  <a:cubicBezTo>
                    <a:pt x="26" y="7"/>
                    <a:pt x="33" y="3"/>
                    <a:pt x="39" y="0"/>
                  </a:cubicBezTo>
                  <a:cubicBezTo>
                    <a:pt x="39" y="0"/>
                    <a:pt x="39" y="0"/>
                    <a:pt x="40" y="0"/>
                  </a:cubicBezTo>
                  <a:moveTo>
                    <a:pt x="217" y="65"/>
                  </a:moveTo>
                  <a:cubicBezTo>
                    <a:pt x="211" y="64"/>
                    <a:pt x="205" y="64"/>
                    <a:pt x="199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02" y="57"/>
                    <a:pt x="205" y="50"/>
                    <a:pt x="207" y="44"/>
                  </a:cubicBezTo>
                  <a:cubicBezTo>
                    <a:pt x="208" y="44"/>
                    <a:pt x="209" y="44"/>
                    <a:pt x="211" y="44"/>
                  </a:cubicBezTo>
                  <a:cubicBezTo>
                    <a:pt x="211" y="44"/>
                    <a:pt x="212" y="44"/>
                    <a:pt x="212" y="44"/>
                  </a:cubicBezTo>
                  <a:cubicBezTo>
                    <a:pt x="213" y="46"/>
                    <a:pt x="213" y="49"/>
                    <a:pt x="214" y="52"/>
                  </a:cubicBezTo>
                  <a:cubicBezTo>
                    <a:pt x="215" y="56"/>
                    <a:pt x="216" y="60"/>
                    <a:pt x="216" y="64"/>
                  </a:cubicBezTo>
                  <a:cubicBezTo>
                    <a:pt x="217" y="64"/>
                    <a:pt x="217" y="64"/>
                    <a:pt x="217" y="65"/>
                  </a:cubicBezTo>
                  <a:moveTo>
                    <a:pt x="219" y="31"/>
                  </a:moveTo>
                  <a:cubicBezTo>
                    <a:pt x="218" y="29"/>
                    <a:pt x="217" y="28"/>
                    <a:pt x="216" y="27"/>
                  </a:cubicBezTo>
                  <a:cubicBezTo>
                    <a:pt x="219" y="28"/>
                    <a:pt x="222" y="28"/>
                    <a:pt x="225" y="28"/>
                  </a:cubicBezTo>
                  <a:cubicBezTo>
                    <a:pt x="223" y="29"/>
                    <a:pt x="221" y="30"/>
                    <a:pt x="219" y="31"/>
                  </a:cubicBezTo>
                  <a:moveTo>
                    <a:pt x="202" y="30"/>
                  </a:moveTo>
                  <a:cubicBezTo>
                    <a:pt x="199" y="29"/>
                    <a:pt x="195" y="27"/>
                    <a:pt x="191" y="25"/>
                  </a:cubicBezTo>
                  <a:cubicBezTo>
                    <a:pt x="195" y="26"/>
                    <a:pt x="199" y="26"/>
                    <a:pt x="203" y="26"/>
                  </a:cubicBezTo>
                  <a:cubicBezTo>
                    <a:pt x="204" y="26"/>
                    <a:pt x="205" y="26"/>
                    <a:pt x="206" y="26"/>
                  </a:cubicBezTo>
                  <a:cubicBezTo>
                    <a:pt x="205" y="27"/>
                    <a:pt x="203" y="29"/>
                    <a:pt x="202" y="30"/>
                  </a:cubicBezTo>
                  <a:moveTo>
                    <a:pt x="71" y="67"/>
                  </a:moveTo>
                  <a:cubicBezTo>
                    <a:pt x="71" y="52"/>
                    <a:pt x="71" y="37"/>
                    <a:pt x="71" y="22"/>
                  </a:cubicBezTo>
                  <a:cubicBezTo>
                    <a:pt x="79" y="22"/>
                    <a:pt x="87" y="22"/>
                    <a:pt x="95" y="22"/>
                  </a:cubicBezTo>
                  <a:cubicBezTo>
                    <a:pt x="110" y="22"/>
                    <a:pt x="124" y="22"/>
                    <a:pt x="138" y="22"/>
                  </a:cubicBezTo>
                  <a:cubicBezTo>
                    <a:pt x="144" y="23"/>
                    <a:pt x="150" y="23"/>
                    <a:pt x="156" y="23"/>
                  </a:cubicBezTo>
                  <a:cubicBezTo>
                    <a:pt x="165" y="24"/>
                    <a:pt x="173" y="24"/>
                    <a:pt x="182" y="25"/>
                  </a:cubicBezTo>
                  <a:cubicBezTo>
                    <a:pt x="184" y="25"/>
                    <a:pt x="186" y="25"/>
                    <a:pt x="189" y="25"/>
                  </a:cubicBezTo>
                  <a:cubicBezTo>
                    <a:pt x="189" y="25"/>
                    <a:pt x="190" y="26"/>
                    <a:pt x="190" y="26"/>
                  </a:cubicBezTo>
                  <a:cubicBezTo>
                    <a:pt x="191" y="26"/>
                    <a:pt x="192" y="26"/>
                    <a:pt x="193" y="27"/>
                  </a:cubicBezTo>
                  <a:cubicBezTo>
                    <a:pt x="196" y="28"/>
                    <a:pt x="199" y="30"/>
                    <a:pt x="202" y="31"/>
                  </a:cubicBezTo>
                  <a:cubicBezTo>
                    <a:pt x="201" y="32"/>
                    <a:pt x="201" y="33"/>
                    <a:pt x="201" y="35"/>
                  </a:cubicBezTo>
                  <a:cubicBezTo>
                    <a:pt x="201" y="39"/>
                    <a:pt x="203" y="42"/>
                    <a:pt x="207" y="43"/>
                  </a:cubicBezTo>
                  <a:cubicBezTo>
                    <a:pt x="204" y="49"/>
                    <a:pt x="202" y="54"/>
                    <a:pt x="200" y="59"/>
                  </a:cubicBezTo>
                  <a:cubicBezTo>
                    <a:pt x="199" y="61"/>
                    <a:pt x="199" y="62"/>
                    <a:pt x="198" y="64"/>
                  </a:cubicBezTo>
                  <a:cubicBezTo>
                    <a:pt x="189" y="64"/>
                    <a:pt x="179" y="64"/>
                    <a:pt x="170" y="64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36" y="64"/>
                    <a:pt x="104" y="65"/>
                    <a:pt x="71" y="67"/>
                  </a:cubicBezTo>
                  <a:moveTo>
                    <a:pt x="216" y="0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14" y="8"/>
                    <a:pt x="213" y="17"/>
                    <a:pt x="212" y="25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0" y="25"/>
                    <a:pt x="209" y="26"/>
                    <a:pt x="208" y="26"/>
                  </a:cubicBezTo>
                  <a:cubicBezTo>
                    <a:pt x="202" y="25"/>
                    <a:pt x="195" y="25"/>
                    <a:pt x="189" y="24"/>
                  </a:cubicBezTo>
                  <a:cubicBezTo>
                    <a:pt x="184" y="22"/>
                    <a:pt x="180" y="20"/>
                    <a:pt x="175" y="18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64" y="13"/>
                    <a:pt x="152" y="9"/>
                    <a:pt x="140" y="5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36" y="3"/>
                    <a:pt x="131" y="1"/>
                    <a:pt x="127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5" y="0"/>
                    <a:pt x="127" y="1"/>
                    <a:pt x="128" y="1"/>
                  </a:cubicBezTo>
                  <a:cubicBezTo>
                    <a:pt x="147" y="8"/>
                    <a:pt x="167" y="15"/>
                    <a:pt x="186" y="24"/>
                  </a:cubicBezTo>
                  <a:cubicBezTo>
                    <a:pt x="156" y="22"/>
                    <a:pt x="12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4" y="21"/>
                  </a:cubicBezTo>
                  <a:cubicBezTo>
                    <a:pt x="87" y="21"/>
                    <a:pt x="79" y="21"/>
                    <a:pt x="71" y="21"/>
                  </a:cubicBezTo>
                  <a:cubicBezTo>
                    <a:pt x="71" y="14"/>
                    <a:pt x="71" y="7"/>
                    <a:pt x="71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14"/>
                    <a:pt x="70" y="21"/>
                  </a:cubicBezTo>
                  <a:cubicBezTo>
                    <a:pt x="65" y="21"/>
                    <a:pt x="60" y="21"/>
                    <a:pt x="54" y="22"/>
                  </a:cubicBezTo>
                  <a:cubicBezTo>
                    <a:pt x="49" y="22"/>
                    <a:pt x="45" y="22"/>
                    <a:pt x="40" y="22"/>
                  </a:cubicBezTo>
                  <a:cubicBezTo>
                    <a:pt x="31" y="23"/>
                    <a:pt x="23" y="23"/>
                    <a:pt x="14" y="24"/>
                  </a:cubicBezTo>
                  <a:cubicBezTo>
                    <a:pt x="10" y="24"/>
                    <a:pt x="5" y="24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3" y="24"/>
                    <a:pt x="47" y="23"/>
                    <a:pt x="70" y="22"/>
                  </a:cubicBezTo>
                  <a:cubicBezTo>
                    <a:pt x="71" y="37"/>
                    <a:pt x="71" y="52"/>
                    <a:pt x="71" y="67"/>
                  </a:cubicBezTo>
                  <a:cubicBezTo>
                    <a:pt x="47" y="69"/>
                    <a:pt x="24" y="71"/>
                    <a:pt x="0" y="7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4" y="72"/>
                    <a:pt x="47" y="70"/>
                    <a:pt x="70" y="68"/>
                  </a:cubicBezTo>
                  <a:cubicBezTo>
                    <a:pt x="70" y="127"/>
                    <a:pt x="69" y="188"/>
                    <a:pt x="67" y="252"/>
                  </a:cubicBezTo>
                  <a:cubicBezTo>
                    <a:pt x="68" y="252"/>
                    <a:pt x="68" y="252"/>
                    <a:pt x="68" y="252"/>
                  </a:cubicBezTo>
                  <a:cubicBezTo>
                    <a:pt x="68" y="238"/>
                    <a:pt x="69" y="224"/>
                    <a:pt x="69" y="211"/>
                  </a:cubicBezTo>
                  <a:cubicBezTo>
                    <a:pt x="69" y="207"/>
                    <a:pt x="69" y="202"/>
                    <a:pt x="69" y="198"/>
                  </a:cubicBezTo>
                  <a:cubicBezTo>
                    <a:pt x="70" y="183"/>
                    <a:pt x="70" y="168"/>
                    <a:pt x="70" y="153"/>
                  </a:cubicBezTo>
                  <a:cubicBezTo>
                    <a:pt x="70" y="150"/>
                    <a:pt x="71" y="146"/>
                    <a:pt x="71" y="142"/>
                  </a:cubicBezTo>
                  <a:cubicBezTo>
                    <a:pt x="71" y="117"/>
                    <a:pt x="71" y="92"/>
                    <a:pt x="71" y="68"/>
                  </a:cubicBezTo>
                  <a:cubicBezTo>
                    <a:pt x="104" y="66"/>
                    <a:pt x="136" y="65"/>
                    <a:pt x="170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9" y="65"/>
                    <a:pt x="188" y="65"/>
                    <a:pt x="198" y="65"/>
                  </a:cubicBezTo>
                  <a:cubicBezTo>
                    <a:pt x="197" y="68"/>
                    <a:pt x="195" y="70"/>
                    <a:pt x="194" y="73"/>
                  </a:cubicBezTo>
                  <a:cubicBezTo>
                    <a:pt x="171" y="130"/>
                    <a:pt x="149" y="190"/>
                    <a:pt x="126" y="252"/>
                  </a:cubicBezTo>
                  <a:cubicBezTo>
                    <a:pt x="127" y="252"/>
                    <a:pt x="127" y="252"/>
                    <a:pt x="127" y="252"/>
                  </a:cubicBezTo>
                  <a:cubicBezTo>
                    <a:pt x="134" y="232"/>
                    <a:pt x="141" y="213"/>
                    <a:pt x="148" y="194"/>
                  </a:cubicBezTo>
                  <a:cubicBezTo>
                    <a:pt x="149" y="192"/>
                    <a:pt x="149" y="190"/>
                    <a:pt x="150" y="188"/>
                  </a:cubicBezTo>
                  <a:cubicBezTo>
                    <a:pt x="155" y="177"/>
                    <a:pt x="159" y="165"/>
                    <a:pt x="164" y="153"/>
                  </a:cubicBezTo>
                  <a:cubicBezTo>
                    <a:pt x="165" y="150"/>
                    <a:pt x="166" y="147"/>
                    <a:pt x="167" y="144"/>
                  </a:cubicBezTo>
                  <a:cubicBezTo>
                    <a:pt x="171" y="134"/>
                    <a:pt x="175" y="123"/>
                    <a:pt x="179" y="113"/>
                  </a:cubicBezTo>
                  <a:cubicBezTo>
                    <a:pt x="180" y="110"/>
                    <a:pt x="182" y="107"/>
                    <a:pt x="183" y="103"/>
                  </a:cubicBezTo>
                  <a:cubicBezTo>
                    <a:pt x="187" y="93"/>
                    <a:pt x="191" y="83"/>
                    <a:pt x="195" y="74"/>
                  </a:cubicBezTo>
                  <a:cubicBezTo>
                    <a:pt x="196" y="71"/>
                    <a:pt x="197" y="68"/>
                    <a:pt x="199" y="65"/>
                  </a:cubicBezTo>
                  <a:cubicBezTo>
                    <a:pt x="205" y="65"/>
                    <a:pt x="211" y="65"/>
                    <a:pt x="217" y="65"/>
                  </a:cubicBezTo>
                  <a:cubicBezTo>
                    <a:pt x="218" y="70"/>
                    <a:pt x="219" y="75"/>
                    <a:pt x="220" y="80"/>
                  </a:cubicBezTo>
                  <a:cubicBezTo>
                    <a:pt x="221" y="84"/>
                    <a:pt x="222" y="88"/>
                    <a:pt x="222" y="93"/>
                  </a:cubicBezTo>
                  <a:cubicBezTo>
                    <a:pt x="223" y="98"/>
                    <a:pt x="224" y="104"/>
                    <a:pt x="226" y="109"/>
                  </a:cubicBezTo>
                  <a:cubicBezTo>
                    <a:pt x="226" y="114"/>
                    <a:pt x="227" y="118"/>
                    <a:pt x="228" y="123"/>
                  </a:cubicBezTo>
                  <a:cubicBezTo>
                    <a:pt x="229" y="128"/>
                    <a:pt x="230" y="134"/>
                    <a:pt x="231" y="139"/>
                  </a:cubicBezTo>
                  <a:cubicBezTo>
                    <a:pt x="232" y="144"/>
                    <a:pt x="233" y="149"/>
                    <a:pt x="234" y="153"/>
                  </a:cubicBezTo>
                  <a:cubicBezTo>
                    <a:pt x="235" y="159"/>
                    <a:pt x="236" y="165"/>
                    <a:pt x="237" y="171"/>
                  </a:cubicBezTo>
                  <a:cubicBezTo>
                    <a:pt x="237" y="176"/>
                    <a:pt x="238" y="180"/>
                    <a:pt x="239" y="185"/>
                  </a:cubicBezTo>
                  <a:cubicBezTo>
                    <a:pt x="240" y="191"/>
                    <a:pt x="241" y="198"/>
                    <a:pt x="242" y="204"/>
                  </a:cubicBezTo>
                  <a:cubicBezTo>
                    <a:pt x="243" y="209"/>
                    <a:pt x="243" y="213"/>
                    <a:pt x="244" y="218"/>
                  </a:cubicBezTo>
                  <a:cubicBezTo>
                    <a:pt x="245" y="225"/>
                    <a:pt x="246" y="232"/>
                    <a:pt x="247" y="238"/>
                  </a:cubicBezTo>
                  <a:cubicBezTo>
                    <a:pt x="248" y="243"/>
                    <a:pt x="248" y="247"/>
                    <a:pt x="249" y="252"/>
                  </a:cubicBezTo>
                  <a:cubicBezTo>
                    <a:pt x="249" y="252"/>
                    <a:pt x="249" y="252"/>
                    <a:pt x="249" y="252"/>
                  </a:cubicBezTo>
                  <a:cubicBezTo>
                    <a:pt x="250" y="252"/>
                    <a:pt x="250" y="252"/>
                    <a:pt x="250" y="252"/>
                  </a:cubicBezTo>
                  <a:cubicBezTo>
                    <a:pt x="245" y="217"/>
                    <a:pt x="240" y="184"/>
                    <a:pt x="234" y="153"/>
                  </a:cubicBezTo>
                  <a:cubicBezTo>
                    <a:pt x="234" y="150"/>
                    <a:pt x="233" y="147"/>
                    <a:pt x="233" y="144"/>
                  </a:cubicBezTo>
                  <a:cubicBezTo>
                    <a:pt x="231" y="137"/>
                    <a:pt x="230" y="129"/>
                    <a:pt x="229" y="122"/>
                  </a:cubicBezTo>
                  <a:cubicBezTo>
                    <a:pt x="228" y="117"/>
                    <a:pt x="227" y="111"/>
                    <a:pt x="226" y="106"/>
                  </a:cubicBezTo>
                  <a:cubicBezTo>
                    <a:pt x="225" y="101"/>
                    <a:pt x="224" y="97"/>
                    <a:pt x="223" y="92"/>
                  </a:cubicBezTo>
                  <a:cubicBezTo>
                    <a:pt x="222" y="85"/>
                    <a:pt x="220" y="77"/>
                    <a:pt x="219" y="70"/>
                  </a:cubicBezTo>
                  <a:cubicBezTo>
                    <a:pt x="218" y="68"/>
                    <a:pt x="218" y="67"/>
                    <a:pt x="218" y="65"/>
                  </a:cubicBezTo>
                  <a:cubicBezTo>
                    <a:pt x="229" y="66"/>
                    <a:pt x="241" y="66"/>
                    <a:pt x="252" y="67"/>
                  </a:cubicBezTo>
                  <a:cubicBezTo>
                    <a:pt x="252" y="66"/>
                    <a:pt x="252" y="66"/>
                    <a:pt x="252" y="66"/>
                  </a:cubicBezTo>
                  <a:cubicBezTo>
                    <a:pt x="241" y="65"/>
                    <a:pt x="229" y="65"/>
                    <a:pt x="217" y="65"/>
                  </a:cubicBezTo>
                  <a:cubicBezTo>
                    <a:pt x="217" y="64"/>
                    <a:pt x="217" y="64"/>
                    <a:pt x="217" y="63"/>
                  </a:cubicBezTo>
                  <a:cubicBezTo>
                    <a:pt x="216" y="57"/>
                    <a:pt x="214" y="50"/>
                    <a:pt x="213" y="44"/>
                  </a:cubicBezTo>
                  <a:cubicBezTo>
                    <a:pt x="216" y="43"/>
                    <a:pt x="218" y="41"/>
                    <a:pt x="219" y="39"/>
                  </a:cubicBezTo>
                  <a:cubicBezTo>
                    <a:pt x="224" y="41"/>
                    <a:pt x="229" y="43"/>
                    <a:pt x="235" y="45"/>
                  </a:cubicBezTo>
                  <a:cubicBezTo>
                    <a:pt x="237" y="46"/>
                    <a:pt x="239" y="47"/>
                    <a:pt x="241" y="48"/>
                  </a:cubicBezTo>
                  <a:cubicBezTo>
                    <a:pt x="245" y="49"/>
                    <a:pt x="249" y="51"/>
                    <a:pt x="252" y="53"/>
                  </a:cubicBezTo>
                  <a:cubicBezTo>
                    <a:pt x="252" y="52"/>
                    <a:pt x="252" y="52"/>
                    <a:pt x="252" y="52"/>
                  </a:cubicBezTo>
                  <a:cubicBezTo>
                    <a:pt x="251" y="51"/>
                    <a:pt x="250" y="51"/>
                    <a:pt x="248" y="50"/>
                  </a:cubicBezTo>
                  <a:cubicBezTo>
                    <a:pt x="244" y="48"/>
                    <a:pt x="240" y="46"/>
                    <a:pt x="235" y="44"/>
                  </a:cubicBezTo>
                  <a:cubicBezTo>
                    <a:pt x="232" y="43"/>
                    <a:pt x="228" y="41"/>
                    <a:pt x="224" y="40"/>
                  </a:cubicBezTo>
                  <a:cubicBezTo>
                    <a:pt x="223" y="39"/>
                    <a:pt x="221" y="38"/>
                    <a:pt x="219" y="38"/>
                  </a:cubicBezTo>
                  <a:cubicBezTo>
                    <a:pt x="220" y="37"/>
                    <a:pt x="220" y="36"/>
                    <a:pt x="220" y="36"/>
                  </a:cubicBezTo>
                  <a:cubicBezTo>
                    <a:pt x="222" y="36"/>
                    <a:pt x="225" y="36"/>
                    <a:pt x="227" y="36"/>
                  </a:cubicBezTo>
                  <a:cubicBezTo>
                    <a:pt x="231" y="37"/>
                    <a:pt x="235" y="37"/>
                    <a:pt x="239" y="37"/>
                  </a:cubicBezTo>
                  <a:cubicBezTo>
                    <a:pt x="243" y="37"/>
                    <a:pt x="248" y="38"/>
                    <a:pt x="252" y="38"/>
                  </a:cubicBezTo>
                  <a:cubicBezTo>
                    <a:pt x="252" y="37"/>
                    <a:pt x="252" y="37"/>
                    <a:pt x="252" y="37"/>
                  </a:cubicBezTo>
                  <a:cubicBezTo>
                    <a:pt x="248" y="37"/>
                    <a:pt x="243" y="37"/>
                    <a:pt x="238" y="36"/>
                  </a:cubicBezTo>
                  <a:cubicBezTo>
                    <a:pt x="234" y="36"/>
                    <a:pt x="230" y="36"/>
                    <a:pt x="226" y="35"/>
                  </a:cubicBezTo>
                  <a:cubicBezTo>
                    <a:pt x="224" y="35"/>
                    <a:pt x="222" y="35"/>
                    <a:pt x="220" y="35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4"/>
                    <a:pt x="220" y="32"/>
                    <a:pt x="219" y="31"/>
                  </a:cubicBezTo>
                  <a:cubicBezTo>
                    <a:pt x="221" y="31"/>
                    <a:pt x="222" y="30"/>
                    <a:pt x="223" y="30"/>
                  </a:cubicBezTo>
                  <a:cubicBezTo>
                    <a:pt x="224" y="29"/>
                    <a:pt x="225" y="29"/>
                    <a:pt x="227" y="28"/>
                  </a:cubicBezTo>
                  <a:cubicBezTo>
                    <a:pt x="234" y="29"/>
                    <a:pt x="240" y="30"/>
                    <a:pt x="247" y="30"/>
                  </a:cubicBezTo>
                  <a:cubicBezTo>
                    <a:pt x="249" y="31"/>
                    <a:pt x="251" y="31"/>
                    <a:pt x="252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44" y="29"/>
                    <a:pt x="236" y="28"/>
                    <a:pt x="228" y="27"/>
                  </a:cubicBezTo>
                  <a:cubicBezTo>
                    <a:pt x="233" y="25"/>
                    <a:pt x="237" y="23"/>
                    <a:pt x="242" y="22"/>
                  </a:cubicBezTo>
                  <a:cubicBezTo>
                    <a:pt x="245" y="20"/>
                    <a:pt x="249" y="19"/>
                    <a:pt x="252" y="17"/>
                  </a:cubicBezTo>
                  <a:cubicBezTo>
                    <a:pt x="252" y="16"/>
                    <a:pt x="252" y="16"/>
                    <a:pt x="252" y="16"/>
                  </a:cubicBezTo>
                  <a:cubicBezTo>
                    <a:pt x="248" y="18"/>
                    <a:pt x="244" y="20"/>
                    <a:pt x="240" y="21"/>
                  </a:cubicBezTo>
                  <a:cubicBezTo>
                    <a:pt x="238" y="22"/>
                    <a:pt x="235" y="24"/>
                    <a:pt x="232" y="25"/>
                  </a:cubicBezTo>
                  <a:cubicBezTo>
                    <a:pt x="231" y="26"/>
                    <a:pt x="229" y="26"/>
                    <a:pt x="227" y="27"/>
                  </a:cubicBezTo>
                  <a:cubicBezTo>
                    <a:pt x="223" y="27"/>
                    <a:pt x="219" y="27"/>
                    <a:pt x="215" y="26"/>
                  </a:cubicBezTo>
                  <a:cubicBezTo>
                    <a:pt x="214" y="26"/>
                    <a:pt x="213" y="26"/>
                    <a:pt x="212" y="26"/>
                  </a:cubicBezTo>
                  <a:cubicBezTo>
                    <a:pt x="214" y="17"/>
                    <a:pt x="215" y="8"/>
                    <a:pt x="216" y="0"/>
                  </a:cubicBezTo>
                  <a:moveTo>
                    <a:pt x="727" y="162"/>
                  </a:moveTo>
                  <a:cubicBezTo>
                    <a:pt x="707" y="155"/>
                    <a:pt x="686" y="148"/>
                    <a:pt x="665" y="142"/>
                  </a:cubicBezTo>
                  <a:cubicBezTo>
                    <a:pt x="666" y="141"/>
                    <a:pt x="666" y="141"/>
                    <a:pt x="666" y="141"/>
                  </a:cubicBezTo>
                  <a:cubicBezTo>
                    <a:pt x="687" y="147"/>
                    <a:pt x="707" y="154"/>
                    <a:pt x="727" y="162"/>
                  </a:cubicBezTo>
                  <a:moveTo>
                    <a:pt x="679" y="137"/>
                  </a:moveTo>
                  <a:cubicBezTo>
                    <a:pt x="675" y="137"/>
                    <a:pt x="671" y="137"/>
                    <a:pt x="667" y="137"/>
                  </a:cubicBezTo>
                  <a:cubicBezTo>
                    <a:pt x="667" y="135"/>
                    <a:pt x="666" y="134"/>
                    <a:pt x="665" y="132"/>
                  </a:cubicBezTo>
                  <a:cubicBezTo>
                    <a:pt x="667" y="133"/>
                    <a:pt x="669" y="134"/>
                    <a:pt x="671" y="134"/>
                  </a:cubicBezTo>
                  <a:cubicBezTo>
                    <a:pt x="674" y="135"/>
                    <a:pt x="676" y="136"/>
                    <a:pt x="679" y="137"/>
                  </a:cubicBezTo>
                  <a:moveTo>
                    <a:pt x="740" y="141"/>
                  </a:moveTo>
                  <a:cubicBezTo>
                    <a:pt x="738" y="140"/>
                    <a:pt x="735" y="140"/>
                    <a:pt x="733" y="140"/>
                  </a:cubicBezTo>
                  <a:cubicBezTo>
                    <a:pt x="723" y="139"/>
                    <a:pt x="713" y="139"/>
                    <a:pt x="703" y="138"/>
                  </a:cubicBezTo>
                  <a:cubicBezTo>
                    <a:pt x="698" y="138"/>
                    <a:pt x="693" y="138"/>
                    <a:pt x="687" y="138"/>
                  </a:cubicBezTo>
                  <a:cubicBezTo>
                    <a:pt x="686" y="138"/>
                    <a:pt x="684" y="138"/>
                    <a:pt x="682" y="138"/>
                  </a:cubicBezTo>
                  <a:cubicBezTo>
                    <a:pt x="680" y="137"/>
                    <a:pt x="678" y="136"/>
                    <a:pt x="676" y="135"/>
                  </a:cubicBezTo>
                  <a:cubicBezTo>
                    <a:pt x="672" y="134"/>
                    <a:pt x="668" y="132"/>
                    <a:pt x="664" y="131"/>
                  </a:cubicBezTo>
                  <a:cubicBezTo>
                    <a:pt x="664" y="130"/>
                    <a:pt x="663" y="130"/>
                    <a:pt x="662" y="129"/>
                  </a:cubicBezTo>
                  <a:cubicBezTo>
                    <a:pt x="663" y="126"/>
                    <a:pt x="665" y="124"/>
                    <a:pt x="666" y="121"/>
                  </a:cubicBezTo>
                  <a:cubicBezTo>
                    <a:pt x="666" y="120"/>
                    <a:pt x="667" y="119"/>
                    <a:pt x="667" y="118"/>
                  </a:cubicBezTo>
                  <a:cubicBezTo>
                    <a:pt x="670" y="114"/>
                    <a:pt x="672" y="109"/>
                    <a:pt x="675" y="105"/>
                  </a:cubicBezTo>
                  <a:cubicBezTo>
                    <a:pt x="675" y="103"/>
                    <a:pt x="676" y="102"/>
                    <a:pt x="677" y="100"/>
                  </a:cubicBezTo>
                  <a:cubicBezTo>
                    <a:pt x="678" y="99"/>
                    <a:pt x="678" y="98"/>
                    <a:pt x="679" y="96"/>
                  </a:cubicBezTo>
                  <a:cubicBezTo>
                    <a:pt x="682" y="99"/>
                    <a:pt x="686" y="101"/>
                    <a:pt x="689" y="103"/>
                  </a:cubicBezTo>
                  <a:cubicBezTo>
                    <a:pt x="693" y="106"/>
                    <a:pt x="697" y="109"/>
                    <a:pt x="701" y="112"/>
                  </a:cubicBezTo>
                  <a:cubicBezTo>
                    <a:pt x="706" y="116"/>
                    <a:pt x="712" y="120"/>
                    <a:pt x="717" y="124"/>
                  </a:cubicBezTo>
                  <a:cubicBezTo>
                    <a:pt x="721" y="127"/>
                    <a:pt x="726" y="130"/>
                    <a:pt x="730" y="133"/>
                  </a:cubicBezTo>
                  <a:cubicBezTo>
                    <a:pt x="733" y="136"/>
                    <a:pt x="736" y="138"/>
                    <a:pt x="740" y="141"/>
                  </a:cubicBezTo>
                  <a:moveTo>
                    <a:pt x="695" y="67"/>
                  </a:moveTo>
                  <a:cubicBezTo>
                    <a:pt x="692" y="64"/>
                    <a:pt x="690" y="62"/>
                    <a:pt x="687" y="59"/>
                  </a:cubicBezTo>
                  <a:cubicBezTo>
                    <a:pt x="685" y="57"/>
                    <a:pt x="683" y="54"/>
                    <a:pt x="680" y="52"/>
                  </a:cubicBezTo>
                  <a:cubicBezTo>
                    <a:pt x="679" y="51"/>
                    <a:pt x="678" y="50"/>
                    <a:pt x="677" y="49"/>
                  </a:cubicBezTo>
                  <a:cubicBezTo>
                    <a:pt x="677" y="48"/>
                    <a:pt x="678" y="48"/>
                    <a:pt x="678" y="47"/>
                  </a:cubicBezTo>
                  <a:cubicBezTo>
                    <a:pt x="682" y="50"/>
                    <a:pt x="686" y="52"/>
                    <a:pt x="690" y="55"/>
                  </a:cubicBezTo>
                  <a:cubicBezTo>
                    <a:pt x="693" y="57"/>
                    <a:pt x="696" y="58"/>
                    <a:pt x="699" y="60"/>
                  </a:cubicBezTo>
                  <a:cubicBezTo>
                    <a:pt x="697" y="62"/>
                    <a:pt x="696" y="65"/>
                    <a:pt x="695" y="67"/>
                  </a:cubicBezTo>
                  <a:moveTo>
                    <a:pt x="679" y="95"/>
                  </a:moveTo>
                  <a:cubicBezTo>
                    <a:pt x="675" y="93"/>
                    <a:pt x="672" y="91"/>
                    <a:pt x="669" y="88"/>
                  </a:cubicBezTo>
                  <a:cubicBezTo>
                    <a:pt x="666" y="86"/>
                    <a:pt x="664" y="85"/>
                    <a:pt x="661" y="83"/>
                  </a:cubicBezTo>
                  <a:cubicBezTo>
                    <a:pt x="652" y="77"/>
                    <a:pt x="643" y="70"/>
                    <a:pt x="633" y="64"/>
                  </a:cubicBezTo>
                  <a:cubicBezTo>
                    <a:pt x="629" y="61"/>
                    <a:pt x="625" y="59"/>
                    <a:pt x="621" y="56"/>
                  </a:cubicBezTo>
                  <a:cubicBezTo>
                    <a:pt x="616" y="53"/>
                    <a:pt x="611" y="49"/>
                    <a:pt x="606" y="46"/>
                  </a:cubicBezTo>
                  <a:cubicBezTo>
                    <a:pt x="601" y="43"/>
                    <a:pt x="596" y="40"/>
                    <a:pt x="592" y="37"/>
                  </a:cubicBezTo>
                  <a:cubicBezTo>
                    <a:pt x="589" y="36"/>
                    <a:pt x="587" y="35"/>
                    <a:pt x="585" y="33"/>
                  </a:cubicBezTo>
                  <a:cubicBezTo>
                    <a:pt x="586" y="32"/>
                    <a:pt x="586" y="31"/>
                    <a:pt x="586" y="30"/>
                  </a:cubicBezTo>
                  <a:cubicBezTo>
                    <a:pt x="594" y="31"/>
                    <a:pt x="602" y="32"/>
                    <a:pt x="610" y="33"/>
                  </a:cubicBezTo>
                  <a:cubicBezTo>
                    <a:pt x="615" y="34"/>
                    <a:pt x="620" y="35"/>
                    <a:pt x="624" y="35"/>
                  </a:cubicBezTo>
                  <a:cubicBezTo>
                    <a:pt x="637" y="37"/>
                    <a:pt x="649" y="39"/>
                    <a:pt x="661" y="41"/>
                  </a:cubicBezTo>
                  <a:cubicBezTo>
                    <a:pt x="661" y="42"/>
                    <a:pt x="661" y="42"/>
                    <a:pt x="661" y="42"/>
                  </a:cubicBezTo>
                  <a:cubicBezTo>
                    <a:pt x="661" y="48"/>
                    <a:pt x="665" y="52"/>
                    <a:pt x="670" y="52"/>
                  </a:cubicBezTo>
                  <a:cubicBezTo>
                    <a:pt x="673" y="52"/>
                    <a:pt x="675" y="51"/>
                    <a:pt x="676" y="49"/>
                  </a:cubicBezTo>
                  <a:cubicBezTo>
                    <a:pt x="680" y="52"/>
                    <a:pt x="683" y="56"/>
                    <a:pt x="686" y="59"/>
                  </a:cubicBezTo>
                  <a:cubicBezTo>
                    <a:pt x="687" y="60"/>
                    <a:pt x="688" y="62"/>
                    <a:pt x="690" y="63"/>
                  </a:cubicBezTo>
                  <a:cubicBezTo>
                    <a:pt x="691" y="65"/>
                    <a:pt x="693" y="66"/>
                    <a:pt x="694" y="68"/>
                  </a:cubicBezTo>
                  <a:cubicBezTo>
                    <a:pt x="689" y="76"/>
                    <a:pt x="684" y="86"/>
                    <a:pt x="679" y="95"/>
                  </a:cubicBezTo>
                  <a:moveTo>
                    <a:pt x="738" y="0"/>
                  </a:moveTo>
                  <a:cubicBezTo>
                    <a:pt x="737" y="0"/>
                    <a:pt x="737" y="0"/>
                    <a:pt x="737" y="0"/>
                  </a:cubicBezTo>
                  <a:cubicBezTo>
                    <a:pt x="735" y="3"/>
                    <a:pt x="733" y="6"/>
                    <a:pt x="731" y="9"/>
                  </a:cubicBezTo>
                  <a:cubicBezTo>
                    <a:pt x="730" y="9"/>
                    <a:pt x="730" y="10"/>
                    <a:pt x="729" y="10"/>
                  </a:cubicBezTo>
                  <a:cubicBezTo>
                    <a:pt x="727" y="14"/>
                    <a:pt x="724" y="18"/>
                    <a:pt x="722" y="22"/>
                  </a:cubicBezTo>
                  <a:cubicBezTo>
                    <a:pt x="722" y="22"/>
                    <a:pt x="721" y="23"/>
                    <a:pt x="721" y="23"/>
                  </a:cubicBezTo>
                  <a:cubicBezTo>
                    <a:pt x="714" y="34"/>
                    <a:pt x="706" y="47"/>
                    <a:pt x="699" y="59"/>
                  </a:cubicBezTo>
                  <a:cubicBezTo>
                    <a:pt x="692" y="55"/>
                    <a:pt x="685" y="51"/>
                    <a:pt x="678" y="47"/>
                  </a:cubicBezTo>
                  <a:cubicBezTo>
                    <a:pt x="679" y="45"/>
                    <a:pt x="680" y="44"/>
                    <a:pt x="680" y="42"/>
                  </a:cubicBezTo>
                  <a:cubicBezTo>
                    <a:pt x="680" y="40"/>
                    <a:pt x="678" y="37"/>
                    <a:pt x="676" y="35"/>
                  </a:cubicBezTo>
                  <a:cubicBezTo>
                    <a:pt x="677" y="35"/>
                    <a:pt x="678" y="34"/>
                    <a:pt x="678" y="33"/>
                  </a:cubicBezTo>
                  <a:cubicBezTo>
                    <a:pt x="681" y="30"/>
                    <a:pt x="683" y="27"/>
                    <a:pt x="686" y="24"/>
                  </a:cubicBezTo>
                  <a:cubicBezTo>
                    <a:pt x="690" y="20"/>
                    <a:pt x="694" y="15"/>
                    <a:pt x="697" y="11"/>
                  </a:cubicBezTo>
                  <a:cubicBezTo>
                    <a:pt x="699" y="10"/>
                    <a:pt x="700" y="8"/>
                    <a:pt x="701" y="7"/>
                  </a:cubicBezTo>
                  <a:cubicBezTo>
                    <a:pt x="704" y="4"/>
                    <a:pt x="706" y="2"/>
                    <a:pt x="708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06" y="0"/>
                    <a:pt x="706" y="1"/>
                    <a:pt x="705" y="2"/>
                  </a:cubicBezTo>
                  <a:cubicBezTo>
                    <a:pt x="704" y="3"/>
                    <a:pt x="702" y="5"/>
                    <a:pt x="701" y="6"/>
                  </a:cubicBezTo>
                  <a:cubicBezTo>
                    <a:pt x="696" y="11"/>
                    <a:pt x="691" y="17"/>
                    <a:pt x="686" y="22"/>
                  </a:cubicBezTo>
                  <a:cubicBezTo>
                    <a:pt x="686" y="23"/>
                    <a:pt x="686" y="23"/>
                    <a:pt x="685" y="24"/>
                  </a:cubicBezTo>
                  <a:cubicBezTo>
                    <a:pt x="682" y="27"/>
                    <a:pt x="679" y="31"/>
                    <a:pt x="676" y="35"/>
                  </a:cubicBezTo>
                  <a:cubicBezTo>
                    <a:pt x="674" y="34"/>
                    <a:pt x="672" y="33"/>
                    <a:pt x="670" y="33"/>
                  </a:cubicBezTo>
                  <a:cubicBezTo>
                    <a:pt x="666" y="33"/>
                    <a:pt x="662" y="36"/>
                    <a:pt x="661" y="40"/>
                  </a:cubicBezTo>
                  <a:cubicBezTo>
                    <a:pt x="649" y="38"/>
                    <a:pt x="637" y="36"/>
                    <a:pt x="624" y="34"/>
                  </a:cubicBezTo>
                  <a:cubicBezTo>
                    <a:pt x="620" y="34"/>
                    <a:pt x="616" y="33"/>
                    <a:pt x="611" y="33"/>
                  </a:cubicBezTo>
                  <a:cubicBezTo>
                    <a:pt x="603" y="32"/>
                    <a:pt x="595" y="30"/>
                    <a:pt x="587" y="29"/>
                  </a:cubicBezTo>
                  <a:cubicBezTo>
                    <a:pt x="587" y="29"/>
                    <a:pt x="587" y="29"/>
                    <a:pt x="587" y="29"/>
                  </a:cubicBezTo>
                  <a:cubicBezTo>
                    <a:pt x="587" y="27"/>
                    <a:pt x="586" y="25"/>
                    <a:pt x="585" y="24"/>
                  </a:cubicBezTo>
                  <a:cubicBezTo>
                    <a:pt x="589" y="21"/>
                    <a:pt x="593" y="18"/>
                    <a:pt x="597" y="16"/>
                  </a:cubicBezTo>
                  <a:cubicBezTo>
                    <a:pt x="600" y="14"/>
                    <a:pt x="603" y="12"/>
                    <a:pt x="605" y="10"/>
                  </a:cubicBezTo>
                  <a:cubicBezTo>
                    <a:pt x="611" y="6"/>
                    <a:pt x="616" y="3"/>
                    <a:pt x="622" y="0"/>
                  </a:cubicBezTo>
                  <a:cubicBezTo>
                    <a:pt x="620" y="0"/>
                    <a:pt x="620" y="0"/>
                    <a:pt x="620" y="0"/>
                  </a:cubicBezTo>
                  <a:cubicBezTo>
                    <a:pt x="609" y="7"/>
                    <a:pt x="597" y="15"/>
                    <a:pt x="585" y="23"/>
                  </a:cubicBezTo>
                  <a:cubicBezTo>
                    <a:pt x="583" y="21"/>
                    <a:pt x="580" y="19"/>
                    <a:pt x="577" y="19"/>
                  </a:cubicBezTo>
                  <a:cubicBezTo>
                    <a:pt x="574" y="19"/>
                    <a:pt x="572" y="21"/>
                    <a:pt x="570" y="23"/>
                  </a:cubicBezTo>
                  <a:cubicBezTo>
                    <a:pt x="569" y="22"/>
                    <a:pt x="569" y="21"/>
                    <a:pt x="568" y="21"/>
                  </a:cubicBezTo>
                  <a:cubicBezTo>
                    <a:pt x="559" y="13"/>
                    <a:pt x="550" y="6"/>
                    <a:pt x="541" y="0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42" y="1"/>
                    <a:pt x="544" y="2"/>
                    <a:pt x="545" y="4"/>
                  </a:cubicBezTo>
                  <a:cubicBezTo>
                    <a:pt x="550" y="7"/>
                    <a:pt x="554" y="11"/>
                    <a:pt x="558" y="14"/>
                  </a:cubicBezTo>
                  <a:cubicBezTo>
                    <a:pt x="562" y="17"/>
                    <a:pt x="566" y="20"/>
                    <a:pt x="570" y="23"/>
                  </a:cubicBezTo>
                  <a:cubicBezTo>
                    <a:pt x="569" y="24"/>
                    <a:pt x="569" y="25"/>
                    <a:pt x="568" y="26"/>
                  </a:cubicBezTo>
                  <a:cubicBezTo>
                    <a:pt x="562" y="24"/>
                    <a:pt x="556" y="23"/>
                    <a:pt x="550" y="21"/>
                  </a:cubicBezTo>
                  <a:cubicBezTo>
                    <a:pt x="543" y="20"/>
                    <a:pt x="536" y="18"/>
                    <a:pt x="530" y="16"/>
                  </a:cubicBezTo>
                  <a:cubicBezTo>
                    <a:pt x="522" y="14"/>
                    <a:pt x="513" y="13"/>
                    <a:pt x="505" y="11"/>
                  </a:cubicBezTo>
                  <a:cubicBezTo>
                    <a:pt x="505" y="12"/>
                    <a:pt x="505" y="12"/>
                    <a:pt x="505" y="12"/>
                  </a:cubicBezTo>
                  <a:cubicBezTo>
                    <a:pt x="526" y="16"/>
                    <a:pt x="547" y="21"/>
                    <a:pt x="568" y="27"/>
                  </a:cubicBezTo>
                  <a:cubicBezTo>
                    <a:pt x="568" y="27"/>
                    <a:pt x="568" y="28"/>
                    <a:pt x="568" y="29"/>
                  </a:cubicBezTo>
                  <a:cubicBezTo>
                    <a:pt x="568" y="34"/>
                    <a:pt x="572" y="38"/>
                    <a:pt x="577" y="38"/>
                  </a:cubicBezTo>
                  <a:cubicBezTo>
                    <a:pt x="581" y="38"/>
                    <a:pt x="583" y="36"/>
                    <a:pt x="585" y="34"/>
                  </a:cubicBezTo>
                  <a:cubicBezTo>
                    <a:pt x="590" y="37"/>
                    <a:pt x="595" y="40"/>
                    <a:pt x="600" y="43"/>
                  </a:cubicBezTo>
                  <a:cubicBezTo>
                    <a:pt x="602" y="44"/>
                    <a:pt x="603" y="45"/>
                    <a:pt x="605" y="46"/>
                  </a:cubicBezTo>
                  <a:cubicBezTo>
                    <a:pt x="610" y="49"/>
                    <a:pt x="615" y="53"/>
                    <a:pt x="620" y="56"/>
                  </a:cubicBezTo>
                  <a:cubicBezTo>
                    <a:pt x="624" y="59"/>
                    <a:pt x="628" y="62"/>
                    <a:pt x="632" y="64"/>
                  </a:cubicBezTo>
                  <a:cubicBezTo>
                    <a:pt x="637" y="67"/>
                    <a:pt x="641" y="70"/>
                    <a:pt x="645" y="73"/>
                  </a:cubicBezTo>
                  <a:cubicBezTo>
                    <a:pt x="650" y="76"/>
                    <a:pt x="655" y="80"/>
                    <a:pt x="660" y="83"/>
                  </a:cubicBezTo>
                  <a:cubicBezTo>
                    <a:pt x="664" y="86"/>
                    <a:pt x="668" y="89"/>
                    <a:pt x="672" y="92"/>
                  </a:cubicBezTo>
                  <a:cubicBezTo>
                    <a:pt x="674" y="93"/>
                    <a:pt x="676" y="95"/>
                    <a:pt x="678" y="96"/>
                  </a:cubicBezTo>
                  <a:cubicBezTo>
                    <a:pt x="675" y="103"/>
                    <a:pt x="671" y="110"/>
                    <a:pt x="667" y="118"/>
                  </a:cubicBezTo>
                  <a:cubicBezTo>
                    <a:pt x="666" y="119"/>
                    <a:pt x="665" y="120"/>
                    <a:pt x="665" y="122"/>
                  </a:cubicBezTo>
                  <a:cubicBezTo>
                    <a:pt x="664" y="124"/>
                    <a:pt x="662" y="126"/>
                    <a:pt x="661" y="129"/>
                  </a:cubicBezTo>
                  <a:cubicBezTo>
                    <a:pt x="660" y="128"/>
                    <a:pt x="659" y="128"/>
                    <a:pt x="657" y="128"/>
                  </a:cubicBezTo>
                  <a:cubicBezTo>
                    <a:pt x="657" y="128"/>
                    <a:pt x="657" y="128"/>
                    <a:pt x="656" y="128"/>
                  </a:cubicBezTo>
                  <a:cubicBezTo>
                    <a:pt x="653" y="127"/>
                    <a:pt x="650" y="126"/>
                    <a:pt x="647" y="124"/>
                  </a:cubicBezTo>
                  <a:cubicBezTo>
                    <a:pt x="642" y="123"/>
                    <a:pt x="637" y="121"/>
                    <a:pt x="632" y="119"/>
                  </a:cubicBezTo>
                  <a:cubicBezTo>
                    <a:pt x="621" y="115"/>
                    <a:pt x="610" y="111"/>
                    <a:pt x="599" y="108"/>
                  </a:cubicBezTo>
                  <a:cubicBezTo>
                    <a:pt x="595" y="106"/>
                    <a:pt x="592" y="105"/>
                    <a:pt x="588" y="104"/>
                  </a:cubicBezTo>
                  <a:cubicBezTo>
                    <a:pt x="575" y="100"/>
                    <a:pt x="562" y="96"/>
                    <a:pt x="549" y="92"/>
                  </a:cubicBezTo>
                  <a:cubicBezTo>
                    <a:pt x="547" y="91"/>
                    <a:pt x="545" y="90"/>
                    <a:pt x="544" y="90"/>
                  </a:cubicBezTo>
                  <a:cubicBezTo>
                    <a:pt x="531" y="86"/>
                    <a:pt x="518" y="82"/>
                    <a:pt x="505" y="79"/>
                  </a:cubicBezTo>
                  <a:cubicBezTo>
                    <a:pt x="505" y="80"/>
                    <a:pt x="505" y="80"/>
                    <a:pt x="505" y="80"/>
                  </a:cubicBezTo>
                  <a:cubicBezTo>
                    <a:pt x="508" y="81"/>
                    <a:pt x="512" y="82"/>
                    <a:pt x="515" y="83"/>
                  </a:cubicBezTo>
                  <a:cubicBezTo>
                    <a:pt x="522" y="85"/>
                    <a:pt x="530" y="87"/>
                    <a:pt x="538" y="89"/>
                  </a:cubicBezTo>
                  <a:cubicBezTo>
                    <a:pt x="545" y="91"/>
                    <a:pt x="552" y="94"/>
                    <a:pt x="559" y="96"/>
                  </a:cubicBezTo>
                  <a:cubicBezTo>
                    <a:pt x="567" y="98"/>
                    <a:pt x="575" y="101"/>
                    <a:pt x="582" y="103"/>
                  </a:cubicBezTo>
                  <a:cubicBezTo>
                    <a:pt x="590" y="105"/>
                    <a:pt x="597" y="108"/>
                    <a:pt x="604" y="110"/>
                  </a:cubicBezTo>
                  <a:cubicBezTo>
                    <a:pt x="612" y="113"/>
                    <a:pt x="619" y="115"/>
                    <a:pt x="627" y="118"/>
                  </a:cubicBezTo>
                  <a:cubicBezTo>
                    <a:pt x="634" y="121"/>
                    <a:pt x="641" y="123"/>
                    <a:pt x="648" y="126"/>
                  </a:cubicBezTo>
                  <a:cubicBezTo>
                    <a:pt x="650" y="127"/>
                    <a:pt x="652" y="127"/>
                    <a:pt x="655" y="128"/>
                  </a:cubicBezTo>
                  <a:cubicBezTo>
                    <a:pt x="652" y="129"/>
                    <a:pt x="650" y="131"/>
                    <a:pt x="649" y="133"/>
                  </a:cubicBezTo>
                  <a:cubicBezTo>
                    <a:pt x="648" y="133"/>
                    <a:pt x="647" y="133"/>
                    <a:pt x="646" y="132"/>
                  </a:cubicBezTo>
                  <a:cubicBezTo>
                    <a:pt x="640" y="130"/>
                    <a:pt x="634" y="128"/>
                    <a:pt x="629" y="126"/>
                  </a:cubicBezTo>
                  <a:cubicBezTo>
                    <a:pt x="626" y="125"/>
                    <a:pt x="624" y="124"/>
                    <a:pt x="622" y="123"/>
                  </a:cubicBezTo>
                  <a:cubicBezTo>
                    <a:pt x="598" y="115"/>
                    <a:pt x="575" y="107"/>
                    <a:pt x="551" y="99"/>
                  </a:cubicBezTo>
                  <a:cubicBezTo>
                    <a:pt x="549" y="98"/>
                    <a:pt x="546" y="97"/>
                    <a:pt x="544" y="97"/>
                  </a:cubicBezTo>
                  <a:cubicBezTo>
                    <a:pt x="538" y="95"/>
                    <a:pt x="533" y="93"/>
                    <a:pt x="527" y="92"/>
                  </a:cubicBezTo>
                  <a:cubicBezTo>
                    <a:pt x="523" y="91"/>
                    <a:pt x="519" y="89"/>
                    <a:pt x="515" y="88"/>
                  </a:cubicBezTo>
                  <a:cubicBezTo>
                    <a:pt x="512" y="87"/>
                    <a:pt x="509" y="86"/>
                    <a:pt x="505" y="85"/>
                  </a:cubicBezTo>
                  <a:cubicBezTo>
                    <a:pt x="505" y="86"/>
                    <a:pt x="505" y="86"/>
                    <a:pt x="505" y="86"/>
                  </a:cubicBezTo>
                  <a:cubicBezTo>
                    <a:pt x="505" y="86"/>
                    <a:pt x="505" y="86"/>
                    <a:pt x="506" y="86"/>
                  </a:cubicBezTo>
                  <a:cubicBezTo>
                    <a:pt x="509" y="87"/>
                    <a:pt x="512" y="88"/>
                    <a:pt x="515" y="89"/>
                  </a:cubicBezTo>
                  <a:cubicBezTo>
                    <a:pt x="521" y="91"/>
                    <a:pt x="528" y="93"/>
                    <a:pt x="534" y="95"/>
                  </a:cubicBezTo>
                  <a:cubicBezTo>
                    <a:pt x="537" y="96"/>
                    <a:pt x="540" y="96"/>
                    <a:pt x="543" y="97"/>
                  </a:cubicBezTo>
                  <a:cubicBezTo>
                    <a:pt x="550" y="99"/>
                    <a:pt x="556" y="101"/>
                    <a:pt x="562" y="103"/>
                  </a:cubicBezTo>
                  <a:cubicBezTo>
                    <a:pt x="565" y="105"/>
                    <a:pt x="568" y="105"/>
                    <a:pt x="572" y="107"/>
                  </a:cubicBezTo>
                  <a:cubicBezTo>
                    <a:pt x="581" y="110"/>
                    <a:pt x="590" y="113"/>
                    <a:pt x="599" y="116"/>
                  </a:cubicBezTo>
                  <a:cubicBezTo>
                    <a:pt x="599" y="116"/>
                    <a:pt x="600" y="116"/>
                    <a:pt x="600" y="116"/>
                  </a:cubicBezTo>
                  <a:cubicBezTo>
                    <a:pt x="609" y="120"/>
                    <a:pt x="619" y="123"/>
                    <a:pt x="628" y="127"/>
                  </a:cubicBezTo>
                  <a:cubicBezTo>
                    <a:pt x="632" y="128"/>
                    <a:pt x="635" y="129"/>
                    <a:pt x="638" y="130"/>
                  </a:cubicBezTo>
                  <a:cubicBezTo>
                    <a:pt x="642" y="132"/>
                    <a:pt x="645" y="133"/>
                    <a:pt x="648" y="134"/>
                  </a:cubicBezTo>
                  <a:cubicBezTo>
                    <a:pt x="648" y="135"/>
                    <a:pt x="648" y="136"/>
                    <a:pt x="648" y="136"/>
                  </a:cubicBezTo>
                  <a:cubicBezTo>
                    <a:pt x="601" y="122"/>
                    <a:pt x="553" y="110"/>
                    <a:pt x="505" y="100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53" y="111"/>
                    <a:pt x="600" y="123"/>
                    <a:pt x="648" y="137"/>
                  </a:cubicBezTo>
                  <a:cubicBezTo>
                    <a:pt x="648" y="137"/>
                    <a:pt x="648" y="137"/>
                    <a:pt x="648" y="137"/>
                  </a:cubicBezTo>
                  <a:cubicBezTo>
                    <a:pt x="648" y="141"/>
                    <a:pt x="650" y="144"/>
                    <a:pt x="654" y="146"/>
                  </a:cubicBezTo>
                  <a:cubicBezTo>
                    <a:pt x="649" y="158"/>
                    <a:pt x="645" y="170"/>
                    <a:pt x="640" y="183"/>
                  </a:cubicBezTo>
                  <a:cubicBezTo>
                    <a:pt x="633" y="204"/>
                    <a:pt x="625" y="227"/>
                    <a:pt x="617" y="252"/>
                  </a:cubicBezTo>
                  <a:cubicBezTo>
                    <a:pt x="617" y="252"/>
                    <a:pt x="617" y="252"/>
                    <a:pt x="617" y="252"/>
                  </a:cubicBezTo>
                  <a:cubicBezTo>
                    <a:pt x="631" y="212"/>
                    <a:pt x="643" y="177"/>
                    <a:pt x="654" y="146"/>
                  </a:cubicBezTo>
                  <a:cubicBezTo>
                    <a:pt x="655" y="146"/>
                    <a:pt x="656" y="147"/>
                    <a:pt x="657" y="147"/>
                  </a:cubicBezTo>
                  <a:cubicBezTo>
                    <a:pt x="660" y="147"/>
                    <a:pt x="663" y="145"/>
                    <a:pt x="665" y="142"/>
                  </a:cubicBezTo>
                  <a:cubicBezTo>
                    <a:pt x="696" y="152"/>
                    <a:pt x="727" y="162"/>
                    <a:pt x="757" y="174"/>
                  </a:cubicBezTo>
                  <a:cubicBezTo>
                    <a:pt x="757" y="173"/>
                    <a:pt x="757" y="173"/>
                    <a:pt x="757" y="173"/>
                  </a:cubicBezTo>
                  <a:cubicBezTo>
                    <a:pt x="754" y="171"/>
                    <a:pt x="751" y="170"/>
                    <a:pt x="748" y="169"/>
                  </a:cubicBezTo>
                  <a:cubicBezTo>
                    <a:pt x="741" y="166"/>
                    <a:pt x="734" y="164"/>
                    <a:pt x="728" y="161"/>
                  </a:cubicBezTo>
                  <a:cubicBezTo>
                    <a:pt x="723" y="160"/>
                    <a:pt x="718" y="158"/>
                    <a:pt x="713" y="156"/>
                  </a:cubicBezTo>
                  <a:cubicBezTo>
                    <a:pt x="707" y="154"/>
                    <a:pt x="700" y="151"/>
                    <a:pt x="693" y="149"/>
                  </a:cubicBezTo>
                  <a:cubicBezTo>
                    <a:pt x="689" y="147"/>
                    <a:pt x="684" y="146"/>
                    <a:pt x="679" y="144"/>
                  </a:cubicBezTo>
                  <a:cubicBezTo>
                    <a:pt x="675" y="143"/>
                    <a:pt x="671" y="141"/>
                    <a:pt x="666" y="140"/>
                  </a:cubicBezTo>
                  <a:cubicBezTo>
                    <a:pt x="666" y="139"/>
                    <a:pt x="666" y="139"/>
                    <a:pt x="667" y="138"/>
                  </a:cubicBezTo>
                  <a:cubicBezTo>
                    <a:pt x="671" y="138"/>
                    <a:pt x="676" y="138"/>
                    <a:pt x="681" y="138"/>
                  </a:cubicBezTo>
                  <a:cubicBezTo>
                    <a:pt x="685" y="140"/>
                    <a:pt x="689" y="141"/>
                    <a:pt x="692" y="143"/>
                  </a:cubicBezTo>
                  <a:cubicBezTo>
                    <a:pt x="700" y="146"/>
                    <a:pt x="707" y="149"/>
                    <a:pt x="715" y="152"/>
                  </a:cubicBezTo>
                  <a:cubicBezTo>
                    <a:pt x="722" y="155"/>
                    <a:pt x="729" y="158"/>
                    <a:pt x="736" y="161"/>
                  </a:cubicBezTo>
                  <a:cubicBezTo>
                    <a:pt x="743" y="164"/>
                    <a:pt x="750" y="167"/>
                    <a:pt x="757" y="170"/>
                  </a:cubicBezTo>
                  <a:cubicBezTo>
                    <a:pt x="757" y="169"/>
                    <a:pt x="757" y="169"/>
                    <a:pt x="757" y="169"/>
                  </a:cubicBezTo>
                  <a:cubicBezTo>
                    <a:pt x="750" y="166"/>
                    <a:pt x="744" y="163"/>
                    <a:pt x="737" y="160"/>
                  </a:cubicBezTo>
                  <a:cubicBezTo>
                    <a:pt x="731" y="158"/>
                    <a:pt x="726" y="155"/>
                    <a:pt x="720" y="153"/>
                  </a:cubicBezTo>
                  <a:cubicBezTo>
                    <a:pt x="711" y="149"/>
                    <a:pt x="702" y="145"/>
                    <a:pt x="692" y="142"/>
                  </a:cubicBezTo>
                  <a:cubicBezTo>
                    <a:pt x="689" y="141"/>
                    <a:pt x="687" y="140"/>
                    <a:pt x="684" y="138"/>
                  </a:cubicBezTo>
                  <a:cubicBezTo>
                    <a:pt x="684" y="138"/>
                    <a:pt x="685" y="138"/>
                    <a:pt x="685" y="138"/>
                  </a:cubicBezTo>
                  <a:cubicBezTo>
                    <a:pt x="692" y="139"/>
                    <a:pt x="698" y="139"/>
                    <a:pt x="704" y="139"/>
                  </a:cubicBezTo>
                  <a:cubicBezTo>
                    <a:pt x="713" y="140"/>
                    <a:pt x="721" y="140"/>
                    <a:pt x="730" y="141"/>
                  </a:cubicBezTo>
                  <a:cubicBezTo>
                    <a:pt x="734" y="141"/>
                    <a:pt x="738" y="141"/>
                    <a:pt x="741" y="142"/>
                  </a:cubicBezTo>
                  <a:cubicBezTo>
                    <a:pt x="743" y="143"/>
                    <a:pt x="745" y="144"/>
                    <a:pt x="746" y="146"/>
                  </a:cubicBezTo>
                  <a:cubicBezTo>
                    <a:pt x="750" y="148"/>
                    <a:pt x="754" y="151"/>
                    <a:pt x="757" y="154"/>
                  </a:cubicBezTo>
                  <a:cubicBezTo>
                    <a:pt x="757" y="153"/>
                    <a:pt x="757" y="153"/>
                    <a:pt x="757" y="153"/>
                  </a:cubicBezTo>
                  <a:cubicBezTo>
                    <a:pt x="754" y="150"/>
                    <a:pt x="750" y="147"/>
                    <a:pt x="747" y="145"/>
                  </a:cubicBezTo>
                  <a:cubicBezTo>
                    <a:pt x="745" y="144"/>
                    <a:pt x="744" y="143"/>
                    <a:pt x="743" y="142"/>
                  </a:cubicBezTo>
                  <a:cubicBezTo>
                    <a:pt x="744" y="142"/>
                    <a:pt x="746" y="142"/>
                    <a:pt x="748" y="142"/>
                  </a:cubicBezTo>
                  <a:cubicBezTo>
                    <a:pt x="751" y="142"/>
                    <a:pt x="754" y="143"/>
                    <a:pt x="757" y="143"/>
                  </a:cubicBezTo>
                  <a:cubicBezTo>
                    <a:pt x="757" y="142"/>
                    <a:pt x="757" y="142"/>
                    <a:pt x="757" y="142"/>
                  </a:cubicBezTo>
                  <a:cubicBezTo>
                    <a:pt x="754" y="142"/>
                    <a:pt x="751" y="141"/>
                    <a:pt x="748" y="141"/>
                  </a:cubicBezTo>
                  <a:cubicBezTo>
                    <a:pt x="746" y="141"/>
                    <a:pt x="743" y="141"/>
                    <a:pt x="741" y="141"/>
                  </a:cubicBezTo>
                  <a:cubicBezTo>
                    <a:pt x="737" y="138"/>
                    <a:pt x="733" y="135"/>
                    <a:pt x="729" y="132"/>
                  </a:cubicBezTo>
                  <a:cubicBezTo>
                    <a:pt x="726" y="129"/>
                    <a:pt x="722" y="126"/>
                    <a:pt x="718" y="123"/>
                  </a:cubicBezTo>
                  <a:cubicBezTo>
                    <a:pt x="712" y="119"/>
                    <a:pt x="706" y="114"/>
                    <a:pt x="700" y="110"/>
                  </a:cubicBezTo>
                  <a:cubicBezTo>
                    <a:pt x="696" y="108"/>
                    <a:pt x="693" y="105"/>
                    <a:pt x="689" y="103"/>
                  </a:cubicBezTo>
                  <a:cubicBezTo>
                    <a:pt x="686" y="100"/>
                    <a:pt x="683" y="98"/>
                    <a:pt x="680" y="96"/>
                  </a:cubicBezTo>
                  <a:cubicBezTo>
                    <a:pt x="681" y="94"/>
                    <a:pt x="682" y="91"/>
                    <a:pt x="683" y="89"/>
                  </a:cubicBezTo>
                  <a:cubicBezTo>
                    <a:pt x="684" y="87"/>
                    <a:pt x="685" y="85"/>
                    <a:pt x="686" y="83"/>
                  </a:cubicBezTo>
                  <a:cubicBezTo>
                    <a:pt x="688" y="80"/>
                    <a:pt x="689" y="78"/>
                    <a:pt x="691" y="75"/>
                  </a:cubicBezTo>
                  <a:cubicBezTo>
                    <a:pt x="692" y="73"/>
                    <a:pt x="694" y="70"/>
                    <a:pt x="695" y="68"/>
                  </a:cubicBezTo>
                  <a:cubicBezTo>
                    <a:pt x="697" y="71"/>
                    <a:pt x="700" y="73"/>
                    <a:pt x="702" y="76"/>
                  </a:cubicBezTo>
                  <a:cubicBezTo>
                    <a:pt x="704" y="78"/>
                    <a:pt x="706" y="80"/>
                    <a:pt x="708" y="82"/>
                  </a:cubicBezTo>
                  <a:cubicBezTo>
                    <a:pt x="711" y="86"/>
                    <a:pt x="715" y="89"/>
                    <a:pt x="718" y="93"/>
                  </a:cubicBezTo>
                  <a:cubicBezTo>
                    <a:pt x="721" y="95"/>
                    <a:pt x="723" y="98"/>
                    <a:pt x="725" y="100"/>
                  </a:cubicBezTo>
                  <a:cubicBezTo>
                    <a:pt x="728" y="104"/>
                    <a:pt x="732" y="108"/>
                    <a:pt x="735" y="111"/>
                  </a:cubicBezTo>
                  <a:cubicBezTo>
                    <a:pt x="737" y="114"/>
                    <a:pt x="740" y="116"/>
                    <a:pt x="742" y="119"/>
                  </a:cubicBezTo>
                  <a:cubicBezTo>
                    <a:pt x="745" y="123"/>
                    <a:pt x="749" y="126"/>
                    <a:pt x="752" y="130"/>
                  </a:cubicBezTo>
                  <a:cubicBezTo>
                    <a:pt x="754" y="132"/>
                    <a:pt x="756" y="134"/>
                    <a:pt x="757" y="136"/>
                  </a:cubicBezTo>
                  <a:cubicBezTo>
                    <a:pt x="757" y="134"/>
                    <a:pt x="757" y="134"/>
                    <a:pt x="757" y="134"/>
                  </a:cubicBezTo>
                  <a:cubicBezTo>
                    <a:pt x="756" y="133"/>
                    <a:pt x="755" y="132"/>
                    <a:pt x="754" y="131"/>
                  </a:cubicBezTo>
                  <a:cubicBezTo>
                    <a:pt x="752" y="129"/>
                    <a:pt x="751" y="128"/>
                    <a:pt x="750" y="126"/>
                  </a:cubicBezTo>
                  <a:cubicBezTo>
                    <a:pt x="745" y="121"/>
                    <a:pt x="741" y="117"/>
                    <a:pt x="737" y="112"/>
                  </a:cubicBezTo>
                  <a:cubicBezTo>
                    <a:pt x="735" y="110"/>
                    <a:pt x="733" y="108"/>
                    <a:pt x="731" y="106"/>
                  </a:cubicBezTo>
                  <a:cubicBezTo>
                    <a:pt x="727" y="102"/>
                    <a:pt x="724" y="98"/>
                    <a:pt x="720" y="94"/>
                  </a:cubicBezTo>
                  <a:cubicBezTo>
                    <a:pt x="718" y="91"/>
                    <a:pt x="716" y="89"/>
                    <a:pt x="714" y="87"/>
                  </a:cubicBezTo>
                  <a:cubicBezTo>
                    <a:pt x="710" y="83"/>
                    <a:pt x="707" y="80"/>
                    <a:pt x="703" y="76"/>
                  </a:cubicBezTo>
                  <a:cubicBezTo>
                    <a:pt x="701" y="74"/>
                    <a:pt x="699" y="71"/>
                    <a:pt x="697" y="69"/>
                  </a:cubicBezTo>
                  <a:cubicBezTo>
                    <a:pt x="696" y="69"/>
                    <a:pt x="696" y="68"/>
                    <a:pt x="695" y="67"/>
                  </a:cubicBezTo>
                  <a:cubicBezTo>
                    <a:pt x="695" y="67"/>
                    <a:pt x="695" y="67"/>
                    <a:pt x="695" y="67"/>
                  </a:cubicBezTo>
                  <a:cubicBezTo>
                    <a:pt x="697" y="65"/>
                    <a:pt x="698" y="63"/>
                    <a:pt x="699" y="61"/>
                  </a:cubicBezTo>
                  <a:cubicBezTo>
                    <a:pt x="699" y="61"/>
                    <a:pt x="699" y="61"/>
                    <a:pt x="699" y="61"/>
                  </a:cubicBezTo>
                  <a:cubicBezTo>
                    <a:pt x="701" y="62"/>
                    <a:pt x="704" y="63"/>
                    <a:pt x="706" y="65"/>
                  </a:cubicBezTo>
                  <a:cubicBezTo>
                    <a:pt x="713" y="69"/>
                    <a:pt x="719" y="73"/>
                    <a:pt x="726" y="77"/>
                  </a:cubicBezTo>
                  <a:cubicBezTo>
                    <a:pt x="731" y="81"/>
                    <a:pt x="736" y="84"/>
                    <a:pt x="741" y="87"/>
                  </a:cubicBezTo>
                  <a:cubicBezTo>
                    <a:pt x="746" y="90"/>
                    <a:pt x="752" y="94"/>
                    <a:pt x="757" y="98"/>
                  </a:cubicBezTo>
                  <a:cubicBezTo>
                    <a:pt x="757" y="97"/>
                    <a:pt x="757" y="97"/>
                    <a:pt x="757" y="97"/>
                  </a:cubicBezTo>
                  <a:cubicBezTo>
                    <a:pt x="738" y="84"/>
                    <a:pt x="719" y="71"/>
                    <a:pt x="700" y="60"/>
                  </a:cubicBezTo>
                  <a:cubicBezTo>
                    <a:pt x="701" y="57"/>
                    <a:pt x="703" y="54"/>
                    <a:pt x="704" y="52"/>
                  </a:cubicBezTo>
                  <a:cubicBezTo>
                    <a:pt x="705" y="51"/>
                    <a:pt x="706" y="50"/>
                    <a:pt x="706" y="48"/>
                  </a:cubicBezTo>
                  <a:cubicBezTo>
                    <a:pt x="716" y="32"/>
                    <a:pt x="726" y="16"/>
                    <a:pt x="736" y="3"/>
                  </a:cubicBezTo>
                  <a:cubicBezTo>
                    <a:pt x="736" y="2"/>
                    <a:pt x="737" y="1"/>
                    <a:pt x="738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561" y="1440"/>
              <a:ext cx="1419" cy="1444"/>
            </a:xfrm>
            <a:custGeom>
              <a:rect b="b" l="l" r="r" t="t"/>
              <a:pathLst>
                <a:path extrusionOk="0" h="758" w="745">
                  <a:moveTo>
                    <a:pt x="472" y="0"/>
                  </a:moveTo>
                  <a:cubicBezTo>
                    <a:pt x="461" y="0"/>
                    <a:pt x="461" y="0"/>
                    <a:pt x="461" y="0"/>
                  </a:cubicBezTo>
                  <a:cubicBezTo>
                    <a:pt x="463" y="1"/>
                    <a:pt x="464" y="2"/>
                    <a:pt x="467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27"/>
                    <a:pt x="469" y="52"/>
                    <a:pt x="470" y="79"/>
                  </a:cubicBezTo>
                  <a:cubicBezTo>
                    <a:pt x="470" y="84"/>
                    <a:pt x="470" y="90"/>
                    <a:pt x="471" y="95"/>
                  </a:cubicBezTo>
                  <a:cubicBezTo>
                    <a:pt x="471" y="97"/>
                    <a:pt x="471" y="99"/>
                    <a:pt x="471" y="101"/>
                  </a:cubicBezTo>
                  <a:cubicBezTo>
                    <a:pt x="470" y="101"/>
                    <a:pt x="468" y="101"/>
                    <a:pt x="467" y="102"/>
                  </a:cubicBezTo>
                  <a:cubicBezTo>
                    <a:pt x="466" y="101"/>
                    <a:pt x="466" y="99"/>
                    <a:pt x="465" y="98"/>
                  </a:cubicBezTo>
                  <a:cubicBezTo>
                    <a:pt x="460" y="90"/>
                    <a:pt x="455" y="82"/>
                    <a:pt x="450" y="74"/>
                  </a:cubicBezTo>
                  <a:cubicBezTo>
                    <a:pt x="446" y="67"/>
                    <a:pt x="441" y="60"/>
                    <a:pt x="437" y="53"/>
                  </a:cubicBezTo>
                  <a:cubicBezTo>
                    <a:pt x="434" y="47"/>
                    <a:pt x="430" y="42"/>
                    <a:pt x="427" y="37"/>
                  </a:cubicBezTo>
                  <a:cubicBezTo>
                    <a:pt x="420" y="25"/>
                    <a:pt x="412" y="13"/>
                    <a:pt x="404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06" y="6"/>
                    <a:pt x="409" y="11"/>
                    <a:pt x="413" y="16"/>
                  </a:cubicBezTo>
                  <a:cubicBezTo>
                    <a:pt x="417" y="23"/>
                    <a:pt x="422" y="30"/>
                    <a:pt x="426" y="37"/>
                  </a:cubicBezTo>
                  <a:cubicBezTo>
                    <a:pt x="432" y="47"/>
                    <a:pt x="438" y="56"/>
                    <a:pt x="444" y="65"/>
                  </a:cubicBezTo>
                  <a:cubicBezTo>
                    <a:pt x="445" y="68"/>
                    <a:pt x="447" y="71"/>
                    <a:pt x="449" y="74"/>
                  </a:cubicBezTo>
                  <a:cubicBezTo>
                    <a:pt x="455" y="84"/>
                    <a:pt x="461" y="93"/>
                    <a:pt x="466" y="102"/>
                  </a:cubicBezTo>
                  <a:cubicBezTo>
                    <a:pt x="465" y="104"/>
                    <a:pt x="463" y="105"/>
                    <a:pt x="463" y="107"/>
                  </a:cubicBezTo>
                  <a:cubicBezTo>
                    <a:pt x="462" y="107"/>
                    <a:pt x="461" y="107"/>
                    <a:pt x="460" y="106"/>
                  </a:cubicBezTo>
                  <a:cubicBezTo>
                    <a:pt x="455" y="105"/>
                    <a:pt x="451" y="104"/>
                    <a:pt x="446" y="103"/>
                  </a:cubicBezTo>
                  <a:cubicBezTo>
                    <a:pt x="442" y="102"/>
                    <a:pt x="438" y="101"/>
                    <a:pt x="434" y="100"/>
                  </a:cubicBezTo>
                  <a:cubicBezTo>
                    <a:pt x="430" y="99"/>
                    <a:pt x="426" y="97"/>
                    <a:pt x="421" y="96"/>
                  </a:cubicBezTo>
                  <a:cubicBezTo>
                    <a:pt x="417" y="95"/>
                    <a:pt x="412" y="94"/>
                    <a:pt x="408" y="93"/>
                  </a:cubicBezTo>
                  <a:cubicBezTo>
                    <a:pt x="403" y="92"/>
                    <a:pt x="399" y="91"/>
                    <a:pt x="395" y="90"/>
                  </a:cubicBezTo>
                  <a:cubicBezTo>
                    <a:pt x="390" y="89"/>
                    <a:pt x="385" y="88"/>
                    <a:pt x="380" y="87"/>
                  </a:cubicBezTo>
                  <a:cubicBezTo>
                    <a:pt x="376" y="87"/>
                    <a:pt x="372" y="86"/>
                    <a:pt x="368" y="85"/>
                  </a:cubicBezTo>
                  <a:cubicBezTo>
                    <a:pt x="363" y="84"/>
                    <a:pt x="358" y="83"/>
                    <a:pt x="352" y="82"/>
                  </a:cubicBezTo>
                  <a:cubicBezTo>
                    <a:pt x="348" y="81"/>
                    <a:pt x="345" y="81"/>
                    <a:pt x="341" y="80"/>
                  </a:cubicBezTo>
                  <a:cubicBezTo>
                    <a:pt x="335" y="79"/>
                    <a:pt x="329" y="78"/>
                    <a:pt x="323" y="77"/>
                  </a:cubicBezTo>
                  <a:cubicBezTo>
                    <a:pt x="319" y="76"/>
                    <a:pt x="316" y="76"/>
                    <a:pt x="312" y="75"/>
                  </a:cubicBezTo>
                  <a:cubicBezTo>
                    <a:pt x="306" y="74"/>
                    <a:pt x="299" y="73"/>
                    <a:pt x="293" y="72"/>
                  </a:cubicBezTo>
                  <a:cubicBezTo>
                    <a:pt x="290" y="72"/>
                    <a:pt x="287" y="72"/>
                    <a:pt x="283" y="71"/>
                  </a:cubicBezTo>
                  <a:cubicBezTo>
                    <a:pt x="276" y="70"/>
                    <a:pt x="268" y="69"/>
                    <a:pt x="260" y="68"/>
                  </a:cubicBezTo>
                  <a:cubicBezTo>
                    <a:pt x="258" y="68"/>
                    <a:pt x="256" y="68"/>
                    <a:pt x="254" y="67"/>
                  </a:cubicBezTo>
                  <a:cubicBezTo>
                    <a:pt x="253" y="67"/>
                    <a:pt x="252" y="67"/>
                    <a:pt x="251" y="67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2" y="68"/>
                    <a:pt x="253" y="68"/>
                    <a:pt x="253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64" y="69"/>
                    <a:pt x="274" y="71"/>
                    <a:pt x="283" y="72"/>
                  </a:cubicBezTo>
                  <a:cubicBezTo>
                    <a:pt x="284" y="72"/>
                    <a:pt x="285" y="72"/>
                    <a:pt x="286" y="72"/>
                  </a:cubicBezTo>
                  <a:cubicBezTo>
                    <a:pt x="295" y="73"/>
                    <a:pt x="304" y="75"/>
                    <a:pt x="312" y="76"/>
                  </a:cubicBezTo>
                  <a:cubicBezTo>
                    <a:pt x="314" y="76"/>
                    <a:pt x="315" y="77"/>
                    <a:pt x="317" y="77"/>
                  </a:cubicBezTo>
                  <a:cubicBezTo>
                    <a:pt x="325" y="78"/>
                    <a:pt x="333" y="79"/>
                    <a:pt x="341" y="81"/>
                  </a:cubicBezTo>
                  <a:cubicBezTo>
                    <a:pt x="342" y="81"/>
                    <a:pt x="344" y="81"/>
                    <a:pt x="346" y="82"/>
                  </a:cubicBezTo>
                  <a:cubicBezTo>
                    <a:pt x="353" y="83"/>
                    <a:pt x="361" y="84"/>
                    <a:pt x="368" y="86"/>
                  </a:cubicBezTo>
                  <a:cubicBezTo>
                    <a:pt x="370" y="86"/>
                    <a:pt x="373" y="87"/>
                    <a:pt x="375" y="87"/>
                  </a:cubicBezTo>
                  <a:cubicBezTo>
                    <a:pt x="382" y="89"/>
                    <a:pt x="388" y="90"/>
                    <a:pt x="395" y="91"/>
                  </a:cubicBezTo>
                  <a:cubicBezTo>
                    <a:pt x="397" y="92"/>
                    <a:pt x="400" y="92"/>
                    <a:pt x="402" y="93"/>
                  </a:cubicBezTo>
                  <a:cubicBezTo>
                    <a:pt x="409" y="94"/>
                    <a:pt x="415" y="96"/>
                    <a:pt x="421" y="97"/>
                  </a:cubicBezTo>
                  <a:cubicBezTo>
                    <a:pt x="424" y="98"/>
                    <a:pt x="426" y="99"/>
                    <a:pt x="429" y="99"/>
                  </a:cubicBezTo>
                  <a:cubicBezTo>
                    <a:pt x="435" y="101"/>
                    <a:pt x="441" y="102"/>
                    <a:pt x="446" y="104"/>
                  </a:cubicBezTo>
                  <a:cubicBezTo>
                    <a:pt x="449" y="104"/>
                    <a:pt x="452" y="105"/>
                    <a:pt x="455" y="106"/>
                  </a:cubicBezTo>
                  <a:cubicBezTo>
                    <a:pt x="458" y="107"/>
                    <a:pt x="460" y="107"/>
                    <a:pt x="463" y="108"/>
                  </a:cubicBezTo>
                  <a:cubicBezTo>
                    <a:pt x="462" y="109"/>
                    <a:pt x="462" y="109"/>
                    <a:pt x="462" y="110"/>
                  </a:cubicBezTo>
                  <a:cubicBezTo>
                    <a:pt x="462" y="112"/>
                    <a:pt x="463" y="113"/>
                    <a:pt x="463" y="114"/>
                  </a:cubicBezTo>
                  <a:cubicBezTo>
                    <a:pt x="462" y="115"/>
                    <a:pt x="461" y="116"/>
                    <a:pt x="459" y="117"/>
                  </a:cubicBezTo>
                  <a:cubicBezTo>
                    <a:pt x="456" y="119"/>
                    <a:pt x="453" y="120"/>
                    <a:pt x="450" y="122"/>
                  </a:cubicBezTo>
                  <a:cubicBezTo>
                    <a:pt x="446" y="124"/>
                    <a:pt x="443" y="127"/>
                    <a:pt x="439" y="129"/>
                  </a:cubicBezTo>
                  <a:cubicBezTo>
                    <a:pt x="435" y="131"/>
                    <a:pt x="432" y="133"/>
                    <a:pt x="429" y="135"/>
                  </a:cubicBezTo>
                  <a:cubicBezTo>
                    <a:pt x="425" y="138"/>
                    <a:pt x="421" y="140"/>
                    <a:pt x="418" y="143"/>
                  </a:cubicBezTo>
                  <a:cubicBezTo>
                    <a:pt x="414" y="145"/>
                    <a:pt x="411" y="147"/>
                    <a:pt x="408" y="149"/>
                  </a:cubicBezTo>
                  <a:cubicBezTo>
                    <a:pt x="404" y="152"/>
                    <a:pt x="400" y="155"/>
                    <a:pt x="396" y="157"/>
                  </a:cubicBezTo>
                  <a:cubicBezTo>
                    <a:pt x="393" y="160"/>
                    <a:pt x="390" y="162"/>
                    <a:pt x="387" y="164"/>
                  </a:cubicBezTo>
                  <a:cubicBezTo>
                    <a:pt x="383" y="167"/>
                    <a:pt x="379" y="170"/>
                    <a:pt x="375" y="173"/>
                  </a:cubicBezTo>
                  <a:cubicBezTo>
                    <a:pt x="372" y="175"/>
                    <a:pt x="369" y="177"/>
                    <a:pt x="366" y="179"/>
                  </a:cubicBezTo>
                  <a:cubicBezTo>
                    <a:pt x="362" y="182"/>
                    <a:pt x="358" y="186"/>
                    <a:pt x="354" y="189"/>
                  </a:cubicBezTo>
                  <a:cubicBezTo>
                    <a:pt x="350" y="191"/>
                    <a:pt x="347" y="193"/>
                    <a:pt x="344" y="196"/>
                  </a:cubicBezTo>
                  <a:cubicBezTo>
                    <a:pt x="340" y="199"/>
                    <a:pt x="336" y="202"/>
                    <a:pt x="332" y="206"/>
                  </a:cubicBezTo>
                  <a:cubicBezTo>
                    <a:pt x="329" y="208"/>
                    <a:pt x="325" y="211"/>
                    <a:pt x="322" y="213"/>
                  </a:cubicBezTo>
                  <a:cubicBezTo>
                    <a:pt x="318" y="217"/>
                    <a:pt x="314" y="220"/>
                    <a:pt x="310" y="224"/>
                  </a:cubicBezTo>
                  <a:cubicBezTo>
                    <a:pt x="307" y="226"/>
                    <a:pt x="303" y="229"/>
                    <a:pt x="300" y="231"/>
                  </a:cubicBezTo>
                  <a:cubicBezTo>
                    <a:pt x="296" y="235"/>
                    <a:pt x="291" y="239"/>
                    <a:pt x="287" y="243"/>
                  </a:cubicBezTo>
                  <a:cubicBezTo>
                    <a:pt x="284" y="245"/>
                    <a:pt x="281" y="247"/>
                    <a:pt x="278" y="250"/>
                  </a:cubicBezTo>
                  <a:cubicBezTo>
                    <a:pt x="277" y="251"/>
                    <a:pt x="276" y="252"/>
                    <a:pt x="275" y="252"/>
                  </a:cubicBezTo>
                  <a:cubicBezTo>
                    <a:pt x="277" y="252"/>
                    <a:pt x="277" y="252"/>
                    <a:pt x="277" y="252"/>
                  </a:cubicBezTo>
                  <a:cubicBezTo>
                    <a:pt x="277" y="252"/>
                    <a:pt x="278" y="251"/>
                    <a:pt x="278" y="251"/>
                  </a:cubicBezTo>
                  <a:cubicBezTo>
                    <a:pt x="282" y="248"/>
                    <a:pt x="286" y="245"/>
                    <a:pt x="289" y="242"/>
                  </a:cubicBezTo>
                  <a:cubicBezTo>
                    <a:pt x="293" y="238"/>
                    <a:pt x="297" y="235"/>
                    <a:pt x="300" y="232"/>
                  </a:cubicBezTo>
                  <a:cubicBezTo>
                    <a:pt x="304" y="229"/>
                    <a:pt x="308" y="226"/>
                    <a:pt x="312" y="223"/>
                  </a:cubicBezTo>
                  <a:cubicBezTo>
                    <a:pt x="315" y="220"/>
                    <a:pt x="319" y="217"/>
                    <a:pt x="322" y="214"/>
                  </a:cubicBezTo>
                  <a:cubicBezTo>
                    <a:pt x="326" y="211"/>
                    <a:pt x="330" y="208"/>
                    <a:pt x="333" y="205"/>
                  </a:cubicBezTo>
                  <a:cubicBezTo>
                    <a:pt x="337" y="203"/>
                    <a:pt x="340" y="200"/>
                    <a:pt x="344" y="197"/>
                  </a:cubicBezTo>
                  <a:cubicBezTo>
                    <a:pt x="348" y="194"/>
                    <a:pt x="351" y="191"/>
                    <a:pt x="355" y="189"/>
                  </a:cubicBezTo>
                  <a:cubicBezTo>
                    <a:pt x="358" y="186"/>
                    <a:pt x="362" y="183"/>
                    <a:pt x="365" y="181"/>
                  </a:cubicBezTo>
                  <a:cubicBezTo>
                    <a:pt x="369" y="178"/>
                    <a:pt x="373" y="175"/>
                    <a:pt x="376" y="173"/>
                  </a:cubicBezTo>
                  <a:cubicBezTo>
                    <a:pt x="380" y="170"/>
                    <a:pt x="383" y="167"/>
                    <a:pt x="387" y="165"/>
                  </a:cubicBezTo>
                  <a:cubicBezTo>
                    <a:pt x="390" y="162"/>
                    <a:pt x="394" y="160"/>
                    <a:pt x="397" y="157"/>
                  </a:cubicBezTo>
                  <a:cubicBezTo>
                    <a:pt x="401" y="155"/>
                    <a:pt x="404" y="152"/>
                    <a:pt x="408" y="150"/>
                  </a:cubicBezTo>
                  <a:cubicBezTo>
                    <a:pt x="411" y="148"/>
                    <a:pt x="415" y="145"/>
                    <a:pt x="418" y="143"/>
                  </a:cubicBezTo>
                  <a:cubicBezTo>
                    <a:pt x="422" y="141"/>
                    <a:pt x="425" y="138"/>
                    <a:pt x="429" y="136"/>
                  </a:cubicBezTo>
                  <a:cubicBezTo>
                    <a:pt x="432" y="134"/>
                    <a:pt x="436" y="132"/>
                    <a:pt x="439" y="130"/>
                  </a:cubicBezTo>
                  <a:cubicBezTo>
                    <a:pt x="443" y="128"/>
                    <a:pt x="446" y="125"/>
                    <a:pt x="450" y="123"/>
                  </a:cubicBezTo>
                  <a:cubicBezTo>
                    <a:pt x="453" y="121"/>
                    <a:pt x="457" y="119"/>
                    <a:pt x="460" y="117"/>
                  </a:cubicBezTo>
                  <a:cubicBezTo>
                    <a:pt x="461" y="117"/>
                    <a:pt x="463" y="116"/>
                    <a:pt x="464" y="115"/>
                  </a:cubicBezTo>
                  <a:cubicBezTo>
                    <a:pt x="464" y="116"/>
                    <a:pt x="465" y="116"/>
                    <a:pt x="465" y="117"/>
                  </a:cubicBezTo>
                  <a:cubicBezTo>
                    <a:pt x="464" y="118"/>
                    <a:pt x="463" y="119"/>
                    <a:pt x="463" y="120"/>
                  </a:cubicBezTo>
                  <a:cubicBezTo>
                    <a:pt x="460" y="122"/>
                    <a:pt x="458" y="125"/>
                    <a:pt x="456" y="127"/>
                  </a:cubicBezTo>
                  <a:cubicBezTo>
                    <a:pt x="453" y="130"/>
                    <a:pt x="450" y="134"/>
                    <a:pt x="448" y="137"/>
                  </a:cubicBezTo>
                  <a:cubicBezTo>
                    <a:pt x="445" y="139"/>
                    <a:pt x="443" y="142"/>
                    <a:pt x="441" y="145"/>
                  </a:cubicBezTo>
                  <a:cubicBezTo>
                    <a:pt x="438" y="148"/>
                    <a:pt x="436" y="151"/>
                    <a:pt x="433" y="154"/>
                  </a:cubicBezTo>
                  <a:cubicBezTo>
                    <a:pt x="431" y="157"/>
                    <a:pt x="428" y="160"/>
                    <a:pt x="426" y="162"/>
                  </a:cubicBezTo>
                  <a:cubicBezTo>
                    <a:pt x="423" y="166"/>
                    <a:pt x="421" y="169"/>
                    <a:pt x="418" y="173"/>
                  </a:cubicBezTo>
                  <a:cubicBezTo>
                    <a:pt x="416" y="175"/>
                    <a:pt x="414" y="178"/>
                    <a:pt x="411" y="181"/>
                  </a:cubicBezTo>
                  <a:cubicBezTo>
                    <a:pt x="409" y="184"/>
                    <a:pt x="406" y="188"/>
                    <a:pt x="403" y="191"/>
                  </a:cubicBezTo>
                  <a:cubicBezTo>
                    <a:pt x="401" y="194"/>
                    <a:pt x="399" y="197"/>
                    <a:pt x="397" y="200"/>
                  </a:cubicBezTo>
                  <a:cubicBezTo>
                    <a:pt x="394" y="203"/>
                    <a:pt x="391" y="207"/>
                    <a:pt x="389" y="210"/>
                  </a:cubicBezTo>
                  <a:cubicBezTo>
                    <a:pt x="386" y="213"/>
                    <a:pt x="384" y="216"/>
                    <a:pt x="382" y="219"/>
                  </a:cubicBezTo>
                  <a:cubicBezTo>
                    <a:pt x="379" y="223"/>
                    <a:pt x="376" y="227"/>
                    <a:pt x="374" y="230"/>
                  </a:cubicBezTo>
                  <a:cubicBezTo>
                    <a:pt x="371" y="233"/>
                    <a:pt x="369" y="236"/>
                    <a:pt x="367" y="239"/>
                  </a:cubicBezTo>
                  <a:cubicBezTo>
                    <a:pt x="364" y="243"/>
                    <a:pt x="361" y="247"/>
                    <a:pt x="359" y="250"/>
                  </a:cubicBezTo>
                  <a:cubicBezTo>
                    <a:pt x="358" y="251"/>
                    <a:pt x="358" y="252"/>
                    <a:pt x="357" y="252"/>
                  </a:cubicBezTo>
                  <a:cubicBezTo>
                    <a:pt x="358" y="252"/>
                    <a:pt x="358" y="252"/>
                    <a:pt x="358" y="252"/>
                  </a:cubicBezTo>
                  <a:cubicBezTo>
                    <a:pt x="372" y="234"/>
                    <a:pt x="385" y="217"/>
                    <a:pt x="398" y="200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403" y="193"/>
                    <a:pt x="408" y="187"/>
                    <a:pt x="413" y="181"/>
                  </a:cubicBezTo>
                  <a:cubicBezTo>
                    <a:pt x="413" y="180"/>
                    <a:pt x="414" y="179"/>
                    <a:pt x="415" y="178"/>
                  </a:cubicBezTo>
                  <a:cubicBezTo>
                    <a:pt x="419" y="172"/>
                    <a:pt x="423" y="167"/>
                    <a:pt x="427" y="162"/>
                  </a:cubicBezTo>
                  <a:cubicBezTo>
                    <a:pt x="428" y="161"/>
                    <a:pt x="429" y="160"/>
                    <a:pt x="430" y="159"/>
                  </a:cubicBezTo>
                  <a:cubicBezTo>
                    <a:pt x="434" y="154"/>
                    <a:pt x="438" y="149"/>
                    <a:pt x="442" y="144"/>
                  </a:cubicBezTo>
                  <a:cubicBezTo>
                    <a:pt x="443" y="143"/>
                    <a:pt x="445" y="141"/>
                    <a:pt x="446" y="140"/>
                  </a:cubicBezTo>
                  <a:cubicBezTo>
                    <a:pt x="450" y="136"/>
                    <a:pt x="453" y="131"/>
                    <a:pt x="457" y="127"/>
                  </a:cubicBezTo>
                  <a:cubicBezTo>
                    <a:pt x="459" y="125"/>
                    <a:pt x="460" y="124"/>
                    <a:pt x="462" y="122"/>
                  </a:cubicBezTo>
                  <a:cubicBezTo>
                    <a:pt x="463" y="120"/>
                    <a:pt x="464" y="119"/>
                    <a:pt x="466" y="117"/>
                  </a:cubicBezTo>
                  <a:cubicBezTo>
                    <a:pt x="467" y="119"/>
                    <a:pt x="469" y="120"/>
                    <a:pt x="472" y="120"/>
                  </a:cubicBezTo>
                  <a:cubicBezTo>
                    <a:pt x="474" y="120"/>
                    <a:pt x="475" y="119"/>
                    <a:pt x="477" y="118"/>
                  </a:cubicBezTo>
                  <a:cubicBezTo>
                    <a:pt x="481" y="123"/>
                    <a:pt x="485" y="129"/>
                    <a:pt x="489" y="135"/>
                  </a:cubicBezTo>
                  <a:cubicBezTo>
                    <a:pt x="494" y="142"/>
                    <a:pt x="498" y="149"/>
                    <a:pt x="503" y="156"/>
                  </a:cubicBezTo>
                  <a:cubicBezTo>
                    <a:pt x="503" y="154"/>
                    <a:pt x="503" y="154"/>
                    <a:pt x="503" y="154"/>
                  </a:cubicBezTo>
                  <a:cubicBezTo>
                    <a:pt x="503" y="153"/>
                    <a:pt x="502" y="152"/>
                    <a:pt x="501" y="151"/>
                  </a:cubicBezTo>
                  <a:cubicBezTo>
                    <a:pt x="497" y="145"/>
                    <a:pt x="493" y="140"/>
                    <a:pt x="490" y="135"/>
                  </a:cubicBezTo>
                  <a:cubicBezTo>
                    <a:pt x="488" y="133"/>
                    <a:pt x="487" y="131"/>
                    <a:pt x="486" y="130"/>
                  </a:cubicBezTo>
                  <a:cubicBezTo>
                    <a:pt x="483" y="126"/>
                    <a:pt x="480" y="122"/>
                    <a:pt x="477" y="117"/>
                  </a:cubicBezTo>
                  <a:cubicBezTo>
                    <a:pt x="478" y="117"/>
                    <a:pt x="478" y="117"/>
                    <a:pt x="479" y="116"/>
                  </a:cubicBezTo>
                  <a:cubicBezTo>
                    <a:pt x="484" y="121"/>
                    <a:pt x="489" y="125"/>
                    <a:pt x="493" y="129"/>
                  </a:cubicBezTo>
                  <a:cubicBezTo>
                    <a:pt x="497" y="131"/>
                    <a:pt x="500" y="134"/>
                    <a:pt x="503" y="137"/>
                  </a:cubicBezTo>
                  <a:cubicBezTo>
                    <a:pt x="503" y="137"/>
                    <a:pt x="503" y="137"/>
                    <a:pt x="503" y="137"/>
                  </a:cubicBezTo>
                  <a:cubicBezTo>
                    <a:pt x="503" y="136"/>
                    <a:pt x="503" y="136"/>
                    <a:pt x="503" y="136"/>
                  </a:cubicBezTo>
                  <a:cubicBezTo>
                    <a:pt x="503" y="136"/>
                    <a:pt x="503" y="136"/>
                    <a:pt x="503" y="136"/>
                  </a:cubicBezTo>
                  <a:cubicBezTo>
                    <a:pt x="495" y="129"/>
                    <a:pt x="487" y="122"/>
                    <a:pt x="479" y="116"/>
                  </a:cubicBezTo>
                  <a:cubicBezTo>
                    <a:pt x="480" y="114"/>
                    <a:pt x="481" y="112"/>
                    <a:pt x="481" y="110"/>
                  </a:cubicBezTo>
                  <a:cubicBezTo>
                    <a:pt x="481" y="105"/>
                    <a:pt x="477" y="101"/>
                    <a:pt x="472" y="101"/>
                  </a:cubicBezTo>
                  <a:cubicBezTo>
                    <a:pt x="471" y="86"/>
                    <a:pt x="471" y="71"/>
                    <a:pt x="470" y="56"/>
                  </a:cubicBezTo>
                  <a:cubicBezTo>
                    <a:pt x="470" y="54"/>
                    <a:pt x="470" y="52"/>
                    <a:pt x="470" y="50"/>
                  </a:cubicBezTo>
                  <a:cubicBezTo>
                    <a:pt x="470" y="47"/>
                    <a:pt x="469" y="45"/>
                    <a:pt x="469" y="42"/>
                  </a:cubicBezTo>
                  <a:cubicBezTo>
                    <a:pt x="469" y="35"/>
                    <a:pt x="469" y="28"/>
                    <a:pt x="468" y="21"/>
                  </a:cubicBezTo>
                  <a:cubicBezTo>
                    <a:pt x="468" y="20"/>
                    <a:pt x="468" y="20"/>
                    <a:pt x="468" y="19"/>
                  </a:cubicBezTo>
                  <a:cubicBezTo>
                    <a:pt x="468" y="14"/>
                    <a:pt x="468" y="8"/>
                    <a:pt x="467" y="2"/>
                  </a:cubicBezTo>
                  <a:cubicBezTo>
                    <a:pt x="469" y="2"/>
                    <a:pt x="470" y="1"/>
                    <a:pt x="471" y="1"/>
                  </a:cubicBezTo>
                  <a:cubicBezTo>
                    <a:pt x="476" y="10"/>
                    <a:pt x="482" y="20"/>
                    <a:pt x="487" y="29"/>
                  </a:cubicBezTo>
                  <a:cubicBezTo>
                    <a:pt x="491" y="36"/>
                    <a:pt x="495" y="43"/>
                    <a:pt x="499" y="50"/>
                  </a:cubicBezTo>
                  <a:cubicBezTo>
                    <a:pt x="501" y="52"/>
                    <a:pt x="502" y="54"/>
                    <a:pt x="503" y="56"/>
                  </a:cubicBezTo>
                  <a:cubicBezTo>
                    <a:pt x="503" y="55"/>
                    <a:pt x="503" y="55"/>
                    <a:pt x="503" y="55"/>
                  </a:cubicBezTo>
                  <a:cubicBezTo>
                    <a:pt x="493" y="37"/>
                    <a:pt x="482" y="19"/>
                    <a:pt x="472" y="0"/>
                  </a:cubicBezTo>
                  <a:cubicBezTo>
                    <a:pt x="472" y="0"/>
                    <a:pt x="472" y="0"/>
                    <a:pt x="472" y="0"/>
                  </a:cubicBezTo>
                  <a:moveTo>
                    <a:pt x="83" y="505"/>
                  </a:moveTo>
                  <a:cubicBezTo>
                    <a:pt x="82" y="505"/>
                    <a:pt x="82" y="505"/>
                    <a:pt x="82" y="505"/>
                  </a:cubicBezTo>
                  <a:cubicBezTo>
                    <a:pt x="56" y="542"/>
                    <a:pt x="28" y="579"/>
                    <a:pt x="0" y="617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4" y="613"/>
                    <a:pt x="7" y="609"/>
                    <a:pt x="10" y="604"/>
                  </a:cubicBezTo>
                  <a:cubicBezTo>
                    <a:pt x="12" y="602"/>
                    <a:pt x="14" y="600"/>
                    <a:pt x="15" y="598"/>
                  </a:cubicBezTo>
                  <a:cubicBezTo>
                    <a:pt x="38" y="567"/>
                    <a:pt x="61" y="536"/>
                    <a:pt x="83" y="505"/>
                  </a:cubicBezTo>
                  <a:moveTo>
                    <a:pt x="184" y="505"/>
                  </a:moveTo>
                  <a:cubicBezTo>
                    <a:pt x="183" y="505"/>
                    <a:pt x="183" y="505"/>
                    <a:pt x="183" y="505"/>
                  </a:cubicBezTo>
                  <a:cubicBezTo>
                    <a:pt x="174" y="520"/>
                    <a:pt x="164" y="534"/>
                    <a:pt x="154" y="549"/>
                  </a:cubicBezTo>
                  <a:cubicBezTo>
                    <a:pt x="153" y="548"/>
                    <a:pt x="151" y="547"/>
                    <a:pt x="149" y="547"/>
                  </a:cubicBezTo>
                  <a:cubicBezTo>
                    <a:pt x="148" y="547"/>
                    <a:pt x="148" y="547"/>
                    <a:pt x="147" y="547"/>
                  </a:cubicBezTo>
                  <a:cubicBezTo>
                    <a:pt x="143" y="533"/>
                    <a:pt x="139" y="519"/>
                    <a:pt x="136" y="506"/>
                  </a:cubicBezTo>
                  <a:cubicBezTo>
                    <a:pt x="136" y="506"/>
                    <a:pt x="136" y="505"/>
                    <a:pt x="136" y="505"/>
                  </a:cubicBezTo>
                  <a:cubicBezTo>
                    <a:pt x="135" y="505"/>
                    <a:pt x="135" y="505"/>
                    <a:pt x="135" y="505"/>
                  </a:cubicBezTo>
                  <a:cubicBezTo>
                    <a:pt x="138" y="519"/>
                    <a:pt x="142" y="533"/>
                    <a:pt x="146" y="548"/>
                  </a:cubicBezTo>
                  <a:cubicBezTo>
                    <a:pt x="145" y="548"/>
                    <a:pt x="145" y="548"/>
                    <a:pt x="145" y="548"/>
                  </a:cubicBezTo>
                  <a:cubicBezTo>
                    <a:pt x="143" y="543"/>
                    <a:pt x="141" y="539"/>
                    <a:pt x="138" y="534"/>
                  </a:cubicBezTo>
                  <a:cubicBezTo>
                    <a:pt x="134" y="524"/>
                    <a:pt x="129" y="515"/>
                    <a:pt x="124" y="505"/>
                  </a:cubicBezTo>
                  <a:cubicBezTo>
                    <a:pt x="124" y="505"/>
                    <a:pt x="124" y="505"/>
                    <a:pt x="124" y="505"/>
                  </a:cubicBezTo>
                  <a:cubicBezTo>
                    <a:pt x="131" y="520"/>
                    <a:pt x="138" y="534"/>
                    <a:pt x="145" y="548"/>
                  </a:cubicBezTo>
                  <a:cubicBezTo>
                    <a:pt x="142" y="550"/>
                    <a:pt x="140" y="553"/>
                    <a:pt x="140" y="556"/>
                  </a:cubicBezTo>
                  <a:cubicBezTo>
                    <a:pt x="140" y="558"/>
                    <a:pt x="140" y="560"/>
                    <a:pt x="141" y="562"/>
                  </a:cubicBezTo>
                  <a:cubicBezTo>
                    <a:pt x="131" y="570"/>
                    <a:pt x="119" y="579"/>
                    <a:pt x="108" y="587"/>
                  </a:cubicBezTo>
                  <a:cubicBezTo>
                    <a:pt x="104" y="590"/>
                    <a:pt x="100" y="593"/>
                    <a:pt x="96" y="596"/>
                  </a:cubicBezTo>
                  <a:cubicBezTo>
                    <a:pt x="94" y="598"/>
                    <a:pt x="91" y="600"/>
                    <a:pt x="89" y="602"/>
                  </a:cubicBezTo>
                  <a:cubicBezTo>
                    <a:pt x="82" y="607"/>
                    <a:pt x="75" y="612"/>
                    <a:pt x="68" y="617"/>
                  </a:cubicBezTo>
                  <a:cubicBezTo>
                    <a:pt x="65" y="619"/>
                    <a:pt x="62" y="622"/>
                    <a:pt x="58" y="624"/>
                  </a:cubicBezTo>
                  <a:cubicBezTo>
                    <a:pt x="52" y="629"/>
                    <a:pt x="46" y="634"/>
                    <a:pt x="40" y="638"/>
                  </a:cubicBezTo>
                  <a:cubicBezTo>
                    <a:pt x="35" y="642"/>
                    <a:pt x="30" y="646"/>
                    <a:pt x="25" y="649"/>
                  </a:cubicBezTo>
                  <a:cubicBezTo>
                    <a:pt x="20" y="653"/>
                    <a:pt x="15" y="656"/>
                    <a:pt x="10" y="660"/>
                  </a:cubicBezTo>
                  <a:cubicBezTo>
                    <a:pt x="7" y="662"/>
                    <a:pt x="4" y="665"/>
                    <a:pt x="0" y="667"/>
                  </a:cubicBezTo>
                  <a:cubicBezTo>
                    <a:pt x="0" y="668"/>
                    <a:pt x="0" y="668"/>
                    <a:pt x="0" y="668"/>
                  </a:cubicBezTo>
                  <a:cubicBezTo>
                    <a:pt x="11" y="660"/>
                    <a:pt x="22" y="653"/>
                    <a:pt x="32" y="645"/>
                  </a:cubicBezTo>
                  <a:cubicBezTo>
                    <a:pt x="35" y="643"/>
                    <a:pt x="37" y="641"/>
                    <a:pt x="40" y="639"/>
                  </a:cubicBezTo>
                  <a:cubicBezTo>
                    <a:pt x="44" y="636"/>
                    <a:pt x="48" y="633"/>
                    <a:pt x="52" y="630"/>
                  </a:cubicBezTo>
                  <a:cubicBezTo>
                    <a:pt x="57" y="626"/>
                    <a:pt x="63" y="622"/>
                    <a:pt x="69" y="618"/>
                  </a:cubicBezTo>
                  <a:cubicBezTo>
                    <a:pt x="70" y="617"/>
                    <a:pt x="71" y="616"/>
                    <a:pt x="72" y="615"/>
                  </a:cubicBezTo>
                  <a:cubicBezTo>
                    <a:pt x="97" y="597"/>
                    <a:pt x="120" y="579"/>
                    <a:pt x="142" y="562"/>
                  </a:cubicBezTo>
                  <a:cubicBezTo>
                    <a:pt x="143" y="564"/>
                    <a:pt x="146" y="566"/>
                    <a:pt x="148" y="566"/>
                  </a:cubicBezTo>
                  <a:cubicBezTo>
                    <a:pt x="148" y="566"/>
                    <a:pt x="148" y="567"/>
                    <a:pt x="148" y="567"/>
                  </a:cubicBezTo>
                  <a:cubicBezTo>
                    <a:pt x="148" y="579"/>
                    <a:pt x="148" y="590"/>
                    <a:pt x="147" y="602"/>
                  </a:cubicBezTo>
                  <a:cubicBezTo>
                    <a:pt x="147" y="603"/>
                    <a:pt x="147" y="604"/>
                    <a:pt x="147" y="606"/>
                  </a:cubicBezTo>
                  <a:cubicBezTo>
                    <a:pt x="147" y="619"/>
                    <a:pt x="146" y="632"/>
                    <a:pt x="146" y="645"/>
                  </a:cubicBezTo>
                  <a:cubicBezTo>
                    <a:pt x="146" y="648"/>
                    <a:pt x="146" y="650"/>
                    <a:pt x="146" y="653"/>
                  </a:cubicBezTo>
                  <a:cubicBezTo>
                    <a:pt x="145" y="665"/>
                    <a:pt x="145" y="677"/>
                    <a:pt x="144" y="688"/>
                  </a:cubicBezTo>
                  <a:cubicBezTo>
                    <a:pt x="144" y="696"/>
                    <a:pt x="144" y="704"/>
                    <a:pt x="143" y="713"/>
                  </a:cubicBezTo>
                  <a:cubicBezTo>
                    <a:pt x="143" y="719"/>
                    <a:pt x="143" y="725"/>
                    <a:pt x="143" y="731"/>
                  </a:cubicBezTo>
                  <a:cubicBezTo>
                    <a:pt x="142" y="740"/>
                    <a:pt x="142" y="749"/>
                    <a:pt x="141" y="758"/>
                  </a:cubicBezTo>
                  <a:cubicBezTo>
                    <a:pt x="142" y="758"/>
                    <a:pt x="142" y="758"/>
                    <a:pt x="142" y="758"/>
                  </a:cubicBezTo>
                  <a:cubicBezTo>
                    <a:pt x="142" y="757"/>
                    <a:pt x="142" y="756"/>
                    <a:pt x="142" y="755"/>
                  </a:cubicBezTo>
                  <a:cubicBezTo>
                    <a:pt x="143" y="748"/>
                    <a:pt x="143" y="740"/>
                    <a:pt x="143" y="732"/>
                  </a:cubicBezTo>
                  <a:cubicBezTo>
                    <a:pt x="144" y="725"/>
                    <a:pt x="144" y="719"/>
                    <a:pt x="144" y="713"/>
                  </a:cubicBezTo>
                  <a:cubicBezTo>
                    <a:pt x="144" y="705"/>
                    <a:pt x="145" y="697"/>
                    <a:pt x="145" y="690"/>
                  </a:cubicBezTo>
                  <a:cubicBezTo>
                    <a:pt x="145" y="683"/>
                    <a:pt x="146" y="677"/>
                    <a:pt x="146" y="671"/>
                  </a:cubicBezTo>
                  <a:cubicBezTo>
                    <a:pt x="146" y="663"/>
                    <a:pt x="146" y="655"/>
                    <a:pt x="147" y="647"/>
                  </a:cubicBezTo>
                  <a:cubicBezTo>
                    <a:pt x="147" y="641"/>
                    <a:pt x="147" y="635"/>
                    <a:pt x="147" y="629"/>
                  </a:cubicBezTo>
                  <a:cubicBezTo>
                    <a:pt x="148" y="621"/>
                    <a:pt x="148" y="612"/>
                    <a:pt x="148" y="603"/>
                  </a:cubicBezTo>
                  <a:cubicBezTo>
                    <a:pt x="148" y="598"/>
                    <a:pt x="148" y="592"/>
                    <a:pt x="149" y="587"/>
                  </a:cubicBezTo>
                  <a:cubicBezTo>
                    <a:pt x="149" y="580"/>
                    <a:pt x="149" y="573"/>
                    <a:pt x="149" y="566"/>
                  </a:cubicBezTo>
                  <a:cubicBezTo>
                    <a:pt x="150" y="566"/>
                    <a:pt x="150" y="566"/>
                    <a:pt x="150" y="566"/>
                  </a:cubicBezTo>
                  <a:cubicBezTo>
                    <a:pt x="150" y="571"/>
                    <a:pt x="151" y="576"/>
                    <a:pt x="151" y="581"/>
                  </a:cubicBezTo>
                  <a:cubicBezTo>
                    <a:pt x="152" y="586"/>
                    <a:pt x="153" y="592"/>
                    <a:pt x="154" y="598"/>
                  </a:cubicBezTo>
                  <a:cubicBezTo>
                    <a:pt x="154" y="604"/>
                    <a:pt x="155" y="610"/>
                    <a:pt x="156" y="615"/>
                  </a:cubicBezTo>
                  <a:cubicBezTo>
                    <a:pt x="156" y="623"/>
                    <a:pt x="157" y="630"/>
                    <a:pt x="158" y="637"/>
                  </a:cubicBezTo>
                  <a:cubicBezTo>
                    <a:pt x="159" y="642"/>
                    <a:pt x="159" y="646"/>
                    <a:pt x="160" y="651"/>
                  </a:cubicBezTo>
                  <a:cubicBezTo>
                    <a:pt x="161" y="659"/>
                    <a:pt x="162" y="668"/>
                    <a:pt x="162" y="676"/>
                  </a:cubicBezTo>
                  <a:cubicBezTo>
                    <a:pt x="163" y="680"/>
                    <a:pt x="163" y="684"/>
                    <a:pt x="164" y="688"/>
                  </a:cubicBezTo>
                  <a:cubicBezTo>
                    <a:pt x="165" y="697"/>
                    <a:pt x="166" y="707"/>
                    <a:pt x="167" y="716"/>
                  </a:cubicBezTo>
                  <a:cubicBezTo>
                    <a:pt x="167" y="719"/>
                    <a:pt x="167" y="721"/>
                    <a:pt x="168" y="724"/>
                  </a:cubicBezTo>
                  <a:cubicBezTo>
                    <a:pt x="169" y="735"/>
                    <a:pt x="170" y="746"/>
                    <a:pt x="171" y="757"/>
                  </a:cubicBezTo>
                  <a:cubicBezTo>
                    <a:pt x="171" y="757"/>
                    <a:pt x="171" y="757"/>
                    <a:pt x="171" y="758"/>
                  </a:cubicBezTo>
                  <a:cubicBezTo>
                    <a:pt x="172" y="758"/>
                    <a:pt x="172" y="758"/>
                    <a:pt x="172" y="758"/>
                  </a:cubicBezTo>
                  <a:cubicBezTo>
                    <a:pt x="165" y="691"/>
                    <a:pt x="158" y="628"/>
                    <a:pt x="151" y="566"/>
                  </a:cubicBezTo>
                  <a:cubicBezTo>
                    <a:pt x="153" y="565"/>
                    <a:pt x="155" y="564"/>
                    <a:pt x="157" y="562"/>
                  </a:cubicBezTo>
                  <a:cubicBezTo>
                    <a:pt x="163" y="565"/>
                    <a:pt x="169" y="569"/>
                    <a:pt x="174" y="572"/>
                  </a:cubicBezTo>
                  <a:cubicBezTo>
                    <a:pt x="177" y="574"/>
                    <a:pt x="179" y="575"/>
                    <a:pt x="181" y="577"/>
                  </a:cubicBezTo>
                  <a:cubicBezTo>
                    <a:pt x="187" y="580"/>
                    <a:pt x="194" y="584"/>
                    <a:pt x="200" y="587"/>
                  </a:cubicBezTo>
                  <a:cubicBezTo>
                    <a:pt x="202" y="589"/>
                    <a:pt x="205" y="591"/>
                    <a:pt x="208" y="592"/>
                  </a:cubicBezTo>
                  <a:cubicBezTo>
                    <a:pt x="214" y="596"/>
                    <a:pt x="219" y="599"/>
                    <a:pt x="225" y="602"/>
                  </a:cubicBezTo>
                  <a:cubicBezTo>
                    <a:pt x="228" y="604"/>
                    <a:pt x="231" y="606"/>
                    <a:pt x="234" y="607"/>
                  </a:cubicBezTo>
                  <a:cubicBezTo>
                    <a:pt x="240" y="610"/>
                    <a:pt x="245" y="613"/>
                    <a:pt x="250" y="616"/>
                  </a:cubicBezTo>
                  <a:cubicBezTo>
                    <a:pt x="250" y="616"/>
                    <a:pt x="251" y="617"/>
                    <a:pt x="251" y="617"/>
                  </a:cubicBezTo>
                  <a:cubicBezTo>
                    <a:pt x="251" y="616"/>
                    <a:pt x="251" y="616"/>
                    <a:pt x="251" y="616"/>
                  </a:cubicBezTo>
                  <a:cubicBezTo>
                    <a:pt x="251" y="616"/>
                    <a:pt x="251" y="616"/>
                    <a:pt x="250" y="616"/>
                  </a:cubicBezTo>
                  <a:cubicBezTo>
                    <a:pt x="242" y="611"/>
                    <a:pt x="234" y="606"/>
                    <a:pt x="225" y="602"/>
                  </a:cubicBezTo>
                  <a:cubicBezTo>
                    <a:pt x="225" y="601"/>
                    <a:pt x="225" y="601"/>
                    <a:pt x="225" y="601"/>
                  </a:cubicBezTo>
                  <a:cubicBezTo>
                    <a:pt x="203" y="588"/>
                    <a:pt x="180" y="575"/>
                    <a:pt x="157" y="561"/>
                  </a:cubicBezTo>
                  <a:cubicBezTo>
                    <a:pt x="158" y="560"/>
                    <a:pt x="159" y="558"/>
                    <a:pt x="159" y="556"/>
                  </a:cubicBezTo>
                  <a:cubicBezTo>
                    <a:pt x="159" y="555"/>
                    <a:pt x="158" y="554"/>
                    <a:pt x="158" y="553"/>
                  </a:cubicBezTo>
                  <a:cubicBezTo>
                    <a:pt x="190" y="540"/>
                    <a:pt x="221" y="527"/>
                    <a:pt x="251" y="514"/>
                  </a:cubicBezTo>
                  <a:cubicBezTo>
                    <a:pt x="251" y="513"/>
                    <a:pt x="251" y="513"/>
                    <a:pt x="251" y="513"/>
                  </a:cubicBezTo>
                  <a:cubicBezTo>
                    <a:pt x="234" y="520"/>
                    <a:pt x="217" y="527"/>
                    <a:pt x="200" y="535"/>
                  </a:cubicBezTo>
                  <a:cubicBezTo>
                    <a:pt x="195" y="537"/>
                    <a:pt x="191" y="538"/>
                    <a:pt x="186" y="540"/>
                  </a:cubicBezTo>
                  <a:cubicBezTo>
                    <a:pt x="177" y="544"/>
                    <a:pt x="167" y="548"/>
                    <a:pt x="158" y="552"/>
                  </a:cubicBezTo>
                  <a:cubicBezTo>
                    <a:pt x="157" y="551"/>
                    <a:pt x="156" y="550"/>
                    <a:pt x="155" y="549"/>
                  </a:cubicBezTo>
                  <a:cubicBezTo>
                    <a:pt x="163" y="537"/>
                    <a:pt x="171" y="525"/>
                    <a:pt x="179" y="513"/>
                  </a:cubicBezTo>
                  <a:cubicBezTo>
                    <a:pt x="181" y="510"/>
                    <a:pt x="183" y="508"/>
                    <a:pt x="184" y="505"/>
                  </a:cubicBezTo>
                  <a:moveTo>
                    <a:pt x="543" y="724"/>
                  </a:moveTo>
                  <a:cubicBezTo>
                    <a:pt x="546" y="724"/>
                    <a:pt x="549" y="722"/>
                    <a:pt x="550" y="720"/>
                  </a:cubicBezTo>
                  <a:cubicBezTo>
                    <a:pt x="551" y="720"/>
                    <a:pt x="552" y="721"/>
                    <a:pt x="552" y="721"/>
                  </a:cubicBezTo>
                  <a:cubicBezTo>
                    <a:pt x="541" y="732"/>
                    <a:pt x="529" y="743"/>
                    <a:pt x="517" y="754"/>
                  </a:cubicBezTo>
                  <a:cubicBezTo>
                    <a:pt x="524" y="744"/>
                    <a:pt x="531" y="733"/>
                    <a:pt x="538" y="722"/>
                  </a:cubicBezTo>
                  <a:cubicBezTo>
                    <a:pt x="539" y="723"/>
                    <a:pt x="541" y="724"/>
                    <a:pt x="543" y="724"/>
                  </a:cubicBezTo>
                  <a:moveTo>
                    <a:pt x="605" y="736"/>
                  </a:moveTo>
                  <a:cubicBezTo>
                    <a:pt x="605" y="735"/>
                    <a:pt x="604" y="734"/>
                    <a:pt x="603" y="733"/>
                  </a:cubicBezTo>
                  <a:cubicBezTo>
                    <a:pt x="605" y="731"/>
                    <a:pt x="607" y="729"/>
                    <a:pt x="609" y="727"/>
                  </a:cubicBezTo>
                  <a:cubicBezTo>
                    <a:pt x="610" y="725"/>
                    <a:pt x="612" y="723"/>
                    <a:pt x="613" y="721"/>
                  </a:cubicBezTo>
                  <a:cubicBezTo>
                    <a:pt x="618" y="715"/>
                    <a:pt x="622" y="709"/>
                    <a:pt x="627" y="703"/>
                  </a:cubicBezTo>
                  <a:cubicBezTo>
                    <a:pt x="628" y="702"/>
                    <a:pt x="629" y="700"/>
                    <a:pt x="630" y="699"/>
                  </a:cubicBezTo>
                  <a:cubicBezTo>
                    <a:pt x="630" y="699"/>
                    <a:pt x="630" y="700"/>
                    <a:pt x="630" y="700"/>
                  </a:cubicBezTo>
                  <a:cubicBezTo>
                    <a:pt x="632" y="706"/>
                    <a:pt x="634" y="711"/>
                    <a:pt x="636" y="716"/>
                  </a:cubicBezTo>
                  <a:cubicBezTo>
                    <a:pt x="636" y="716"/>
                    <a:pt x="636" y="716"/>
                    <a:pt x="636" y="716"/>
                  </a:cubicBezTo>
                  <a:cubicBezTo>
                    <a:pt x="634" y="717"/>
                    <a:pt x="632" y="719"/>
                    <a:pt x="631" y="720"/>
                  </a:cubicBezTo>
                  <a:cubicBezTo>
                    <a:pt x="629" y="721"/>
                    <a:pt x="627" y="723"/>
                    <a:pt x="625" y="724"/>
                  </a:cubicBezTo>
                  <a:cubicBezTo>
                    <a:pt x="623" y="725"/>
                    <a:pt x="622" y="726"/>
                    <a:pt x="620" y="728"/>
                  </a:cubicBezTo>
                  <a:cubicBezTo>
                    <a:pt x="618" y="729"/>
                    <a:pt x="616" y="730"/>
                    <a:pt x="614" y="731"/>
                  </a:cubicBezTo>
                  <a:cubicBezTo>
                    <a:pt x="613" y="732"/>
                    <a:pt x="611" y="733"/>
                    <a:pt x="609" y="734"/>
                  </a:cubicBezTo>
                  <a:cubicBezTo>
                    <a:pt x="608" y="735"/>
                    <a:pt x="606" y="735"/>
                    <a:pt x="605" y="736"/>
                  </a:cubicBezTo>
                  <a:moveTo>
                    <a:pt x="588" y="737"/>
                  </a:moveTo>
                  <a:cubicBezTo>
                    <a:pt x="588" y="737"/>
                    <a:pt x="588" y="737"/>
                    <a:pt x="588" y="737"/>
                  </a:cubicBezTo>
                  <a:cubicBezTo>
                    <a:pt x="594" y="722"/>
                    <a:pt x="599" y="706"/>
                    <a:pt x="604" y="690"/>
                  </a:cubicBezTo>
                  <a:cubicBezTo>
                    <a:pt x="602" y="704"/>
                    <a:pt x="600" y="717"/>
                    <a:pt x="598" y="731"/>
                  </a:cubicBezTo>
                  <a:cubicBezTo>
                    <a:pt x="598" y="731"/>
                    <a:pt x="597" y="731"/>
                    <a:pt x="597" y="731"/>
                  </a:cubicBezTo>
                  <a:cubicBezTo>
                    <a:pt x="593" y="731"/>
                    <a:pt x="589" y="734"/>
                    <a:pt x="588" y="737"/>
                  </a:cubicBezTo>
                  <a:moveTo>
                    <a:pt x="587" y="737"/>
                  </a:moveTo>
                  <a:cubicBezTo>
                    <a:pt x="586" y="737"/>
                    <a:pt x="585" y="737"/>
                    <a:pt x="584" y="736"/>
                  </a:cubicBezTo>
                  <a:cubicBezTo>
                    <a:pt x="581" y="735"/>
                    <a:pt x="578" y="734"/>
                    <a:pt x="574" y="732"/>
                  </a:cubicBezTo>
                  <a:cubicBezTo>
                    <a:pt x="573" y="731"/>
                    <a:pt x="572" y="731"/>
                    <a:pt x="571" y="731"/>
                  </a:cubicBezTo>
                  <a:cubicBezTo>
                    <a:pt x="568" y="729"/>
                    <a:pt x="564" y="727"/>
                    <a:pt x="561" y="725"/>
                  </a:cubicBezTo>
                  <a:cubicBezTo>
                    <a:pt x="562" y="725"/>
                    <a:pt x="562" y="724"/>
                    <a:pt x="563" y="723"/>
                  </a:cubicBezTo>
                  <a:cubicBezTo>
                    <a:pt x="567" y="718"/>
                    <a:pt x="571" y="713"/>
                    <a:pt x="575" y="708"/>
                  </a:cubicBezTo>
                  <a:cubicBezTo>
                    <a:pt x="580" y="701"/>
                    <a:pt x="585" y="695"/>
                    <a:pt x="591" y="688"/>
                  </a:cubicBezTo>
                  <a:cubicBezTo>
                    <a:pt x="594" y="683"/>
                    <a:pt x="598" y="678"/>
                    <a:pt x="602" y="673"/>
                  </a:cubicBezTo>
                  <a:cubicBezTo>
                    <a:pt x="604" y="670"/>
                    <a:pt x="606" y="667"/>
                    <a:pt x="608" y="665"/>
                  </a:cubicBezTo>
                  <a:cubicBezTo>
                    <a:pt x="607" y="672"/>
                    <a:pt x="606" y="679"/>
                    <a:pt x="605" y="686"/>
                  </a:cubicBezTo>
                  <a:cubicBezTo>
                    <a:pt x="599" y="703"/>
                    <a:pt x="593" y="720"/>
                    <a:pt x="587" y="737"/>
                  </a:cubicBezTo>
                  <a:moveTo>
                    <a:pt x="560" y="725"/>
                  </a:moveTo>
                  <a:cubicBezTo>
                    <a:pt x="559" y="724"/>
                    <a:pt x="558" y="724"/>
                    <a:pt x="557" y="723"/>
                  </a:cubicBezTo>
                  <a:cubicBezTo>
                    <a:pt x="557" y="723"/>
                    <a:pt x="557" y="723"/>
                    <a:pt x="557" y="723"/>
                  </a:cubicBezTo>
                  <a:cubicBezTo>
                    <a:pt x="556" y="722"/>
                    <a:pt x="555" y="722"/>
                    <a:pt x="554" y="721"/>
                  </a:cubicBezTo>
                  <a:cubicBezTo>
                    <a:pt x="573" y="702"/>
                    <a:pt x="591" y="683"/>
                    <a:pt x="608" y="663"/>
                  </a:cubicBezTo>
                  <a:cubicBezTo>
                    <a:pt x="608" y="663"/>
                    <a:pt x="608" y="663"/>
                    <a:pt x="608" y="663"/>
                  </a:cubicBezTo>
                  <a:cubicBezTo>
                    <a:pt x="605" y="667"/>
                    <a:pt x="603" y="671"/>
                    <a:pt x="600" y="675"/>
                  </a:cubicBezTo>
                  <a:cubicBezTo>
                    <a:pt x="596" y="680"/>
                    <a:pt x="592" y="685"/>
                    <a:pt x="587" y="691"/>
                  </a:cubicBezTo>
                  <a:cubicBezTo>
                    <a:pt x="583" y="697"/>
                    <a:pt x="578" y="703"/>
                    <a:pt x="573" y="709"/>
                  </a:cubicBezTo>
                  <a:cubicBezTo>
                    <a:pt x="569" y="715"/>
                    <a:pt x="564" y="720"/>
                    <a:pt x="560" y="725"/>
                  </a:cubicBezTo>
                  <a:moveTo>
                    <a:pt x="603" y="733"/>
                  </a:moveTo>
                  <a:cubicBezTo>
                    <a:pt x="601" y="732"/>
                    <a:pt x="600" y="732"/>
                    <a:pt x="599" y="731"/>
                  </a:cubicBezTo>
                  <a:cubicBezTo>
                    <a:pt x="599" y="731"/>
                    <a:pt x="599" y="731"/>
                    <a:pt x="599" y="730"/>
                  </a:cubicBezTo>
                  <a:cubicBezTo>
                    <a:pt x="600" y="724"/>
                    <a:pt x="601" y="718"/>
                    <a:pt x="602" y="712"/>
                  </a:cubicBezTo>
                  <a:cubicBezTo>
                    <a:pt x="602" y="710"/>
                    <a:pt x="603" y="707"/>
                    <a:pt x="603" y="705"/>
                  </a:cubicBezTo>
                  <a:cubicBezTo>
                    <a:pt x="604" y="698"/>
                    <a:pt x="605" y="692"/>
                    <a:pt x="606" y="686"/>
                  </a:cubicBezTo>
                  <a:cubicBezTo>
                    <a:pt x="609" y="678"/>
                    <a:pt x="611" y="670"/>
                    <a:pt x="614" y="662"/>
                  </a:cubicBezTo>
                  <a:cubicBezTo>
                    <a:pt x="615" y="660"/>
                    <a:pt x="615" y="660"/>
                    <a:pt x="615" y="660"/>
                  </a:cubicBezTo>
                  <a:cubicBezTo>
                    <a:pt x="615" y="661"/>
                    <a:pt x="616" y="661"/>
                    <a:pt x="617" y="661"/>
                  </a:cubicBezTo>
                  <a:cubicBezTo>
                    <a:pt x="618" y="661"/>
                    <a:pt x="618" y="661"/>
                    <a:pt x="619" y="661"/>
                  </a:cubicBezTo>
                  <a:cubicBezTo>
                    <a:pt x="619" y="662"/>
                    <a:pt x="620" y="664"/>
                    <a:pt x="620" y="666"/>
                  </a:cubicBezTo>
                  <a:cubicBezTo>
                    <a:pt x="621" y="668"/>
                    <a:pt x="622" y="671"/>
                    <a:pt x="622" y="673"/>
                  </a:cubicBezTo>
                  <a:cubicBezTo>
                    <a:pt x="623" y="675"/>
                    <a:pt x="623" y="677"/>
                    <a:pt x="624" y="678"/>
                  </a:cubicBezTo>
                  <a:cubicBezTo>
                    <a:pt x="624" y="681"/>
                    <a:pt x="625" y="683"/>
                    <a:pt x="626" y="685"/>
                  </a:cubicBezTo>
                  <a:cubicBezTo>
                    <a:pt x="626" y="687"/>
                    <a:pt x="627" y="688"/>
                    <a:pt x="627" y="690"/>
                  </a:cubicBezTo>
                  <a:cubicBezTo>
                    <a:pt x="628" y="692"/>
                    <a:pt x="629" y="695"/>
                    <a:pt x="629" y="697"/>
                  </a:cubicBezTo>
                  <a:cubicBezTo>
                    <a:pt x="630" y="698"/>
                    <a:pt x="630" y="698"/>
                    <a:pt x="630" y="698"/>
                  </a:cubicBezTo>
                  <a:cubicBezTo>
                    <a:pt x="629" y="699"/>
                    <a:pt x="628" y="701"/>
                    <a:pt x="627" y="702"/>
                  </a:cubicBezTo>
                  <a:cubicBezTo>
                    <a:pt x="626" y="703"/>
                    <a:pt x="625" y="704"/>
                    <a:pt x="625" y="705"/>
                  </a:cubicBezTo>
                  <a:cubicBezTo>
                    <a:pt x="621" y="710"/>
                    <a:pt x="617" y="715"/>
                    <a:pt x="612" y="721"/>
                  </a:cubicBezTo>
                  <a:cubicBezTo>
                    <a:pt x="610" y="723"/>
                    <a:pt x="609" y="725"/>
                    <a:pt x="607" y="728"/>
                  </a:cubicBezTo>
                  <a:cubicBezTo>
                    <a:pt x="605" y="730"/>
                    <a:pt x="604" y="731"/>
                    <a:pt x="603" y="733"/>
                  </a:cubicBezTo>
                  <a:moveTo>
                    <a:pt x="606" y="682"/>
                  </a:moveTo>
                  <a:cubicBezTo>
                    <a:pt x="606" y="681"/>
                    <a:pt x="607" y="681"/>
                    <a:pt x="607" y="680"/>
                  </a:cubicBezTo>
                  <a:cubicBezTo>
                    <a:pt x="607" y="675"/>
                    <a:pt x="608" y="669"/>
                    <a:pt x="609" y="663"/>
                  </a:cubicBezTo>
                  <a:cubicBezTo>
                    <a:pt x="610" y="662"/>
                    <a:pt x="611" y="661"/>
                    <a:pt x="612" y="659"/>
                  </a:cubicBezTo>
                  <a:cubicBezTo>
                    <a:pt x="613" y="660"/>
                    <a:pt x="613" y="660"/>
                    <a:pt x="614" y="660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1" y="668"/>
                    <a:pt x="609" y="675"/>
                    <a:pt x="606" y="682"/>
                  </a:cubicBezTo>
                  <a:moveTo>
                    <a:pt x="610" y="660"/>
                  </a:moveTo>
                  <a:cubicBezTo>
                    <a:pt x="610" y="659"/>
                    <a:pt x="610" y="658"/>
                    <a:pt x="610" y="657"/>
                  </a:cubicBezTo>
                  <a:cubicBezTo>
                    <a:pt x="610" y="658"/>
                    <a:pt x="610" y="658"/>
                    <a:pt x="611" y="658"/>
                  </a:cubicBezTo>
                  <a:cubicBezTo>
                    <a:pt x="610" y="659"/>
                    <a:pt x="610" y="659"/>
                    <a:pt x="610" y="660"/>
                  </a:cubicBezTo>
                  <a:moveTo>
                    <a:pt x="640" y="659"/>
                  </a:moveTo>
                  <a:cubicBezTo>
                    <a:pt x="647" y="659"/>
                    <a:pt x="653" y="657"/>
                    <a:pt x="659" y="655"/>
                  </a:cubicBezTo>
                  <a:cubicBezTo>
                    <a:pt x="659" y="656"/>
                    <a:pt x="658" y="656"/>
                    <a:pt x="658" y="657"/>
                  </a:cubicBezTo>
                  <a:cubicBezTo>
                    <a:pt x="656" y="660"/>
                    <a:pt x="655" y="662"/>
                    <a:pt x="653" y="664"/>
                  </a:cubicBezTo>
                  <a:cubicBezTo>
                    <a:pt x="650" y="669"/>
                    <a:pt x="647" y="674"/>
                    <a:pt x="644" y="678"/>
                  </a:cubicBezTo>
                  <a:cubicBezTo>
                    <a:pt x="643" y="680"/>
                    <a:pt x="642" y="681"/>
                    <a:pt x="640" y="683"/>
                  </a:cubicBezTo>
                  <a:cubicBezTo>
                    <a:pt x="637" y="688"/>
                    <a:pt x="634" y="692"/>
                    <a:pt x="630" y="697"/>
                  </a:cubicBezTo>
                  <a:cubicBezTo>
                    <a:pt x="629" y="694"/>
                    <a:pt x="629" y="692"/>
                    <a:pt x="628" y="689"/>
                  </a:cubicBezTo>
                  <a:cubicBezTo>
                    <a:pt x="627" y="688"/>
                    <a:pt x="627" y="687"/>
                    <a:pt x="627" y="685"/>
                  </a:cubicBezTo>
                  <a:cubicBezTo>
                    <a:pt x="626" y="683"/>
                    <a:pt x="625" y="681"/>
                    <a:pt x="624" y="678"/>
                  </a:cubicBezTo>
                  <a:cubicBezTo>
                    <a:pt x="624" y="676"/>
                    <a:pt x="624" y="674"/>
                    <a:pt x="623" y="673"/>
                  </a:cubicBezTo>
                  <a:cubicBezTo>
                    <a:pt x="622" y="670"/>
                    <a:pt x="622" y="668"/>
                    <a:pt x="621" y="665"/>
                  </a:cubicBezTo>
                  <a:cubicBezTo>
                    <a:pt x="621" y="664"/>
                    <a:pt x="620" y="662"/>
                    <a:pt x="620" y="660"/>
                  </a:cubicBezTo>
                  <a:cubicBezTo>
                    <a:pt x="622" y="660"/>
                    <a:pt x="624" y="658"/>
                    <a:pt x="625" y="656"/>
                  </a:cubicBezTo>
                  <a:cubicBezTo>
                    <a:pt x="630" y="658"/>
                    <a:pt x="635" y="659"/>
                    <a:pt x="640" y="659"/>
                  </a:cubicBezTo>
                  <a:moveTo>
                    <a:pt x="641" y="724"/>
                  </a:moveTo>
                  <a:cubicBezTo>
                    <a:pt x="640" y="723"/>
                    <a:pt x="639" y="721"/>
                    <a:pt x="639" y="720"/>
                  </a:cubicBezTo>
                  <a:cubicBezTo>
                    <a:pt x="638" y="719"/>
                    <a:pt x="638" y="718"/>
                    <a:pt x="638" y="717"/>
                  </a:cubicBezTo>
                  <a:cubicBezTo>
                    <a:pt x="638" y="717"/>
                    <a:pt x="637" y="717"/>
                    <a:pt x="637" y="716"/>
                  </a:cubicBezTo>
                  <a:cubicBezTo>
                    <a:pt x="638" y="716"/>
                    <a:pt x="639" y="715"/>
                    <a:pt x="639" y="715"/>
                  </a:cubicBezTo>
                  <a:cubicBezTo>
                    <a:pt x="640" y="714"/>
                    <a:pt x="641" y="713"/>
                    <a:pt x="641" y="713"/>
                  </a:cubicBezTo>
                  <a:cubicBezTo>
                    <a:pt x="644" y="710"/>
                    <a:pt x="647" y="708"/>
                    <a:pt x="650" y="705"/>
                  </a:cubicBezTo>
                  <a:cubicBezTo>
                    <a:pt x="650" y="704"/>
                    <a:pt x="651" y="704"/>
                    <a:pt x="652" y="703"/>
                  </a:cubicBezTo>
                  <a:cubicBezTo>
                    <a:pt x="655" y="701"/>
                    <a:pt x="658" y="697"/>
                    <a:pt x="661" y="694"/>
                  </a:cubicBezTo>
                  <a:cubicBezTo>
                    <a:pt x="661" y="693"/>
                    <a:pt x="661" y="693"/>
                    <a:pt x="661" y="693"/>
                  </a:cubicBezTo>
                  <a:cubicBezTo>
                    <a:pt x="664" y="690"/>
                    <a:pt x="667" y="687"/>
                    <a:pt x="670" y="683"/>
                  </a:cubicBezTo>
                  <a:cubicBezTo>
                    <a:pt x="671" y="682"/>
                    <a:pt x="671" y="682"/>
                    <a:pt x="671" y="682"/>
                  </a:cubicBezTo>
                  <a:cubicBezTo>
                    <a:pt x="674" y="679"/>
                    <a:pt x="677" y="675"/>
                    <a:pt x="679" y="671"/>
                  </a:cubicBezTo>
                  <a:cubicBezTo>
                    <a:pt x="682" y="667"/>
                    <a:pt x="685" y="663"/>
                    <a:pt x="687" y="659"/>
                  </a:cubicBezTo>
                  <a:cubicBezTo>
                    <a:pt x="688" y="658"/>
                    <a:pt x="689" y="657"/>
                    <a:pt x="689" y="656"/>
                  </a:cubicBezTo>
                  <a:cubicBezTo>
                    <a:pt x="691" y="653"/>
                    <a:pt x="693" y="650"/>
                    <a:pt x="694" y="647"/>
                  </a:cubicBezTo>
                  <a:cubicBezTo>
                    <a:pt x="694" y="647"/>
                    <a:pt x="694" y="647"/>
                    <a:pt x="694" y="647"/>
                  </a:cubicBezTo>
                  <a:cubicBezTo>
                    <a:pt x="694" y="648"/>
                    <a:pt x="693" y="649"/>
                    <a:pt x="693" y="651"/>
                  </a:cubicBezTo>
                  <a:cubicBezTo>
                    <a:pt x="691" y="654"/>
                    <a:pt x="690" y="658"/>
                    <a:pt x="688" y="661"/>
                  </a:cubicBezTo>
                  <a:cubicBezTo>
                    <a:pt x="687" y="664"/>
                    <a:pt x="686" y="667"/>
                    <a:pt x="684" y="669"/>
                  </a:cubicBezTo>
                  <a:cubicBezTo>
                    <a:pt x="683" y="673"/>
                    <a:pt x="681" y="676"/>
                    <a:pt x="679" y="680"/>
                  </a:cubicBezTo>
                  <a:cubicBezTo>
                    <a:pt x="678" y="682"/>
                    <a:pt x="677" y="684"/>
                    <a:pt x="675" y="687"/>
                  </a:cubicBezTo>
                  <a:cubicBezTo>
                    <a:pt x="673" y="690"/>
                    <a:pt x="671" y="694"/>
                    <a:pt x="669" y="697"/>
                  </a:cubicBezTo>
                  <a:cubicBezTo>
                    <a:pt x="668" y="699"/>
                    <a:pt x="667" y="701"/>
                    <a:pt x="665" y="703"/>
                  </a:cubicBezTo>
                  <a:cubicBezTo>
                    <a:pt x="663" y="707"/>
                    <a:pt x="661" y="710"/>
                    <a:pt x="658" y="714"/>
                  </a:cubicBezTo>
                  <a:cubicBezTo>
                    <a:pt x="657" y="715"/>
                    <a:pt x="656" y="717"/>
                    <a:pt x="655" y="718"/>
                  </a:cubicBezTo>
                  <a:cubicBezTo>
                    <a:pt x="653" y="721"/>
                    <a:pt x="652" y="723"/>
                    <a:pt x="650" y="725"/>
                  </a:cubicBezTo>
                  <a:cubicBezTo>
                    <a:pt x="648" y="724"/>
                    <a:pt x="646" y="723"/>
                    <a:pt x="644" y="723"/>
                  </a:cubicBezTo>
                  <a:cubicBezTo>
                    <a:pt x="643" y="723"/>
                    <a:pt x="642" y="723"/>
                    <a:pt x="641" y="724"/>
                  </a:cubicBezTo>
                  <a:moveTo>
                    <a:pt x="701" y="633"/>
                  </a:moveTo>
                  <a:cubicBezTo>
                    <a:pt x="701" y="633"/>
                    <a:pt x="701" y="632"/>
                    <a:pt x="701" y="632"/>
                  </a:cubicBezTo>
                  <a:cubicBezTo>
                    <a:pt x="702" y="629"/>
                    <a:pt x="704" y="626"/>
                    <a:pt x="705" y="622"/>
                  </a:cubicBezTo>
                  <a:cubicBezTo>
                    <a:pt x="706" y="619"/>
                    <a:pt x="707" y="615"/>
                    <a:pt x="709" y="611"/>
                  </a:cubicBezTo>
                  <a:cubicBezTo>
                    <a:pt x="710" y="608"/>
                    <a:pt x="711" y="604"/>
                    <a:pt x="712" y="601"/>
                  </a:cubicBezTo>
                  <a:cubicBezTo>
                    <a:pt x="712" y="600"/>
                    <a:pt x="713" y="598"/>
                    <a:pt x="713" y="597"/>
                  </a:cubicBezTo>
                  <a:cubicBezTo>
                    <a:pt x="712" y="602"/>
                    <a:pt x="711" y="606"/>
                    <a:pt x="710" y="610"/>
                  </a:cubicBezTo>
                  <a:cubicBezTo>
                    <a:pt x="709" y="612"/>
                    <a:pt x="709" y="615"/>
                    <a:pt x="708" y="617"/>
                  </a:cubicBezTo>
                  <a:cubicBezTo>
                    <a:pt x="708" y="617"/>
                    <a:pt x="708" y="618"/>
                    <a:pt x="707" y="619"/>
                  </a:cubicBezTo>
                  <a:cubicBezTo>
                    <a:pt x="707" y="621"/>
                    <a:pt x="706" y="623"/>
                    <a:pt x="705" y="625"/>
                  </a:cubicBezTo>
                  <a:cubicBezTo>
                    <a:pt x="704" y="628"/>
                    <a:pt x="702" y="630"/>
                    <a:pt x="701" y="633"/>
                  </a:cubicBezTo>
                  <a:moveTo>
                    <a:pt x="637" y="715"/>
                  </a:moveTo>
                  <a:cubicBezTo>
                    <a:pt x="636" y="714"/>
                    <a:pt x="636" y="713"/>
                    <a:pt x="635" y="711"/>
                  </a:cubicBezTo>
                  <a:cubicBezTo>
                    <a:pt x="635" y="710"/>
                    <a:pt x="635" y="710"/>
                    <a:pt x="634" y="709"/>
                  </a:cubicBezTo>
                  <a:cubicBezTo>
                    <a:pt x="633" y="706"/>
                    <a:pt x="632" y="703"/>
                    <a:pt x="631" y="700"/>
                  </a:cubicBezTo>
                  <a:cubicBezTo>
                    <a:pt x="631" y="700"/>
                    <a:pt x="631" y="700"/>
                    <a:pt x="631" y="700"/>
                  </a:cubicBezTo>
                  <a:cubicBezTo>
                    <a:pt x="631" y="699"/>
                    <a:pt x="631" y="699"/>
                    <a:pt x="631" y="698"/>
                  </a:cubicBezTo>
                  <a:cubicBezTo>
                    <a:pt x="631" y="697"/>
                    <a:pt x="632" y="697"/>
                    <a:pt x="632" y="696"/>
                  </a:cubicBezTo>
                  <a:cubicBezTo>
                    <a:pt x="635" y="692"/>
                    <a:pt x="638" y="688"/>
                    <a:pt x="640" y="685"/>
                  </a:cubicBezTo>
                  <a:cubicBezTo>
                    <a:pt x="642" y="682"/>
                    <a:pt x="644" y="679"/>
                    <a:pt x="646" y="677"/>
                  </a:cubicBezTo>
                  <a:cubicBezTo>
                    <a:pt x="648" y="673"/>
                    <a:pt x="651" y="670"/>
                    <a:pt x="653" y="666"/>
                  </a:cubicBezTo>
                  <a:cubicBezTo>
                    <a:pt x="655" y="663"/>
                    <a:pt x="657" y="661"/>
                    <a:pt x="658" y="658"/>
                  </a:cubicBezTo>
                  <a:cubicBezTo>
                    <a:pt x="659" y="657"/>
                    <a:pt x="660" y="656"/>
                    <a:pt x="661" y="654"/>
                  </a:cubicBezTo>
                  <a:cubicBezTo>
                    <a:pt x="681" y="645"/>
                    <a:pt x="701" y="623"/>
                    <a:pt x="713" y="594"/>
                  </a:cubicBezTo>
                  <a:cubicBezTo>
                    <a:pt x="712" y="596"/>
                    <a:pt x="712" y="598"/>
                    <a:pt x="711" y="600"/>
                  </a:cubicBezTo>
                  <a:cubicBezTo>
                    <a:pt x="710" y="603"/>
                    <a:pt x="709" y="607"/>
                    <a:pt x="708" y="610"/>
                  </a:cubicBezTo>
                  <a:cubicBezTo>
                    <a:pt x="707" y="614"/>
                    <a:pt x="706" y="618"/>
                    <a:pt x="704" y="622"/>
                  </a:cubicBezTo>
                  <a:cubicBezTo>
                    <a:pt x="703" y="625"/>
                    <a:pt x="702" y="628"/>
                    <a:pt x="701" y="631"/>
                  </a:cubicBezTo>
                  <a:cubicBezTo>
                    <a:pt x="700" y="634"/>
                    <a:pt x="699" y="637"/>
                    <a:pt x="697" y="639"/>
                  </a:cubicBezTo>
                  <a:cubicBezTo>
                    <a:pt x="696" y="642"/>
                    <a:pt x="695" y="644"/>
                    <a:pt x="694" y="646"/>
                  </a:cubicBezTo>
                  <a:cubicBezTo>
                    <a:pt x="693" y="648"/>
                    <a:pt x="692" y="650"/>
                    <a:pt x="691" y="652"/>
                  </a:cubicBezTo>
                  <a:cubicBezTo>
                    <a:pt x="689" y="654"/>
                    <a:pt x="688" y="657"/>
                    <a:pt x="686" y="659"/>
                  </a:cubicBezTo>
                  <a:cubicBezTo>
                    <a:pt x="685" y="661"/>
                    <a:pt x="684" y="663"/>
                    <a:pt x="682" y="664"/>
                  </a:cubicBezTo>
                  <a:cubicBezTo>
                    <a:pt x="681" y="667"/>
                    <a:pt x="679" y="669"/>
                    <a:pt x="678" y="671"/>
                  </a:cubicBezTo>
                  <a:cubicBezTo>
                    <a:pt x="677" y="673"/>
                    <a:pt x="675" y="675"/>
                    <a:pt x="674" y="676"/>
                  </a:cubicBezTo>
                  <a:cubicBezTo>
                    <a:pt x="672" y="678"/>
                    <a:pt x="671" y="680"/>
                    <a:pt x="669" y="682"/>
                  </a:cubicBezTo>
                  <a:cubicBezTo>
                    <a:pt x="668" y="684"/>
                    <a:pt x="666" y="686"/>
                    <a:pt x="665" y="687"/>
                  </a:cubicBezTo>
                  <a:cubicBezTo>
                    <a:pt x="663" y="689"/>
                    <a:pt x="662" y="691"/>
                    <a:pt x="660" y="693"/>
                  </a:cubicBezTo>
                  <a:cubicBezTo>
                    <a:pt x="659" y="695"/>
                    <a:pt x="657" y="696"/>
                    <a:pt x="656" y="698"/>
                  </a:cubicBezTo>
                  <a:cubicBezTo>
                    <a:pt x="654" y="699"/>
                    <a:pt x="652" y="701"/>
                    <a:pt x="651" y="703"/>
                  </a:cubicBezTo>
                  <a:cubicBezTo>
                    <a:pt x="649" y="704"/>
                    <a:pt x="648" y="706"/>
                    <a:pt x="646" y="707"/>
                  </a:cubicBezTo>
                  <a:cubicBezTo>
                    <a:pt x="644" y="709"/>
                    <a:pt x="643" y="710"/>
                    <a:pt x="641" y="712"/>
                  </a:cubicBezTo>
                  <a:cubicBezTo>
                    <a:pt x="640" y="713"/>
                    <a:pt x="638" y="714"/>
                    <a:pt x="637" y="715"/>
                  </a:cubicBezTo>
                  <a:moveTo>
                    <a:pt x="710" y="612"/>
                  </a:moveTo>
                  <a:cubicBezTo>
                    <a:pt x="711" y="611"/>
                    <a:pt x="711" y="610"/>
                    <a:pt x="711" y="609"/>
                  </a:cubicBezTo>
                  <a:cubicBezTo>
                    <a:pt x="713" y="603"/>
                    <a:pt x="714" y="598"/>
                    <a:pt x="715" y="592"/>
                  </a:cubicBezTo>
                  <a:cubicBezTo>
                    <a:pt x="716" y="592"/>
                    <a:pt x="716" y="593"/>
                    <a:pt x="717" y="593"/>
                  </a:cubicBezTo>
                  <a:cubicBezTo>
                    <a:pt x="717" y="593"/>
                    <a:pt x="718" y="592"/>
                    <a:pt x="718" y="592"/>
                  </a:cubicBezTo>
                  <a:cubicBezTo>
                    <a:pt x="718" y="593"/>
                    <a:pt x="717" y="594"/>
                    <a:pt x="717" y="595"/>
                  </a:cubicBezTo>
                  <a:cubicBezTo>
                    <a:pt x="716" y="598"/>
                    <a:pt x="715" y="601"/>
                    <a:pt x="713" y="605"/>
                  </a:cubicBezTo>
                  <a:cubicBezTo>
                    <a:pt x="713" y="607"/>
                    <a:pt x="712" y="608"/>
                    <a:pt x="711" y="610"/>
                  </a:cubicBezTo>
                  <a:cubicBezTo>
                    <a:pt x="711" y="611"/>
                    <a:pt x="711" y="611"/>
                    <a:pt x="710" y="612"/>
                  </a:cubicBezTo>
                  <a:moveTo>
                    <a:pt x="687" y="699"/>
                  </a:moveTo>
                  <a:cubicBezTo>
                    <a:pt x="691" y="687"/>
                    <a:pt x="694" y="675"/>
                    <a:pt x="697" y="664"/>
                  </a:cubicBezTo>
                  <a:cubicBezTo>
                    <a:pt x="697" y="663"/>
                    <a:pt x="698" y="662"/>
                    <a:pt x="698" y="662"/>
                  </a:cubicBezTo>
                  <a:cubicBezTo>
                    <a:pt x="701" y="649"/>
                    <a:pt x="705" y="637"/>
                    <a:pt x="708" y="624"/>
                  </a:cubicBezTo>
                  <a:cubicBezTo>
                    <a:pt x="708" y="622"/>
                    <a:pt x="709" y="619"/>
                    <a:pt x="709" y="617"/>
                  </a:cubicBezTo>
                  <a:cubicBezTo>
                    <a:pt x="709" y="617"/>
                    <a:pt x="709" y="617"/>
                    <a:pt x="709" y="617"/>
                  </a:cubicBezTo>
                  <a:cubicBezTo>
                    <a:pt x="711" y="614"/>
                    <a:pt x="712" y="611"/>
                    <a:pt x="713" y="607"/>
                  </a:cubicBezTo>
                  <a:cubicBezTo>
                    <a:pt x="714" y="606"/>
                    <a:pt x="714" y="605"/>
                    <a:pt x="715" y="603"/>
                  </a:cubicBezTo>
                  <a:cubicBezTo>
                    <a:pt x="716" y="600"/>
                    <a:pt x="718" y="596"/>
                    <a:pt x="719" y="592"/>
                  </a:cubicBezTo>
                  <a:cubicBezTo>
                    <a:pt x="719" y="592"/>
                    <a:pt x="720" y="592"/>
                    <a:pt x="720" y="592"/>
                  </a:cubicBezTo>
                  <a:cubicBezTo>
                    <a:pt x="720" y="592"/>
                    <a:pt x="720" y="592"/>
                    <a:pt x="720" y="592"/>
                  </a:cubicBezTo>
                  <a:cubicBezTo>
                    <a:pt x="719" y="597"/>
                    <a:pt x="718" y="601"/>
                    <a:pt x="717" y="606"/>
                  </a:cubicBezTo>
                  <a:cubicBezTo>
                    <a:pt x="716" y="610"/>
                    <a:pt x="714" y="614"/>
                    <a:pt x="713" y="618"/>
                  </a:cubicBezTo>
                  <a:cubicBezTo>
                    <a:pt x="712" y="623"/>
                    <a:pt x="711" y="627"/>
                    <a:pt x="709" y="632"/>
                  </a:cubicBezTo>
                  <a:cubicBezTo>
                    <a:pt x="708" y="636"/>
                    <a:pt x="707" y="640"/>
                    <a:pt x="706" y="644"/>
                  </a:cubicBezTo>
                  <a:cubicBezTo>
                    <a:pt x="704" y="649"/>
                    <a:pt x="703" y="653"/>
                    <a:pt x="701" y="658"/>
                  </a:cubicBezTo>
                  <a:cubicBezTo>
                    <a:pt x="700" y="662"/>
                    <a:pt x="699" y="666"/>
                    <a:pt x="697" y="670"/>
                  </a:cubicBezTo>
                  <a:cubicBezTo>
                    <a:pt x="696" y="675"/>
                    <a:pt x="694" y="679"/>
                    <a:pt x="692" y="684"/>
                  </a:cubicBezTo>
                  <a:cubicBezTo>
                    <a:pt x="691" y="688"/>
                    <a:pt x="690" y="692"/>
                    <a:pt x="688" y="696"/>
                  </a:cubicBezTo>
                  <a:cubicBezTo>
                    <a:pt x="688" y="697"/>
                    <a:pt x="687" y="698"/>
                    <a:pt x="687" y="699"/>
                  </a:cubicBezTo>
                  <a:moveTo>
                    <a:pt x="728" y="571"/>
                  </a:moveTo>
                  <a:cubicBezTo>
                    <a:pt x="728" y="571"/>
                    <a:pt x="728" y="571"/>
                    <a:pt x="728" y="571"/>
                  </a:cubicBezTo>
                  <a:cubicBezTo>
                    <a:pt x="728" y="570"/>
                    <a:pt x="728" y="569"/>
                    <a:pt x="729" y="569"/>
                  </a:cubicBezTo>
                  <a:cubicBezTo>
                    <a:pt x="729" y="568"/>
                    <a:pt x="729" y="568"/>
                    <a:pt x="729" y="568"/>
                  </a:cubicBezTo>
                  <a:cubicBezTo>
                    <a:pt x="729" y="568"/>
                    <a:pt x="729" y="568"/>
                    <a:pt x="729" y="568"/>
                  </a:cubicBezTo>
                  <a:cubicBezTo>
                    <a:pt x="729" y="569"/>
                    <a:pt x="729" y="570"/>
                    <a:pt x="728" y="571"/>
                  </a:cubicBezTo>
                  <a:moveTo>
                    <a:pt x="726" y="571"/>
                  </a:moveTo>
                  <a:cubicBezTo>
                    <a:pt x="726" y="570"/>
                    <a:pt x="726" y="569"/>
                    <a:pt x="727" y="567"/>
                  </a:cubicBezTo>
                  <a:cubicBezTo>
                    <a:pt x="728" y="568"/>
                    <a:pt x="728" y="568"/>
                    <a:pt x="728" y="568"/>
                  </a:cubicBezTo>
                  <a:cubicBezTo>
                    <a:pt x="728" y="569"/>
                    <a:pt x="728" y="569"/>
                    <a:pt x="728" y="570"/>
                  </a:cubicBezTo>
                  <a:cubicBezTo>
                    <a:pt x="728" y="571"/>
                    <a:pt x="728" y="571"/>
                    <a:pt x="728" y="571"/>
                  </a:cubicBezTo>
                  <a:cubicBezTo>
                    <a:pt x="727" y="571"/>
                    <a:pt x="727" y="571"/>
                    <a:pt x="727" y="571"/>
                  </a:cubicBezTo>
                  <a:cubicBezTo>
                    <a:pt x="727" y="571"/>
                    <a:pt x="726" y="571"/>
                    <a:pt x="726" y="571"/>
                  </a:cubicBezTo>
                  <a:moveTo>
                    <a:pt x="731" y="572"/>
                  </a:moveTo>
                  <a:cubicBezTo>
                    <a:pt x="730" y="571"/>
                    <a:pt x="730" y="571"/>
                    <a:pt x="729" y="571"/>
                  </a:cubicBezTo>
                  <a:cubicBezTo>
                    <a:pt x="730" y="570"/>
                    <a:pt x="730" y="570"/>
                    <a:pt x="730" y="570"/>
                  </a:cubicBezTo>
                  <a:cubicBezTo>
                    <a:pt x="730" y="570"/>
                    <a:pt x="730" y="569"/>
                    <a:pt x="730" y="568"/>
                  </a:cubicBezTo>
                  <a:cubicBezTo>
                    <a:pt x="730" y="567"/>
                    <a:pt x="730" y="567"/>
                    <a:pt x="730" y="567"/>
                  </a:cubicBezTo>
                  <a:cubicBezTo>
                    <a:pt x="732" y="567"/>
                    <a:pt x="732" y="567"/>
                    <a:pt x="733" y="566"/>
                  </a:cubicBezTo>
                  <a:cubicBezTo>
                    <a:pt x="733" y="568"/>
                    <a:pt x="732" y="570"/>
                    <a:pt x="731" y="572"/>
                  </a:cubicBezTo>
                  <a:moveTo>
                    <a:pt x="742" y="505"/>
                  </a:moveTo>
                  <a:cubicBezTo>
                    <a:pt x="742" y="505"/>
                    <a:pt x="742" y="505"/>
                    <a:pt x="742" y="505"/>
                  </a:cubicBezTo>
                  <a:cubicBezTo>
                    <a:pt x="741" y="524"/>
                    <a:pt x="739" y="541"/>
                    <a:pt x="737" y="554"/>
                  </a:cubicBezTo>
                  <a:cubicBezTo>
                    <a:pt x="736" y="553"/>
                    <a:pt x="735" y="552"/>
                    <a:pt x="734" y="551"/>
                  </a:cubicBezTo>
                  <a:cubicBezTo>
                    <a:pt x="734" y="550"/>
                    <a:pt x="734" y="549"/>
                    <a:pt x="734" y="549"/>
                  </a:cubicBezTo>
                  <a:cubicBezTo>
                    <a:pt x="734" y="548"/>
                    <a:pt x="735" y="547"/>
                    <a:pt x="735" y="546"/>
                  </a:cubicBezTo>
                  <a:cubicBezTo>
                    <a:pt x="735" y="544"/>
                    <a:pt x="735" y="543"/>
                    <a:pt x="735" y="541"/>
                  </a:cubicBezTo>
                  <a:cubicBezTo>
                    <a:pt x="735" y="540"/>
                    <a:pt x="736" y="539"/>
                    <a:pt x="736" y="538"/>
                  </a:cubicBezTo>
                  <a:cubicBezTo>
                    <a:pt x="736" y="536"/>
                    <a:pt x="736" y="535"/>
                    <a:pt x="736" y="533"/>
                  </a:cubicBezTo>
                  <a:cubicBezTo>
                    <a:pt x="737" y="531"/>
                    <a:pt x="737" y="528"/>
                    <a:pt x="737" y="525"/>
                  </a:cubicBezTo>
                  <a:cubicBezTo>
                    <a:pt x="737" y="525"/>
                    <a:pt x="737" y="524"/>
                    <a:pt x="737" y="523"/>
                  </a:cubicBezTo>
                  <a:cubicBezTo>
                    <a:pt x="738" y="521"/>
                    <a:pt x="738" y="519"/>
                    <a:pt x="738" y="516"/>
                  </a:cubicBezTo>
                  <a:cubicBezTo>
                    <a:pt x="738" y="516"/>
                    <a:pt x="738" y="515"/>
                    <a:pt x="738" y="514"/>
                  </a:cubicBezTo>
                  <a:cubicBezTo>
                    <a:pt x="739" y="512"/>
                    <a:pt x="739" y="509"/>
                    <a:pt x="739" y="507"/>
                  </a:cubicBezTo>
                  <a:cubicBezTo>
                    <a:pt x="739" y="506"/>
                    <a:pt x="739" y="506"/>
                    <a:pt x="739" y="505"/>
                  </a:cubicBezTo>
                  <a:cubicBezTo>
                    <a:pt x="738" y="505"/>
                    <a:pt x="738" y="505"/>
                    <a:pt x="738" y="505"/>
                  </a:cubicBezTo>
                  <a:cubicBezTo>
                    <a:pt x="738" y="507"/>
                    <a:pt x="738" y="509"/>
                    <a:pt x="738" y="511"/>
                  </a:cubicBezTo>
                  <a:cubicBezTo>
                    <a:pt x="738" y="513"/>
                    <a:pt x="738" y="514"/>
                    <a:pt x="737" y="515"/>
                  </a:cubicBezTo>
                  <a:cubicBezTo>
                    <a:pt x="737" y="517"/>
                    <a:pt x="737" y="519"/>
                    <a:pt x="737" y="522"/>
                  </a:cubicBezTo>
                  <a:cubicBezTo>
                    <a:pt x="737" y="523"/>
                    <a:pt x="737" y="524"/>
                    <a:pt x="736" y="525"/>
                  </a:cubicBezTo>
                  <a:cubicBezTo>
                    <a:pt x="736" y="527"/>
                    <a:pt x="736" y="529"/>
                    <a:pt x="736" y="531"/>
                  </a:cubicBezTo>
                  <a:cubicBezTo>
                    <a:pt x="736" y="532"/>
                    <a:pt x="736" y="533"/>
                    <a:pt x="736" y="534"/>
                  </a:cubicBezTo>
                  <a:cubicBezTo>
                    <a:pt x="735" y="536"/>
                    <a:pt x="735" y="538"/>
                    <a:pt x="735" y="540"/>
                  </a:cubicBezTo>
                  <a:cubicBezTo>
                    <a:pt x="735" y="541"/>
                    <a:pt x="734" y="541"/>
                    <a:pt x="734" y="542"/>
                  </a:cubicBezTo>
                  <a:cubicBezTo>
                    <a:pt x="734" y="544"/>
                    <a:pt x="734" y="547"/>
                    <a:pt x="733" y="549"/>
                  </a:cubicBezTo>
                  <a:cubicBezTo>
                    <a:pt x="733" y="549"/>
                    <a:pt x="733" y="550"/>
                    <a:pt x="733" y="550"/>
                  </a:cubicBezTo>
                  <a:cubicBezTo>
                    <a:pt x="733" y="550"/>
                    <a:pt x="733" y="550"/>
                    <a:pt x="733" y="550"/>
                  </a:cubicBezTo>
                  <a:cubicBezTo>
                    <a:pt x="733" y="550"/>
                    <a:pt x="733" y="550"/>
                    <a:pt x="733" y="550"/>
                  </a:cubicBezTo>
                  <a:cubicBezTo>
                    <a:pt x="733" y="550"/>
                    <a:pt x="733" y="549"/>
                    <a:pt x="733" y="549"/>
                  </a:cubicBezTo>
                  <a:cubicBezTo>
                    <a:pt x="733" y="547"/>
                    <a:pt x="733" y="544"/>
                    <a:pt x="734" y="542"/>
                  </a:cubicBezTo>
                  <a:cubicBezTo>
                    <a:pt x="734" y="539"/>
                    <a:pt x="735" y="536"/>
                    <a:pt x="735" y="532"/>
                  </a:cubicBezTo>
                  <a:cubicBezTo>
                    <a:pt x="735" y="530"/>
                    <a:pt x="736" y="527"/>
                    <a:pt x="736" y="525"/>
                  </a:cubicBezTo>
                  <a:cubicBezTo>
                    <a:pt x="736" y="522"/>
                    <a:pt x="737" y="518"/>
                    <a:pt x="737" y="515"/>
                  </a:cubicBezTo>
                  <a:cubicBezTo>
                    <a:pt x="737" y="512"/>
                    <a:pt x="738" y="510"/>
                    <a:pt x="738" y="507"/>
                  </a:cubicBezTo>
                  <a:cubicBezTo>
                    <a:pt x="738" y="507"/>
                    <a:pt x="738" y="506"/>
                    <a:pt x="738" y="505"/>
                  </a:cubicBezTo>
                  <a:cubicBezTo>
                    <a:pt x="737" y="505"/>
                    <a:pt x="737" y="505"/>
                    <a:pt x="737" y="505"/>
                  </a:cubicBezTo>
                  <a:cubicBezTo>
                    <a:pt x="737" y="506"/>
                    <a:pt x="737" y="506"/>
                    <a:pt x="737" y="506"/>
                  </a:cubicBezTo>
                  <a:cubicBezTo>
                    <a:pt x="736" y="513"/>
                    <a:pt x="736" y="520"/>
                    <a:pt x="735" y="526"/>
                  </a:cubicBezTo>
                  <a:cubicBezTo>
                    <a:pt x="735" y="527"/>
                    <a:pt x="735" y="527"/>
                    <a:pt x="735" y="528"/>
                  </a:cubicBezTo>
                  <a:cubicBezTo>
                    <a:pt x="734" y="535"/>
                    <a:pt x="733" y="541"/>
                    <a:pt x="732" y="548"/>
                  </a:cubicBezTo>
                  <a:cubicBezTo>
                    <a:pt x="732" y="548"/>
                    <a:pt x="732" y="549"/>
                    <a:pt x="732" y="550"/>
                  </a:cubicBezTo>
                  <a:cubicBezTo>
                    <a:pt x="731" y="549"/>
                    <a:pt x="731" y="549"/>
                    <a:pt x="730" y="549"/>
                  </a:cubicBezTo>
                  <a:cubicBezTo>
                    <a:pt x="731" y="543"/>
                    <a:pt x="732" y="537"/>
                    <a:pt x="733" y="532"/>
                  </a:cubicBezTo>
                  <a:cubicBezTo>
                    <a:pt x="733" y="529"/>
                    <a:pt x="733" y="527"/>
                    <a:pt x="734" y="525"/>
                  </a:cubicBezTo>
                  <a:cubicBezTo>
                    <a:pt x="735" y="518"/>
                    <a:pt x="736" y="512"/>
                    <a:pt x="736" y="505"/>
                  </a:cubicBezTo>
                  <a:cubicBezTo>
                    <a:pt x="736" y="505"/>
                    <a:pt x="736" y="505"/>
                    <a:pt x="736" y="505"/>
                  </a:cubicBezTo>
                  <a:cubicBezTo>
                    <a:pt x="735" y="511"/>
                    <a:pt x="734" y="516"/>
                    <a:pt x="733" y="521"/>
                  </a:cubicBezTo>
                  <a:cubicBezTo>
                    <a:pt x="733" y="524"/>
                    <a:pt x="733" y="527"/>
                    <a:pt x="732" y="530"/>
                  </a:cubicBezTo>
                  <a:cubicBezTo>
                    <a:pt x="731" y="536"/>
                    <a:pt x="730" y="543"/>
                    <a:pt x="729" y="549"/>
                  </a:cubicBezTo>
                  <a:cubicBezTo>
                    <a:pt x="729" y="549"/>
                    <a:pt x="729" y="549"/>
                    <a:pt x="728" y="549"/>
                  </a:cubicBezTo>
                  <a:cubicBezTo>
                    <a:pt x="723" y="549"/>
                    <a:pt x="719" y="553"/>
                    <a:pt x="719" y="558"/>
                  </a:cubicBezTo>
                  <a:cubicBezTo>
                    <a:pt x="719" y="563"/>
                    <a:pt x="722" y="566"/>
                    <a:pt x="726" y="567"/>
                  </a:cubicBezTo>
                  <a:cubicBezTo>
                    <a:pt x="725" y="569"/>
                    <a:pt x="725" y="570"/>
                    <a:pt x="724" y="571"/>
                  </a:cubicBezTo>
                  <a:cubicBezTo>
                    <a:pt x="723" y="572"/>
                    <a:pt x="721" y="573"/>
                    <a:pt x="720" y="574"/>
                  </a:cubicBezTo>
                  <a:cubicBezTo>
                    <a:pt x="719" y="574"/>
                    <a:pt x="718" y="574"/>
                    <a:pt x="717" y="574"/>
                  </a:cubicBezTo>
                  <a:cubicBezTo>
                    <a:pt x="711" y="574"/>
                    <a:pt x="707" y="578"/>
                    <a:pt x="707" y="583"/>
                  </a:cubicBezTo>
                  <a:cubicBezTo>
                    <a:pt x="707" y="587"/>
                    <a:pt x="710" y="590"/>
                    <a:pt x="713" y="592"/>
                  </a:cubicBezTo>
                  <a:cubicBezTo>
                    <a:pt x="706" y="609"/>
                    <a:pt x="696" y="625"/>
                    <a:pt x="684" y="637"/>
                  </a:cubicBezTo>
                  <a:cubicBezTo>
                    <a:pt x="677" y="644"/>
                    <a:pt x="669" y="649"/>
                    <a:pt x="661" y="653"/>
                  </a:cubicBezTo>
                  <a:cubicBezTo>
                    <a:pt x="663" y="651"/>
                    <a:pt x="664" y="649"/>
                    <a:pt x="665" y="648"/>
                  </a:cubicBezTo>
                  <a:cubicBezTo>
                    <a:pt x="667" y="645"/>
                    <a:pt x="668" y="642"/>
                    <a:pt x="670" y="639"/>
                  </a:cubicBezTo>
                  <a:cubicBezTo>
                    <a:pt x="672" y="636"/>
                    <a:pt x="674" y="633"/>
                    <a:pt x="676" y="629"/>
                  </a:cubicBezTo>
                  <a:cubicBezTo>
                    <a:pt x="678" y="627"/>
                    <a:pt x="679" y="624"/>
                    <a:pt x="681" y="621"/>
                  </a:cubicBezTo>
                  <a:cubicBezTo>
                    <a:pt x="683" y="618"/>
                    <a:pt x="684" y="614"/>
                    <a:pt x="686" y="611"/>
                  </a:cubicBezTo>
                  <a:cubicBezTo>
                    <a:pt x="688" y="608"/>
                    <a:pt x="689" y="605"/>
                    <a:pt x="691" y="603"/>
                  </a:cubicBezTo>
                  <a:cubicBezTo>
                    <a:pt x="692" y="599"/>
                    <a:pt x="694" y="596"/>
                    <a:pt x="696" y="593"/>
                  </a:cubicBezTo>
                  <a:cubicBezTo>
                    <a:pt x="697" y="590"/>
                    <a:pt x="698" y="587"/>
                    <a:pt x="700" y="584"/>
                  </a:cubicBezTo>
                  <a:cubicBezTo>
                    <a:pt x="701" y="581"/>
                    <a:pt x="703" y="578"/>
                    <a:pt x="704" y="575"/>
                  </a:cubicBezTo>
                  <a:cubicBezTo>
                    <a:pt x="706" y="572"/>
                    <a:pt x="707" y="569"/>
                    <a:pt x="708" y="566"/>
                  </a:cubicBezTo>
                  <a:cubicBezTo>
                    <a:pt x="710" y="563"/>
                    <a:pt x="711" y="560"/>
                    <a:pt x="712" y="557"/>
                  </a:cubicBezTo>
                  <a:cubicBezTo>
                    <a:pt x="713" y="554"/>
                    <a:pt x="715" y="551"/>
                    <a:pt x="716" y="549"/>
                  </a:cubicBezTo>
                  <a:cubicBezTo>
                    <a:pt x="717" y="545"/>
                    <a:pt x="718" y="542"/>
                    <a:pt x="719" y="539"/>
                  </a:cubicBezTo>
                  <a:cubicBezTo>
                    <a:pt x="720" y="536"/>
                    <a:pt x="721" y="533"/>
                    <a:pt x="722" y="531"/>
                  </a:cubicBezTo>
                  <a:cubicBezTo>
                    <a:pt x="723" y="528"/>
                    <a:pt x="724" y="524"/>
                    <a:pt x="726" y="521"/>
                  </a:cubicBezTo>
                  <a:cubicBezTo>
                    <a:pt x="726" y="519"/>
                    <a:pt x="727" y="516"/>
                    <a:pt x="728" y="513"/>
                  </a:cubicBezTo>
                  <a:cubicBezTo>
                    <a:pt x="729" y="511"/>
                    <a:pt x="730" y="508"/>
                    <a:pt x="730" y="505"/>
                  </a:cubicBezTo>
                  <a:cubicBezTo>
                    <a:pt x="730" y="505"/>
                    <a:pt x="730" y="505"/>
                    <a:pt x="730" y="505"/>
                  </a:cubicBezTo>
                  <a:cubicBezTo>
                    <a:pt x="729" y="507"/>
                    <a:pt x="729" y="508"/>
                    <a:pt x="728" y="509"/>
                  </a:cubicBezTo>
                  <a:cubicBezTo>
                    <a:pt x="728" y="512"/>
                    <a:pt x="727" y="515"/>
                    <a:pt x="726" y="518"/>
                  </a:cubicBezTo>
                  <a:cubicBezTo>
                    <a:pt x="725" y="521"/>
                    <a:pt x="724" y="524"/>
                    <a:pt x="723" y="527"/>
                  </a:cubicBezTo>
                  <a:cubicBezTo>
                    <a:pt x="722" y="530"/>
                    <a:pt x="721" y="533"/>
                    <a:pt x="720" y="536"/>
                  </a:cubicBezTo>
                  <a:cubicBezTo>
                    <a:pt x="719" y="539"/>
                    <a:pt x="717" y="542"/>
                    <a:pt x="716" y="545"/>
                  </a:cubicBezTo>
                  <a:cubicBezTo>
                    <a:pt x="715" y="548"/>
                    <a:pt x="714" y="551"/>
                    <a:pt x="713" y="554"/>
                  </a:cubicBezTo>
                  <a:cubicBezTo>
                    <a:pt x="711" y="557"/>
                    <a:pt x="710" y="560"/>
                    <a:pt x="709" y="563"/>
                  </a:cubicBezTo>
                  <a:cubicBezTo>
                    <a:pt x="707" y="566"/>
                    <a:pt x="706" y="569"/>
                    <a:pt x="705" y="572"/>
                  </a:cubicBezTo>
                  <a:cubicBezTo>
                    <a:pt x="703" y="575"/>
                    <a:pt x="702" y="578"/>
                    <a:pt x="700" y="582"/>
                  </a:cubicBezTo>
                  <a:cubicBezTo>
                    <a:pt x="699" y="585"/>
                    <a:pt x="698" y="587"/>
                    <a:pt x="696" y="590"/>
                  </a:cubicBezTo>
                  <a:cubicBezTo>
                    <a:pt x="694" y="593"/>
                    <a:pt x="693" y="597"/>
                    <a:pt x="691" y="600"/>
                  </a:cubicBezTo>
                  <a:cubicBezTo>
                    <a:pt x="690" y="603"/>
                    <a:pt x="688" y="606"/>
                    <a:pt x="687" y="609"/>
                  </a:cubicBezTo>
                  <a:cubicBezTo>
                    <a:pt x="685" y="612"/>
                    <a:pt x="683" y="615"/>
                    <a:pt x="681" y="619"/>
                  </a:cubicBezTo>
                  <a:cubicBezTo>
                    <a:pt x="679" y="622"/>
                    <a:pt x="678" y="624"/>
                    <a:pt x="676" y="627"/>
                  </a:cubicBezTo>
                  <a:cubicBezTo>
                    <a:pt x="674" y="631"/>
                    <a:pt x="672" y="634"/>
                    <a:pt x="670" y="638"/>
                  </a:cubicBezTo>
                  <a:cubicBezTo>
                    <a:pt x="668" y="641"/>
                    <a:pt x="667" y="643"/>
                    <a:pt x="665" y="646"/>
                  </a:cubicBezTo>
                  <a:cubicBezTo>
                    <a:pt x="663" y="648"/>
                    <a:pt x="662" y="651"/>
                    <a:pt x="660" y="654"/>
                  </a:cubicBezTo>
                  <a:cubicBezTo>
                    <a:pt x="653" y="656"/>
                    <a:pt x="647" y="658"/>
                    <a:pt x="640" y="658"/>
                  </a:cubicBezTo>
                  <a:cubicBezTo>
                    <a:pt x="635" y="658"/>
                    <a:pt x="630" y="657"/>
                    <a:pt x="626" y="655"/>
                  </a:cubicBezTo>
                  <a:cubicBezTo>
                    <a:pt x="626" y="654"/>
                    <a:pt x="627" y="653"/>
                    <a:pt x="627" y="652"/>
                  </a:cubicBezTo>
                  <a:cubicBezTo>
                    <a:pt x="627" y="646"/>
                    <a:pt x="622" y="642"/>
                    <a:pt x="617" y="642"/>
                  </a:cubicBezTo>
                  <a:cubicBezTo>
                    <a:pt x="615" y="642"/>
                    <a:pt x="613" y="643"/>
                    <a:pt x="612" y="644"/>
                  </a:cubicBezTo>
                  <a:cubicBezTo>
                    <a:pt x="618" y="596"/>
                    <a:pt x="624" y="549"/>
                    <a:pt x="629" y="505"/>
                  </a:cubicBezTo>
                  <a:cubicBezTo>
                    <a:pt x="628" y="505"/>
                    <a:pt x="628" y="505"/>
                    <a:pt x="628" y="505"/>
                  </a:cubicBezTo>
                  <a:cubicBezTo>
                    <a:pt x="628" y="505"/>
                    <a:pt x="628" y="506"/>
                    <a:pt x="628" y="506"/>
                  </a:cubicBezTo>
                  <a:cubicBezTo>
                    <a:pt x="628" y="510"/>
                    <a:pt x="627" y="515"/>
                    <a:pt x="626" y="519"/>
                  </a:cubicBezTo>
                  <a:cubicBezTo>
                    <a:pt x="626" y="523"/>
                    <a:pt x="626" y="526"/>
                    <a:pt x="625" y="530"/>
                  </a:cubicBezTo>
                  <a:cubicBezTo>
                    <a:pt x="625" y="535"/>
                    <a:pt x="624" y="541"/>
                    <a:pt x="623" y="546"/>
                  </a:cubicBezTo>
                  <a:cubicBezTo>
                    <a:pt x="623" y="549"/>
                    <a:pt x="623" y="552"/>
                    <a:pt x="622" y="555"/>
                  </a:cubicBezTo>
                  <a:cubicBezTo>
                    <a:pt x="622" y="561"/>
                    <a:pt x="621" y="567"/>
                    <a:pt x="620" y="573"/>
                  </a:cubicBezTo>
                  <a:cubicBezTo>
                    <a:pt x="620" y="576"/>
                    <a:pt x="619" y="578"/>
                    <a:pt x="619" y="580"/>
                  </a:cubicBezTo>
                  <a:cubicBezTo>
                    <a:pt x="618" y="588"/>
                    <a:pt x="617" y="595"/>
                    <a:pt x="616" y="602"/>
                  </a:cubicBezTo>
                  <a:cubicBezTo>
                    <a:pt x="616" y="603"/>
                    <a:pt x="616" y="605"/>
                    <a:pt x="616" y="606"/>
                  </a:cubicBezTo>
                  <a:cubicBezTo>
                    <a:pt x="615" y="615"/>
                    <a:pt x="614" y="623"/>
                    <a:pt x="613" y="631"/>
                  </a:cubicBezTo>
                  <a:cubicBezTo>
                    <a:pt x="613" y="632"/>
                    <a:pt x="613" y="632"/>
                    <a:pt x="612" y="633"/>
                  </a:cubicBezTo>
                  <a:cubicBezTo>
                    <a:pt x="612" y="637"/>
                    <a:pt x="611" y="641"/>
                    <a:pt x="611" y="645"/>
                  </a:cubicBezTo>
                  <a:cubicBezTo>
                    <a:pt x="609" y="646"/>
                    <a:pt x="608" y="649"/>
                    <a:pt x="608" y="652"/>
                  </a:cubicBezTo>
                  <a:cubicBezTo>
                    <a:pt x="608" y="653"/>
                    <a:pt x="608" y="655"/>
                    <a:pt x="609" y="656"/>
                  </a:cubicBezTo>
                  <a:cubicBezTo>
                    <a:pt x="609" y="658"/>
                    <a:pt x="609" y="659"/>
                    <a:pt x="609" y="661"/>
                  </a:cubicBezTo>
                  <a:cubicBezTo>
                    <a:pt x="591" y="681"/>
                    <a:pt x="573" y="701"/>
                    <a:pt x="553" y="720"/>
                  </a:cubicBezTo>
                  <a:cubicBezTo>
                    <a:pt x="552" y="720"/>
                    <a:pt x="552" y="719"/>
                    <a:pt x="551" y="719"/>
                  </a:cubicBezTo>
                  <a:cubicBezTo>
                    <a:pt x="552" y="718"/>
                    <a:pt x="552" y="716"/>
                    <a:pt x="552" y="714"/>
                  </a:cubicBezTo>
                  <a:cubicBezTo>
                    <a:pt x="552" y="710"/>
                    <a:pt x="549" y="707"/>
                    <a:pt x="546" y="705"/>
                  </a:cubicBezTo>
                  <a:cubicBezTo>
                    <a:pt x="548" y="699"/>
                    <a:pt x="550" y="693"/>
                    <a:pt x="552" y="686"/>
                  </a:cubicBezTo>
                  <a:cubicBezTo>
                    <a:pt x="552" y="683"/>
                    <a:pt x="553" y="680"/>
                    <a:pt x="554" y="677"/>
                  </a:cubicBezTo>
                  <a:cubicBezTo>
                    <a:pt x="555" y="675"/>
                    <a:pt x="556" y="672"/>
                    <a:pt x="556" y="670"/>
                  </a:cubicBezTo>
                  <a:cubicBezTo>
                    <a:pt x="573" y="613"/>
                    <a:pt x="589" y="557"/>
                    <a:pt x="603" y="505"/>
                  </a:cubicBezTo>
                  <a:cubicBezTo>
                    <a:pt x="602" y="505"/>
                    <a:pt x="602" y="505"/>
                    <a:pt x="602" y="505"/>
                  </a:cubicBezTo>
                  <a:cubicBezTo>
                    <a:pt x="596" y="526"/>
                    <a:pt x="591" y="547"/>
                    <a:pt x="585" y="568"/>
                  </a:cubicBezTo>
                  <a:cubicBezTo>
                    <a:pt x="575" y="603"/>
                    <a:pt x="565" y="638"/>
                    <a:pt x="555" y="673"/>
                  </a:cubicBezTo>
                  <a:cubicBezTo>
                    <a:pt x="554" y="675"/>
                    <a:pt x="554" y="676"/>
                    <a:pt x="554" y="677"/>
                  </a:cubicBezTo>
                  <a:cubicBezTo>
                    <a:pt x="552" y="682"/>
                    <a:pt x="550" y="688"/>
                    <a:pt x="549" y="693"/>
                  </a:cubicBezTo>
                  <a:cubicBezTo>
                    <a:pt x="547" y="697"/>
                    <a:pt x="546" y="701"/>
                    <a:pt x="545" y="705"/>
                  </a:cubicBezTo>
                  <a:cubicBezTo>
                    <a:pt x="544" y="705"/>
                    <a:pt x="544" y="705"/>
                    <a:pt x="543" y="705"/>
                  </a:cubicBezTo>
                  <a:cubicBezTo>
                    <a:pt x="538" y="705"/>
                    <a:pt x="534" y="709"/>
                    <a:pt x="533" y="714"/>
                  </a:cubicBezTo>
                  <a:cubicBezTo>
                    <a:pt x="528" y="713"/>
                    <a:pt x="523" y="713"/>
                    <a:pt x="518" y="713"/>
                  </a:cubicBezTo>
                  <a:cubicBezTo>
                    <a:pt x="515" y="713"/>
                    <a:pt x="513" y="712"/>
                    <a:pt x="510" y="712"/>
                  </a:cubicBezTo>
                  <a:cubicBezTo>
                    <a:pt x="508" y="712"/>
                    <a:pt x="506" y="712"/>
                    <a:pt x="503" y="711"/>
                  </a:cubicBezTo>
                  <a:cubicBezTo>
                    <a:pt x="503" y="712"/>
                    <a:pt x="503" y="712"/>
                    <a:pt x="503" y="712"/>
                  </a:cubicBezTo>
                  <a:cubicBezTo>
                    <a:pt x="505" y="712"/>
                    <a:pt x="508" y="713"/>
                    <a:pt x="510" y="713"/>
                  </a:cubicBezTo>
                  <a:cubicBezTo>
                    <a:pt x="512" y="713"/>
                    <a:pt x="515" y="714"/>
                    <a:pt x="518" y="714"/>
                  </a:cubicBezTo>
                  <a:cubicBezTo>
                    <a:pt x="523" y="714"/>
                    <a:pt x="528" y="714"/>
                    <a:pt x="533" y="714"/>
                  </a:cubicBezTo>
                  <a:cubicBezTo>
                    <a:pt x="533" y="717"/>
                    <a:pt x="535" y="720"/>
                    <a:pt x="537" y="722"/>
                  </a:cubicBezTo>
                  <a:cubicBezTo>
                    <a:pt x="535" y="725"/>
                    <a:pt x="533" y="729"/>
                    <a:pt x="530" y="732"/>
                  </a:cubicBezTo>
                  <a:cubicBezTo>
                    <a:pt x="527" y="737"/>
                    <a:pt x="525" y="741"/>
                    <a:pt x="522" y="745"/>
                  </a:cubicBezTo>
                  <a:cubicBezTo>
                    <a:pt x="519" y="749"/>
                    <a:pt x="517" y="753"/>
                    <a:pt x="514" y="757"/>
                  </a:cubicBezTo>
                  <a:cubicBezTo>
                    <a:pt x="514" y="757"/>
                    <a:pt x="513" y="757"/>
                    <a:pt x="513" y="758"/>
                  </a:cubicBezTo>
                  <a:cubicBezTo>
                    <a:pt x="514" y="758"/>
                    <a:pt x="514" y="758"/>
                    <a:pt x="514" y="758"/>
                  </a:cubicBezTo>
                  <a:cubicBezTo>
                    <a:pt x="515" y="757"/>
                    <a:pt x="515" y="757"/>
                    <a:pt x="515" y="756"/>
                  </a:cubicBezTo>
                  <a:cubicBezTo>
                    <a:pt x="528" y="745"/>
                    <a:pt x="541" y="733"/>
                    <a:pt x="553" y="721"/>
                  </a:cubicBezTo>
                  <a:cubicBezTo>
                    <a:pt x="554" y="722"/>
                    <a:pt x="556" y="723"/>
                    <a:pt x="557" y="724"/>
                  </a:cubicBezTo>
                  <a:cubicBezTo>
                    <a:pt x="558" y="724"/>
                    <a:pt x="559" y="725"/>
                    <a:pt x="560" y="725"/>
                  </a:cubicBezTo>
                  <a:cubicBezTo>
                    <a:pt x="555" y="732"/>
                    <a:pt x="549" y="738"/>
                    <a:pt x="544" y="744"/>
                  </a:cubicBezTo>
                  <a:cubicBezTo>
                    <a:pt x="540" y="749"/>
                    <a:pt x="536" y="753"/>
                    <a:pt x="532" y="758"/>
                  </a:cubicBezTo>
                  <a:cubicBezTo>
                    <a:pt x="533" y="758"/>
                    <a:pt x="533" y="758"/>
                    <a:pt x="533" y="758"/>
                  </a:cubicBezTo>
                  <a:cubicBezTo>
                    <a:pt x="538" y="753"/>
                    <a:pt x="542" y="748"/>
                    <a:pt x="546" y="743"/>
                  </a:cubicBezTo>
                  <a:cubicBezTo>
                    <a:pt x="551" y="737"/>
                    <a:pt x="556" y="732"/>
                    <a:pt x="561" y="726"/>
                  </a:cubicBezTo>
                  <a:cubicBezTo>
                    <a:pt x="564" y="728"/>
                    <a:pt x="567" y="730"/>
                    <a:pt x="571" y="731"/>
                  </a:cubicBezTo>
                  <a:cubicBezTo>
                    <a:pt x="572" y="732"/>
                    <a:pt x="573" y="732"/>
                    <a:pt x="575" y="733"/>
                  </a:cubicBezTo>
                  <a:cubicBezTo>
                    <a:pt x="578" y="734"/>
                    <a:pt x="581" y="736"/>
                    <a:pt x="584" y="737"/>
                  </a:cubicBezTo>
                  <a:cubicBezTo>
                    <a:pt x="585" y="737"/>
                    <a:pt x="586" y="738"/>
                    <a:pt x="587" y="738"/>
                  </a:cubicBezTo>
                  <a:cubicBezTo>
                    <a:pt x="585" y="744"/>
                    <a:pt x="582" y="751"/>
                    <a:pt x="580" y="758"/>
                  </a:cubicBezTo>
                  <a:cubicBezTo>
                    <a:pt x="581" y="758"/>
                    <a:pt x="581" y="758"/>
                    <a:pt x="581" y="758"/>
                  </a:cubicBezTo>
                  <a:cubicBezTo>
                    <a:pt x="583" y="751"/>
                    <a:pt x="586" y="745"/>
                    <a:pt x="588" y="738"/>
                  </a:cubicBezTo>
                  <a:cubicBezTo>
                    <a:pt x="588" y="738"/>
                    <a:pt x="588" y="738"/>
                    <a:pt x="588" y="738"/>
                  </a:cubicBezTo>
                  <a:cubicBezTo>
                    <a:pt x="588" y="739"/>
                    <a:pt x="588" y="740"/>
                    <a:pt x="588" y="740"/>
                  </a:cubicBezTo>
                  <a:cubicBezTo>
                    <a:pt x="588" y="743"/>
                    <a:pt x="589" y="746"/>
                    <a:pt x="591" y="748"/>
                  </a:cubicBezTo>
                  <a:cubicBezTo>
                    <a:pt x="590" y="749"/>
                    <a:pt x="590" y="750"/>
                    <a:pt x="589" y="751"/>
                  </a:cubicBezTo>
                  <a:cubicBezTo>
                    <a:pt x="587" y="753"/>
                    <a:pt x="586" y="755"/>
                    <a:pt x="584" y="758"/>
                  </a:cubicBezTo>
                  <a:cubicBezTo>
                    <a:pt x="585" y="758"/>
                    <a:pt x="585" y="758"/>
                    <a:pt x="585" y="758"/>
                  </a:cubicBezTo>
                  <a:cubicBezTo>
                    <a:pt x="586" y="757"/>
                    <a:pt x="586" y="757"/>
                    <a:pt x="586" y="756"/>
                  </a:cubicBezTo>
                  <a:cubicBezTo>
                    <a:pt x="588" y="753"/>
                    <a:pt x="590" y="751"/>
                    <a:pt x="592" y="748"/>
                  </a:cubicBezTo>
                  <a:cubicBezTo>
                    <a:pt x="592" y="748"/>
                    <a:pt x="593" y="749"/>
                    <a:pt x="593" y="749"/>
                  </a:cubicBezTo>
                  <a:cubicBezTo>
                    <a:pt x="592" y="752"/>
                    <a:pt x="590" y="755"/>
                    <a:pt x="589" y="758"/>
                  </a:cubicBezTo>
                  <a:cubicBezTo>
                    <a:pt x="590" y="758"/>
                    <a:pt x="590" y="758"/>
                    <a:pt x="590" y="758"/>
                  </a:cubicBezTo>
                  <a:cubicBezTo>
                    <a:pt x="591" y="755"/>
                    <a:pt x="592" y="752"/>
                    <a:pt x="594" y="749"/>
                  </a:cubicBezTo>
                  <a:cubicBezTo>
                    <a:pt x="594" y="749"/>
                    <a:pt x="594" y="749"/>
                    <a:pt x="595" y="749"/>
                  </a:cubicBezTo>
                  <a:cubicBezTo>
                    <a:pt x="594" y="752"/>
                    <a:pt x="594" y="755"/>
                    <a:pt x="593" y="758"/>
                  </a:cubicBezTo>
                  <a:cubicBezTo>
                    <a:pt x="594" y="758"/>
                    <a:pt x="594" y="758"/>
                    <a:pt x="594" y="758"/>
                  </a:cubicBezTo>
                  <a:cubicBezTo>
                    <a:pt x="595" y="755"/>
                    <a:pt x="595" y="752"/>
                    <a:pt x="596" y="750"/>
                  </a:cubicBezTo>
                  <a:cubicBezTo>
                    <a:pt x="596" y="750"/>
                    <a:pt x="597" y="750"/>
                    <a:pt x="597" y="750"/>
                  </a:cubicBezTo>
                  <a:cubicBezTo>
                    <a:pt x="602" y="750"/>
                    <a:pt x="606" y="746"/>
                    <a:pt x="606" y="740"/>
                  </a:cubicBezTo>
                  <a:cubicBezTo>
                    <a:pt x="606" y="739"/>
                    <a:pt x="606" y="738"/>
                    <a:pt x="606" y="737"/>
                  </a:cubicBezTo>
                  <a:cubicBezTo>
                    <a:pt x="607" y="736"/>
                    <a:pt x="608" y="736"/>
                    <a:pt x="609" y="735"/>
                  </a:cubicBezTo>
                  <a:cubicBezTo>
                    <a:pt x="612" y="734"/>
                    <a:pt x="614" y="732"/>
                    <a:pt x="617" y="731"/>
                  </a:cubicBezTo>
                  <a:cubicBezTo>
                    <a:pt x="618" y="730"/>
                    <a:pt x="619" y="729"/>
                    <a:pt x="620" y="729"/>
                  </a:cubicBezTo>
                  <a:cubicBezTo>
                    <a:pt x="623" y="727"/>
                    <a:pt x="625" y="725"/>
                    <a:pt x="628" y="723"/>
                  </a:cubicBezTo>
                  <a:cubicBezTo>
                    <a:pt x="629" y="722"/>
                    <a:pt x="630" y="722"/>
                    <a:pt x="631" y="721"/>
                  </a:cubicBezTo>
                  <a:cubicBezTo>
                    <a:pt x="633" y="720"/>
                    <a:pt x="635" y="718"/>
                    <a:pt x="637" y="717"/>
                  </a:cubicBezTo>
                  <a:cubicBezTo>
                    <a:pt x="638" y="719"/>
                    <a:pt x="639" y="722"/>
                    <a:pt x="640" y="724"/>
                  </a:cubicBezTo>
                  <a:cubicBezTo>
                    <a:pt x="637" y="726"/>
                    <a:pt x="635" y="729"/>
                    <a:pt x="635" y="733"/>
                  </a:cubicBezTo>
                  <a:cubicBezTo>
                    <a:pt x="635" y="736"/>
                    <a:pt x="637" y="739"/>
                    <a:pt x="640" y="741"/>
                  </a:cubicBezTo>
                  <a:cubicBezTo>
                    <a:pt x="637" y="746"/>
                    <a:pt x="634" y="752"/>
                    <a:pt x="632" y="758"/>
                  </a:cubicBezTo>
                  <a:cubicBezTo>
                    <a:pt x="633" y="758"/>
                    <a:pt x="633" y="758"/>
                    <a:pt x="633" y="758"/>
                  </a:cubicBezTo>
                  <a:cubicBezTo>
                    <a:pt x="634" y="755"/>
                    <a:pt x="635" y="752"/>
                    <a:pt x="637" y="749"/>
                  </a:cubicBezTo>
                  <a:cubicBezTo>
                    <a:pt x="638" y="746"/>
                    <a:pt x="639" y="744"/>
                    <a:pt x="641" y="741"/>
                  </a:cubicBezTo>
                  <a:cubicBezTo>
                    <a:pt x="641" y="741"/>
                    <a:pt x="642" y="742"/>
                    <a:pt x="642" y="742"/>
                  </a:cubicBezTo>
                  <a:cubicBezTo>
                    <a:pt x="641" y="746"/>
                    <a:pt x="641" y="751"/>
                    <a:pt x="640" y="755"/>
                  </a:cubicBezTo>
                  <a:cubicBezTo>
                    <a:pt x="640" y="756"/>
                    <a:pt x="639" y="757"/>
                    <a:pt x="639" y="758"/>
                  </a:cubicBezTo>
                  <a:cubicBezTo>
                    <a:pt x="640" y="758"/>
                    <a:pt x="640" y="758"/>
                    <a:pt x="640" y="758"/>
                  </a:cubicBezTo>
                  <a:cubicBezTo>
                    <a:pt x="641" y="752"/>
                    <a:pt x="642" y="747"/>
                    <a:pt x="643" y="742"/>
                  </a:cubicBezTo>
                  <a:cubicBezTo>
                    <a:pt x="643" y="742"/>
                    <a:pt x="644" y="742"/>
                    <a:pt x="644" y="742"/>
                  </a:cubicBezTo>
                  <a:cubicBezTo>
                    <a:pt x="650" y="742"/>
                    <a:pt x="654" y="738"/>
                    <a:pt x="654" y="733"/>
                  </a:cubicBezTo>
                  <a:cubicBezTo>
                    <a:pt x="654" y="730"/>
                    <a:pt x="652" y="727"/>
                    <a:pt x="650" y="726"/>
                  </a:cubicBezTo>
                  <a:cubicBezTo>
                    <a:pt x="652" y="723"/>
                    <a:pt x="654" y="721"/>
                    <a:pt x="656" y="719"/>
                  </a:cubicBezTo>
                  <a:cubicBezTo>
                    <a:pt x="657" y="717"/>
                    <a:pt x="658" y="716"/>
                    <a:pt x="659" y="714"/>
                  </a:cubicBezTo>
                  <a:cubicBezTo>
                    <a:pt x="661" y="711"/>
                    <a:pt x="664" y="707"/>
                    <a:pt x="666" y="704"/>
                  </a:cubicBezTo>
                  <a:cubicBezTo>
                    <a:pt x="667" y="702"/>
                    <a:pt x="669" y="699"/>
                    <a:pt x="670" y="697"/>
                  </a:cubicBezTo>
                  <a:cubicBezTo>
                    <a:pt x="672" y="694"/>
                    <a:pt x="674" y="691"/>
                    <a:pt x="676" y="688"/>
                  </a:cubicBezTo>
                  <a:cubicBezTo>
                    <a:pt x="677" y="685"/>
                    <a:pt x="678" y="683"/>
                    <a:pt x="680" y="680"/>
                  </a:cubicBezTo>
                  <a:cubicBezTo>
                    <a:pt x="681" y="677"/>
                    <a:pt x="683" y="674"/>
                    <a:pt x="685" y="670"/>
                  </a:cubicBezTo>
                  <a:cubicBezTo>
                    <a:pt x="686" y="667"/>
                    <a:pt x="687" y="665"/>
                    <a:pt x="689" y="662"/>
                  </a:cubicBezTo>
                  <a:cubicBezTo>
                    <a:pt x="690" y="659"/>
                    <a:pt x="692" y="655"/>
                    <a:pt x="693" y="652"/>
                  </a:cubicBezTo>
                  <a:cubicBezTo>
                    <a:pt x="695" y="649"/>
                    <a:pt x="696" y="646"/>
                    <a:pt x="697" y="643"/>
                  </a:cubicBezTo>
                  <a:cubicBezTo>
                    <a:pt x="697" y="642"/>
                    <a:pt x="698" y="641"/>
                    <a:pt x="698" y="641"/>
                  </a:cubicBezTo>
                  <a:cubicBezTo>
                    <a:pt x="699" y="639"/>
                    <a:pt x="700" y="637"/>
                    <a:pt x="701" y="635"/>
                  </a:cubicBezTo>
                  <a:cubicBezTo>
                    <a:pt x="702" y="633"/>
                    <a:pt x="703" y="632"/>
                    <a:pt x="703" y="630"/>
                  </a:cubicBezTo>
                  <a:cubicBezTo>
                    <a:pt x="705" y="627"/>
                    <a:pt x="706" y="624"/>
                    <a:pt x="707" y="622"/>
                  </a:cubicBezTo>
                  <a:cubicBezTo>
                    <a:pt x="707" y="621"/>
                    <a:pt x="707" y="621"/>
                    <a:pt x="707" y="621"/>
                  </a:cubicBezTo>
                  <a:cubicBezTo>
                    <a:pt x="707" y="624"/>
                    <a:pt x="706" y="626"/>
                    <a:pt x="706" y="628"/>
                  </a:cubicBezTo>
                  <a:cubicBezTo>
                    <a:pt x="704" y="636"/>
                    <a:pt x="702" y="643"/>
                    <a:pt x="700" y="650"/>
                  </a:cubicBezTo>
                  <a:cubicBezTo>
                    <a:pt x="699" y="656"/>
                    <a:pt x="697" y="662"/>
                    <a:pt x="695" y="667"/>
                  </a:cubicBezTo>
                  <a:cubicBezTo>
                    <a:pt x="693" y="675"/>
                    <a:pt x="691" y="682"/>
                    <a:pt x="689" y="689"/>
                  </a:cubicBezTo>
                  <a:cubicBezTo>
                    <a:pt x="687" y="695"/>
                    <a:pt x="686" y="700"/>
                    <a:pt x="684" y="706"/>
                  </a:cubicBezTo>
                  <a:cubicBezTo>
                    <a:pt x="683" y="708"/>
                    <a:pt x="682" y="710"/>
                    <a:pt x="682" y="713"/>
                  </a:cubicBezTo>
                  <a:cubicBezTo>
                    <a:pt x="681" y="716"/>
                    <a:pt x="679" y="719"/>
                    <a:pt x="678" y="722"/>
                  </a:cubicBezTo>
                  <a:cubicBezTo>
                    <a:pt x="676" y="726"/>
                    <a:pt x="674" y="731"/>
                    <a:pt x="672" y="736"/>
                  </a:cubicBezTo>
                  <a:cubicBezTo>
                    <a:pt x="671" y="740"/>
                    <a:pt x="669" y="744"/>
                    <a:pt x="667" y="748"/>
                  </a:cubicBezTo>
                  <a:cubicBezTo>
                    <a:pt x="666" y="751"/>
                    <a:pt x="665" y="754"/>
                    <a:pt x="663" y="758"/>
                  </a:cubicBezTo>
                  <a:cubicBezTo>
                    <a:pt x="664" y="758"/>
                    <a:pt x="664" y="758"/>
                    <a:pt x="664" y="758"/>
                  </a:cubicBezTo>
                  <a:cubicBezTo>
                    <a:pt x="665" y="755"/>
                    <a:pt x="666" y="753"/>
                    <a:pt x="667" y="751"/>
                  </a:cubicBezTo>
                  <a:cubicBezTo>
                    <a:pt x="668" y="749"/>
                    <a:pt x="669" y="746"/>
                    <a:pt x="670" y="743"/>
                  </a:cubicBezTo>
                  <a:cubicBezTo>
                    <a:pt x="673" y="738"/>
                    <a:pt x="675" y="732"/>
                    <a:pt x="677" y="726"/>
                  </a:cubicBezTo>
                  <a:cubicBezTo>
                    <a:pt x="677" y="727"/>
                    <a:pt x="677" y="728"/>
                    <a:pt x="676" y="729"/>
                  </a:cubicBezTo>
                  <a:cubicBezTo>
                    <a:pt x="675" y="734"/>
                    <a:pt x="673" y="739"/>
                    <a:pt x="671" y="744"/>
                  </a:cubicBezTo>
                  <a:cubicBezTo>
                    <a:pt x="670" y="749"/>
                    <a:pt x="668" y="753"/>
                    <a:pt x="667" y="758"/>
                  </a:cubicBezTo>
                  <a:cubicBezTo>
                    <a:pt x="667" y="758"/>
                    <a:pt x="667" y="758"/>
                    <a:pt x="667" y="758"/>
                  </a:cubicBezTo>
                  <a:cubicBezTo>
                    <a:pt x="668" y="757"/>
                    <a:pt x="668" y="757"/>
                    <a:pt x="668" y="756"/>
                  </a:cubicBezTo>
                  <a:cubicBezTo>
                    <a:pt x="670" y="751"/>
                    <a:pt x="671" y="747"/>
                    <a:pt x="673" y="742"/>
                  </a:cubicBezTo>
                  <a:cubicBezTo>
                    <a:pt x="676" y="733"/>
                    <a:pt x="679" y="723"/>
                    <a:pt x="682" y="714"/>
                  </a:cubicBezTo>
                  <a:cubicBezTo>
                    <a:pt x="683" y="712"/>
                    <a:pt x="684" y="710"/>
                    <a:pt x="685" y="708"/>
                  </a:cubicBezTo>
                  <a:cubicBezTo>
                    <a:pt x="687" y="702"/>
                    <a:pt x="689" y="697"/>
                    <a:pt x="691" y="691"/>
                  </a:cubicBezTo>
                  <a:cubicBezTo>
                    <a:pt x="692" y="687"/>
                    <a:pt x="693" y="684"/>
                    <a:pt x="695" y="680"/>
                  </a:cubicBezTo>
                  <a:cubicBezTo>
                    <a:pt x="696" y="675"/>
                    <a:pt x="698" y="670"/>
                    <a:pt x="700" y="665"/>
                  </a:cubicBezTo>
                  <a:cubicBezTo>
                    <a:pt x="701" y="661"/>
                    <a:pt x="702" y="657"/>
                    <a:pt x="704" y="653"/>
                  </a:cubicBezTo>
                  <a:cubicBezTo>
                    <a:pt x="705" y="648"/>
                    <a:pt x="707" y="643"/>
                    <a:pt x="708" y="639"/>
                  </a:cubicBezTo>
                  <a:cubicBezTo>
                    <a:pt x="709" y="635"/>
                    <a:pt x="710" y="631"/>
                    <a:pt x="712" y="627"/>
                  </a:cubicBezTo>
                  <a:cubicBezTo>
                    <a:pt x="713" y="622"/>
                    <a:pt x="714" y="617"/>
                    <a:pt x="716" y="612"/>
                  </a:cubicBezTo>
                  <a:cubicBezTo>
                    <a:pt x="717" y="609"/>
                    <a:pt x="718" y="605"/>
                    <a:pt x="719" y="601"/>
                  </a:cubicBezTo>
                  <a:cubicBezTo>
                    <a:pt x="720" y="598"/>
                    <a:pt x="720" y="594"/>
                    <a:pt x="721" y="591"/>
                  </a:cubicBezTo>
                  <a:cubicBezTo>
                    <a:pt x="722" y="591"/>
                    <a:pt x="722" y="591"/>
                    <a:pt x="722" y="591"/>
                  </a:cubicBezTo>
                  <a:cubicBezTo>
                    <a:pt x="722" y="591"/>
                    <a:pt x="723" y="591"/>
                    <a:pt x="724" y="590"/>
                  </a:cubicBezTo>
                  <a:cubicBezTo>
                    <a:pt x="724" y="590"/>
                    <a:pt x="724" y="590"/>
                    <a:pt x="724" y="590"/>
                  </a:cubicBezTo>
                  <a:cubicBezTo>
                    <a:pt x="725" y="589"/>
                    <a:pt x="725" y="589"/>
                    <a:pt x="725" y="589"/>
                  </a:cubicBezTo>
                  <a:cubicBezTo>
                    <a:pt x="725" y="589"/>
                    <a:pt x="725" y="589"/>
                    <a:pt x="725" y="589"/>
                  </a:cubicBezTo>
                  <a:cubicBezTo>
                    <a:pt x="724" y="596"/>
                    <a:pt x="723" y="602"/>
                    <a:pt x="721" y="609"/>
                  </a:cubicBezTo>
                  <a:cubicBezTo>
                    <a:pt x="720" y="612"/>
                    <a:pt x="720" y="616"/>
                    <a:pt x="719" y="620"/>
                  </a:cubicBezTo>
                  <a:cubicBezTo>
                    <a:pt x="717" y="625"/>
                    <a:pt x="716" y="631"/>
                    <a:pt x="715" y="637"/>
                  </a:cubicBezTo>
                  <a:cubicBezTo>
                    <a:pt x="714" y="641"/>
                    <a:pt x="713" y="645"/>
                    <a:pt x="711" y="649"/>
                  </a:cubicBezTo>
                  <a:cubicBezTo>
                    <a:pt x="710" y="654"/>
                    <a:pt x="709" y="659"/>
                    <a:pt x="707" y="664"/>
                  </a:cubicBezTo>
                  <a:cubicBezTo>
                    <a:pt x="706" y="669"/>
                    <a:pt x="705" y="673"/>
                    <a:pt x="704" y="677"/>
                  </a:cubicBezTo>
                  <a:cubicBezTo>
                    <a:pt x="702" y="682"/>
                    <a:pt x="701" y="687"/>
                    <a:pt x="699" y="692"/>
                  </a:cubicBezTo>
                  <a:cubicBezTo>
                    <a:pt x="698" y="696"/>
                    <a:pt x="696" y="700"/>
                    <a:pt x="695" y="705"/>
                  </a:cubicBezTo>
                  <a:cubicBezTo>
                    <a:pt x="693" y="709"/>
                    <a:pt x="692" y="714"/>
                    <a:pt x="690" y="718"/>
                  </a:cubicBezTo>
                  <a:cubicBezTo>
                    <a:pt x="689" y="723"/>
                    <a:pt x="687" y="727"/>
                    <a:pt x="686" y="731"/>
                  </a:cubicBezTo>
                  <a:cubicBezTo>
                    <a:pt x="684" y="736"/>
                    <a:pt x="682" y="740"/>
                    <a:pt x="681" y="745"/>
                  </a:cubicBezTo>
                  <a:cubicBezTo>
                    <a:pt x="679" y="749"/>
                    <a:pt x="677" y="753"/>
                    <a:pt x="675" y="757"/>
                  </a:cubicBezTo>
                  <a:cubicBezTo>
                    <a:pt x="675" y="757"/>
                    <a:pt x="675" y="757"/>
                    <a:pt x="675" y="758"/>
                  </a:cubicBezTo>
                  <a:cubicBezTo>
                    <a:pt x="676" y="758"/>
                    <a:pt x="676" y="758"/>
                    <a:pt x="676" y="758"/>
                  </a:cubicBezTo>
                  <a:cubicBezTo>
                    <a:pt x="676" y="757"/>
                    <a:pt x="677" y="756"/>
                    <a:pt x="677" y="756"/>
                  </a:cubicBezTo>
                  <a:cubicBezTo>
                    <a:pt x="680" y="747"/>
                    <a:pt x="684" y="738"/>
                    <a:pt x="687" y="729"/>
                  </a:cubicBezTo>
                  <a:cubicBezTo>
                    <a:pt x="688" y="727"/>
                    <a:pt x="689" y="724"/>
                    <a:pt x="690" y="722"/>
                  </a:cubicBezTo>
                  <a:cubicBezTo>
                    <a:pt x="694" y="711"/>
                    <a:pt x="697" y="700"/>
                    <a:pt x="701" y="689"/>
                  </a:cubicBezTo>
                  <a:cubicBezTo>
                    <a:pt x="702" y="686"/>
                    <a:pt x="702" y="684"/>
                    <a:pt x="703" y="681"/>
                  </a:cubicBezTo>
                  <a:cubicBezTo>
                    <a:pt x="706" y="672"/>
                    <a:pt x="709" y="663"/>
                    <a:pt x="711" y="654"/>
                  </a:cubicBezTo>
                  <a:cubicBezTo>
                    <a:pt x="711" y="652"/>
                    <a:pt x="712" y="651"/>
                    <a:pt x="712" y="650"/>
                  </a:cubicBezTo>
                  <a:cubicBezTo>
                    <a:pt x="712" y="650"/>
                    <a:pt x="712" y="650"/>
                    <a:pt x="712" y="651"/>
                  </a:cubicBezTo>
                  <a:cubicBezTo>
                    <a:pt x="709" y="662"/>
                    <a:pt x="707" y="672"/>
                    <a:pt x="704" y="683"/>
                  </a:cubicBezTo>
                  <a:cubicBezTo>
                    <a:pt x="703" y="685"/>
                    <a:pt x="703" y="687"/>
                    <a:pt x="702" y="689"/>
                  </a:cubicBezTo>
                  <a:cubicBezTo>
                    <a:pt x="699" y="699"/>
                    <a:pt x="696" y="710"/>
                    <a:pt x="693" y="720"/>
                  </a:cubicBezTo>
                  <a:cubicBezTo>
                    <a:pt x="692" y="721"/>
                    <a:pt x="692" y="721"/>
                    <a:pt x="692" y="722"/>
                  </a:cubicBezTo>
                  <a:cubicBezTo>
                    <a:pt x="689" y="732"/>
                    <a:pt x="685" y="742"/>
                    <a:pt x="682" y="751"/>
                  </a:cubicBezTo>
                  <a:cubicBezTo>
                    <a:pt x="681" y="753"/>
                    <a:pt x="681" y="754"/>
                    <a:pt x="680" y="756"/>
                  </a:cubicBezTo>
                  <a:cubicBezTo>
                    <a:pt x="680" y="756"/>
                    <a:pt x="680" y="757"/>
                    <a:pt x="680" y="758"/>
                  </a:cubicBezTo>
                  <a:cubicBezTo>
                    <a:pt x="681" y="758"/>
                    <a:pt x="681" y="758"/>
                    <a:pt x="681" y="758"/>
                  </a:cubicBezTo>
                  <a:cubicBezTo>
                    <a:pt x="681" y="756"/>
                    <a:pt x="681" y="755"/>
                    <a:pt x="682" y="754"/>
                  </a:cubicBezTo>
                  <a:cubicBezTo>
                    <a:pt x="684" y="749"/>
                    <a:pt x="685" y="744"/>
                    <a:pt x="687" y="739"/>
                  </a:cubicBezTo>
                  <a:cubicBezTo>
                    <a:pt x="688" y="737"/>
                    <a:pt x="688" y="735"/>
                    <a:pt x="689" y="734"/>
                  </a:cubicBezTo>
                  <a:cubicBezTo>
                    <a:pt x="691" y="728"/>
                    <a:pt x="692" y="723"/>
                    <a:pt x="694" y="718"/>
                  </a:cubicBezTo>
                  <a:cubicBezTo>
                    <a:pt x="695" y="717"/>
                    <a:pt x="695" y="715"/>
                    <a:pt x="695" y="714"/>
                  </a:cubicBezTo>
                  <a:cubicBezTo>
                    <a:pt x="697" y="708"/>
                    <a:pt x="699" y="703"/>
                    <a:pt x="701" y="697"/>
                  </a:cubicBezTo>
                  <a:cubicBezTo>
                    <a:pt x="701" y="696"/>
                    <a:pt x="701" y="694"/>
                    <a:pt x="702" y="693"/>
                  </a:cubicBezTo>
                  <a:cubicBezTo>
                    <a:pt x="703" y="687"/>
                    <a:pt x="705" y="681"/>
                    <a:pt x="707" y="675"/>
                  </a:cubicBezTo>
                  <a:cubicBezTo>
                    <a:pt x="707" y="674"/>
                    <a:pt x="707" y="672"/>
                    <a:pt x="708" y="671"/>
                  </a:cubicBezTo>
                  <a:cubicBezTo>
                    <a:pt x="709" y="665"/>
                    <a:pt x="711" y="659"/>
                    <a:pt x="713" y="652"/>
                  </a:cubicBezTo>
                  <a:cubicBezTo>
                    <a:pt x="713" y="651"/>
                    <a:pt x="713" y="651"/>
                    <a:pt x="713" y="650"/>
                  </a:cubicBezTo>
                  <a:cubicBezTo>
                    <a:pt x="715" y="643"/>
                    <a:pt x="716" y="636"/>
                    <a:pt x="718" y="629"/>
                  </a:cubicBezTo>
                  <a:cubicBezTo>
                    <a:pt x="718" y="628"/>
                    <a:pt x="718" y="627"/>
                    <a:pt x="718" y="626"/>
                  </a:cubicBezTo>
                  <a:cubicBezTo>
                    <a:pt x="720" y="619"/>
                    <a:pt x="722" y="612"/>
                    <a:pt x="723" y="605"/>
                  </a:cubicBezTo>
                  <a:cubicBezTo>
                    <a:pt x="723" y="604"/>
                    <a:pt x="723" y="604"/>
                    <a:pt x="723" y="604"/>
                  </a:cubicBezTo>
                  <a:cubicBezTo>
                    <a:pt x="724" y="599"/>
                    <a:pt x="725" y="594"/>
                    <a:pt x="726" y="590"/>
                  </a:cubicBezTo>
                  <a:cubicBezTo>
                    <a:pt x="726" y="590"/>
                    <a:pt x="727" y="590"/>
                    <a:pt x="727" y="590"/>
                  </a:cubicBezTo>
                  <a:cubicBezTo>
                    <a:pt x="733" y="590"/>
                    <a:pt x="737" y="586"/>
                    <a:pt x="737" y="580"/>
                  </a:cubicBezTo>
                  <a:cubicBezTo>
                    <a:pt x="737" y="577"/>
                    <a:pt x="735" y="574"/>
                    <a:pt x="732" y="572"/>
                  </a:cubicBezTo>
                  <a:cubicBezTo>
                    <a:pt x="733" y="570"/>
                    <a:pt x="734" y="568"/>
                    <a:pt x="735" y="565"/>
                  </a:cubicBezTo>
                  <a:cubicBezTo>
                    <a:pt x="737" y="564"/>
                    <a:pt x="738" y="561"/>
                    <a:pt x="738" y="558"/>
                  </a:cubicBezTo>
                  <a:cubicBezTo>
                    <a:pt x="738" y="557"/>
                    <a:pt x="738" y="556"/>
                    <a:pt x="737" y="555"/>
                  </a:cubicBezTo>
                  <a:cubicBezTo>
                    <a:pt x="740" y="542"/>
                    <a:pt x="742" y="525"/>
                    <a:pt x="742" y="505"/>
                  </a:cubicBezTo>
                  <a:moveTo>
                    <a:pt x="503" y="405"/>
                  </a:moveTo>
                  <a:cubicBezTo>
                    <a:pt x="500" y="406"/>
                    <a:pt x="497" y="408"/>
                    <a:pt x="493" y="409"/>
                  </a:cubicBezTo>
                  <a:cubicBezTo>
                    <a:pt x="487" y="412"/>
                    <a:pt x="480" y="414"/>
                    <a:pt x="474" y="417"/>
                  </a:cubicBezTo>
                  <a:cubicBezTo>
                    <a:pt x="471" y="418"/>
                    <a:pt x="469" y="419"/>
                    <a:pt x="466" y="420"/>
                  </a:cubicBezTo>
                  <a:cubicBezTo>
                    <a:pt x="460" y="423"/>
                    <a:pt x="453" y="426"/>
                    <a:pt x="447" y="429"/>
                  </a:cubicBezTo>
                  <a:cubicBezTo>
                    <a:pt x="445" y="425"/>
                    <a:pt x="442" y="423"/>
                    <a:pt x="439" y="423"/>
                  </a:cubicBezTo>
                  <a:cubicBezTo>
                    <a:pt x="433" y="423"/>
                    <a:pt x="429" y="427"/>
                    <a:pt x="429" y="433"/>
                  </a:cubicBezTo>
                  <a:cubicBezTo>
                    <a:pt x="429" y="434"/>
                    <a:pt x="429" y="435"/>
                    <a:pt x="430" y="436"/>
                  </a:cubicBezTo>
                  <a:cubicBezTo>
                    <a:pt x="402" y="448"/>
                    <a:pt x="374" y="460"/>
                    <a:pt x="345" y="472"/>
                  </a:cubicBezTo>
                  <a:cubicBezTo>
                    <a:pt x="320" y="483"/>
                    <a:pt x="295" y="494"/>
                    <a:pt x="269" y="505"/>
                  </a:cubicBezTo>
                  <a:cubicBezTo>
                    <a:pt x="271" y="505"/>
                    <a:pt x="271" y="505"/>
                    <a:pt x="271" y="505"/>
                  </a:cubicBezTo>
                  <a:cubicBezTo>
                    <a:pt x="296" y="495"/>
                    <a:pt x="321" y="484"/>
                    <a:pt x="345" y="473"/>
                  </a:cubicBezTo>
                  <a:cubicBezTo>
                    <a:pt x="368" y="463"/>
                    <a:pt x="391" y="454"/>
                    <a:pt x="413" y="444"/>
                  </a:cubicBezTo>
                  <a:cubicBezTo>
                    <a:pt x="418" y="442"/>
                    <a:pt x="424" y="439"/>
                    <a:pt x="430" y="437"/>
                  </a:cubicBezTo>
                  <a:cubicBezTo>
                    <a:pt x="432" y="440"/>
                    <a:pt x="435" y="442"/>
                    <a:pt x="439" y="442"/>
                  </a:cubicBezTo>
                  <a:cubicBezTo>
                    <a:pt x="444" y="442"/>
                    <a:pt x="448" y="438"/>
                    <a:pt x="448" y="433"/>
                  </a:cubicBezTo>
                  <a:cubicBezTo>
                    <a:pt x="448" y="431"/>
                    <a:pt x="448" y="430"/>
                    <a:pt x="447" y="429"/>
                  </a:cubicBezTo>
                  <a:cubicBezTo>
                    <a:pt x="466" y="421"/>
                    <a:pt x="485" y="413"/>
                    <a:pt x="503" y="406"/>
                  </a:cubicBezTo>
                  <a:cubicBezTo>
                    <a:pt x="503" y="405"/>
                    <a:pt x="503" y="405"/>
                    <a:pt x="503" y="405"/>
                  </a:cubicBezTo>
                  <a:moveTo>
                    <a:pt x="277" y="252"/>
                  </a:moveTo>
                  <a:cubicBezTo>
                    <a:pt x="275" y="252"/>
                    <a:pt x="275" y="252"/>
                    <a:pt x="275" y="252"/>
                  </a:cubicBezTo>
                  <a:cubicBezTo>
                    <a:pt x="271" y="256"/>
                    <a:pt x="267" y="260"/>
                    <a:pt x="262" y="263"/>
                  </a:cubicBezTo>
                  <a:cubicBezTo>
                    <a:pt x="260" y="265"/>
                    <a:pt x="258" y="267"/>
                    <a:pt x="256" y="269"/>
                  </a:cubicBezTo>
                  <a:cubicBezTo>
                    <a:pt x="254" y="271"/>
                    <a:pt x="253" y="272"/>
                    <a:pt x="251" y="273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3" y="273"/>
                    <a:pt x="254" y="272"/>
                    <a:pt x="256" y="270"/>
                  </a:cubicBezTo>
                  <a:cubicBezTo>
                    <a:pt x="260" y="267"/>
                    <a:pt x="263" y="264"/>
                    <a:pt x="267" y="261"/>
                  </a:cubicBezTo>
                  <a:cubicBezTo>
                    <a:pt x="270" y="258"/>
                    <a:pt x="273" y="255"/>
                    <a:pt x="277" y="252"/>
                  </a:cubicBezTo>
                  <a:moveTo>
                    <a:pt x="358" y="252"/>
                  </a:moveTo>
                  <a:cubicBezTo>
                    <a:pt x="357" y="252"/>
                    <a:pt x="357" y="252"/>
                    <a:pt x="357" y="252"/>
                  </a:cubicBezTo>
                  <a:cubicBezTo>
                    <a:pt x="356" y="255"/>
                    <a:pt x="354" y="258"/>
                    <a:pt x="352" y="260"/>
                  </a:cubicBezTo>
                  <a:cubicBezTo>
                    <a:pt x="349" y="264"/>
                    <a:pt x="347" y="267"/>
                    <a:pt x="344" y="270"/>
                  </a:cubicBezTo>
                  <a:cubicBezTo>
                    <a:pt x="342" y="274"/>
                    <a:pt x="339" y="278"/>
                    <a:pt x="337" y="281"/>
                  </a:cubicBezTo>
                  <a:cubicBezTo>
                    <a:pt x="334" y="285"/>
                    <a:pt x="332" y="288"/>
                    <a:pt x="330" y="291"/>
                  </a:cubicBezTo>
                  <a:cubicBezTo>
                    <a:pt x="327" y="295"/>
                    <a:pt x="324" y="299"/>
                    <a:pt x="321" y="303"/>
                  </a:cubicBezTo>
                  <a:cubicBezTo>
                    <a:pt x="319" y="306"/>
                    <a:pt x="317" y="309"/>
                    <a:pt x="315" y="312"/>
                  </a:cubicBezTo>
                  <a:cubicBezTo>
                    <a:pt x="312" y="316"/>
                    <a:pt x="309" y="321"/>
                    <a:pt x="306" y="325"/>
                  </a:cubicBezTo>
                  <a:cubicBezTo>
                    <a:pt x="304" y="327"/>
                    <a:pt x="303" y="330"/>
                    <a:pt x="301" y="332"/>
                  </a:cubicBezTo>
                  <a:cubicBezTo>
                    <a:pt x="298" y="337"/>
                    <a:pt x="294" y="343"/>
                    <a:pt x="290" y="348"/>
                  </a:cubicBezTo>
                  <a:cubicBezTo>
                    <a:pt x="290" y="349"/>
                    <a:pt x="289" y="349"/>
                    <a:pt x="289" y="350"/>
                  </a:cubicBezTo>
                  <a:cubicBezTo>
                    <a:pt x="276" y="368"/>
                    <a:pt x="264" y="386"/>
                    <a:pt x="251" y="405"/>
                  </a:cubicBezTo>
                  <a:cubicBezTo>
                    <a:pt x="251" y="406"/>
                    <a:pt x="251" y="406"/>
                    <a:pt x="251" y="406"/>
                  </a:cubicBezTo>
                  <a:cubicBezTo>
                    <a:pt x="289" y="351"/>
                    <a:pt x="324" y="300"/>
                    <a:pt x="358" y="252"/>
                  </a:cubicBezTo>
                  <a:moveTo>
                    <a:pt x="503" y="154"/>
                  </a:moveTo>
                  <a:cubicBezTo>
                    <a:pt x="503" y="156"/>
                    <a:pt x="503" y="156"/>
                    <a:pt x="503" y="156"/>
                  </a:cubicBezTo>
                  <a:cubicBezTo>
                    <a:pt x="515" y="172"/>
                    <a:pt x="526" y="188"/>
                    <a:pt x="537" y="204"/>
                  </a:cubicBezTo>
                  <a:cubicBezTo>
                    <a:pt x="549" y="221"/>
                    <a:pt x="560" y="237"/>
                    <a:pt x="571" y="252"/>
                  </a:cubicBezTo>
                  <a:cubicBezTo>
                    <a:pt x="572" y="252"/>
                    <a:pt x="572" y="252"/>
                    <a:pt x="572" y="252"/>
                  </a:cubicBezTo>
                  <a:cubicBezTo>
                    <a:pt x="570" y="250"/>
                    <a:pt x="569" y="248"/>
                    <a:pt x="568" y="246"/>
                  </a:cubicBezTo>
                  <a:cubicBezTo>
                    <a:pt x="567" y="246"/>
                    <a:pt x="567" y="245"/>
                    <a:pt x="567" y="245"/>
                  </a:cubicBezTo>
                  <a:cubicBezTo>
                    <a:pt x="557" y="232"/>
                    <a:pt x="548" y="218"/>
                    <a:pt x="538" y="204"/>
                  </a:cubicBezTo>
                  <a:cubicBezTo>
                    <a:pt x="529" y="191"/>
                    <a:pt x="520" y="178"/>
                    <a:pt x="511" y="165"/>
                  </a:cubicBezTo>
                  <a:cubicBezTo>
                    <a:pt x="509" y="163"/>
                    <a:pt x="508" y="161"/>
                    <a:pt x="506" y="159"/>
                  </a:cubicBezTo>
                  <a:cubicBezTo>
                    <a:pt x="505" y="157"/>
                    <a:pt x="504" y="156"/>
                    <a:pt x="503" y="154"/>
                  </a:cubicBezTo>
                  <a:moveTo>
                    <a:pt x="0" y="92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1" y="97"/>
                    <a:pt x="2" y="99"/>
                    <a:pt x="3" y="101"/>
                  </a:cubicBezTo>
                  <a:cubicBezTo>
                    <a:pt x="4" y="105"/>
                    <a:pt x="5" y="108"/>
                    <a:pt x="6" y="111"/>
                  </a:cubicBezTo>
                  <a:cubicBezTo>
                    <a:pt x="8" y="116"/>
                    <a:pt x="10" y="120"/>
                    <a:pt x="11" y="125"/>
                  </a:cubicBezTo>
                  <a:cubicBezTo>
                    <a:pt x="13" y="129"/>
                    <a:pt x="14" y="133"/>
                    <a:pt x="16" y="138"/>
                  </a:cubicBezTo>
                  <a:cubicBezTo>
                    <a:pt x="17" y="141"/>
                    <a:pt x="18" y="145"/>
                    <a:pt x="20" y="148"/>
                  </a:cubicBezTo>
                  <a:cubicBezTo>
                    <a:pt x="22" y="154"/>
                    <a:pt x="24" y="160"/>
                    <a:pt x="26" y="166"/>
                  </a:cubicBezTo>
                  <a:cubicBezTo>
                    <a:pt x="27" y="168"/>
                    <a:pt x="27" y="170"/>
                    <a:pt x="28" y="171"/>
                  </a:cubicBezTo>
                  <a:cubicBezTo>
                    <a:pt x="33" y="186"/>
                    <a:pt x="38" y="201"/>
                    <a:pt x="43" y="215"/>
                  </a:cubicBezTo>
                  <a:cubicBezTo>
                    <a:pt x="44" y="216"/>
                    <a:pt x="44" y="217"/>
                    <a:pt x="44" y="217"/>
                  </a:cubicBezTo>
                  <a:cubicBezTo>
                    <a:pt x="48" y="229"/>
                    <a:pt x="52" y="241"/>
                    <a:pt x="56" y="252"/>
                  </a:cubicBezTo>
                  <a:cubicBezTo>
                    <a:pt x="57" y="252"/>
                    <a:pt x="57" y="252"/>
                    <a:pt x="57" y="252"/>
                  </a:cubicBezTo>
                  <a:cubicBezTo>
                    <a:pt x="57" y="251"/>
                    <a:pt x="56" y="250"/>
                    <a:pt x="56" y="249"/>
                  </a:cubicBezTo>
                  <a:cubicBezTo>
                    <a:pt x="55" y="246"/>
                    <a:pt x="54" y="243"/>
                    <a:pt x="53" y="240"/>
                  </a:cubicBezTo>
                  <a:cubicBezTo>
                    <a:pt x="52" y="239"/>
                    <a:pt x="52" y="238"/>
                    <a:pt x="52" y="237"/>
                  </a:cubicBezTo>
                  <a:cubicBezTo>
                    <a:pt x="36" y="190"/>
                    <a:pt x="18" y="141"/>
                    <a:pt x="0" y="92"/>
                  </a:cubicBezTo>
                  <a:moveTo>
                    <a:pt x="0" y="53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7" y="54"/>
                    <a:pt x="14" y="54"/>
                    <a:pt x="20" y="54"/>
                  </a:cubicBezTo>
                  <a:cubicBezTo>
                    <a:pt x="21" y="54"/>
                    <a:pt x="21" y="54"/>
                    <a:pt x="22" y="54"/>
                  </a:cubicBezTo>
                  <a:cubicBezTo>
                    <a:pt x="105" y="55"/>
                    <a:pt x="181" y="60"/>
                    <a:pt x="251" y="68"/>
                  </a:cubicBezTo>
                  <a:cubicBezTo>
                    <a:pt x="251" y="67"/>
                    <a:pt x="251" y="67"/>
                    <a:pt x="251" y="67"/>
                  </a:cubicBezTo>
                  <a:cubicBezTo>
                    <a:pt x="242" y="66"/>
                    <a:pt x="233" y="65"/>
                    <a:pt x="224" y="64"/>
                  </a:cubicBezTo>
                  <a:cubicBezTo>
                    <a:pt x="224" y="64"/>
                    <a:pt x="223" y="64"/>
                    <a:pt x="223" y="64"/>
                  </a:cubicBezTo>
                  <a:cubicBezTo>
                    <a:pt x="202" y="62"/>
                    <a:pt x="181" y="60"/>
                    <a:pt x="159" y="59"/>
                  </a:cubicBezTo>
                  <a:cubicBezTo>
                    <a:pt x="148" y="58"/>
                    <a:pt x="137" y="57"/>
                    <a:pt x="126" y="57"/>
                  </a:cubicBezTo>
                  <a:cubicBezTo>
                    <a:pt x="125" y="56"/>
                    <a:pt x="123" y="56"/>
                    <a:pt x="121" y="56"/>
                  </a:cubicBezTo>
                  <a:cubicBezTo>
                    <a:pt x="112" y="56"/>
                    <a:pt x="102" y="55"/>
                    <a:pt x="92" y="55"/>
                  </a:cubicBezTo>
                  <a:cubicBezTo>
                    <a:pt x="89" y="55"/>
                    <a:pt x="85" y="55"/>
                    <a:pt x="81" y="55"/>
                  </a:cubicBezTo>
                  <a:cubicBezTo>
                    <a:pt x="74" y="54"/>
                    <a:pt x="66" y="54"/>
                    <a:pt x="58" y="54"/>
                  </a:cubicBezTo>
                  <a:cubicBezTo>
                    <a:pt x="53" y="54"/>
                    <a:pt x="48" y="54"/>
                    <a:pt x="43" y="53"/>
                  </a:cubicBezTo>
                  <a:cubicBezTo>
                    <a:pt x="36" y="53"/>
                    <a:pt x="29" y="53"/>
                    <a:pt x="22" y="53"/>
                  </a:cubicBezTo>
                  <a:cubicBezTo>
                    <a:pt x="17" y="53"/>
                    <a:pt x="11" y="53"/>
                    <a:pt x="6" y="53"/>
                  </a:cubicBezTo>
                  <a:cubicBezTo>
                    <a:pt x="4" y="53"/>
                    <a:pt x="2" y="53"/>
                    <a:pt x="0" y="53"/>
                  </a:cubicBezTo>
                  <a:moveTo>
                    <a:pt x="727" y="249"/>
                  </a:moveTo>
                  <a:cubicBezTo>
                    <a:pt x="726" y="248"/>
                    <a:pt x="726" y="248"/>
                    <a:pt x="726" y="248"/>
                  </a:cubicBezTo>
                  <a:cubicBezTo>
                    <a:pt x="725" y="246"/>
                    <a:pt x="724" y="244"/>
                    <a:pt x="723" y="242"/>
                  </a:cubicBezTo>
                  <a:cubicBezTo>
                    <a:pt x="723" y="242"/>
                    <a:pt x="722" y="241"/>
                    <a:pt x="722" y="240"/>
                  </a:cubicBezTo>
                  <a:cubicBezTo>
                    <a:pt x="723" y="239"/>
                    <a:pt x="725" y="237"/>
                    <a:pt x="725" y="234"/>
                  </a:cubicBezTo>
                  <a:cubicBezTo>
                    <a:pt x="725" y="235"/>
                    <a:pt x="726" y="236"/>
                    <a:pt x="726" y="237"/>
                  </a:cubicBezTo>
                  <a:cubicBezTo>
                    <a:pt x="727" y="240"/>
                    <a:pt x="727" y="243"/>
                    <a:pt x="728" y="246"/>
                  </a:cubicBezTo>
                  <a:cubicBezTo>
                    <a:pt x="728" y="247"/>
                    <a:pt x="727" y="248"/>
                    <a:pt x="727" y="249"/>
                  </a:cubicBezTo>
                  <a:moveTo>
                    <a:pt x="665" y="243"/>
                  </a:moveTo>
                  <a:cubicBezTo>
                    <a:pt x="663" y="242"/>
                    <a:pt x="662" y="240"/>
                    <a:pt x="660" y="238"/>
                  </a:cubicBezTo>
                  <a:cubicBezTo>
                    <a:pt x="659" y="238"/>
                    <a:pt x="657" y="237"/>
                    <a:pt x="656" y="236"/>
                  </a:cubicBezTo>
                  <a:cubicBezTo>
                    <a:pt x="655" y="235"/>
                    <a:pt x="654" y="234"/>
                    <a:pt x="653" y="233"/>
                  </a:cubicBezTo>
                  <a:cubicBezTo>
                    <a:pt x="654" y="232"/>
                    <a:pt x="655" y="230"/>
                    <a:pt x="655" y="228"/>
                  </a:cubicBezTo>
                  <a:cubicBezTo>
                    <a:pt x="655" y="227"/>
                    <a:pt x="655" y="226"/>
                    <a:pt x="655" y="225"/>
                  </a:cubicBezTo>
                  <a:cubicBezTo>
                    <a:pt x="655" y="225"/>
                    <a:pt x="655" y="225"/>
                    <a:pt x="655" y="225"/>
                  </a:cubicBezTo>
                  <a:cubicBezTo>
                    <a:pt x="657" y="225"/>
                    <a:pt x="658" y="224"/>
                    <a:pt x="659" y="224"/>
                  </a:cubicBezTo>
                  <a:cubicBezTo>
                    <a:pt x="661" y="224"/>
                    <a:pt x="662" y="223"/>
                    <a:pt x="664" y="223"/>
                  </a:cubicBezTo>
                  <a:cubicBezTo>
                    <a:pt x="666" y="222"/>
                    <a:pt x="667" y="222"/>
                    <a:pt x="669" y="222"/>
                  </a:cubicBezTo>
                  <a:cubicBezTo>
                    <a:pt x="670" y="222"/>
                    <a:pt x="671" y="222"/>
                    <a:pt x="672" y="221"/>
                  </a:cubicBezTo>
                  <a:cubicBezTo>
                    <a:pt x="675" y="221"/>
                    <a:pt x="678" y="221"/>
                    <a:pt x="681" y="221"/>
                  </a:cubicBezTo>
                  <a:cubicBezTo>
                    <a:pt x="684" y="221"/>
                    <a:pt x="688" y="221"/>
                    <a:pt x="691" y="222"/>
                  </a:cubicBezTo>
                  <a:cubicBezTo>
                    <a:pt x="692" y="222"/>
                    <a:pt x="693" y="222"/>
                    <a:pt x="694" y="222"/>
                  </a:cubicBezTo>
                  <a:cubicBezTo>
                    <a:pt x="696" y="223"/>
                    <a:pt x="698" y="223"/>
                    <a:pt x="700" y="224"/>
                  </a:cubicBezTo>
                  <a:cubicBezTo>
                    <a:pt x="701" y="224"/>
                    <a:pt x="702" y="225"/>
                    <a:pt x="703" y="225"/>
                  </a:cubicBezTo>
                  <a:cubicBezTo>
                    <a:pt x="705" y="226"/>
                    <a:pt x="706" y="227"/>
                    <a:pt x="708" y="228"/>
                  </a:cubicBezTo>
                  <a:cubicBezTo>
                    <a:pt x="708" y="228"/>
                    <a:pt x="708" y="228"/>
                    <a:pt x="708" y="228"/>
                  </a:cubicBezTo>
                  <a:cubicBezTo>
                    <a:pt x="707" y="229"/>
                    <a:pt x="707" y="230"/>
                    <a:pt x="707" y="231"/>
                  </a:cubicBezTo>
                  <a:cubicBezTo>
                    <a:pt x="706" y="231"/>
                    <a:pt x="705" y="231"/>
                    <a:pt x="705" y="231"/>
                  </a:cubicBezTo>
                  <a:cubicBezTo>
                    <a:pt x="704" y="231"/>
                    <a:pt x="704" y="231"/>
                    <a:pt x="703" y="232"/>
                  </a:cubicBezTo>
                  <a:cubicBezTo>
                    <a:pt x="702" y="232"/>
                    <a:pt x="701" y="232"/>
                    <a:pt x="700" y="232"/>
                  </a:cubicBezTo>
                  <a:cubicBezTo>
                    <a:pt x="700" y="232"/>
                    <a:pt x="699" y="233"/>
                    <a:pt x="699" y="233"/>
                  </a:cubicBezTo>
                  <a:cubicBezTo>
                    <a:pt x="698" y="233"/>
                    <a:pt x="697" y="233"/>
                    <a:pt x="696" y="234"/>
                  </a:cubicBezTo>
                  <a:cubicBezTo>
                    <a:pt x="695" y="234"/>
                    <a:pt x="695" y="234"/>
                    <a:pt x="694" y="235"/>
                  </a:cubicBezTo>
                  <a:cubicBezTo>
                    <a:pt x="693" y="235"/>
                    <a:pt x="692" y="235"/>
                    <a:pt x="692" y="236"/>
                  </a:cubicBezTo>
                  <a:cubicBezTo>
                    <a:pt x="691" y="236"/>
                    <a:pt x="690" y="236"/>
                    <a:pt x="689" y="237"/>
                  </a:cubicBezTo>
                  <a:cubicBezTo>
                    <a:pt x="689" y="237"/>
                    <a:pt x="688" y="238"/>
                    <a:pt x="687" y="238"/>
                  </a:cubicBezTo>
                  <a:cubicBezTo>
                    <a:pt x="686" y="239"/>
                    <a:pt x="685" y="239"/>
                    <a:pt x="685" y="240"/>
                  </a:cubicBezTo>
                  <a:cubicBezTo>
                    <a:pt x="684" y="240"/>
                    <a:pt x="683" y="241"/>
                    <a:pt x="682" y="241"/>
                  </a:cubicBezTo>
                  <a:cubicBezTo>
                    <a:pt x="681" y="242"/>
                    <a:pt x="680" y="243"/>
                    <a:pt x="679" y="243"/>
                  </a:cubicBezTo>
                  <a:cubicBezTo>
                    <a:pt x="679" y="243"/>
                    <a:pt x="679" y="243"/>
                    <a:pt x="679" y="243"/>
                  </a:cubicBezTo>
                  <a:cubicBezTo>
                    <a:pt x="678" y="241"/>
                    <a:pt x="675" y="240"/>
                    <a:pt x="672" y="240"/>
                  </a:cubicBezTo>
                  <a:cubicBezTo>
                    <a:pt x="669" y="240"/>
                    <a:pt x="667" y="241"/>
                    <a:pt x="665" y="243"/>
                  </a:cubicBezTo>
                  <a:moveTo>
                    <a:pt x="738" y="242"/>
                  </a:moveTo>
                  <a:cubicBezTo>
                    <a:pt x="737" y="242"/>
                    <a:pt x="737" y="242"/>
                    <a:pt x="737" y="242"/>
                  </a:cubicBezTo>
                  <a:cubicBezTo>
                    <a:pt x="737" y="242"/>
                    <a:pt x="737" y="242"/>
                    <a:pt x="737" y="241"/>
                  </a:cubicBezTo>
                  <a:cubicBezTo>
                    <a:pt x="736" y="233"/>
                    <a:pt x="735" y="225"/>
                    <a:pt x="734" y="217"/>
                  </a:cubicBezTo>
                  <a:cubicBezTo>
                    <a:pt x="736" y="225"/>
                    <a:pt x="737" y="234"/>
                    <a:pt x="738" y="242"/>
                  </a:cubicBezTo>
                  <a:moveTo>
                    <a:pt x="722" y="226"/>
                  </a:moveTo>
                  <a:cubicBezTo>
                    <a:pt x="721" y="224"/>
                    <a:pt x="719" y="224"/>
                    <a:pt x="717" y="223"/>
                  </a:cubicBezTo>
                  <a:cubicBezTo>
                    <a:pt x="717" y="221"/>
                    <a:pt x="717" y="219"/>
                    <a:pt x="717" y="217"/>
                  </a:cubicBezTo>
                  <a:cubicBezTo>
                    <a:pt x="718" y="217"/>
                    <a:pt x="718" y="216"/>
                    <a:pt x="719" y="216"/>
                  </a:cubicBezTo>
                  <a:cubicBezTo>
                    <a:pt x="720" y="219"/>
                    <a:pt x="721" y="223"/>
                    <a:pt x="722" y="226"/>
                  </a:cubicBezTo>
                  <a:moveTo>
                    <a:pt x="729" y="245"/>
                  </a:moveTo>
                  <a:cubicBezTo>
                    <a:pt x="729" y="244"/>
                    <a:pt x="729" y="244"/>
                    <a:pt x="728" y="243"/>
                  </a:cubicBezTo>
                  <a:cubicBezTo>
                    <a:pt x="728" y="242"/>
                    <a:pt x="728" y="242"/>
                    <a:pt x="728" y="241"/>
                  </a:cubicBezTo>
                  <a:cubicBezTo>
                    <a:pt x="727" y="238"/>
                    <a:pt x="726" y="235"/>
                    <a:pt x="725" y="232"/>
                  </a:cubicBezTo>
                  <a:cubicBezTo>
                    <a:pt x="725" y="231"/>
                    <a:pt x="725" y="229"/>
                    <a:pt x="724" y="228"/>
                  </a:cubicBezTo>
                  <a:cubicBezTo>
                    <a:pt x="723" y="224"/>
                    <a:pt x="721" y="220"/>
                    <a:pt x="720" y="216"/>
                  </a:cubicBezTo>
                  <a:cubicBezTo>
                    <a:pt x="720" y="216"/>
                    <a:pt x="720" y="216"/>
                    <a:pt x="720" y="216"/>
                  </a:cubicBezTo>
                  <a:cubicBezTo>
                    <a:pt x="721" y="217"/>
                    <a:pt x="721" y="217"/>
                    <a:pt x="721" y="218"/>
                  </a:cubicBezTo>
                  <a:cubicBezTo>
                    <a:pt x="722" y="220"/>
                    <a:pt x="723" y="222"/>
                    <a:pt x="724" y="224"/>
                  </a:cubicBezTo>
                  <a:cubicBezTo>
                    <a:pt x="725" y="227"/>
                    <a:pt x="726" y="230"/>
                    <a:pt x="727" y="233"/>
                  </a:cubicBezTo>
                  <a:cubicBezTo>
                    <a:pt x="728" y="235"/>
                    <a:pt x="728" y="236"/>
                    <a:pt x="729" y="238"/>
                  </a:cubicBezTo>
                  <a:cubicBezTo>
                    <a:pt x="730" y="240"/>
                    <a:pt x="730" y="242"/>
                    <a:pt x="731" y="244"/>
                  </a:cubicBezTo>
                  <a:cubicBezTo>
                    <a:pt x="730" y="244"/>
                    <a:pt x="729" y="244"/>
                    <a:pt x="729" y="245"/>
                  </a:cubicBezTo>
                  <a:moveTo>
                    <a:pt x="732" y="243"/>
                  </a:moveTo>
                  <a:cubicBezTo>
                    <a:pt x="731" y="242"/>
                    <a:pt x="731" y="240"/>
                    <a:pt x="730" y="239"/>
                  </a:cubicBezTo>
                  <a:cubicBezTo>
                    <a:pt x="730" y="237"/>
                    <a:pt x="729" y="236"/>
                    <a:pt x="728" y="234"/>
                  </a:cubicBezTo>
                  <a:cubicBezTo>
                    <a:pt x="727" y="231"/>
                    <a:pt x="726" y="227"/>
                    <a:pt x="725" y="224"/>
                  </a:cubicBezTo>
                  <a:cubicBezTo>
                    <a:pt x="724" y="223"/>
                    <a:pt x="724" y="222"/>
                    <a:pt x="723" y="220"/>
                  </a:cubicBezTo>
                  <a:cubicBezTo>
                    <a:pt x="722" y="219"/>
                    <a:pt x="722" y="217"/>
                    <a:pt x="721" y="216"/>
                  </a:cubicBezTo>
                  <a:cubicBezTo>
                    <a:pt x="723" y="214"/>
                    <a:pt x="725" y="212"/>
                    <a:pt x="726" y="210"/>
                  </a:cubicBezTo>
                  <a:cubicBezTo>
                    <a:pt x="726" y="212"/>
                    <a:pt x="727" y="214"/>
                    <a:pt x="727" y="216"/>
                  </a:cubicBezTo>
                  <a:cubicBezTo>
                    <a:pt x="728" y="218"/>
                    <a:pt x="728" y="220"/>
                    <a:pt x="728" y="222"/>
                  </a:cubicBezTo>
                  <a:cubicBezTo>
                    <a:pt x="730" y="229"/>
                    <a:pt x="731" y="236"/>
                    <a:pt x="732" y="243"/>
                  </a:cubicBezTo>
                  <a:cubicBezTo>
                    <a:pt x="732" y="243"/>
                    <a:pt x="732" y="243"/>
                    <a:pt x="732" y="243"/>
                  </a:cubicBezTo>
                  <a:moveTo>
                    <a:pt x="733" y="223"/>
                  </a:moveTo>
                  <a:cubicBezTo>
                    <a:pt x="732" y="216"/>
                    <a:pt x="731" y="209"/>
                    <a:pt x="729" y="202"/>
                  </a:cubicBezTo>
                  <a:cubicBezTo>
                    <a:pt x="729" y="200"/>
                    <a:pt x="728" y="198"/>
                    <a:pt x="728" y="197"/>
                  </a:cubicBezTo>
                  <a:cubicBezTo>
                    <a:pt x="728" y="195"/>
                    <a:pt x="727" y="194"/>
                    <a:pt x="727" y="193"/>
                  </a:cubicBezTo>
                  <a:cubicBezTo>
                    <a:pt x="728" y="195"/>
                    <a:pt x="729" y="197"/>
                    <a:pt x="729" y="199"/>
                  </a:cubicBezTo>
                  <a:cubicBezTo>
                    <a:pt x="729" y="199"/>
                    <a:pt x="729" y="200"/>
                    <a:pt x="729" y="200"/>
                  </a:cubicBezTo>
                  <a:cubicBezTo>
                    <a:pt x="730" y="202"/>
                    <a:pt x="730" y="204"/>
                    <a:pt x="731" y="206"/>
                  </a:cubicBezTo>
                  <a:cubicBezTo>
                    <a:pt x="731" y="208"/>
                    <a:pt x="731" y="209"/>
                    <a:pt x="731" y="211"/>
                  </a:cubicBezTo>
                  <a:cubicBezTo>
                    <a:pt x="732" y="215"/>
                    <a:pt x="733" y="219"/>
                    <a:pt x="733" y="223"/>
                  </a:cubicBezTo>
                  <a:cubicBezTo>
                    <a:pt x="733" y="223"/>
                    <a:pt x="733" y="223"/>
                    <a:pt x="733" y="223"/>
                  </a:cubicBezTo>
                  <a:moveTo>
                    <a:pt x="733" y="242"/>
                  </a:moveTo>
                  <a:cubicBezTo>
                    <a:pt x="733" y="238"/>
                    <a:pt x="732" y="234"/>
                    <a:pt x="731" y="229"/>
                  </a:cubicBezTo>
                  <a:cubicBezTo>
                    <a:pt x="730" y="227"/>
                    <a:pt x="730" y="225"/>
                    <a:pt x="729" y="223"/>
                  </a:cubicBezTo>
                  <a:cubicBezTo>
                    <a:pt x="728" y="218"/>
                    <a:pt x="727" y="214"/>
                    <a:pt x="726" y="209"/>
                  </a:cubicBezTo>
                  <a:cubicBezTo>
                    <a:pt x="726" y="209"/>
                    <a:pt x="726" y="208"/>
                    <a:pt x="726" y="208"/>
                  </a:cubicBezTo>
                  <a:cubicBezTo>
                    <a:pt x="726" y="207"/>
                    <a:pt x="726" y="207"/>
                    <a:pt x="726" y="207"/>
                  </a:cubicBezTo>
                  <a:cubicBezTo>
                    <a:pt x="726" y="206"/>
                    <a:pt x="726" y="204"/>
                    <a:pt x="725" y="203"/>
                  </a:cubicBezTo>
                  <a:cubicBezTo>
                    <a:pt x="725" y="202"/>
                    <a:pt x="725" y="202"/>
                    <a:pt x="725" y="201"/>
                  </a:cubicBezTo>
                  <a:cubicBezTo>
                    <a:pt x="724" y="198"/>
                    <a:pt x="723" y="194"/>
                    <a:pt x="722" y="190"/>
                  </a:cubicBezTo>
                  <a:cubicBezTo>
                    <a:pt x="727" y="204"/>
                    <a:pt x="731" y="223"/>
                    <a:pt x="734" y="242"/>
                  </a:cubicBezTo>
                  <a:cubicBezTo>
                    <a:pt x="733" y="242"/>
                    <a:pt x="733" y="242"/>
                    <a:pt x="733" y="242"/>
                  </a:cubicBezTo>
                  <a:moveTo>
                    <a:pt x="729" y="205"/>
                  </a:moveTo>
                  <a:cubicBezTo>
                    <a:pt x="729" y="204"/>
                    <a:pt x="728" y="202"/>
                    <a:pt x="728" y="201"/>
                  </a:cubicBezTo>
                  <a:cubicBezTo>
                    <a:pt x="727" y="197"/>
                    <a:pt x="726" y="192"/>
                    <a:pt x="725" y="188"/>
                  </a:cubicBezTo>
                  <a:cubicBezTo>
                    <a:pt x="725" y="188"/>
                    <a:pt x="725" y="188"/>
                    <a:pt x="725" y="188"/>
                  </a:cubicBezTo>
                  <a:cubicBezTo>
                    <a:pt x="725" y="189"/>
                    <a:pt x="725" y="189"/>
                    <a:pt x="725" y="189"/>
                  </a:cubicBezTo>
                  <a:cubicBezTo>
                    <a:pt x="726" y="192"/>
                    <a:pt x="727" y="196"/>
                    <a:pt x="728" y="199"/>
                  </a:cubicBezTo>
                  <a:cubicBezTo>
                    <a:pt x="728" y="201"/>
                    <a:pt x="729" y="203"/>
                    <a:pt x="729" y="205"/>
                  </a:cubicBezTo>
                  <a:moveTo>
                    <a:pt x="735" y="242"/>
                  </a:moveTo>
                  <a:cubicBezTo>
                    <a:pt x="731" y="221"/>
                    <a:pt x="727" y="200"/>
                    <a:pt x="720" y="184"/>
                  </a:cubicBezTo>
                  <a:cubicBezTo>
                    <a:pt x="720" y="183"/>
                    <a:pt x="720" y="181"/>
                    <a:pt x="719" y="180"/>
                  </a:cubicBezTo>
                  <a:cubicBezTo>
                    <a:pt x="719" y="179"/>
                    <a:pt x="719" y="178"/>
                    <a:pt x="718" y="177"/>
                  </a:cubicBezTo>
                  <a:cubicBezTo>
                    <a:pt x="720" y="179"/>
                    <a:pt x="722" y="182"/>
                    <a:pt x="723" y="184"/>
                  </a:cubicBezTo>
                  <a:cubicBezTo>
                    <a:pt x="723" y="185"/>
                    <a:pt x="723" y="186"/>
                    <a:pt x="724" y="186"/>
                  </a:cubicBezTo>
                  <a:cubicBezTo>
                    <a:pt x="725" y="191"/>
                    <a:pt x="726" y="196"/>
                    <a:pt x="727" y="201"/>
                  </a:cubicBezTo>
                  <a:cubicBezTo>
                    <a:pt x="728" y="203"/>
                    <a:pt x="728" y="205"/>
                    <a:pt x="729" y="208"/>
                  </a:cubicBezTo>
                  <a:cubicBezTo>
                    <a:pt x="730" y="214"/>
                    <a:pt x="731" y="220"/>
                    <a:pt x="733" y="226"/>
                  </a:cubicBezTo>
                  <a:cubicBezTo>
                    <a:pt x="733" y="227"/>
                    <a:pt x="733" y="228"/>
                    <a:pt x="733" y="229"/>
                  </a:cubicBezTo>
                  <a:cubicBezTo>
                    <a:pt x="734" y="233"/>
                    <a:pt x="735" y="238"/>
                    <a:pt x="735" y="242"/>
                  </a:cubicBezTo>
                  <a:cubicBezTo>
                    <a:pt x="735" y="242"/>
                    <a:pt x="735" y="242"/>
                    <a:pt x="735" y="242"/>
                  </a:cubicBezTo>
                  <a:moveTo>
                    <a:pt x="714" y="198"/>
                  </a:moveTo>
                  <a:cubicBezTo>
                    <a:pt x="713" y="196"/>
                    <a:pt x="712" y="194"/>
                    <a:pt x="711" y="192"/>
                  </a:cubicBezTo>
                  <a:cubicBezTo>
                    <a:pt x="710" y="189"/>
                    <a:pt x="708" y="186"/>
                    <a:pt x="707" y="182"/>
                  </a:cubicBezTo>
                  <a:cubicBezTo>
                    <a:pt x="705" y="179"/>
                    <a:pt x="704" y="176"/>
                    <a:pt x="703" y="173"/>
                  </a:cubicBezTo>
                  <a:cubicBezTo>
                    <a:pt x="704" y="174"/>
                    <a:pt x="705" y="174"/>
                    <a:pt x="707" y="174"/>
                  </a:cubicBezTo>
                  <a:cubicBezTo>
                    <a:pt x="708" y="174"/>
                    <a:pt x="709" y="174"/>
                    <a:pt x="710" y="174"/>
                  </a:cubicBezTo>
                  <a:cubicBezTo>
                    <a:pt x="710" y="175"/>
                    <a:pt x="710" y="175"/>
                    <a:pt x="711" y="176"/>
                  </a:cubicBezTo>
                  <a:cubicBezTo>
                    <a:pt x="712" y="182"/>
                    <a:pt x="713" y="187"/>
                    <a:pt x="714" y="193"/>
                  </a:cubicBezTo>
                  <a:cubicBezTo>
                    <a:pt x="714" y="195"/>
                    <a:pt x="714" y="196"/>
                    <a:pt x="715" y="198"/>
                  </a:cubicBezTo>
                  <a:cubicBezTo>
                    <a:pt x="714" y="198"/>
                    <a:pt x="714" y="198"/>
                    <a:pt x="714" y="198"/>
                  </a:cubicBezTo>
                  <a:moveTo>
                    <a:pt x="715" y="198"/>
                  </a:moveTo>
                  <a:cubicBezTo>
                    <a:pt x="714" y="192"/>
                    <a:pt x="713" y="185"/>
                    <a:pt x="712" y="179"/>
                  </a:cubicBezTo>
                  <a:cubicBezTo>
                    <a:pt x="712" y="177"/>
                    <a:pt x="711" y="175"/>
                    <a:pt x="711" y="173"/>
                  </a:cubicBezTo>
                  <a:cubicBezTo>
                    <a:pt x="711" y="173"/>
                    <a:pt x="712" y="172"/>
                    <a:pt x="713" y="172"/>
                  </a:cubicBezTo>
                  <a:cubicBezTo>
                    <a:pt x="715" y="175"/>
                    <a:pt x="717" y="179"/>
                    <a:pt x="720" y="184"/>
                  </a:cubicBezTo>
                  <a:cubicBezTo>
                    <a:pt x="721" y="190"/>
                    <a:pt x="722" y="195"/>
                    <a:pt x="723" y="201"/>
                  </a:cubicBezTo>
                  <a:cubicBezTo>
                    <a:pt x="722" y="199"/>
                    <a:pt x="719" y="198"/>
                    <a:pt x="717" y="198"/>
                  </a:cubicBezTo>
                  <a:cubicBezTo>
                    <a:pt x="716" y="198"/>
                    <a:pt x="716" y="198"/>
                    <a:pt x="715" y="198"/>
                  </a:cubicBezTo>
                  <a:moveTo>
                    <a:pt x="719" y="181"/>
                  </a:moveTo>
                  <a:cubicBezTo>
                    <a:pt x="717" y="177"/>
                    <a:pt x="715" y="174"/>
                    <a:pt x="713" y="172"/>
                  </a:cubicBezTo>
                  <a:cubicBezTo>
                    <a:pt x="714" y="171"/>
                    <a:pt x="714" y="171"/>
                    <a:pt x="714" y="171"/>
                  </a:cubicBezTo>
                  <a:cubicBezTo>
                    <a:pt x="714" y="172"/>
                    <a:pt x="715" y="172"/>
                    <a:pt x="715" y="173"/>
                  </a:cubicBezTo>
                  <a:cubicBezTo>
                    <a:pt x="716" y="173"/>
                    <a:pt x="716" y="173"/>
                    <a:pt x="716" y="173"/>
                  </a:cubicBezTo>
                  <a:cubicBezTo>
                    <a:pt x="716" y="174"/>
                    <a:pt x="717" y="174"/>
                    <a:pt x="717" y="175"/>
                  </a:cubicBezTo>
                  <a:cubicBezTo>
                    <a:pt x="718" y="177"/>
                    <a:pt x="718" y="178"/>
                    <a:pt x="718" y="180"/>
                  </a:cubicBezTo>
                  <a:cubicBezTo>
                    <a:pt x="719" y="181"/>
                    <a:pt x="719" y="181"/>
                    <a:pt x="719" y="181"/>
                  </a:cubicBezTo>
                  <a:moveTo>
                    <a:pt x="717" y="173"/>
                  </a:moveTo>
                  <a:cubicBezTo>
                    <a:pt x="716" y="172"/>
                    <a:pt x="716" y="172"/>
                    <a:pt x="716" y="172"/>
                  </a:cubicBezTo>
                  <a:cubicBezTo>
                    <a:pt x="715" y="172"/>
                    <a:pt x="715" y="171"/>
                    <a:pt x="714" y="170"/>
                  </a:cubicBezTo>
                  <a:cubicBezTo>
                    <a:pt x="714" y="170"/>
                    <a:pt x="715" y="169"/>
                    <a:pt x="715" y="168"/>
                  </a:cubicBezTo>
                  <a:cubicBezTo>
                    <a:pt x="716" y="170"/>
                    <a:pt x="716" y="172"/>
                    <a:pt x="717" y="173"/>
                  </a:cubicBezTo>
                  <a:moveTo>
                    <a:pt x="724" y="184"/>
                  </a:moveTo>
                  <a:cubicBezTo>
                    <a:pt x="724" y="184"/>
                    <a:pt x="724" y="184"/>
                    <a:pt x="724" y="184"/>
                  </a:cubicBezTo>
                  <a:cubicBezTo>
                    <a:pt x="724" y="183"/>
                    <a:pt x="723" y="181"/>
                    <a:pt x="723" y="180"/>
                  </a:cubicBezTo>
                  <a:cubicBezTo>
                    <a:pt x="722" y="176"/>
                    <a:pt x="720" y="171"/>
                    <a:pt x="719" y="167"/>
                  </a:cubicBezTo>
                  <a:cubicBezTo>
                    <a:pt x="718" y="164"/>
                    <a:pt x="718" y="162"/>
                    <a:pt x="717" y="159"/>
                  </a:cubicBezTo>
                  <a:cubicBezTo>
                    <a:pt x="715" y="154"/>
                    <a:pt x="714" y="150"/>
                    <a:pt x="713" y="146"/>
                  </a:cubicBezTo>
                  <a:cubicBezTo>
                    <a:pt x="712" y="144"/>
                    <a:pt x="712" y="142"/>
                    <a:pt x="711" y="141"/>
                  </a:cubicBezTo>
                  <a:cubicBezTo>
                    <a:pt x="711" y="142"/>
                    <a:pt x="712" y="143"/>
                    <a:pt x="712" y="144"/>
                  </a:cubicBezTo>
                  <a:cubicBezTo>
                    <a:pt x="714" y="148"/>
                    <a:pt x="715" y="153"/>
                    <a:pt x="717" y="157"/>
                  </a:cubicBezTo>
                  <a:cubicBezTo>
                    <a:pt x="717" y="160"/>
                    <a:pt x="718" y="163"/>
                    <a:pt x="719" y="165"/>
                  </a:cubicBezTo>
                  <a:cubicBezTo>
                    <a:pt x="720" y="170"/>
                    <a:pt x="721" y="174"/>
                    <a:pt x="723" y="178"/>
                  </a:cubicBezTo>
                  <a:cubicBezTo>
                    <a:pt x="723" y="180"/>
                    <a:pt x="724" y="182"/>
                    <a:pt x="724" y="184"/>
                  </a:cubicBezTo>
                  <a:moveTo>
                    <a:pt x="712" y="158"/>
                  </a:moveTo>
                  <a:cubicBezTo>
                    <a:pt x="711" y="156"/>
                    <a:pt x="709" y="156"/>
                    <a:pt x="707" y="156"/>
                  </a:cubicBezTo>
                  <a:cubicBezTo>
                    <a:pt x="707" y="155"/>
                    <a:pt x="707" y="154"/>
                    <a:pt x="707" y="154"/>
                  </a:cubicBezTo>
                  <a:cubicBezTo>
                    <a:pt x="707" y="153"/>
                    <a:pt x="707" y="151"/>
                    <a:pt x="707" y="150"/>
                  </a:cubicBezTo>
                  <a:cubicBezTo>
                    <a:pt x="707" y="149"/>
                    <a:pt x="707" y="148"/>
                    <a:pt x="707" y="146"/>
                  </a:cubicBezTo>
                  <a:cubicBezTo>
                    <a:pt x="707" y="144"/>
                    <a:pt x="707" y="142"/>
                    <a:pt x="707" y="139"/>
                  </a:cubicBezTo>
                  <a:cubicBezTo>
                    <a:pt x="708" y="141"/>
                    <a:pt x="708" y="142"/>
                    <a:pt x="708" y="143"/>
                  </a:cubicBezTo>
                  <a:cubicBezTo>
                    <a:pt x="709" y="144"/>
                    <a:pt x="709" y="145"/>
                    <a:pt x="709" y="147"/>
                  </a:cubicBezTo>
                  <a:cubicBezTo>
                    <a:pt x="710" y="150"/>
                    <a:pt x="711" y="154"/>
                    <a:pt x="712" y="158"/>
                  </a:cubicBezTo>
                  <a:moveTo>
                    <a:pt x="710" y="139"/>
                  </a:moveTo>
                  <a:cubicBezTo>
                    <a:pt x="710" y="138"/>
                    <a:pt x="710" y="138"/>
                    <a:pt x="710" y="138"/>
                  </a:cubicBezTo>
                  <a:cubicBezTo>
                    <a:pt x="710" y="137"/>
                    <a:pt x="710" y="137"/>
                    <a:pt x="710" y="137"/>
                  </a:cubicBezTo>
                  <a:cubicBezTo>
                    <a:pt x="710" y="137"/>
                    <a:pt x="710" y="137"/>
                    <a:pt x="710" y="137"/>
                  </a:cubicBezTo>
                  <a:cubicBezTo>
                    <a:pt x="710" y="138"/>
                    <a:pt x="710" y="138"/>
                    <a:pt x="710" y="139"/>
                  </a:cubicBezTo>
                  <a:moveTo>
                    <a:pt x="722" y="181"/>
                  </a:moveTo>
                  <a:cubicBezTo>
                    <a:pt x="722" y="181"/>
                    <a:pt x="722" y="180"/>
                    <a:pt x="721" y="180"/>
                  </a:cubicBezTo>
                  <a:cubicBezTo>
                    <a:pt x="720" y="178"/>
                    <a:pt x="719" y="177"/>
                    <a:pt x="718" y="175"/>
                  </a:cubicBezTo>
                  <a:cubicBezTo>
                    <a:pt x="718" y="175"/>
                    <a:pt x="718" y="175"/>
                    <a:pt x="718" y="175"/>
                  </a:cubicBezTo>
                  <a:cubicBezTo>
                    <a:pt x="717" y="172"/>
                    <a:pt x="717" y="170"/>
                    <a:pt x="716" y="167"/>
                  </a:cubicBezTo>
                  <a:cubicBezTo>
                    <a:pt x="716" y="167"/>
                    <a:pt x="716" y="167"/>
                    <a:pt x="716" y="166"/>
                  </a:cubicBezTo>
                  <a:cubicBezTo>
                    <a:pt x="716" y="166"/>
                    <a:pt x="716" y="165"/>
                    <a:pt x="716" y="165"/>
                  </a:cubicBezTo>
                  <a:cubicBezTo>
                    <a:pt x="716" y="162"/>
                    <a:pt x="715" y="160"/>
                    <a:pt x="714" y="159"/>
                  </a:cubicBezTo>
                  <a:cubicBezTo>
                    <a:pt x="714" y="158"/>
                    <a:pt x="714" y="158"/>
                    <a:pt x="714" y="158"/>
                  </a:cubicBezTo>
                  <a:cubicBezTo>
                    <a:pt x="712" y="154"/>
                    <a:pt x="711" y="150"/>
                    <a:pt x="710" y="146"/>
                  </a:cubicBezTo>
                  <a:cubicBezTo>
                    <a:pt x="709" y="143"/>
                    <a:pt x="708" y="140"/>
                    <a:pt x="707" y="136"/>
                  </a:cubicBezTo>
                  <a:cubicBezTo>
                    <a:pt x="707" y="135"/>
                    <a:pt x="707" y="134"/>
                    <a:pt x="707" y="133"/>
                  </a:cubicBezTo>
                  <a:cubicBezTo>
                    <a:pt x="707" y="132"/>
                    <a:pt x="707" y="132"/>
                    <a:pt x="707" y="132"/>
                  </a:cubicBezTo>
                  <a:cubicBezTo>
                    <a:pt x="708" y="133"/>
                    <a:pt x="708" y="134"/>
                    <a:pt x="708" y="135"/>
                  </a:cubicBezTo>
                  <a:cubicBezTo>
                    <a:pt x="709" y="138"/>
                    <a:pt x="710" y="141"/>
                    <a:pt x="711" y="144"/>
                  </a:cubicBezTo>
                  <a:cubicBezTo>
                    <a:pt x="713" y="148"/>
                    <a:pt x="714" y="152"/>
                    <a:pt x="715" y="156"/>
                  </a:cubicBezTo>
                  <a:cubicBezTo>
                    <a:pt x="716" y="159"/>
                    <a:pt x="717" y="162"/>
                    <a:pt x="718" y="165"/>
                  </a:cubicBezTo>
                  <a:cubicBezTo>
                    <a:pt x="719" y="170"/>
                    <a:pt x="720" y="174"/>
                    <a:pt x="721" y="178"/>
                  </a:cubicBezTo>
                  <a:cubicBezTo>
                    <a:pt x="722" y="179"/>
                    <a:pt x="722" y="180"/>
                    <a:pt x="722" y="181"/>
                  </a:cubicBezTo>
                  <a:moveTo>
                    <a:pt x="728" y="193"/>
                  </a:moveTo>
                  <a:cubicBezTo>
                    <a:pt x="728" y="192"/>
                    <a:pt x="727" y="191"/>
                    <a:pt x="727" y="191"/>
                  </a:cubicBezTo>
                  <a:cubicBezTo>
                    <a:pt x="727" y="190"/>
                    <a:pt x="726" y="189"/>
                    <a:pt x="726" y="188"/>
                  </a:cubicBezTo>
                  <a:cubicBezTo>
                    <a:pt x="725" y="183"/>
                    <a:pt x="723" y="178"/>
                    <a:pt x="722" y="173"/>
                  </a:cubicBezTo>
                  <a:cubicBezTo>
                    <a:pt x="721" y="171"/>
                    <a:pt x="721" y="168"/>
                    <a:pt x="720" y="166"/>
                  </a:cubicBezTo>
                  <a:cubicBezTo>
                    <a:pt x="717" y="156"/>
                    <a:pt x="714" y="147"/>
                    <a:pt x="711" y="138"/>
                  </a:cubicBezTo>
                  <a:cubicBezTo>
                    <a:pt x="711" y="138"/>
                    <a:pt x="711" y="138"/>
                    <a:pt x="711" y="138"/>
                  </a:cubicBezTo>
                  <a:cubicBezTo>
                    <a:pt x="710" y="134"/>
                    <a:pt x="709" y="131"/>
                    <a:pt x="708" y="128"/>
                  </a:cubicBezTo>
                  <a:cubicBezTo>
                    <a:pt x="708" y="127"/>
                    <a:pt x="708" y="126"/>
                    <a:pt x="708" y="126"/>
                  </a:cubicBezTo>
                  <a:cubicBezTo>
                    <a:pt x="708" y="127"/>
                    <a:pt x="709" y="129"/>
                    <a:pt x="710" y="131"/>
                  </a:cubicBezTo>
                  <a:cubicBezTo>
                    <a:pt x="711" y="134"/>
                    <a:pt x="712" y="138"/>
                    <a:pt x="713" y="141"/>
                  </a:cubicBezTo>
                  <a:cubicBezTo>
                    <a:pt x="714" y="143"/>
                    <a:pt x="715" y="145"/>
                    <a:pt x="715" y="147"/>
                  </a:cubicBezTo>
                  <a:cubicBezTo>
                    <a:pt x="717" y="151"/>
                    <a:pt x="718" y="155"/>
                    <a:pt x="719" y="159"/>
                  </a:cubicBezTo>
                  <a:cubicBezTo>
                    <a:pt x="720" y="161"/>
                    <a:pt x="720" y="163"/>
                    <a:pt x="721" y="164"/>
                  </a:cubicBezTo>
                  <a:cubicBezTo>
                    <a:pt x="722" y="170"/>
                    <a:pt x="724" y="176"/>
                    <a:pt x="725" y="182"/>
                  </a:cubicBezTo>
                  <a:cubicBezTo>
                    <a:pt x="726" y="183"/>
                    <a:pt x="726" y="184"/>
                    <a:pt x="726" y="185"/>
                  </a:cubicBezTo>
                  <a:cubicBezTo>
                    <a:pt x="727" y="187"/>
                    <a:pt x="727" y="190"/>
                    <a:pt x="728" y="193"/>
                  </a:cubicBezTo>
                  <a:moveTo>
                    <a:pt x="707" y="126"/>
                  </a:moveTo>
                  <a:cubicBezTo>
                    <a:pt x="706" y="125"/>
                    <a:pt x="706" y="124"/>
                    <a:pt x="706" y="123"/>
                  </a:cubicBezTo>
                  <a:cubicBezTo>
                    <a:pt x="707" y="123"/>
                    <a:pt x="707" y="123"/>
                    <a:pt x="707" y="123"/>
                  </a:cubicBezTo>
                  <a:cubicBezTo>
                    <a:pt x="707" y="124"/>
                    <a:pt x="707" y="124"/>
                    <a:pt x="707" y="124"/>
                  </a:cubicBezTo>
                  <a:cubicBezTo>
                    <a:pt x="707" y="124"/>
                    <a:pt x="707" y="124"/>
                    <a:pt x="707" y="124"/>
                  </a:cubicBezTo>
                  <a:cubicBezTo>
                    <a:pt x="707" y="125"/>
                    <a:pt x="707" y="126"/>
                    <a:pt x="707" y="126"/>
                  </a:cubicBezTo>
                  <a:moveTo>
                    <a:pt x="708" y="124"/>
                  </a:moveTo>
                  <a:cubicBezTo>
                    <a:pt x="709" y="124"/>
                    <a:pt x="709" y="123"/>
                    <a:pt x="710" y="123"/>
                  </a:cubicBezTo>
                  <a:cubicBezTo>
                    <a:pt x="712" y="128"/>
                    <a:pt x="713" y="132"/>
                    <a:pt x="715" y="137"/>
                  </a:cubicBezTo>
                  <a:cubicBezTo>
                    <a:pt x="715" y="138"/>
                    <a:pt x="716" y="140"/>
                    <a:pt x="716" y="142"/>
                  </a:cubicBezTo>
                  <a:cubicBezTo>
                    <a:pt x="718" y="148"/>
                    <a:pt x="720" y="154"/>
                    <a:pt x="721" y="161"/>
                  </a:cubicBezTo>
                  <a:cubicBezTo>
                    <a:pt x="722" y="162"/>
                    <a:pt x="722" y="164"/>
                    <a:pt x="723" y="166"/>
                  </a:cubicBezTo>
                  <a:cubicBezTo>
                    <a:pt x="723" y="169"/>
                    <a:pt x="724" y="171"/>
                    <a:pt x="724" y="174"/>
                  </a:cubicBezTo>
                  <a:cubicBezTo>
                    <a:pt x="724" y="174"/>
                    <a:pt x="724" y="173"/>
                    <a:pt x="724" y="173"/>
                  </a:cubicBezTo>
                  <a:cubicBezTo>
                    <a:pt x="722" y="167"/>
                    <a:pt x="721" y="162"/>
                    <a:pt x="719" y="156"/>
                  </a:cubicBezTo>
                  <a:cubicBezTo>
                    <a:pt x="719" y="155"/>
                    <a:pt x="718" y="153"/>
                    <a:pt x="718" y="151"/>
                  </a:cubicBezTo>
                  <a:cubicBezTo>
                    <a:pt x="716" y="145"/>
                    <a:pt x="714" y="139"/>
                    <a:pt x="711" y="133"/>
                  </a:cubicBezTo>
                  <a:cubicBezTo>
                    <a:pt x="711" y="133"/>
                    <a:pt x="711" y="132"/>
                    <a:pt x="711" y="132"/>
                  </a:cubicBezTo>
                  <a:cubicBezTo>
                    <a:pt x="710" y="129"/>
                    <a:pt x="709" y="126"/>
                    <a:pt x="708" y="124"/>
                  </a:cubicBezTo>
                  <a:cubicBezTo>
                    <a:pt x="708" y="124"/>
                    <a:pt x="708" y="124"/>
                    <a:pt x="708" y="124"/>
                  </a:cubicBezTo>
                  <a:cubicBezTo>
                    <a:pt x="708" y="124"/>
                    <a:pt x="708" y="124"/>
                    <a:pt x="708" y="124"/>
                  </a:cubicBezTo>
                  <a:moveTo>
                    <a:pt x="707" y="134"/>
                  </a:moveTo>
                  <a:cubicBezTo>
                    <a:pt x="706" y="130"/>
                    <a:pt x="704" y="127"/>
                    <a:pt x="703" y="124"/>
                  </a:cubicBezTo>
                  <a:cubicBezTo>
                    <a:pt x="703" y="123"/>
                    <a:pt x="703" y="123"/>
                    <a:pt x="703" y="122"/>
                  </a:cubicBezTo>
                  <a:cubicBezTo>
                    <a:pt x="703" y="122"/>
                    <a:pt x="704" y="123"/>
                    <a:pt x="704" y="123"/>
                  </a:cubicBezTo>
                  <a:cubicBezTo>
                    <a:pt x="705" y="125"/>
                    <a:pt x="706" y="128"/>
                    <a:pt x="707" y="130"/>
                  </a:cubicBezTo>
                  <a:cubicBezTo>
                    <a:pt x="707" y="131"/>
                    <a:pt x="707" y="133"/>
                    <a:pt x="707" y="134"/>
                  </a:cubicBezTo>
                  <a:moveTo>
                    <a:pt x="730" y="198"/>
                  </a:moveTo>
                  <a:cubicBezTo>
                    <a:pt x="725" y="171"/>
                    <a:pt x="719" y="146"/>
                    <a:pt x="711" y="123"/>
                  </a:cubicBezTo>
                  <a:cubicBezTo>
                    <a:pt x="712" y="122"/>
                    <a:pt x="713" y="122"/>
                    <a:pt x="714" y="121"/>
                  </a:cubicBezTo>
                  <a:cubicBezTo>
                    <a:pt x="721" y="147"/>
                    <a:pt x="726" y="173"/>
                    <a:pt x="730" y="198"/>
                  </a:cubicBezTo>
                  <a:moveTo>
                    <a:pt x="706" y="150"/>
                  </a:moveTo>
                  <a:cubicBezTo>
                    <a:pt x="706" y="147"/>
                    <a:pt x="705" y="145"/>
                    <a:pt x="705" y="142"/>
                  </a:cubicBezTo>
                  <a:cubicBezTo>
                    <a:pt x="704" y="137"/>
                    <a:pt x="702" y="131"/>
                    <a:pt x="701" y="125"/>
                  </a:cubicBezTo>
                  <a:cubicBezTo>
                    <a:pt x="701" y="123"/>
                    <a:pt x="700" y="121"/>
                    <a:pt x="700" y="119"/>
                  </a:cubicBezTo>
                  <a:cubicBezTo>
                    <a:pt x="700" y="120"/>
                    <a:pt x="701" y="121"/>
                    <a:pt x="702" y="121"/>
                  </a:cubicBezTo>
                  <a:cubicBezTo>
                    <a:pt x="703" y="126"/>
                    <a:pt x="705" y="132"/>
                    <a:pt x="706" y="137"/>
                  </a:cubicBezTo>
                  <a:cubicBezTo>
                    <a:pt x="706" y="139"/>
                    <a:pt x="706" y="141"/>
                    <a:pt x="706" y="143"/>
                  </a:cubicBezTo>
                  <a:cubicBezTo>
                    <a:pt x="706" y="145"/>
                    <a:pt x="706" y="147"/>
                    <a:pt x="706" y="149"/>
                  </a:cubicBezTo>
                  <a:cubicBezTo>
                    <a:pt x="706" y="150"/>
                    <a:pt x="706" y="150"/>
                    <a:pt x="706" y="150"/>
                  </a:cubicBezTo>
                  <a:moveTo>
                    <a:pt x="699" y="110"/>
                  </a:moveTo>
                  <a:cubicBezTo>
                    <a:pt x="699" y="109"/>
                    <a:pt x="699" y="109"/>
                    <a:pt x="699" y="109"/>
                  </a:cubicBezTo>
                  <a:cubicBezTo>
                    <a:pt x="699" y="110"/>
                    <a:pt x="699" y="110"/>
                    <a:pt x="699" y="110"/>
                  </a:cubicBezTo>
                  <a:cubicBezTo>
                    <a:pt x="699" y="110"/>
                    <a:pt x="699" y="110"/>
                    <a:pt x="699" y="110"/>
                  </a:cubicBezTo>
                  <a:moveTo>
                    <a:pt x="700" y="109"/>
                  </a:moveTo>
                  <a:cubicBezTo>
                    <a:pt x="700" y="108"/>
                    <a:pt x="700" y="108"/>
                    <a:pt x="700" y="108"/>
                  </a:cubicBezTo>
                  <a:cubicBezTo>
                    <a:pt x="700" y="109"/>
                    <a:pt x="700" y="109"/>
                    <a:pt x="700" y="109"/>
                  </a:cubicBezTo>
                  <a:cubicBezTo>
                    <a:pt x="700" y="109"/>
                    <a:pt x="700" y="109"/>
                    <a:pt x="700" y="109"/>
                  </a:cubicBezTo>
                  <a:moveTo>
                    <a:pt x="698" y="113"/>
                  </a:moveTo>
                  <a:cubicBezTo>
                    <a:pt x="698" y="110"/>
                    <a:pt x="697" y="107"/>
                    <a:pt x="697" y="105"/>
                  </a:cubicBezTo>
                  <a:cubicBezTo>
                    <a:pt x="697" y="106"/>
                    <a:pt x="697" y="107"/>
                    <a:pt x="698" y="108"/>
                  </a:cubicBezTo>
                  <a:cubicBezTo>
                    <a:pt x="698" y="109"/>
                    <a:pt x="698" y="110"/>
                    <a:pt x="699" y="111"/>
                  </a:cubicBezTo>
                  <a:cubicBezTo>
                    <a:pt x="699" y="112"/>
                    <a:pt x="699" y="112"/>
                    <a:pt x="698" y="113"/>
                  </a:cubicBezTo>
                  <a:moveTo>
                    <a:pt x="705" y="156"/>
                  </a:moveTo>
                  <a:cubicBezTo>
                    <a:pt x="703" y="151"/>
                    <a:pt x="702" y="145"/>
                    <a:pt x="700" y="140"/>
                  </a:cubicBezTo>
                  <a:cubicBezTo>
                    <a:pt x="699" y="136"/>
                    <a:pt x="698" y="132"/>
                    <a:pt x="697" y="128"/>
                  </a:cubicBezTo>
                  <a:cubicBezTo>
                    <a:pt x="695" y="120"/>
                    <a:pt x="692" y="112"/>
                    <a:pt x="690" y="104"/>
                  </a:cubicBezTo>
                  <a:cubicBezTo>
                    <a:pt x="691" y="105"/>
                    <a:pt x="693" y="105"/>
                    <a:pt x="694" y="105"/>
                  </a:cubicBezTo>
                  <a:cubicBezTo>
                    <a:pt x="695" y="105"/>
                    <a:pt x="695" y="105"/>
                    <a:pt x="696" y="105"/>
                  </a:cubicBezTo>
                  <a:cubicBezTo>
                    <a:pt x="697" y="111"/>
                    <a:pt x="698" y="116"/>
                    <a:pt x="700" y="122"/>
                  </a:cubicBezTo>
                  <a:cubicBezTo>
                    <a:pt x="700" y="125"/>
                    <a:pt x="701" y="128"/>
                    <a:pt x="701" y="130"/>
                  </a:cubicBezTo>
                  <a:cubicBezTo>
                    <a:pt x="703" y="136"/>
                    <a:pt x="704" y="143"/>
                    <a:pt x="705" y="149"/>
                  </a:cubicBezTo>
                  <a:cubicBezTo>
                    <a:pt x="706" y="151"/>
                    <a:pt x="706" y="152"/>
                    <a:pt x="706" y="154"/>
                  </a:cubicBezTo>
                  <a:cubicBezTo>
                    <a:pt x="706" y="154"/>
                    <a:pt x="706" y="155"/>
                    <a:pt x="706" y="155"/>
                  </a:cubicBezTo>
                  <a:cubicBezTo>
                    <a:pt x="706" y="155"/>
                    <a:pt x="705" y="156"/>
                    <a:pt x="705" y="156"/>
                  </a:cubicBezTo>
                  <a:moveTo>
                    <a:pt x="701" y="108"/>
                  </a:moveTo>
                  <a:cubicBezTo>
                    <a:pt x="700" y="106"/>
                    <a:pt x="699" y="105"/>
                    <a:pt x="699" y="104"/>
                  </a:cubicBezTo>
                  <a:cubicBezTo>
                    <a:pt x="701" y="103"/>
                    <a:pt x="702" y="101"/>
                    <a:pt x="703" y="99"/>
                  </a:cubicBezTo>
                  <a:cubicBezTo>
                    <a:pt x="704" y="101"/>
                    <a:pt x="704" y="103"/>
                    <a:pt x="705" y="105"/>
                  </a:cubicBezTo>
                  <a:cubicBezTo>
                    <a:pt x="703" y="106"/>
                    <a:pt x="702" y="107"/>
                    <a:pt x="701" y="108"/>
                  </a:cubicBezTo>
                  <a:moveTo>
                    <a:pt x="686" y="91"/>
                  </a:moveTo>
                  <a:cubicBezTo>
                    <a:pt x="685" y="86"/>
                    <a:pt x="683" y="81"/>
                    <a:pt x="682" y="77"/>
                  </a:cubicBezTo>
                  <a:cubicBezTo>
                    <a:pt x="682" y="77"/>
                    <a:pt x="682" y="77"/>
                    <a:pt x="682" y="77"/>
                  </a:cubicBezTo>
                  <a:cubicBezTo>
                    <a:pt x="683" y="79"/>
                    <a:pt x="684" y="80"/>
                    <a:pt x="685" y="82"/>
                  </a:cubicBezTo>
                  <a:cubicBezTo>
                    <a:pt x="687" y="84"/>
                    <a:pt x="688" y="86"/>
                    <a:pt x="689" y="88"/>
                  </a:cubicBezTo>
                  <a:cubicBezTo>
                    <a:pt x="688" y="89"/>
                    <a:pt x="687" y="90"/>
                    <a:pt x="686" y="91"/>
                  </a:cubicBezTo>
                  <a:moveTo>
                    <a:pt x="702" y="151"/>
                  </a:moveTo>
                  <a:cubicBezTo>
                    <a:pt x="702" y="150"/>
                    <a:pt x="702" y="149"/>
                    <a:pt x="701" y="149"/>
                  </a:cubicBezTo>
                  <a:cubicBezTo>
                    <a:pt x="700" y="146"/>
                    <a:pt x="699" y="142"/>
                    <a:pt x="698" y="139"/>
                  </a:cubicBezTo>
                  <a:cubicBezTo>
                    <a:pt x="697" y="136"/>
                    <a:pt x="696" y="133"/>
                    <a:pt x="695" y="129"/>
                  </a:cubicBezTo>
                  <a:cubicBezTo>
                    <a:pt x="693" y="126"/>
                    <a:pt x="692" y="123"/>
                    <a:pt x="691" y="120"/>
                  </a:cubicBezTo>
                  <a:cubicBezTo>
                    <a:pt x="690" y="117"/>
                    <a:pt x="688" y="114"/>
                    <a:pt x="687" y="110"/>
                  </a:cubicBezTo>
                  <a:cubicBezTo>
                    <a:pt x="686" y="107"/>
                    <a:pt x="684" y="104"/>
                    <a:pt x="683" y="101"/>
                  </a:cubicBezTo>
                  <a:cubicBezTo>
                    <a:pt x="682" y="98"/>
                    <a:pt x="680" y="95"/>
                    <a:pt x="679" y="92"/>
                  </a:cubicBezTo>
                  <a:cubicBezTo>
                    <a:pt x="677" y="88"/>
                    <a:pt x="676" y="85"/>
                    <a:pt x="675" y="82"/>
                  </a:cubicBezTo>
                  <a:cubicBezTo>
                    <a:pt x="673" y="79"/>
                    <a:pt x="671" y="76"/>
                    <a:pt x="670" y="73"/>
                  </a:cubicBezTo>
                  <a:cubicBezTo>
                    <a:pt x="668" y="70"/>
                    <a:pt x="667" y="67"/>
                    <a:pt x="665" y="64"/>
                  </a:cubicBezTo>
                  <a:cubicBezTo>
                    <a:pt x="664" y="61"/>
                    <a:pt x="662" y="58"/>
                    <a:pt x="661" y="54"/>
                  </a:cubicBezTo>
                  <a:cubicBezTo>
                    <a:pt x="660" y="53"/>
                    <a:pt x="659" y="51"/>
                    <a:pt x="658" y="50"/>
                  </a:cubicBezTo>
                  <a:cubicBezTo>
                    <a:pt x="659" y="50"/>
                    <a:pt x="660" y="51"/>
                    <a:pt x="660" y="52"/>
                  </a:cubicBezTo>
                  <a:cubicBezTo>
                    <a:pt x="662" y="53"/>
                    <a:pt x="663" y="55"/>
                    <a:pt x="665" y="56"/>
                  </a:cubicBezTo>
                  <a:cubicBezTo>
                    <a:pt x="667" y="59"/>
                    <a:pt x="669" y="61"/>
                    <a:pt x="671" y="64"/>
                  </a:cubicBezTo>
                  <a:cubicBezTo>
                    <a:pt x="673" y="65"/>
                    <a:pt x="674" y="67"/>
                    <a:pt x="675" y="68"/>
                  </a:cubicBezTo>
                  <a:cubicBezTo>
                    <a:pt x="677" y="70"/>
                    <a:pt x="679" y="72"/>
                    <a:pt x="680" y="75"/>
                  </a:cubicBezTo>
                  <a:cubicBezTo>
                    <a:pt x="682" y="79"/>
                    <a:pt x="683" y="84"/>
                    <a:pt x="685" y="89"/>
                  </a:cubicBezTo>
                  <a:cubicBezTo>
                    <a:pt x="685" y="90"/>
                    <a:pt x="685" y="91"/>
                    <a:pt x="686" y="92"/>
                  </a:cubicBezTo>
                  <a:cubicBezTo>
                    <a:pt x="685" y="93"/>
                    <a:pt x="685" y="94"/>
                    <a:pt x="685" y="96"/>
                  </a:cubicBezTo>
                  <a:cubicBezTo>
                    <a:pt x="685" y="99"/>
                    <a:pt x="687" y="102"/>
                    <a:pt x="689" y="103"/>
                  </a:cubicBezTo>
                  <a:cubicBezTo>
                    <a:pt x="689" y="104"/>
                    <a:pt x="689" y="104"/>
                    <a:pt x="689" y="105"/>
                  </a:cubicBezTo>
                  <a:cubicBezTo>
                    <a:pt x="691" y="111"/>
                    <a:pt x="693" y="117"/>
                    <a:pt x="695" y="124"/>
                  </a:cubicBezTo>
                  <a:cubicBezTo>
                    <a:pt x="696" y="129"/>
                    <a:pt x="698" y="135"/>
                    <a:pt x="699" y="140"/>
                  </a:cubicBezTo>
                  <a:cubicBezTo>
                    <a:pt x="700" y="144"/>
                    <a:pt x="701" y="147"/>
                    <a:pt x="702" y="151"/>
                  </a:cubicBezTo>
                  <a:moveTo>
                    <a:pt x="690" y="87"/>
                  </a:moveTo>
                  <a:cubicBezTo>
                    <a:pt x="689" y="87"/>
                    <a:pt x="689" y="86"/>
                    <a:pt x="688" y="85"/>
                  </a:cubicBezTo>
                  <a:cubicBezTo>
                    <a:pt x="687" y="83"/>
                    <a:pt x="686" y="81"/>
                    <a:pt x="684" y="79"/>
                  </a:cubicBezTo>
                  <a:cubicBezTo>
                    <a:pt x="683" y="77"/>
                    <a:pt x="682" y="76"/>
                    <a:pt x="681" y="74"/>
                  </a:cubicBezTo>
                  <a:cubicBezTo>
                    <a:pt x="679" y="69"/>
                    <a:pt x="677" y="63"/>
                    <a:pt x="676" y="58"/>
                  </a:cubicBezTo>
                  <a:cubicBezTo>
                    <a:pt x="675" y="57"/>
                    <a:pt x="675" y="57"/>
                    <a:pt x="675" y="57"/>
                  </a:cubicBezTo>
                  <a:cubicBezTo>
                    <a:pt x="674" y="52"/>
                    <a:pt x="672" y="48"/>
                    <a:pt x="671" y="43"/>
                  </a:cubicBezTo>
                  <a:cubicBezTo>
                    <a:pt x="671" y="44"/>
                    <a:pt x="671" y="44"/>
                    <a:pt x="672" y="45"/>
                  </a:cubicBezTo>
                  <a:cubicBezTo>
                    <a:pt x="673" y="49"/>
                    <a:pt x="675" y="52"/>
                    <a:pt x="677" y="56"/>
                  </a:cubicBezTo>
                  <a:cubicBezTo>
                    <a:pt x="679" y="60"/>
                    <a:pt x="681" y="65"/>
                    <a:pt x="683" y="69"/>
                  </a:cubicBezTo>
                  <a:cubicBezTo>
                    <a:pt x="684" y="73"/>
                    <a:pt x="686" y="76"/>
                    <a:pt x="687" y="80"/>
                  </a:cubicBezTo>
                  <a:cubicBezTo>
                    <a:pt x="688" y="82"/>
                    <a:pt x="689" y="85"/>
                    <a:pt x="690" y="87"/>
                  </a:cubicBezTo>
                  <a:cubicBezTo>
                    <a:pt x="690" y="87"/>
                    <a:pt x="690" y="87"/>
                    <a:pt x="690" y="87"/>
                  </a:cubicBezTo>
                  <a:moveTo>
                    <a:pt x="644" y="27"/>
                  </a:moveTo>
                  <a:cubicBezTo>
                    <a:pt x="644" y="26"/>
                    <a:pt x="644" y="26"/>
                    <a:pt x="644" y="26"/>
                  </a:cubicBezTo>
                  <a:cubicBezTo>
                    <a:pt x="644" y="26"/>
                    <a:pt x="644" y="26"/>
                    <a:pt x="644" y="27"/>
                  </a:cubicBezTo>
                  <a:moveTo>
                    <a:pt x="637" y="224"/>
                  </a:moveTo>
                  <a:cubicBezTo>
                    <a:pt x="636" y="224"/>
                    <a:pt x="634" y="224"/>
                    <a:pt x="633" y="223"/>
                  </a:cubicBezTo>
                  <a:cubicBezTo>
                    <a:pt x="631" y="222"/>
                    <a:pt x="628" y="222"/>
                    <a:pt x="625" y="221"/>
                  </a:cubicBezTo>
                  <a:cubicBezTo>
                    <a:pt x="623" y="221"/>
                    <a:pt x="622" y="220"/>
                    <a:pt x="620" y="220"/>
                  </a:cubicBezTo>
                  <a:cubicBezTo>
                    <a:pt x="616" y="219"/>
                    <a:pt x="611" y="217"/>
                    <a:pt x="607" y="216"/>
                  </a:cubicBezTo>
                  <a:cubicBezTo>
                    <a:pt x="605" y="216"/>
                    <a:pt x="604" y="216"/>
                    <a:pt x="602" y="216"/>
                  </a:cubicBezTo>
                  <a:cubicBezTo>
                    <a:pt x="601" y="215"/>
                    <a:pt x="601" y="215"/>
                    <a:pt x="601" y="215"/>
                  </a:cubicBezTo>
                  <a:cubicBezTo>
                    <a:pt x="601" y="215"/>
                    <a:pt x="602" y="214"/>
                    <a:pt x="602" y="214"/>
                  </a:cubicBezTo>
                  <a:cubicBezTo>
                    <a:pt x="602" y="209"/>
                    <a:pt x="598" y="205"/>
                    <a:pt x="593" y="205"/>
                  </a:cubicBezTo>
                  <a:cubicBezTo>
                    <a:pt x="595" y="176"/>
                    <a:pt x="596" y="147"/>
                    <a:pt x="598" y="117"/>
                  </a:cubicBezTo>
                  <a:cubicBezTo>
                    <a:pt x="598" y="114"/>
                    <a:pt x="598" y="110"/>
                    <a:pt x="599" y="107"/>
                  </a:cubicBezTo>
                  <a:cubicBezTo>
                    <a:pt x="599" y="94"/>
                    <a:pt x="600" y="81"/>
                    <a:pt x="600" y="69"/>
                  </a:cubicBezTo>
                  <a:cubicBezTo>
                    <a:pt x="601" y="61"/>
                    <a:pt x="601" y="53"/>
                    <a:pt x="602" y="45"/>
                  </a:cubicBezTo>
                  <a:cubicBezTo>
                    <a:pt x="602" y="39"/>
                    <a:pt x="602" y="33"/>
                    <a:pt x="602" y="26"/>
                  </a:cubicBezTo>
                  <a:cubicBezTo>
                    <a:pt x="602" y="26"/>
                    <a:pt x="602" y="26"/>
                    <a:pt x="602" y="26"/>
                  </a:cubicBezTo>
                  <a:cubicBezTo>
                    <a:pt x="603" y="26"/>
                    <a:pt x="604" y="26"/>
                    <a:pt x="604" y="26"/>
                  </a:cubicBezTo>
                  <a:cubicBezTo>
                    <a:pt x="605" y="31"/>
                    <a:pt x="607" y="37"/>
                    <a:pt x="608" y="42"/>
                  </a:cubicBezTo>
                  <a:cubicBezTo>
                    <a:pt x="608" y="45"/>
                    <a:pt x="609" y="48"/>
                    <a:pt x="610" y="50"/>
                  </a:cubicBezTo>
                  <a:cubicBezTo>
                    <a:pt x="611" y="55"/>
                    <a:pt x="612" y="61"/>
                    <a:pt x="613" y="66"/>
                  </a:cubicBezTo>
                  <a:cubicBezTo>
                    <a:pt x="614" y="69"/>
                    <a:pt x="615" y="73"/>
                    <a:pt x="615" y="76"/>
                  </a:cubicBezTo>
                  <a:cubicBezTo>
                    <a:pt x="616" y="81"/>
                    <a:pt x="617" y="86"/>
                    <a:pt x="618" y="91"/>
                  </a:cubicBezTo>
                  <a:cubicBezTo>
                    <a:pt x="619" y="95"/>
                    <a:pt x="620" y="98"/>
                    <a:pt x="621" y="102"/>
                  </a:cubicBezTo>
                  <a:cubicBezTo>
                    <a:pt x="622" y="107"/>
                    <a:pt x="623" y="112"/>
                    <a:pt x="624" y="116"/>
                  </a:cubicBezTo>
                  <a:cubicBezTo>
                    <a:pt x="625" y="121"/>
                    <a:pt x="626" y="126"/>
                    <a:pt x="626" y="130"/>
                  </a:cubicBezTo>
                  <a:cubicBezTo>
                    <a:pt x="627" y="134"/>
                    <a:pt x="628" y="138"/>
                    <a:pt x="629" y="143"/>
                  </a:cubicBezTo>
                  <a:cubicBezTo>
                    <a:pt x="630" y="147"/>
                    <a:pt x="631" y="152"/>
                    <a:pt x="632" y="157"/>
                  </a:cubicBezTo>
                  <a:cubicBezTo>
                    <a:pt x="633" y="162"/>
                    <a:pt x="634" y="166"/>
                    <a:pt x="634" y="170"/>
                  </a:cubicBezTo>
                  <a:cubicBezTo>
                    <a:pt x="635" y="172"/>
                    <a:pt x="635" y="173"/>
                    <a:pt x="635" y="175"/>
                  </a:cubicBezTo>
                  <a:cubicBezTo>
                    <a:pt x="638" y="189"/>
                    <a:pt x="641" y="204"/>
                    <a:pt x="644" y="219"/>
                  </a:cubicBezTo>
                  <a:cubicBezTo>
                    <a:pt x="640" y="219"/>
                    <a:pt x="638" y="222"/>
                    <a:pt x="637" y="224"/>
                  </a:cubicBezTo>
                  <a:moveTo>
                    <a:pt x="644" y="219"/>
                  </a:moveTo>
                  <a:cubicBezTo>
                    <a:pt x="639" y="192"/>
                    <a:pt x="635" y="166"/>
                    <a:pt x="630" y="142"/>
                  </a:cubicBezTo>
                  <a:cubicBezTo>
                    <a:pt x="629" y="140"/>
                    <a:pt x="629" y="139"/>
                    <a:pt x="629" y="137"/>
                  </a:cubicBezTo>
                  <a:cubicBezTo>
                    <a:pt x="627" y="130"/>
                    <a:pt x="626" y="123"/>
                    <a:pt x="624" y="116"/>
                  </a:cubicBezTo>
                  <a:cubicBezTo>
                    <a:pt x="624" y="113"/>
                    <a:pt x="623" y="111"/>
                    <a:pt x="623" y="108"/>
                  </a:cubicBezTo>
                  <a:cubicBezTo>
                    <a:pt x="622" y="102"/>
                    <a:pt x="620" y="96"/>
                    <a:pt x="619" y="90"/>
                  </a:cubicBezTo>
                  <a:cubicBezTo>
                    <a:pt x="619" y="87"/>
                    <a:pt x="618" y="85"/>
                    <a:pt x="617" y="82"/>
                  </a:cubicBezTo>
                  <a:cubicBezTo>
                    <a:pt x="616" y="76"/>
                    <a:pt x="615" y="71"/>
                    <a:pt x="614" y="65"/>
                  </a:cubicBezTo>
                  <a:cubicBezTo>
                    <a:pt x="613" y="63"/>
                    <a:pt x="613" y="60"/>
                    <a:pt x="612" y="58"/>
                  </a:cubicBezTo>
                  <a:cubicBezTo>
                    <a:pt x="611" y="52"/>
                    <a:pt x="610" y="47"/>
                    <a:pt x="608" y="41"/>
                  </a:cubicBezTo>
                  <a:cubicBezTo>
                    <a:pt x="608" y="39"/>
                    <a:pt x="607" y="36"/>
                    <a:pt x="607" y="34"/>
                  </a:cubicBezTo>
                  <a:cubicBezTo>
                    <a:pt x="606" y="31"/>
                    <a:pt x="606" y="28"/>
                    <a:pt x="605" y="26"/>
                  </a:cubicBezTo>
                  <a:cubicBezTo>
                    <a:pt x="606" y="25"/>
                    <a:pt x="606" y="25"/>
                    <a:pt x="607" y="25"/>
                  </a:cubicBezTo>
                  <a:cubicBezTo>
                    <a:pt x="609" y="28"/>
                    <a:pt x="611" y="32"/>
                    <a:pt x="614" y="35"/>
                  </a:cubicBezTo>
                  <a:cubicBezTo>
                    <a:pt x="616" y="39"/>
                    <a:pt x="618" y="43"/>
                    <a:pt x="621" y="47"/>
                  </a:cubicBezTo>
                  <a:cubicBezTo>
                    <a:pt x="624" y="53"/>
                    <a:pt x="628" y="58"/>
                    <a:pt x="631" y="64"/>
                  </a:cubicBezTo>
                  <a:cubicBezTo>
                    <a:pt x="633" y="68"/>
                    <a:pt x="636" y="71"/>
                    <a:pt x="638" y="75"/>
                  </a:cubicBezTo>
                  <a:cubicBezTo>
                    <a:pt x="641" y="81"/>
                    <a:pt x="645" y="88"/>
                    <a:pt x="649" y="94"/>
                  </a:cubicBezTo>
                  <a:cubicBezTo>
                    <a:pt x="650" y="97"/>
                    <a:pt x="652" y="100"/>
                    <a:pt x="653" y="103"/>
                  </a:cubicBezTo>
                  <a:cubicBezTo>
                    <a:pt x="658" y="112"/>
                    <a:pt x="663" y="121"/>
                    <a:pt x="668" y="129"/>
                  </a:cubicBezTo>
                  <a:cubicBezTo>
                    <a:pt x="668" y="130"/>
                    <a:pt x="668" y="130"/>
                    <a:pt x="668" y="130"/>
                  </a:cubicBezTo>
                  <a:cubicBezTo>
                    <a:pt x="673" y="139"/>
                    <a:pt x="677" y="148"/>
                    <a:pt x="682" y="156"/>
                  </a:cubicBezTo>
                  <a:cubicBezTo>
                    <a:pt x="683" y="159"/>
                    <a:pt x="684" y="162"/>
                    <a:pt x="686" y="165"/>
                  </a:cubicBezTo>
                  <a:cubicBezTo>
                    <a:pt x="688" y="171"/>
                    <a:pt x="691" y="177"/>
                    <a:pt x="694" y="182"/>
                  </a:cubicBezTo>
                  <a:cubicBezTo>
                    <a:pt x="696" y="186"/>
                    <a:pt x="697" y="189"/>
                    <a:pt x="699" y="193"/>
                  </a:cubicBezTo>
                  <a:cubicBezTo>
                    <a:pt x="701" y="198"/>
                    <a:pt x="703" y="203"/>
                    <a:pt x="705" y="208"/>
                  </a:cubicBezTo>
                  <a:cubicBezTo>
                    <a:pt x="707" y="211"/>
                    <a:pt x="708" y="215"/>
                    <a:pt x="710" y="219"/>
                  </a:cubicBezTo>
                  <a:cubicBezTo>
                    <a:pt x="711" y="221"/>
                    <a:pt x="711" y="223"/>
                    <a:pt x="712" y="224"/>
                  </a:cubicBezTo>
                  <a:cubicBezTo>
                    <a:pt x="711" y="225"/>
                    <a:pt x="709" y="226"/>
                    <a:pt x="709" y="227"/>
                  </a:cubicBezTo>
                  <a:cubicBezTo>
                    <a:pt x="708" y="227"/>
                    <a:pt x="708" y="227"/>
                    <a:pt x="708" y="227"/>
                  </a:cubicBezTo>
                  <a:cubicBezTo>
                    <a:pt x="707" y="226"/>
                    <a:pt x="705" y="225"/>
                    <a:pt x="704" y="225"/>
                  </a:cubicBezTo>
                  <a:cubicBezTo>
                    <a:pt x="702" y="224"/>
                    <a:pt x="701" y="224"/>
                    <a:pt x="700" y="223"/>
                  </a:cubicBezTo>
                  <a:cubicBezTo>
                    <a:pt x="698" y="223"/>
                    <a:pt x="696" y="222"/>
                    <a:pt x="694" y="222"/>
                  </a:cubicBezTo>
                  <a:cubicBezTo>
                    <a:pt x="693" y="221"/>
                    <a:pt x="692" y="221"/>
                    <a:pt x="691" y="221"/>
                  </a:cubicBezTo>
                  <a:cubicBezTo>
                    <a:pt x="688" y="220"/>
                    <a:pt x="684" y="220"/>
                    <a:pt x="681" y="220"/>
                  </a:cubicBezTo>
                  <a:cubicBezTo>
                    <a:pt x="680" y="220"/>
                    <a:pt x="680" y="220"/>
                    <a:pt x="680" y="220"/>
                  </a:cubicBezTo>
                  <a:cubicBezTo>
                    <a:pt x="678" y="220"/>
                    <a:pt x="675" y="220"/>
                    <a:pt x="672" y="221"/>
                  </a:cubicBezTo>
                  <a:cubicBezTo>
                    <a:pt x="671" y="221"/>
                    <a:pt x="670" y="221"/>
                    <a:pt x="669" y="221"/>
                  </a:cubicBezTo>
                  <a:cubicBezTo>
                    <a:pt x="667" y="221"/>
                    <a:pt x="666" y="222"/>
                    <a:pt x="664" y="222"/>
                  </a:cubicBezTo>
                  <a:cubicBezTo>
                    <a:pt x="663" y="222"/>
                    <a:pt x="661" y="223"/>
                    <a:pt x="660" y="223"/>
                  </a:cubicBezTo>
                  <a:cubicBezTo>
                    <a:pt x="658" y="223"/>
                    <a:pt x="657" y="224"/>
                    <a:pt x="655" y="224"/>
                  </a:cubicBezTo>
                  <a:cubicBezTo>
                    <a:pt x="654" y="224"/>
                    <a:pt x="654" y="224"/>
                    <a:pt x="654" y="224"/>
                  </a:cubicBezTo>
                  <a:cubicBezTo>
                    <a:pt x="653" y="221"/>
                    <a:pt x="650" y="218"/>
                    <a:pt x="646" y="218"/>
                  </a:cubicBezTo>
                  <a:cubicBezTo>
                    <a:pt x="645" y="218"/>
                    <a:pt x="645" y="218"/>
                    <a:pt x="644" y="219"/>
                  </a:cubicBezTo>
                  <a:moveTo>
                    <a:pt x="713" y="224"/>
                  </a:moveTo>
                  <a:cubicBezTo>
                    <a:pt x="712" y="222"/>
                    <a:pt x="711" y="219"/>
                    <a:pt x="710" y="217"/>
                  </a:cubicBezTo>
                  <a:cubicBezTo>
                    <a:pt x="709" y="214"/>
                    <a:pt x="707" y="211"/>
                    <a:pt x="706" y="207"/>
                  </a:cubicBezTo>
                  <a:cubicBezTo>
                    <a:pt x="703" y="200"/>
                    <a:pt x="700" y="194"/>
                    <a:pt x="697" y="187"/>
                  </a:cubicBezTo>
                  <a:cubicBezTo>
                    <a:pt x="696" y="184"/>
                    <a:pt x="695" y="182"/>
                    <a:pt x="694" y="180"/>
                  </a:cubicBezTo>
                  <a:cubicBezTo>
                    <a:pt x="690" y="172"/>
                    <a:pt x="686" y="164"/>
                    <a:pt x="683" y="157"/>
                  </a:cubicBezTo>
                  <a:cubicBezTo>
                    <a:pt x="681" y="154"/>
                    <a:pt x="680" y="151"/>
                    <a:pt x="678" y="148"/>
                  </a:cubicBezTo>
                  <a:cubicBezTo>
                    <a:pt x="675" y="142"/>
                    <a:pt x="672" y="136"/>
                    <a:pt x="669" y="130"/>
                  </a:cubicBezTo>
                  <a:cubicBezTo>
                    <a:pt x="668" y="127"/>
                    <a:pt x="666" y="124"/>
                    <a:pt x="664" y="120"/>
                  </a:cubicBezTo>
                  <a:cubicBezTo>
                    <a:pt x="661" y="115"/>
                    <a:pt x="658" y="109"/>
                    <a:pt x="655" y="103"/>
                  </a:cubicBezTo>
                  <a:cubicBezTo>
                    <a:pt x="653" y="100"/>
                    <a:pt x="651" y="96"/>
                    <a:pt x="649" y="93"/>
                  </a:cubicBezTo>
                  <a:cubicBezTo>
                    <a:pt x="646" y="87"/>
                    <a:pt x="642" y="82"/>
                    <a:pt x="639" y="76"/>
                  </a:cubicBezTo>
                  <a:cubicBezTo>
                    <a:pt x="637" y="72"/>
                    <a:pt x="635" y="68"/>
                    <a:pt x="632" y="65"/>
                  </a:cubicBezTo>
                  <a:cubicBezTo>
                    <a:pt x="629" y="59"/>
                    <a:pt x="626" y="53"/>
                    <a:pt x="622" y="48"/>
                  </a:cubicBezTo>
                  <a:cubicBezTo>
                    <a:pt x="620" y="44"/>
                    <a:pt x="618" y="40"/>
                    <a:pt x="615" y="36"/>
                  </a:cubicBezTo>
                  <a:cubicBezTo>
                    <a:pt x="613" y="32"/>
                    <a:pt x="610" y="28"/>
                    <a:pt x="608" y="24"/>
                  </a:cubicBezTo>
                  <a:cubicBezTo>
                    <a:pt x="608" y="24"/>
                    <a:pt x="608" y="24"/>
                    <a:pt x="608" y="24"/>
                  </a:cubicBezTo>
                  <a:cubicBezTo>
                    <a:pt x="610" y="27"/>
                    <a:pt x="612" y="30"/>
                    <a:pt x="615" y="33"/>
                  </a:cubicBezTo>
                  <a:cubicBezTo>
                    <a:pt x="617" y="36"/>
                    <a:pt x="620" y="40"/>
                    <a:pt x="623" y="44"/>
                  </a:cubicBezTo>
                  <a:cubicBezTo>
                    <a:pt x="626" y="48"/>
                    <a:pt x="629" y="52"/>
                    <a:pt x="632" y="57"/>
                  </a:cubicBezTo>
                  <a:cubicBezTo>
                    <a:pt x="635" y="60"/>
                    <a:pt x="637" y="64"/>
                    <a:pt x="640" y="67"/>
                  </a:cubicBezTo>
                  <a:cubicBezTo>
                    <a:pt x="643" y="72"/>
                    <a:pt x="646" y="76"/>
                    <a:pt x="649" y="80"/>
                  </a:cubicBezTo>
                  <a:cubicBezTo>
                    <a:pt x="651" y="84"/>
                    <a:pt x="654" y="87"/>
                    <a:pt x="656" y="91"/>
                  </a:cubicBezTo>
                  <a:cubicBezTo>
                    <a:pt x="659" y="95"/>
                    <a:pt x="661" y="100"/>
                    <a:pt x="664" y="104"/>
                  </a:cubicBezTo>
                  <a:cubicBezTo>
                    <a:pt x="666" y="108"/>
                    <a:pt x="668" y="111"/>
                    <a:pt x="671" y="115"/>
                  </a:cubicBezTo>
                  <a:cubicBezTo>
                    <a:pt x="673" y="119"/>
                    <a:pt x="676" y="124"/>
                    <a:pt x="678" y="128"/>
                  </a:cubicBezTo>
                  <a:cubicBezTo>
                    <a:pt x="680" y="131"/>
                    <a:pt x="682" y="135"/>
                    <a:pt x="684" y="138"/>
                  </a:cubicBezTo>
                  <a:cubicBezTo>
                    <a:pt x="686" y="143"/>
                    <a:pt x="689" y="147"/>
                    <a:pt x="691" y="152"/>
                  </a:cubicBezTo>
                  <a:cubicBezTo>
                    <a:pt x="693" y="155"/>
                    <a:pt x="695" y="158"/>
                    <a:pt x="696" y="161"/>
                  </a:cubicBezTo>
                  <a:cubicBezTo>
                    <a:pt x="696" y="162"/>
                    <a:pt x="697" y="163"/>
                    <a:pt x="697" y="164"/>
                  </a:cubicBezTo>
                  <a:cubicBezTo>
                    <a:pt x="697" y="165"/>
                    <a:pt x="697" y="165"/>
                    <a:pt x="697" y="165"/>
                  </a:cubicBezTo>
                  <a:cubicBezTo>
                    <a:pt x="697" y="168"/>
                    <a:pt x="699" y="171"/>
                    <a:pt x="701" y="172"/>
                  </a:cubicBezTo>
                  <a:cubicBezTo>
                    <a:pt x="702" y="174"/>
                    <a:pt x="703" y="175"/>
                    <a:pt x="703" y="177"/>
                  </a:cubicBezTo>
                  <a:cubicBezTo>
                    <a:pt x="705" y="179"/>
                    <a:pt x="706" y="182"/>
                    <a:pt x="707" y="184"/>
                  </a:cubicBezTo>
                  <a:cubicBezTo>
                    <a:pt x="709" y="189"/>
                    <a:pt x="711" y="194"/>
                    <a:pt x="713" y="199"/>
                  </a:cubicBezTo>
                  <a:cubicBezTo>
                    <a:pt x="710" y="200"/>
                    <a:pt x="707" y="203"/>
                    <a:pt x="707" y="207"/>
                  </a:cubicBezTo>
                  <a:cubicBezTo>
                    <a:pt x="707" y="212"/>
                    <a:pt x="711" y="216"/>
                    <a:pt x="716" y="217"/>
                  </a:cubicBezTo>
                  <a:cubicBezTo>
                    <a:pt x="716" y="219"/>
                    <a:pt x="716" y="221"/>
                    <a:pt x="716" y="223"/>
                  </a:cubicBezTo>
                  <a:cubicBezTo>
                    <a:pt x="715" y="223"/>
                    <a:pt x="714" y="224"/>
                    <a:pt x="713" y="224"/>
                  </a:cubicBezTo>
                  <a:moveTo>
                    <a:pt x="698" y="163"/>
                  </a:moveTo>
                  <a:cubicBezTo>
                    <a:pt x="697" y="161"/>
                    <a:pt x="696" y="160"/>
                    <a:pt x="696" y="159"/>
                  </a:cubicBezTo>
                  <a:cubicBezTo>
                    <a:pt x="694" y="155"/>
                    <a:pt x="691" y="150"/>
                    <a:pt x="689" y="146"/>
                  </a:cubicBezTo>
                  <a:cubicBezTo>
                    <a:pt x="687" y="142"/>
                    <a:pt x="685" y="139"/>
                    <a:pt x="683" y="136"/>
                  </a:cubicBezTo>
                  <a:cubicBezTo>
                    <a:pt x="681" y="131"/>
                    <a:pt x="678" y="127"/>
                    <a:pt x="676" y="122"/>
                  </a:cubicBezTo>
                  <a:cubicBezTo>
                    <a:pt x="674" y="119"/>
                    <a:pt x="672" y="115"/>
                    <a:pt x="670" y="112"/>
                  </a:cubicBezTo>
                  <a:cubicBezTo>
                    <a:pt x="667" y="107"/>
                    <a:pt x="664" y="103"/>
                    <a:pt x="661" y="98"/>
                  </a:cubicBezTo>
                  <a:cubicBezTo>
                    <a:pt x="659" y="95"/>
                    <a:pt x="657" y="92"/>
                    <a:pt x="655" y="88"/>
                  </a:cubicBezTo>
                  <a:cubicBezTo>
                    <a:pt x="652" y="83"/>
                    <a:pt x="648" y="78"/>
                    <a:pt x="645" y="73"/>
                  </a:cubicBezTo>
                  <a:cubicBezTo>
                    <a:pt x="643" y="70"/>
                    <a:pt x="641" y="67"/>
                    <a:pt x="639" y="64"/>
                  </a:cubicBezTo>
                  <a:cubicBezTo>
                    <a:pt x="633" y="57"/>
                    <a:pt x="628" y="49"/>
                    <a:pt x="622" y="41"/>
                  </a:cubicBezTo>
                  <a:cubicBezTo>
                    <a:pt x="619" y="37"/>
                    <a:pt x="617" y="34"/>
                    <a:pt x="614" y="31"/>
                  </a:cubicBezTo>
                  <a:cubicBezTo>
                    <a:pt x="612" y="28"/>
                    <a:pt x="610" y="26"/>
                    <a:pt x="609" y="24"/>
                  </a:cubicBezTo>
                  <a:cubicBezTo>
                    <a:pt x="610" y="23"/>
                    <a:pt x="611" y="22"/>
                    <a:pt x="611" y="20"/>
                  </a:cubicBezTo>
                  <a:cubicBezTo>
                    <a:pt x="613" y="21"/>
                    <a:pt x="615" y="21"/>
                    <a:pt x="616" y="22"/>
                  </a:cubicBezTo>
                  <a:cubicBezTo>
                    <a:pt x="619" y="23"/>
                    <a:pt x="621" y="24"/>
                    <a:pt x="623" y="25"/>
                  </a:cubicBezTo>
                  <a:cubicBezTo>
                    <a:pt x="625" y="26"/>
                    <a:pt x="627" y="27"/>
                    <a:pt x="629" y="28"/>
                  </a:cubicBezTo>
                  <a:cubicBezTo>
                    <a:pt x="632" y="30"/>
                    <a:pt x="634" y="31"/>
                    <a:pt x="636" y="32"/>
                  </a:cubicBezTo>
                  <a:cubicBezTo>
                    <a:pt x="638" y="34"/>
                    <a:pt x="640" y="35"/>
                    <a:pt x="642" y="36"/>
                  </a:cubicBezTo>
                  <a:cubicBezTo>
                    <a:pt x="644" y="38"/>
                    <a:pt x="646" y="40"/>
                    <a:pt x="648" y="41"/>
                  </a:cubicBezTo>
                  <a:cubicBezTo>
                    <a:pt x="650" y="43"/>
                    <a:pt x="652" y="44"/>
                    <a:pt x="654" y="46"/>
                  </a:cubicBezTo>
                  <a:cubicBezTo>
                    <a:pt x="654" y="46"/>
                    <a:pt x="655" y="47"/>
                    <a:pt x="655" y="47"/>
                  </a:cubicBezTo>
                  <a:cubicBezTo>
                    <a:pt x="674" y="82"/>
                    <a:pt x="690" y="118"/>
                    <a:pt x="703" y="156"/>
                  </a:cubicBezTo>
                  <a:cubicBezTo>
                    <a:pt x="700" y="157"/>
                    <a:pt x="698" y="160"/>
                    <a:pt x="698" y="163"/>
                  </a:cubicBezTo>
                  <a:moveTo>
                    <a:pt x="678" y="0"/>
                  </a:moveTo>
                  <a:cubicBezTo>
                    <a:pt x="677" y="0"/>
                    <a:pt x="677" y="0"/>
                    <a:pt x="677" y="0"/>
                  </a:cubicBezTo>
                  <a:cubicBezTo>
                    <a:pt x="677" y="2"/>
                    <a:pt x="678" y="4"/>
                    <a:pt x="679" y="6"/>
                  </a:cubicBezTo>
                  <a:cubicBezTo>
                    <a:pt x="680" y="10"/>
                    <a:pt x="682" y="14"/>
                    <a:pt x="683" y="19"/>
                  </a:cubicBezTo>
                  <a:cubicBezTo>
                    <a:pt x="692" y="41"/>
                    <a:pt x="699" y="64"/>
                    <a:pt x="705" y="87"/>
                  </a:cubicBezTo>
                  <a:cubicBezTo>
                    <a:pt x="706" y="89"/>
                    <a:pt x="706" y="91"/>
                    <a:pt x="707" y="92"/>
                  </a:cubicBezTo>
                  <a:cubicBezTo>
                    <a:pt x="708" y="97"/>
                    <a:pt x="709" y="101"/>
                    <a:pt x="710" y="105"/>
                  </a:cubicBezTo>
                  <a:cubicBezTo>
                    <a:pt x="709" y="105"/>
                    <a:pt x="709" y="105"/>
                    <a:pt x="708" y="105"/>
                  </a:cubicBezTo>
                  <a:cubicBezTo>
                    <a:pt x="707" y="105"/>
                    <a:pt x="707" y="105"/>
                    <a:pt x="706" y="105"/>
                  </a:cubicBezTo>
                  <a:cubicBezTo>
                    <a:pt x="705" y="102"/>
                    <a:pt x="704" y="99"/>
                    <a:pt x="704" y="96"/>
                  </a:cubicBezTo>
                  <a:cubicBezTo>
                    <a:pt x="704" y="96"/>
                    <a:pt x="704" y="96"/>
                    <a:pt x="704" y="96"/>
                  </a:cubicBezTo>
                  <a:cubicBezTo>
                    <a:pt x="704" y="94"/>
                    <a:pt x="703" y="93"/>
                    <a:pt x="702" y="91"/>
                  </a:cubicBezTo>
                  <a:cubicBezTo>
                    <a:pt x="702" y="88"/>
                    <a:pt x="701" y="86"/>
                    <a:pt x="700" y="83"/>
                  </a:cubicBezTo>
                  <a:cubicBezTo>
                    <a:pt x="699" y="80"/>
                    <a:pt x="699" y="76"/>
                    <a:pt x="698" y="73"/>
                  </a:cubicBezTo>
                  <a:cubicBezTo>
                    <a:pt x="696" y="66"/>
                    <a:pt x="694" y="59"/>
                    <a:pt x="692" y="52"/>
                  </a:cubicBezTo>
                  <a:cubicBezTo>
                    <a:pt x="691" y="48"/>
                    <a:pt x="690" y="45"/>
                    <a:pt x="689" y="41"/>
                  </a:cubicBezTo>
                  <a:cubicBezTo>
                    <a:pt x="687" y="34"/>
                    <a:pt x="684" y="27"/>
                    <a:pt x="682" y="20"/>
                  </a:cubicBezTo>
                  <a:cubicBezTo>
                    <a:pt x="681" y="17"/>
                    <a:pt x="680" y="14"/>
                    <a:pt x="679" y="11"/>
                  </a:cubicBezTo>
                  <a:cubicBezTo>
                    <a:pt x="678" y="7"/>
                    <a:pt x="677" y="4"/>
                    <a:pt x="676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676" y="3"/>
                    <a:pt x="677" y="6"/>
                    <a:pt x="678" y="8"/>
                  </a:cubicBezTo>
                  <a:cubicBezTo>
                    <a:pt x="680" y="15"/>
                    <a:pt x="682" y="22"/>
                    <a:pt x="684" y="29"/>
                  </a:cubicBezTo>
                  <a:cubicBezTo>
                    <a:pt x="685" y="33"/>
                    <a:pt x="686" y="36"/>
                    <a:pt x="688" y="40"/>
                  </a:cubicBezTo>
                  <a:cubicBezTo>
                    <a:pt x="691" y="50"/>
                    <a:pt x="694" y="61"/>
                    <a:pt x="697" y="72"/>
                  </a:cubicBezTo>
                  <a:cubicBezTo>
                    <a:pt x="697" y="75"/>
                    <a:pt x="698" y="78"/>
                    <a:pt x="699" y="81"/>
                  </a:cubicBezTo>
                  <a:cubicBezTo>
                    <a:pt x="700" y="83"/>
                    <a:pt x="700" y="86"/>
                    <a:pt x="701" y="89"/>
                  </a:cubicBezTo>
                  <a:cubicBezTo>
                    <a:pt x="701" y="89"/>
                    <a:pt x="701" y="89"/>
                    <a:pt x="701" y="89"/>
                  </a:cubicBezTo>
                  <a:cubicBezTo>
                    <a:pt x="700" y="88"/>
                    <a:pt x="700" y="88"/>
                    <a:pt x="700" y="88"/>
                  </a:cubicBezTo>
                  <a:cubicBezTo>
                    <a:pt x="699" y="83"/>
                    <a:pt x="698" y="79"/>
                    <a:pt x="696" y="75"/>
                  </a:cubicBezTo>
                  <a:cubicBezTo>
                    <a:pt x="695" y="69"/>
                    <a:pt x="693" y="64"/>
                    <a:pt x="691" y="58"/>
                  </a:cubicBezTo>
                  <a:cubicBezTo>
                    <a:pt x="689" y="54"/>
                    <a:pt x="688" y="49"/>
                    <a:pt x="686" y="45"/>
                  </a:cubicBezTo>
                  <a:cubicBezTo>
                    <a:pt x="684" y="40"/>
                    <a:pt x="682" y="34"/>
                    <a:pt x="680" y="29"/>
                  </a:cubicBezTo>
                  <a:cubicBezTo>
                    <a:pt x="679" y="25"/>
                    <a:pt x="677" y="21"/>
                    <a:pt x="675" y="16"/>
                  </a:cubicBezTo>
                  <a:cubicBezTo>
                    <a:pt x="673" y="11"/>
                    <a:pt x="671" y="6"/>
                    <a:pt x="669" y="1"/>
                  </a:cubicBezTo>
                  <a:cubicBezTo>
                    <a:pt x="669" y="0"/>
                    <a:pt x="669" y="0"/>
                    <a:pt x="669" y="0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669" y="4"/>
                    <a:pt x="671" y="7"/>
                    <a:pt x="672" y="11"/>
                  </a:cubicBezTo>
                  <a:cubicBezTo>
                    <a:pt x="674" y="15"/>
                    <a:pt x="676" y="19"/>
                    <a:pt x="677" y="23"/>
                  </a:cubicBezTo>
                  <a:cubicBezTo>
                    <a:pt x="680" y="29"/>
                    <a:pt x="682" y="35"/>
                    <a:pt x="684" y="41"/>
                  </a:cubicBezTo>
                  <a:cubicBezTo>
                    <a:pt x="685" y="45"/>
                    <a:pt x="687" y="49"/>
                    <a:pt x="688" y="53"/>
                  </a:cubicBezTo>
                  <a:cubicBezTo>
                    <a:pt x="691" y="59"/>
                    <a:pt x="693" y="66"/>
                    <a:pt x="695" y="73"/>
                  </a:cubicBezTo>
                  <a:cubicBezTo>
                    <a:pt x="696" y="76"/>
                    <a:pt x="697" y="80"/>
                    <a:pt x="698" y="83"/>
                  </a:cubicBezTo>
                  <a:cubicBezTo>
                    <a:pt x="699" y="85"/>
                    <a:pt x="699" y="86"/>
                    <a:pt x="700" y="88"/>
                  </a:cubicBezTo>
                  <a:cubicBezTo>
                    <a:pt x="698" y="87"/>
                    <a:pt x="696" y="86"/>
                    <a:pt x="694" y="86"/>
                  </a:cubicBezTo>
                  <a:cubicBezTo>
                    <a:pt x="693" y="86"/>
                    <a:pt x="693" y="86"/>
                    <a:pt x="692" y="87"/>
                  </a:cubicBezTo>
                  <a:cubicBezTo>
                    <a:pt x="689" y="79"/>
                    <a:pt x="687" y="72"/>
                    <a:pt x="685" y="65"/>
                  </a:cubicBezTo>
                  <a:cubicBezTo>
                    <a:pt x="684" y="62"/>
                    <a:pt x="682" y="58"/>
                    <a:pt x="681" y="55"/>
                  </a:cubicBezTo>
                  <a:cubicBezTo>
                    <a:pt x="679" y="48"/>
                    <a:pt x="677" y="41"/>
                    <a:pt x="674" y="35"/>
                  </a:cubicBezTo>
                  <a:cubicBezTo>
                    <a:pt x="673" y="31"/>
                    <a:pt x="672" y="27"/>
                    <a:pt x="670" y="23"/>
                  </a:cubicBezTo>
                  <a:cubicBezTo>
                    <a:pt x="668" y="17"/>
                    <a:pt x="666" y="11"/>
                    <a:pt x="663" y="5"/>
                  </a:cubicBezTo>
                  <a:cubicBezTo>
                    <a:pt x="663" y="3"/>
                    <a:pt x="662" y="2"/>
                    <a:pt x="662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663" y="5"/>
                    <a:pt x="664" y="10"/>
                    <a:pt x="666" y="15"/>
                  </a:cubicBezTo>
                  <a:cubicBezTo>
                    <a:pt x="668" y="20"/>
                    <a:pt x="670" y="25"/>
                    <a:pt x="672" y="29"/>
                  </a:cubicBezTo>
                  <a:cubicBezTo>
                    <a:pt x="673" y="35"/>
                    <a:pt x="675" y="40"/>
                    <a:pt x="677" y="45"/>
                  </a:cubicBezTo>
                  <a:cubicBezTo>
                    <a:pt x="679" y="50"/>
                    <a:pt x="680" y="55"/>
                    <a:pt x="682" y="60"/>
                  </a:cubicBezTo>
                  <a:cubicBezTo>
                    <a:pt x="684" y="65"/>
                    <a:pt x="686" y="70"/>
                    <a:pt x="687" y="76"/>
                  </a:cubicBezTo>
                  <a:cubicBezTo>
                    <a:pt x="688" y="79"/>
                    <a:pt x="689" y="82"/>
                    <a:pt x="690" y="85"/>
                  </a:cubicBezTo>
                  <a:cubicBezTo>
                    <a:pt x="689" y="83"/>
                    <a:pt x="688" y="81"/>
                    <a:pt x="687" y="78"/>
                  </a:cubicBezTo>
                  <a:cubicBezTo>
                    <a:pt x="686" y="74"/>
                    <a:pt x="684" y="70"/>
                    <a:pt x="682" y="67"/>
                  </a:cubicBezTo>
                  <a:cubicBezTo>
                    <a:pt x="681" y="62"/>
                    <a:pt x="679" y="58"/>
                    <a:pt x="677" y="54"/>
                  </a:cubicBezTo>
                  <a:cubicBezTo>
                    <a:pt x="675" y="50"/>
                    <a:pt x="673" y="46"/>
                    <a:pt x="671" y="43"/>
                  </a:cubicBezTo>
                  <a:cubicBezTo>
                    <a:pt x="670" y="41"/>
                    <a:pt x="669" y="38"/>
                    <a:pt x="668" y="36"/>
                  </a:cubicBezTo>
                  <a:cubicBezTo>
                    <a:pt x="667" y="32"/>
                    <a:pt x="665" y="27"/>
                    <a:pt x="664" y="23"/>
                  </a:cubicBezTo>
                  <a:cubicBezTo>
                    <a:pt x="663" y="20"/>
                    <a:pt x="661" y="16"/>
                    <a:pt x="660" y="13"/>
                  </a:cubicBezTo>
                  <a:cubicBezTo>
                    <a:pt x="659" y="9"/>
                    <a:pt x="657" y="5"/>
                    <a:pt x="656" y="0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657" y="7"/>
                    <a:pt x="659" y="13"/>
                    <a:pt x="662" y="20"/>
                  </a:cubicBezTo>
                  <a:cubicBezTo>
                    <a:pt x="663" y="23"/>
                    <a:pt x="664" y="27"/>
                    <a:pt x="666" y="31"/>
                  </a:cubicBezTo>
                  <a:cubicBezTo>
                    <a:pt x="665" y="30"/>
                    <a:pt x="665" y="30"/>
                    <a:pt x="665" y="30"/>
                  </a:cubicBezTo>
                  <a:cubicBezTo>
                    <a:pt x="663" y="26"/>
                    <a:pt x="661" y="22"/>
                    <a:pt x="659" y="19"/>
                  </a:cubicBezTo>
                  <a:cubicBezTo>
                    <a:pt x="657" y="15"/>
                    <a:pt x="655" y="10"/>
                    <a:pt x="653" y="6"/>
                  </a:cubicBezTo>
                  <a:cubicBezTo>
                    <a:pt x="652" y="4"/>
                    <a:pt x="651" y="2"/>
                    <a:pt x="650" y="0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650" y="3"/>
                    <a:pt x="651" y="5"/>
                    <a:pt x="653" y="8"/>
                  </a:cubicBezTo>
                  <a:cubicBezTo>
                    <a:pt x="655" y="12"/>
                    <a:pt x="657" y="17"/>
                    <a:pt x="660" y="21"/>
                  </a:cubicBezTo>
                  <a:cubicBezTo>
                    <a:pt x="662" y="25"/>
                    <a:pt x="663" y="28"/>
                    <a:pt x="665" y="32"/>
                  </a:cubicBezTo>
                  <a:cubicBezTo>
                    <a:pt x="666" y="34"/>
                    <a:pt x="667" y="35"/>
                    <a:pt x="668" y="37"/>
                  </a:cubicBezTo>
                  <a:cubicBezTo>
                    <a:pt x="670" y="43"/>
                    <a:pt x="672" y="48"/>
                    <a:pt x="674" y="54"/>
                  </a:cubicBezTo>
                  <a:cubicBezTo>
                    <a:pt x="675" y="59"/>
                    <a:pt x="677" y="65"/>
                    <a:pt x="679" y="70"/>
                  </a:cubicBezTo>
                  <a:cubicBezTo>
                    <a:pt x="679" y="71"/>
                    <a:pt x="679" y="71"/>
                    <a:pt x="679" y="72"/>
                  </a:cubicBezTo>
                  <a:cubicBezTo>
                    <a:pt x="679" y="72"/>
                    <a:pt x="679" y="72"/>
                    <a:pt x="679" y="72"/>
                  </a:cubicBezTo>
                  <a:cubicBezTo>
                    <a:pt x="678" y="70"/>
                    <a:pt x="676" y="68"/>
                    <a:pt x="675" y="66"/>
                  </a:cubicBezTo>
                  <a:cubicBezTo>
                    <a:pt x="673" y="64"/>
                    <a:pt x="671" y="62"/>
                    <a:pt x="669" y="60"/>
                  </a:cubicBezTo>
                  <a:cubicBezTo>
                    <a:pt x="667" y="58"/>
                    <a:pt x="666" y="56"/>
                    <a:pt x="664" y="54"/>
                  </a:cubicBezTo>
                  <a:cubicBezTo>
                    <a:pt x="662" y="52"/>
                    <a:pt x="660" y="50"/>
                    <a:pt x="658" y="48"/>
                  </a:cubicBezTo>
                  <a:cubicBezTo>
                    <a:pt x="657" y="47"/>
                    <a:pt x="657" y="47"/>
                    <a:pt x="657" y="47"/>
                  </a:cubicBezTo>
                  <a:cubicBezTo>
                    <a:pt x="657" y="47"/>
                    <a:pt x="656" y="46"/>
                    <a:pt x="656" y="45"/>
                  </a:cubicBezTo>
                  <a:cubicBezTo>
                    <a:pt x="654" y="42"/>
                    <a:pt x="652" y="39"/>
                    <a:pt x="651" y="36"/>
                  </a:cubicBezTo>
                  <a:cubicBezTo>
                    <a:pt x="649" y="33"/>
                    <a:pt x="647" y="30"/>
                    <a:pt x="646" y="27"/>
                  </a:cubicBezTo>
                  <a:cubicBezTo>
                    <a:pt x="644" y="24"/>
                    <a:pt x="642" y="21"/>
                    <a:pt x="640" y="18"/>
                  </a:cubicBezTo>
                  <a:cubicBezTo>
                    <a:pt x="638" y="15"/>
                    <a:pt x="637" y="12"/>
                    <a:pt x="635" y="9"/>
                  </a:cubicBezTo>
                  <a:cubicBezTo>
                    <a:pt x="633" y="6"/>
                    <a:pt x="631" y="3"/>
                    <a:pt x="629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629" y="1"/>
                    <a:pt x="629" y="2"/>
                    <a:pt x="630" y="3"/>
                  </a:cubicBezTo>
                  <a:cubicBezTo>
                    <a:pt x="635" y="10"/>
                    <a:pt x="639" y="18"/>
                    <a:pt x="644" y="25"/>
                  </a:cubicBezTo>
                  <a:cubicBezTo>
                    <a:pt x="639" y="17"/>
                    <a:pt x="633" y="9"/>
                    <a:pt x="628" y="0"/>
                  </a:cubicBezTo>
                  <a:cubicBezTo>
                    <a:pt x="627" y="0"/>
                    <a:pt x="627" y="0"/>
                    <a:pt x="627" y="0"/>
                  </a:cubicBezTo>
                  <a:cubicBezTo>
                    <a:pt x="637" y="15"/>
                    <a:pt x="646" y="30"/>
                    <a:pt x="654" y="45"/>
                  </a:cubicBezTo>
                  <a:cubicBezTo>
                    <a:pt x="654" y="44"/>
                    <a:pt x="653" y="44"/>
                    <a:pt x="653" y="44"/>
                  </a:cubicBezTo>
                  <a:cubicBezTo>
                    <a:pt x="651" y="42"/>
                    <a:pt x="648" y="40"/>
                    <a:pt x="646" y="38"/>
                  </a:cubicBezTo>
                  <a:cubicBezTo>
                    <a:pt x="644" y="37"/>
                    <a:pt x="643" y="36"/>
                    <a:pt x="641" y="35"/>
                  </a:cubicBezTo>
                  <a:cubicBezTo>
                    <a:pt x="639" y="33"/>
                    <a:pt x="636" y="31"/>
                    <a:pt x="633" y="30"/>
                  </a:cubicBezTo>
                  <a:cubicBezTo>
                    <a:pt x="632" y="29"/>
                    <a:pt x="630" y="28"/>
                    <a:pt x="629" y="27"/>
                  </a:cubicBezTo>
                  <a:cubicBezTo>
                    <a:pt x="626" y="25"/>
                    <a:pt x="622" y="24"/>
                    <a:pt x="619" y="22"/>
                  </a:cubicBezTo>
                  <a:cubicBezTo>
                    <a:pt x="618" y="22"/>
                    <a:pt x="617" y="21"/>
                    <a:pt x="616" y="21"/>
                  </a:cubicBezTo>
                  <a:cubicBezTo>
                    <a:pt x="614" y="20"/>
                    <a:pt x="613" y="20"/>
                    <a:pt x="611" y="19"/>
                  </a:cubicBezTo>
                  <a:cubicBezTo>
                    <a:pt x="612" y="18"/>
                    <a:pt x="612" y="18"/>
                    <a:pt x="612" y="17"/>
                  </a:cubicBezTo>
                  <a:cubicBezTo>
                    <a:pt x="612" y="11"/>
                    <a:pt x="608" y="7"/>
                    <a:pt x="602" y="7"/>
                  </a:cubicBezTo>
                  <a:cubicBezTo>
                    <a:pt x="601" y="7"/>
                    <a:pt x="600" y="7"/>
                    <a:pt x="599" y="8"/>
                  </a:cubicBezTo>
                  <a:cubicBezTo>
                    <a:pt x="597" y="5"/>
                    <a:pt x="596" y="3"/>
                    <a:pt x="595" y="0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595" y="3"/>
                    <a:pt x="596" y="6"/>
                    <a:pt x="598" y="8"/>
                  </a:cubicBezTo>
                  <a:cubicBezTo>
                    <a:pt x="596" y="9"/>
                    <a:pt x="595" y="11"/>
                    <a:pt x="594" y="12"/>
                  </a:cubicBezTo>
                  <a:cubicBezTo>
                    <a:pt x="593" y="12"/>
                    <a:pt x="591" y="11"/>
                    <a:pt x="590" y="10"/>
                  </a:cubicBezTo>
                  <a:cubicBezTo>
                    <a:pt x="588" y="9"/>
                    <a:pt x="585" y="9"/>
                    <a:pt x="583" y="8"/>
                  </a:cubicBezTo>
                  <a:cubicBezTo>
                    <a:pt x="581" y="7"/>
                    <a:pt x="579" y="6"/>
                    <a:pt x="577" y="5"/>
                  </a:cubicBezTo>
                  <a:cubicBezTo>
                    <a:pt x="575" y="4"/>
                    <a:pt x="572" y="4"/>
                    <a:pt x="570" y="3"/>
                  </a:cubicBezTo>
                  <a:cubicBezTo>
                    <a:pt x="568" y="2"/>
                    <a:pt x="566" y="2"/>
                    <a:pt x="563" y="1"/>
                  </a:cubicBezTo>
                  <a:cubicBezTo>
                    <a:pt x="562" y="1"/>
                    <a:pt x="561" y="1"/>
                    <a:pt x="560" y="0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559" y="1"/>
                    <a:pt x="561" y="1"/>
                    <a:pt x="563" y="2"/>
                  </a:cubicBezTo>
                  <a:cubicBezTo>
                    <a:pt x="565" y="2"/>
                    <a:pt x="567" y="3"/>
                    <a:pt x="569" y="4"/>
                  </a:cubicBezTo>
                  <a:cubicBezTo>
                    <a:pt x="572" y="5"/>
                    <a:pt x="574" y="5"/>
                    <a:pt x="577" y="6"/>
                  </a:cubicBezTo>
                  <a:cubicBezTo>
                    <a:pt x="579" y="7"/>
                    <a:pt x="581" y="8"/>
                    <a:pt x="583" y="8"/>
                  </a:cubicBezTo>
                  <a:cubicBezTo>
                    <a:pt x="585" y="9"/>
                    <a:pt x="587" y="10"/>
                    <a:pt x="590" y="11"/>
                  </a:cubicBezTo>
                  <a:cubicBezTo>
                    <a:pt x="591" y="12"/>
                    <a:pt x="592" y="12"/>
                    <a:pt x="594" y="13"/>
                  </a:cubicBezTo>
                  <a:cubicBezTo>
                    <a:pt x="593" y="14"/>
                    <a:pt x="593" y="15"/>
                    <a:pt x="593" y="17"/>
                  </a:cubicBezTo>
                  <a:cubicBezTo>
                    <a:pt x="593" y="22"/>
                    <a:pt x="597" y="25"/>
                    <a:pt x="602" y="26"/>
                  </a:cubicBezTo>
                  <a:cubicBezTo>
                    <a:pt x="601" y="39"/>
                    <a:pt x="600" y="52"/>
                    <a:pt x="600" y="64"/>
                  </a:cubicBezTo>
                  <a:cubicBezTo>
                    <a:pt x="600" y="65"/>
                    <a:pt x="600" y="66"/>
                    <a:pt x="600" y="67"/>
                  </a:cubicBezTo>
                  <a:cubicBezTo>
                    <a:pt x="600" y="69"/>
                    <a:pt x="600" y="70"/>
                    <a:pt x="600" y="71"/>
                  </a:cubicBezTo>
                  <a:cubicBezTo>
                    <a:pt x="597" y="117"/>
                    <a:pt x="595" y="161"/>
                    <a:pt x="592" y="205"/>
                  </a:cubicBezTo>
                  <a:cubicBezTo>
                    <a:pt x="592" y="205"/>
                    <a:pt x="592" y="205"/>
                    <a:pt x="592" y="205"/>
                  </a:cubicBezTo>
                  <a:cubicBezTo>
                    <a:pt x="591" y="205"/>
                    <a:pt x="589" y="205"/>
                    <a:pt x="588" y="206"/>
                  </a:cubicBezTo>
                  <a:cubicBezTo>
                    <a:pt x="560" y="155"/>
                    <a:pt x="533" y="106"/>
                    <a:pt x="503" y="55"/>
                  </a:cubicBezTo>
                  <a:cubicBezTo>
                    <a:pt x="503" y="56"/>
                    <a:pt x="503" y="56"/>
                    <a:pt x="503" y="56"/>
                  </a:cubicBezTo>
                  <a:cubicBezTo>
                    <a:pt x="508" y="64"/>
                    <a:pt x="512" y="72"/>
                    <a:pt x="517" y="80"/>
                  </a:cubicBezTo>
                  <a:cubicBezTo>
                    <a:pt x="529" y="102"/>
                    <a:pt x="542" y="124"/>
                    <a:pt x="554" y="146"/>
                  </a:cubicBezTo>
                  <a:cubicBezTo>
                    <a:pt x="556" y="150"/>
                    <a:pt x="559" y="154"/>
                    <a:pt x="561" y="158"/>
                  </a:cubicBezTo>
                  <a:cubicBezTo>
                    <a:pt x="570" y="174"/>
                    <a:pt x="578" y="190"/>
                    <a:pt x="587" y="206"/>
                  </a:cubicBezTo>
                  <a:cubicBezTo>
                    <a:pt x="587" y="206"/>
                    <a:pt x="586" y="207"/>
                    <a:pt x="585" y="207"/>
                  </a:cubicBezTo>
                  <a:cubicBezTo>
                    <a:pt x="583" y="205"/>
                    <a:pt x="581" y="204"/>
                    <a:pt x="579" y="202"/>
                  </a:cubicBezTo>
                  <a:cubicBezTo>
                    <a:pt x="574" y="197"/>
                    <a:pt x="568" y="192"/>
                    <a:pt x="563" y="187"/>
                  </a:cubicBezTo>
                  <a:cubicBezTo>
                    <a:pt x="556" y="182"/>
                    <a:pt x="550" y="176"/>
                    <a:pt x="544" y="171"/>
                  </a:cubicBezTo>
                  <a:cubicBezTo>
                    <a:pt x="540" y="167"/>
                    <a:pt x="537" y="164"/>
                    <a:pt x="533" y="161"/>
                  </a:cubicBezTo>
                  <a:cubicBezTo>
                    <a:pt x="525" y="154"/>
                    <a:pt x="516" y="146"/>
                    <a:pt x="507" y="139"/>
                  </a:cubicBezTo>
                  <a:cubicBezTo>
                    <a:pt x="506" y="138"/>
                    <a:pt x="505" y="137"/>
                    <a:pt x="503" y="136"/>
                  </a:cubicBezTo>
                  <a:cubicBezTo>
                    <a:pt x="503" y="137"/>
                    <a:pt x="503" y="137"/>
                    <a:pt x="503" y="137"/>
                  </a:cubicBezTo>
                  <a:cubicBezTo>
                    <a:pt x="510" y="143"/>
                    <a:pt x="517" y="148"/>
                    <a:pt x="524" y="154"/>
                  </a:cubicBezTo>
                  <a:cubicBezTo>
                    <a:pt x="527" y="157"/>
                    <a:pt x="530" y="160"/>
                    <a:pt x="533" y="163"/>
                  </a:cubicBezTo>
                  <a:cubicBezTo>
                    <a:pt x="542" y="170"/>
                    <a:pt x="550" y="177"/>
                    <a:pt x="559" y="185"/>
                  </a:cubicBezTo>
                  <a:cubicBezTo>
                    <a:pt x="560" y="186"/>
                    <a:pt x="562" y="187"/>
                    <a:pt x="563" y="188"/>
                  </a:cubicBezTo>
                  <a:cubicBezTo>
                    <a:pt x="570" y="195"/>
                    <a:pt x="578" y="202"/>
                    <a:pt x="585" y="208"/>
                  </a:cubicBezTo>
                  <a:cubicBezTo>
                    <a:pt x="584" y="210"/>
                    <a:pt x="583" y="212"/>
                    <a:pt x="583" y="214"/>
                  </a:cubicBezTo>
                  <a:cubicBezTo>
                    <a:pt x="583" y="219"/>
                    <a:pt x="587" y="223"/>
                    <a:pt x="592" y="223"/>
                  </a:cubicBezTo>
                  <a:cubicBezTo>
                    <a:pt x="593" y="223"/>
                    <a:pt x="594" y="223"/>
                    <a:pt x="595" y="223"/>
                  </a:cubicBezTo>
                  <a:cubicBezTo>
                    <a:pt x="597" y="228"/>
                    <a:pt x="598" y="232"/>
                    <a:pt x="600" y="237"/>
                  </a:cubicBezTo>
                  <a:cubicBezTo>
                    <a:pt x="602" y="242"/>
                    <a:pt x="604" y="247"/>
                    <a:pt x="606" y="252"/>
                  </a:cubicBezTo>
                  <a:cubicBezTo>
                    <a:pt x="607" y="252"/>
                    <a:pt x="607" y="252"/>
                    <a:pt x="607" y="252"/>
                  </a:cubicBezTo>
                  <a:cubicBezTo>
                    <a:pt x="605" y="247"/>
                    <a:pt x="603" y="241"/>
                    <a:pt x="600" y="235"/>
                  </a:cubicBezTo>
                  <a:cubicBezTo>
                    <a:pt x="599" y="231"/>
                    <a:pt x="597" y="227"/>
                    <a:pt x="596" y="223"/>
                  </a:cubicBezTo>
                  <a:cubicBezTo>
                    <a:pt x="599" y="222"/>
                    <a:pt x="600" y="219"/>
                    <a:pt x="601" y="216"/>
                  </a:cubicBezTo>
                  <a:cubicBezTo>
                    <a:pt x="603" y="217"/>
                    <a:pt x="605" y="217"/>
                    <a:pt x="607" y="217"/>
                  </a:cubicBezTo>
                  <a:cubicBezTo>
                    <a:pt x="609" y="218"/>
                    <a:pt x="612" y="219"/>
                    <a:pt x="615" y="219"/>
                  </a:cubicBezTo>
                  <a:cubicBezTo>
                    <a:pt x="617" y="220"/>
                    <a:pt x="619" y="220"/>
                    <a:pt x="620" y="221"/>
                  </a:cubicBezTo>
                  <a:cubicBezTo>
                    <a:pt x="623" y="221"/>
                    <a:pt x="626" y="222"/>
                    <a:pt x="629" y="223"/>
                  </a:cubicBezTo>
                  <a:cubicBezTo>
                    <a:pt x="631" y="224"/>
                    <a:pt x="634" y="224"/>
                    <a:pt x="637" y="225"/>
                  </a:cubicBezTo>
                  <a:cubicBezTo>
                    <a:pt x="637" y="226"/>
                    <a:pt x="636" y="227"/>
                    <a:pt x="636" y="228"/>
                  </a:cubicBezTo>
                  <a:cubicBezTo>
                    <a:pt x="636" y="233"/>
                    <a:pt x="640" y="237"/>
                    <a:pt x="645" y="237"/>
                  </a:cubicBezTo>
                  <a:cubicBezTo>
                    <a:pt x="645" y="242"/>
                    <a:pt x="645" y="247"/>
                    <a:pt x="645" y="252"/>
                  </a:cubicBezTo>
                  <a:cubicBezTo>
                    <a:pt x="646" y="252"/>
                    <a:pt x="646" y="252"/>
                    <a:pt x="646" y="252"/>
                  </a:cubicBezTo>
                  <a:cubicBezTo>
                    <a:pt x="646" y="247"/>
                    <a:pt x="646" y="242"/>
                    <a:pt x="646" y="237"/>
                  </a:cubicBezTo>
                  <a:cubicBezTo>
                    <a:pt x="649" y="237"/>
                    <a:pt x="651" y="236"/>
                    <a:pt x="653" y="234"/>
                  </a:cubicBezTo>
                  <a:cubicBezTo>
                    <a:pt x="653" y="234"/>
                    <a:pt x="654" y="235"/>
                    <a:pt x="655" y="235"/>
                  </a:cubicBezTo>
                  <a:cubicBezTo>
                    <a:pt x="656" y="237"/>
                    <a:pt x="658" y="238"/>
                    <a:pt x="659" y="239"/>
                  </a:cubicBezTo>
                  <a:cubicBezTo>
                    <a:pt x="661" y="241"/>
                    <a:pt x="663" y="242"/>
                    <a:pt x="665" y="244"/>
                  </a:cubicBezTo>
                  <a:cubicBezTo>
                    <a:pt x="664" y="245"/>
                    <a:pt x="663" y="247"/>
                    <a:pt x="663" y="249"/>
                  </a:cubicBezTo>
                  <a:cubicBezTo>
                    <a:pt x="663" y="250"/>
                    <a:pt x="663" y="251"/>
                    <a:pt x="663" y="252"/>
                  </a:cubicBezTo>
                  <a:cubicBezTo>
                    <a:pt x="681" y="252"/>
                    <a:pt x="681" y="252"/>
                    <a:pt x="681" y="252"/>
                  </a:cubicBezTo>
                  <a:cubicBezTo>
                    <a:pt x="681" y="251"/>
                    <a:pt x="682" y="250"/>
                    <a:pt x="682" y="249"/>
                  </a:cubicBezTo>
                  <a:cubicBezTo>
                    <a:pt x="682" y="247"/>
                    <a:pt x="681" y="245"/>
                    <a:pt x="680" y="244"/>
                  </a:cubicBezTo>
                  <a:cubicBezTo>
                    <a:pt x="680" y="244"/>
                    <a:pt x="680" y="244"/>
                    <a:pt x="680" y="244"/>
                  </a:cubicBezTo>
                  <a:cubicBezTo>
                    <a:pt x="681" y="243"/>
                    <a:pt x="682" y="242"/>
                    <a:pt x="683" y="242"/>
                  </a:cubicBezTo>
                  <a:cubicBezTo>
                    <a:pt x="683" y="241"/>
                    <a:pt x="684" y="241"/>
                    <a:pt x="685" y="240"/>
                  </a:cubicBezTo>
                  <a:cubicBezTo>
                    <a:pt x="686" y="240"/>
                    <a:pt x="687" y="239"/>
                    <a:pt x="687" y="239"/>
                  </a:cubicBezTo>
                  <a:cubicBezTo>
                    <a:pt x="688" y="238"/>
                    <a:pt x="689" y="238"/>
                    <a:pt x="690" y="238"/>
                  </a:cubicBezTo>
                  <a:cubicBezTo>
                    <a:pt x="690" y="237"/>
                    <a:pt x="691" y="237"/>
                    <a:pt x="692" y="236"/>
                  </a:cubicBezTo>
                  <a:cubicBezTo>
                    <a:pt x="693" y="236"/>
                    <a:pt x="693" y="236"/>
                    <a:pt x="694" y="235"/>
                  </a:cubicBezTo>
                  <a:cubicBezTo>
                    <a:pt x="695" y="235"/>
                    <a:pt x="696" y="235"/>
                    <a:pt x="696" y="234"/>
                  </a:cubicBezTo>
                  <a:cubicBezTo>
                    <a:pt x="697" y="234"/>
                    <a:pt x="698" y="234"/>
                    <a:pt x="699" y="234"/>
                  </a:cubicBezTo>
                  <a:cubicBezTo>
                    <a:pt x="699" y="233"/>
                    <a:pt x="700" y="233"/>
                    <a:pt x="701" y="233"/>
                  </a:cubicBezTo>
                  <a:cubicBezTo>
                    <a:pt x="702" y="233"/>
                    <a:pt x="702" y="233"/>
                    <a:pt x="703" y="232"/>
                  </a:cubicBezTo>
                  <a:cubicBezTo>
                    <a:pt x="704" y="232"/>
                    <a:pt x="704" y="232"/>
                    <a:pt x="705" y="232"/>
                  </a:cubicBezTo>
                  <a:cubicBezTo>
                    <a:pt x="705" y="232"/>
                    <a:pt x="706" y="232"/>
                    <a:pt x="707" y="232"/>
                  </a:cubicBezTo>
                  <a:cubicBezTo>
                    <a:pt x="706" y="233"/>
                    <a:pt x="706" y="233"/>
                    <a:pt x="706" y="233"/>
                  </a:cubicBezTo>
                  <a:cubicBezTo>
                    <a:pt x="706" y="236"/>
                    <a:pt x="708" y="239"/>
                    <a:pt x="710" y="240"/>
                  </a:cubicBezTo>
                  <a:cubicBezTo>
                    <a:pt x="710" y="242"/>
                    <a:pt x="709" y="243"/>
                    <a:pt x="708" y="244"/>
                  </a:cubicBezTo>
                  <a:cubicBezTo>
                    <a:pt x="708" y="245"/>
                    <a:pt x="708" y="245"/>
                    <a:pt x="708" y="245"/>
                  </a:cubicBezTo>
                  <a:cubicBezTo>
                    <a:pt x="707" y="247"/>
                    <a:pt x="706" y="250"/>
                    <a:pt x="704" y="252"/>
                  </a:cubicBezTo>
                  <a:cubicBezTo>
                    <a:pt x="704" y="252"/>
                    <a:pt x="704" y="252"/>
                    <a:pt x="704" y="252"/>
                  </a:cubicBezTo>
                  <a:cubicBezTo>
                    <a:pt x="705" y="252"/>
                    <a:pt x="705" y="252"/>
                    <a:pt x="705" y="252"/>
                  </a:cubicBezTo>
                  <a:cubicBezTo>
                    <a:pt x="706" y="250"/>
                    <a:pt x="707" y="248"/>
                    <a:pt x="708" y="246"/>
                  </a:cubicBezTo>
                  <a:cubicBezTo>
                    <a:pt x="709" y="245"/>
                    <a:pt x="709" y="245"/>
                    <a:pt x="709" y="245"/>
                  </a:cubicBezTo>
                  <a:cubicBezTo>
                    <a:pt x="710" y="244"/>
                    <a:pt x="710" y="242"/>
                    <a:pt x="711" y="241"/>
                  </a:cubicBezTo>
                  <a:cubicBezTo>
                    <a:pt x="713" y="242"/>
                    <a:pt x="714" y="242"/>
                    <a:pt x="716" y="242"/>
                  </a:cubicBezTo>
                  <a:cubicBezTo>
                    <a:pt x="716" y="246"/>
                    <a:pt x="716" y="249"/>
                    <a:pt x="716" y="252"/>
                  </a:cubicBezTo>
                  <a:cubicBezTo>
                    <a:pt x="717" y="252"/>
                    <a:pt x="717" y="252"/>
                    <a:pt x="717" y="252"/>
                  </a:cubicBezTo>
                  <a:cubicBezTo>
                    <a:pt x="717" y="251"/>
                    <a:pt x="717" y="250"/>
                    <a:pt x="717" y="248"/>
                  </a:cubicBezTo>
                  <a:cubicBezTo>
                    <a:pt x="717" y="247"/>
                    <a:pt x="717" y="245"/>
                    <a:pt x="717" y="244"/>
                  </a:cubicBezTo>
                  <a:cubicBezTo>
                    <a:pt x="717" y="243"/>
                    <a:pt x="717" y="243"/>
                    <a:pt x="717" y="242"/>
                  </a:cubicBezTo>
                  <a:cubicBezTo>
                    <a:pt x="717" y="242"/>
                    <a:pt x="718" y="242"/>
                    <a:pt x="718" y="242"/>
                  </a:cubicBezTo>
                  <a:cubicBezTo>
                    <a:pt x="719" y="244"/>
                    <a:pt x="720" y="245"/>
                    <a:pt x="720" y="247"/>
                  </a:cubicBezTo>
                  <a:cubicBezTo>
                    <a:pt x="721" y="249"/>
                    <a:pt x="721" y="251"/>
                    <a:pt x="722" y="252"/>
                  </a:cubicBezTo>
                  <a:cubicBezTo>
                    <a:pt x="723" y="252"/>
                    <a:pt x="723" y="252"/>
                    <a:pt x="723" y="252"/>
                  </a:cubicBezTo>
                  <a:cubicBezTo>
                    <a:pt x="722" y="252"/>
                    <a:pt x="722" y="251"/>
                    <a:pt x="722" y="251"/>
                  </a:cubicBezTo>
                  <a:cubicBezTo>
                    <a:pt x="721" y="248"/>
                    <a:pt x="720" y="245"/>
                    <a:pt x="719" y="242"/>
                  </a:cubicBezTo>
                  <a:cubicBezTo>
                    <a:pt x="720" y="241"/>
                    <a:pt x="720" y="241"/>
                    <a:pt x="721" y="241"/>
                  </a:cubicBezTo>
                  <a:cubicBezTo>
                    <a:pt x="721" y="241"/>
                    <a:pt x="721" y="241"/>
                    <a:pt x="722" y="242"/>
                  </a:cubicBezTo>
                  <a:cubicBezTo>
                    <a:pt x="723" y="243"/>
                    <a:pt x="724" y="245"/>
                    <a:pt x="725" y="247"/>
                  </a:cubicBezTo>
                  <a:cubicBezTo>
                    <a:pt x="725" y="248"/>
                    <a:pt x="726" y="249"/>
                    <a:pt x="726" y="250"/>
                  </a:cubicBezTo>
                  <a:cubicBezTo>
                    <a:pt x="726" y="251"/>
                    <a:pt x="726" y="251"/>
                    <a:pt x="726" y="251"/>
                  </a:cubicBezTo>
                  <a:cubicBezTo>
                    <a:pt x="726" y="252"/>
                    <a:pt x="726" y="252"/>
                    <a:pt x="726" y="252"/>
                  </a:cubicBezTo>
                  <a:cubicBezTo>
                    <a:pt x="745" y="252"/>
                    <a:pt x="745" y="252"/>
                    <a:pt x="745" y="252"/>
                  </a:cubicBezTo>
                  <a:cubicBezTo>
                    <a:pt x="745" y="252"/>
                    <a:pt x="745" y="252"/>
                    <a:pt x="745" y="251"/>
                  </a:cubicBezTo>
                  <a:cubicBezTo>
                    <a:pt x="745" y="247"/>
                    <a:pt x="743" y="244"/>
                    <a:pt x="739" y="243"/>
                  </a:cubicBezTo>
                  <a:cubicBezTo>
                    <a:pt x="738" y="235"/>
                    <a:pt x="737" y="227"/>
                    <a:pt x="735" y="220"/>
                  </a:cubicBezTo>
                  <a:cubicBezTo>
                    <a:pt x="735" y="219"/>
                    <a:pt x="735" y="218"/>
                    <a:pt x="735" y="218"/>
                  </a:cubicBezTo>
                  <a:cubicBezTo>
                    <a:pt x="734" y="215"/>
                    <a:pt x="734" y="212"/>
                    <a:pt x="733" y="209"/>
                  </a:cubicBezTo>
                  <a:cubicBezTo>
                    <a:pt x="733" y="209"/>
                    <a:pt x="733" y="208"/>
                    <a:pt x="733" y="208"/>
                  </a:cubicBezTo>
                  <a:cubicBezTo>
                    <a:pt x="732" y="206"/>
                    <a:pt x="732" y="204"/>
                    <a:pt x="732" y="203"/>
                  </a:cubicBezTo>
                  <a:cubicBezTo>
                    <a:pt x="730" y="192"/>
                    <a:pt x="728" y="181"/>
                    <a:pt x="726" y="170"/>
                  </a:cubicBezTo>
                  <a:cubicBezTo>
                    <a:pt x="726" y="168"/>
                    <a:pt x="725" y="165"/>
                    <a:pt x="725" y="163"/>
                  </a:cubicBezTo>
                  <a:cubicBezTo>
                    <a:pt x="724" y="159"/>
                    <a:pt x="723" y="154"/>
                    <a:pt x="722" y="150"/>
                  </a:cubicBezTo>
                  <a:cubicBezTo>
                    <a:pt x="721" y="145"/>
                    <a:pt x="720" y="140"/>
                    <a:pt x="718" y="134"/>
                  </a:cubicBezTo>
                  <a:cubicBezTo>
                    <a:pt x="718" y="132"/>
                    <a:pt x="717" y="130"/>
                    <a:pt x="717" y="128"/>
                  </a:cubicBezTo>
                  <a:cubicBezTo>
                    <a:pt x="716" y="125"/>
                    <a:pt x="716" y="123"/>
                    <a:pt x="715" y="120"/>
                  </a:cubicBezTo>
                  <a:cubicBezTo>
                    <a:pt x="716" y="118"/>
                    <a:pt x="717" y="116"/>
                    <a:pt x="717" y="114"/>
                  </a:cubicBezTo>
                  <a:cubicBezTo>
                    <a:pt x="717" y="110"/>
                    <a:pt x="715" y="107"/>
                    <a:pt x="711" y="105"/>
                  </a:cubicBezTo>
                  <a:cubicBezTo>
                    <a:pt x="710" y="102"/>
                    <a:pt x="710" y="100"/>
                    <a:pt x="709" y="97"/>
                  </a:cubicBezTo>
                  <a:cubicBezTo>
                    <a:pt x="708" y="93"/>
                    <a:pt x="707" y="90"/>
                    <a:pt x="706" y="87"/>
                  </a:cubicBezTo>
                  <a:cubicBezTo>
                    <a:pt x="703" y="76"/>
                    <a:pt x="700" y="66"/>
                    <a:pt x="697" y="56"/>
                  </a:cubicBezTo>
                  <a:cubicBezTo>
                    <a:pt x="696" y="53"/>
                    <a:pt x="695" y="51"/>
                    <a:pt x="694" y="48"/>
                  </a:cubicBezTo>
                  <a:cubicBezTo>
                    <a:pt x="692" y="40"/>
                    <a:pt x="689" y="31"/>
                    <a:pt x="686" y="23"/>
                  </a:cubicBezTo>
                  <a:cubicBezTo>
                    <a:pt x="685" y="19"/>
                    <a:pt x="683" y="16"/>
                    <a:pt x="682" y="12"/>
                  </a:cubicBezTo>
                  <a:cubicBezTo>
                    <a:pt x="681" y="8"/>
                    <a:pt x="679" y="4"/>
                    <a:pt x="678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4561" y="1440"/>
              <a:ext cx="1438" cy="1356"/>
            </a:xfrm>
            <a:custGeom>
              <a:rect b="b" l="l" r="r" t="t"/>
              <a:pathLst>
                <a:path extrusionOk="0" h="712" w="755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0" y="9"/>
                    <a:pt x="5" y="17"/>
                    <a:pt x="0" y="2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4"/>
                    <a:pt x="4" y="21"/>
                    <a:pt x="5" y="18"/>
                  </a:cubicBezTo>
                  <a:cubicBezTo>
                    <a:pt x="7" y="14"/>
                    <a:pt x="10" y="10"/>
                    <a:pt x="12" y="7"/>
                  </a:cubicBezTo>
                  <a:cubicBezTo>
                    <a:pt x="13" y="5"/>
                    <a:pt x="14" y="2"/>
                    <a:pt x="15" y="0"/>
                  </a:cubicBezTo>
                  <a:moveTo>
                    <a:pt x="34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1" y="3"/>
                    <a:pt x="28" y="6"/>
                    <a:pt x="26" y="8"/>
                  </a:cubicBezTo>
                  <a:cubicBezTo>
                    <a:pt x="24" y="11"/>
                    <a:pt x="21" y="13"/>
                    <a:pt x="19" y="15"/>
                  </a:cubicBezTo>
                  <a:cubicBezTo>
                    <a:pt x="16" y="19"/>
                    <a:pt x="12" y="23"/>
                    <a:pt x="8" y="27"/>
                  </a:cubicBezTo>
                  <a:cubicBezTo>
                    <a:pt x="7" y="29"/>
                    <a:pt x="5" y="31"/>
                    <a:pt x="3" y="33"/>
                  </a:cubicBezTo>
                  <a:cubicBezTo>
                    <a:pt x="2" y="34"/>
                    <a:pt x="1" y="35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6" y="31"/>
                    <a:pt x="11" y="25"/>
                    <a:pt x="16" y="19"/>
                  </a:cubicBezTo>
                  <a:cubicBezTo>
                    <a:pt x="17" y="19"/>
                    <a:pt x="18" y="18"/>
                    <a:pt x="19" y="17"/>
                  </a:cubicBezTo>
                  <a:cubicBezTo>
                    <a:pt x="22" y="13"/>
                    <a:pt x="26" y="9"/>
                    <a:pt x="30" y="5"/>
                  </a:cubicBezTo>
                  <a:cubicBezTo>
                    <a:pt x="31" y="3"/>
                    <a:pt x="33" y="2"/>
                    <a:pt x="34" y="0"/>
                  </a:cubicBezTo>
                  <a:moveTo>
                    <a:pt x="251" y="616"/>
                  </a:moveTo>
                  <a:cubicBezTo>
                    <a:pt x="251" y="617"/>
                    <a:pt x="251" y="617"/>
                    <a:pt x="251" y="617"/>
                  </a:cubicBezTo>
                  <a:cubicBezTo>
                    <a:pt x="255" y="619"/>
                    <a:pt x="258" y="620"/>
                    <a:pt x="261" y="622"/>
                  </a:cubicBezTo>
                  <a:cubicBezTo>
                    <a:pt x="266" y="625"/>
                    <a:pt x="270" y="627"/>
                    <a:pt x="275" y="630"/>
                  </a:cubicBezTo>
                  <a:cubicBezTo>
                    <a:pt x="279" y="632"/>
                    <a:pt x="283" y="634"/>
                    <a:pt x="287" y="636"/>
                  </a:cubicBezTo>
                  <a:cubicBezTo>
                    <a:pt x="291" y="638"/>
                    <a:pt x="296" y="641"/>
                    <a:pt x="300" y="643"/>
                  </a:cubicBezTo>
                  <a:cubicBezTo>
                    <a:pt x="304" y="645"/>
                    <a:pt x="308" y="647"/>
                    <a:pt x="312" y="648"/>
                  </a:cubicBezTo>
                  <a:cubicBezTo>
                    <a:pt x="316" y="651"/>
                    <a:pt x="321" y="653"/>
                    <a:pt x="325" y="655"/>
                  </a:cubicBezTo>
                  <a:cubicBezTo>
                    <a:pt x="329" y="657"/>
                    <a:pt x="333" y="659"/>
                    <a:pt x="337" y="661"/>
                  </a:cubicBezTo>
                  <a:cubicBezTo>
                    <a:pt x="342" y="663"/>
                    <a:pt x="346" y="665"/>
                    <a:pt x="350" y="667"/>
                  </a:cubicBezTo>
                  <a:cubicBezTo>
                    <a:pt x="355" y="668"/>
                    <a:pt x="359" y="670"/>
                    <a:pt x="363" y="672"/>
                  </a:cubicBezTo>
                  <a:cubicBezTo>
                    <a:pt x="367" y="674"/>
                    <a:pt x="371" y="675"/>
                    <a:pt x="375" y="677"/>
                  </a:cubicBezTo>
                  <a:cubicBezTo>
                    <a:pt x="379" y="679"/>
                    <a:pt x="384" y="680"/>
                    <a:pt x="388" y="682"/>
                  </a:cubicBezTo>
                  <a:cubicBezTo>
                    <a:pt x="392" y="683"/>
                    <a:pt x="396" y="685"/>
                    <a:pt x="400" y="686"/>
                  </a:cubicBezTo>
                  <a:cubicBezTo>
                    <a:pt x="404" y="688"/>
                    <a:pt x="408" y="689"/>
                    <a:pt x="412" y="691"/>
                  </a:cubicBezTo>
                  <a:cubicBezTo>
                    <a:pt x="416" y="692"/>
                    <a:pt x="420" y="693"/>
                    <a:pt x="424" y="695"/>
                  </a:cubicBezTo>
                  <a:cubicBezTo>
                    <a:pt x="428" y="696"/>
                    <a:pt x="433" y="697"/>
                    <a:pt x="437" y="698"/>
                  </a:cubicBezTo>
                  <a:cubicBezTo>
                    <a:pt x="441" y="699"/>
                    <a:pt x="444" y="701"/>
                    <a:pt x="448" y="702"/>
                  </a:cubicBezTo>
                  <a:cubicBezTo>
                    <a:pt x="453" y="703"/>
                    <a:pt x="457" y="704"/>
                    <a:pt x="462" y="705"/>
                  </a:cubicBezTo>
                  <a:cubicBezTo>
                    <a:pt x="465" y="706"/>
                    <a:pt x="468" y="706"/>
                    <a:pt x="472" y="707"/>
                  </a:cubicBezTo>
                  <a:cubicBezTo>
                    <a:pt x="477" y="708"/>
                    <a:pt x="481" y="709"/>
                    <a:pt x="486" y="710"/>
                  </a:cubicBezTo>
                  <a:cubicBezTo>
                    <a:pt x="489" y="710"/>
                    <a:pt x="492" y="711"/>
                    <a:pt x="495" y="711"/>
                  </a:cubicBezTo>
                  <a:cubicBezTo>
                    <a:pt x="498" y="712"/>
                    <a:pt x="501" y="712"/>
                    <a:pt x="503" y="712"/>
                  </a:cubicBezTo>
                  <a:cubicBezTo>
                    <a:pt x="503" y="711"/>
                    <a:pt x="503" y="711"/>
                    <a:pt x="503" y="711"/>
                  </a:cubicBezTo>
                  <a:cubicBezTo>
                    <a:pt x="501" y="711"/>
                    <a:pt x="498" y="711"/>
                    <a:pt x="495" y="710"/>
                  </a:cubicBezTo>
                  <a:cubicBezTo>
                    <a:pt x="492" y="710"/>
                    <a:pt x="489" y="709"/>
                    <a:pt x="485" y="709"/>
                  </a:cubicBezTo>
                  <a:cubicBezTo>
                    <a:pt x="481" y="708"/>
                    <a:pt x="476" y="707"/>
                    <a:pt x="472" y="706"/>
                  </a:cubicBezTo>
                  <a:cubicBezTo>
                    <a:pt x="468" y="706"/>
                    <a:pt x="464" y="704"/>
                    <a:pt x="460" y="704"/>
                  </a:cubicBezTo>
                  <a:cubicBezTo>
                    <a:pt x="456" y="703"/>
                    <a:pt x="452" y="702"/>
                    <a:pt x="448" y="701"/>
                  </a:cubicBezTo>
                  <a:cubicBezTo>
                    <a:pt x="444" y="700"/>
                    <a:pt x="440" y="698"/>
                    <a:pt x="436" y="697"/>
                  </a:cubicBezTo>
                  <a:cubicBezTo>
                    <a:pt x="432" y="696"/>
                    <a:pt x="428" y="695"/>
                    <a:pt x="424" y="694"/>
                  </a:cubicBezTo>
                  <a:cubicBezTo>
                    <a:pt x="420" y="692"/>
                    <a:pt x="415" y="691"/>
                    <a:pt x="411" y="689"/>
                  </a:cubicBezTo>
                  <a:cubicBezTo>
                    <a:pt x="407" y="688"/>
                    <a:pt x="404" y="687"/>
                    <a:pt x="400" y="686"/>
                  </a:cubicBezTo>
                  <a:cubicBezTo>
                    <a:pt x="395" y="684"/>
                    <a:pt x="390" y="682"/>
                    <a:pt x="385" y="680"/>
                  </a:cubicBezTo>
                  <a:cubicBezTo>
                    <a:pt x="382" y="679"/>
                    <a:pt x="379" y="678"/>
                    <a:pt x="375" y="676"/>
                  </a:cubicBezTo>
                  <a:cubicBezTo>
                    <a:pt x="370" y="674"/>
                    <a:pt x="365" y="672"/>
                    <a:pt x="359" y="669"/>
                  </a:cubicBezTo>
                  <a:cubicBezTo>
                    <a:pt x="356" y="668"/>
                    <a:pt x="354" y="667"/>
                    <a:pt x="351" y="666"/>
                  </a:cubicBezTo>
                  <a:cubicBezTo>
                    <a:pt x="345" y="663"/>
                    <a:pt x="339" y="660"/>
                    <a:pt x="333" y="658"/>
                  </a:cubicBezTo>
                  <a:cubicBezTo>
                    <a:pt x="331" y="657"/>
                    <a:pt x="328" y="656"/>
                    <a:pt x="326" y="654"/>
                  </a:cubicBezTo>
                  <a:cubicBezTo>
                    <a:pt x="320" y="651"/>
                    <a:pt x="313" y="648"/>
                    <a:pt x="307" y="645"/>
                  </a:cubicBezTo>
                  <a:cubicBezTo>
                    <a:pt x="305" y="644"/>
                    <a:pt x="303" y="643"/>
                    <a:pt x="301" y="642"/>
                  </a:cubicBezTo>
                  <a:cubicBezTo>
                    <a:pt x="294" y="639"/>
                    <a:pt x="287" y="635"/>
                    <a:pt x="280" y="632"/>
                  </a:cubicBezTo>
                  <a:cubicBezTo>
                    <a:pt x="279" y="631"/>
                    <a:pt x="277" y="630"/>
                    <a:pt x="276" y="629"/>
                  </a:cubicBezTo>
                  <a:cubicBezTo>
                    <a:pt x="268" y="625"/>
                    <a:pt x="260" y="621"/>
                    <a:pt x="253" y="617"/>
                  </a:cubicBezTo>
                  <a:cubicBezTo>
                    <a:pt x="252" y="617"/>
                    <a:pt x="252" y="616"/>
                    <a:pt x="251" y="616"/>
                  </a:cubicBezTo>
                  <a:moveTo>
                    <a:pt x="271" y="505"/>
                  </a:moveTo>
                  <a:cubicBezTo>
                    <a:pt x="269" y="505"/>
                    <a:pt x="269" y="505"/>
                    <a:pt x="269" y="505"/>
                  </a:cubicBezTo>
                  <a:cubicBezTo>
                    <a:pt x="263" y="508"/>
                    <a:pt x="257" y="510"/>
                    <a:pt x="251" y="513"/>
                  </a:cubicBezTo>
                  <a:cubicBezTo>
                    <a:pt x="251" y="514"/>
                    <a:pt x="251" y="514"/>
                    <a:pt x="251" y="514"/>
                  </a:cubicBezTo>
                  <a:cubicBezTo>
                    <a:pt x="258" y="511"/>
                    <a:pt x="264" y="508"/>
                    <a:pt x="271" y="505"/>
                  </a:cubicBezTo>
                  <a:moveTo>
                    <a:pt x="251" y="405"/>
                  </a:moveTo>
                  <a:cubicBezTo>
                    <a:pt x="243" y="417"/>
                    <a:pt x="234" y="430"/>
                    <a:pt x="226" y="443"/>
                  </a:cubicBezTo>
                  <a:cubicBezTo>
                    <a:pt x="213" y="461"/>
                    <a:pt x="201" y="480"/>
                    <a:pt x="188" y="499"/>
                  </a:cubicBezTo>
                  <a:cubicBezTo>
                    <a:pt x="187" y="500"/>
                    <a:pt x="187" y="501"/>
                    <a:pt x="186" y="502"/>
                  </a:cubicBezTo>
                  <a:cubicBezTo>
                    <a:pt x="185" y="503"/>
                    <a:pt x="184" y="504"/>
                    <a:pt x="183" y="505"/>
                  </a:cubicBezTo>
                  <a:cubicBezTo>
                    <a:pt x="184" y="505"/>
                    <a:pt x="184" y="505"/>
                    <a:pt x="184" y="505"/>
                  </a:cubicBezTo>
                  <a:cubicBezTo>
                    <a:pt x="186" y="503"/>
                    <a:pt x="187" y="501"/>
                    <a:pt x="189" y="499"/>
                  </a:cubicBezTo>
                  <a:cubicBezTo>
                    <a:pt x="202" y="480"/>
                    <a:pt x="214" y="461"/>
                    <a:pt x="227" y="443"/>
                  </a:cubicBezTo>
                  <a:cubicBezTo>
                    <a:pt x="235" y="431"/>
                    <a:pt x="243" y="418"/>
                    <a:pt x="251" y="406"/>
                  </a:cubicBezTo>
                  <a:cubicBezTo>
                    <a:pt x="251" y="405"/>
                    <a:pt x="251" y="405"/>
                    <a:pt x="251" y="405"/>
                  </a:cubicBezTo>
                  <a:moveTo>
                    <a:pt x="57" y="252"/>
                  </a:moveTo>
                  <a:cubicBezTo>
                    <a:pt x="56" y="252"/>
                    <a:pt x="56" y="252"/>
                    <a:pt x="56" y="252"/>
                  </a:cubicBezTo>
                  <a:cubicBezTo>
                    <a:pt x="74" y="304"/>
                    <a:pt x="90" y="352"/>
                    <a:pt x="104" y="395"/>
                  </a:cubicBezTo>
                  <a:cubicBezTo>
                    <a:pt x="100" y="397"/>
                    <a:pt x="98" y="400"/>
                    <a:pt x="98" y="404"/>
                  </a:cubicBezTo>
                  <a:cubicBezTo>
                    <a:pt x="98" y="405"/>
                    <a:pt x="98" y="406"/>
                    <a:pt x="98" y="408"/>
                  </a:cubicBezTo>
                  <a:cubicBezTo>
                    <a:pt x="81" y="415"/>
                    <a:pt x="64" y="423"/>
                    <a:pt x="47" y="430"/>
                  </a:cubicBezTo>
                  <a:cubicBezTo>
                    <a:pt x="31" y="437"/>
                    <a:pt x="16" y="444"/>
                    <a:pt x="0" y="451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16" y="445"/>
                    <a:pt x="32" y="438"/>
                    <a:pt x="47" y="431"/>
                  </a:cubicBezTo>
                  <a:cubicBezTo>
                    <a:pt x="65" y="423"/>
                    <a:pt x="82" y="416"/>
                    <a:pt x="99" y="408"/>
                  </a:cubicBezTo>
                  <a:cubicBezTo>
                    <a:pt x="100" y="411"/>
                    <a:pt x="103" y="413"/>
                    <a:pt x="107" y="414"/>
                  </a:cubicBezTo>
                  <a:cubicBezTo>
                    <a:pt x="107" y="420"/>
                    <a:pt x="107" y="428"/>
                    <a:pt x="107" y="435"/>
                  </a:cubicBezTo>
                  <a:cubicBezTo>
                    <a:pt x="107" y="440"/>
                    <a:pt x="107" y="445"/>
                    <a:pt x="107" y="450"/>
                  </a:cubicBezTo>
                  <a:cubicBezTo>
                    <a:pt x="107" y="454"/>
                    <a:pt x="107" y="458"/>
                    <a:pt x="107" y="462"/>
                  </a:cubicBezTo>
                  <a:cubicBezTo>
                    <a:pt x="102" y="462"/>
                    <a:pt x="98" y="466"/>
                    <a:pt x="98" y="471"/>
                  </a:cubicBezTo>
                  <a:cubicBezTo>
                    <a:pt x="98" y="472"/>
                    <a:pt x="98" y="472"/>
                    <a:pt x="98" y="473"/>
                  </a:cubicBezTo>
                  <a:cubicBezTo>
                    <a:pt x="73" y="478"/>
                    <a:pt x="50" y="484"/>
                    <a:pt x="26" y="489"/>
                  </a:cubicBezTo>
                  <a:cubicBezTo>
                    <a:pt x="25" y="489"/>
                    <a:pt x="24" y="489"/>
                    <a:pt x="23" y="490"/>
                  </a:cubicBezTo>
                  <a:cubicBezTo>
                    <a:pt x="16" y="491"/>
                    <a:pt x="9" y="493"/>
                    <a:pt x="2" y="494"/>
                  </a:cubicBezTo>
                  <a:cubicBezTo>
                    <a:pt x="2" y="494"/>
                    <a:pt x="1" y="494"/>
                    <a:pt x="0" y="49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31" y="489"/>
                    <a:pt x="64" y="481"/>
                    <a:pt x="98" y="473"/>
                  </a:cubicBezTo>
                  <a:cubicBezTo>
                    <a:pt x="99" y="475"/>
                    <a:pt x="100" y="477"/>
                    <a:pt x="101" y="478"/>
                  </a:cubicBezTo>
                  <a:cubicBezTo>
                    <a:pt x="95" y="487"/>
                    <a:pt x="88" y="496"/>
                    <a:pt x="82" y="505"/>
                  </a:cubicBezTo>
                  <a:cubicBezTo>
                    <a:pt x="83" y="505"/>
                    <a:pt x="83" y="505"/>
                    <a:pt x="83" y="505"/>
                  </a:cubicBezTo>
                  <a:cubicBezTo>
                    <a:pt x="84" y="504"/>
                    <a:pt x="84" y="504"/>
                    <a:pt x="85" y="503"/>
                  </a:cubicBezTo>
                  <a:cubicBezTo>
                    <a:pt x="91" y="495"/>
                    <a:pt x="96" y="487"/>
                    <a:pt x="102" y="479"/>
                  </a:cubicBezTo>
                  <a:cubicBezTo>
                    <a:pt x="104" y="480"/>
                    <a:pt x="105" y="481"/>
                    <a:pt x="107" y="481"/>
                  </a:cubicBezTo>
                  <a:cubicBezTo>
                    <a:pt x="109" y="481"/>
                    <a:pt x="110" y="480"/>
                    <a:pt x="111" y="480"/>
                  </a:cubicBezTo>
                  <a:cubicBezTo>
                    <a:pt x="117" y="493"/>
                    <a:pt x="117" y="493"/>
                    <a:pt x="117" y="493"/>
                  </a:cubicBezTo>
                  <a:cubicBezTo>
                    <a:pt x="119" y="497"/>
                    <a:pt x="121" y="501"/>
                    <a:pt x="124" y="505"/>
                  </a:cubicBezTo>
                  <a:cubicBezTo>
                    <a:pt x="124" y="505"/>
                    <a:pt x="124" y="505"/>
                    <a:pt x="124" y="505"/>
                  </a:cubicBezTo>
                  <a:cubicBezTo>
                    <a:pt x="122" y="501"/>
                    <a:pt x="120" y="497"/>
                    <a:pt x="118" y="492"/>
                  </a:cubicBezTo>
                  <a:cubicBezTo>
                    <a:pt x="112" y="479"/>
                    <a:pt x="112" y="479"/>
                    <a:pt x="112" y="479"/>
                  </a:cubicBezTo>
                  <a:cubicBezTo>
                    <a:pt x="115" y="478"/>
                    <a:pt x="117" y="475"/>
                    <a:pt x="117" y="471"/>
                  </a:cubicBezTo>
                  <a:cubicBezTo>
                    <a:pt x="117" y="466"/>
                    <a:pt x="113" y="462"/>
                    <a:pt x="108" y="462"/>
                  </a:cubicBezTo>
                  <a:cubicBezTo>
                    <a:pt x="108" y="460"/>
                    <a:pt x="108" y="457"/>
                    <a:pt x="108" y="455"/>
                  </a:cubicBezTo>
                  <a:cubicBezTo>
                    <a:pt x="108" y="455"/>
                    <a:pt x="108" y="454"/>
                    <a:pt x="108" y="453"/>
                  </a:cubicBezTo>
                  <a:cubicBezTo>
                    <a:pt x="108" y="449"/>
                    <a:pt x="108" y="444"/>
                    <a:pt x="108" y="440"/>
                  </a:cubicBezTo>
                  <a:cubicBezTo>
                    <a:pt x="108" y="438"/>
                    <a:pt x="108" y="436"/>
                    <a:pt x="108" y="434"/>
                  </a:cubicBezTo>
                  <a:cubicBezTo>
                    <a:pt x="108" y="431"/>
                    <a:pt x="108" y="428"/>
                    <a:pt x="108" y="424"/>
                  </a:cubicBezTo>
                  <a:cubicBezTo>
                    <a:pt x="108" y="423"/>
                    <a:pt x="108" y="421"/>
                    <a:pt x="108" y="420"/>
                  </a:cubicBezTo>
                  <a:cubicBezTo>
                    <a:pt x="108" y="418"/>
                    <a:pt x="108" y="416"/>
                    <a:pt x="108" y="414"/>
                  </a:cubicBezTo>
                  <a:cubicBezTo>
                    <a:pt x="108" y="414"/>
                    <a:pt x="109" y="413"/>
                    <a:pt x="109" y="413"/>
                  </a:cubicBezTo>
                  <a:cubicBezTo>
                    <a:pt x="113" y="426"/>
                    <a:pt x="116" y="438"/>
                    <a:pt x="120" y="451"/>
                  </a:cubicBezTo>
                  <a:cubicBezTo>
                    <a:pt x="125" y="468"/>
                    <a:pt x="130" y="486"/>
                    <a:pt x="135" y="505"/>
                  </a:cubicBezTo>
                  <a:cubicBezTo>
                    <a:pt x="136" y="505"/>
                    <a:pt x="136" y="505"/>
                    <a:pt x="136" y="505"/>
                  </a:cubicBezTo>
                  <a:cubicBezTo>
                    <a:pt x="127" y="472"/>
                    <a:pt x="118" y="442"/>
                    <a:pt x="110" y="413"/>
                  </a:cubicBezTo>
                  <a:cubicBezTo>
                    <a:pt x="114" y="412"/>
                    <a:pt x="117" y="408"/>
                    <a:pt x="117" y="404"/>
                  </a:cubicBezTo>
                  <a:cubicBezTo>
                    <a:pt x="117" y="402"/>
                    <a:pt x="116" y="400"/>
                    <a:pt x="114" y="398"/>
                  </a:cubicBezTo>
                  <a:cubicBezTo>
                    <a:pt x="115" y="398"/>
                    <a:pt x="115" y="398"/>
                    <a:pt x="115" y="398"/>
                  </a:cubicBezTo>
                  <a:cubicBezTo>
                    <a:pt x="131" y="383"/>
                    <a:pt x="148" y="368"/>
                    <a:pt x="163" y="353"/>
                  </a:cubicBezTo>
                  <a:cubicBezTo>
                    <a:pt x="165" y="351"/>
                    <a:pt x="167" y="350"/>
                    <a:pt x="169" y="348"/>
                  </a:cubicBezTo>
                  <a:cubicBezTo>
                    <a:pt x="175" y="343"/>
                    <a:pt x="181" y="337"/>
                    <a:pt x="187" y="332"/>
                  </a:cubicBezTo>
                  <a:cubicBezTo>
                    <a:pt x="190" y="329"/>
                    <a:pt x="193" y="327"/>
                    <a:pt x="195" y="324"/>
                  </a:cubicBezTo>
                  <a:cubicBezTo>
                    <a:pt x="200" y="320"/>
                    <a:pt x="205" y="315"/>
                    <a:pt x="210" y="311"/>
                  </a:cubicBezTo>
                  <a:cubicBezTo>
                    <a:pt x="214" y="308"/>
                    <a:pt x="217" y="305"/>
                    <a:pt x="221" y="301"/>
                  </a:cubicBezTo>
                  <a:cubicBezTo>
                    <a:pt x="225" y="298"/>
                    <a:pt x="229" y="294"/>
                    <a:pt x="233" y="290"/>
                  </a:cubicBezTo>
                  <a:cubicBezTo>
                    <a:pt x="237" y="287"/>
                    <a:pt x="241" y="283"/>
                    <a:pt x="245" y="280"/>
                  </a:cubicBezTo>
                  <a:cubicBezTo>
                    <a:pt x="247" y="278"/>
                    <a:pt x="249" y="276"/>
                    <a:pt x="251" y="274"/>
                  </a:cubicBezTo>
                  <a:cubicBezTo>
                    <a:pt x="251" y="273"/>
                    <a:pt x="251" y="273"/>
                    <a:pt x="251" y="273"/>
                  </a:cubicBezTo>
                  <a:cubicBezTo>
                    <a:pt x="247" y="277"/>
                    <a:pt x="243" y="281"/>
                    <a:pt x="239" y="284"/>
                  </a:cubicBezTo>
                  <a:cubicBezTo>
                    <a:pt x="237" y="286"/>
                    <a:pt x="235" y="288"/>
                    <a:pt x="233" y="289"/>
                  </a:cubicBezTo>
                  <a:cubicBezTo>
                    <a:pt x="227" y="295"/>
                    <a:pt x="221" y="300"/>
                    <a:pt x="215" y="306"/>
                  </a:cubicBezTo>
                  <a:cubicBezTo>
                    <a:pt x="213" y="307"/>
                    <a:pt x="212" y="308"/>
                    <a:pt x="210" y="310"/>
                  </a:cubicBezTo>
                  <a:cubicBezTo>
                    <a:pt x="179" y="338"/>
                    <a:pt x="147" y="367"/>
                    <a:pt x="114" y="397"/>
                  </a:cubicBezTo>
                  <a:cubicBezTo>
                    <a:pt x="114" y="397"/>
                    <a:pt x="114" y="397"/>
                    <a:pt x="114" y="397"/>
                  </a:cubicBezTo>
                  <a:cubicBezTo>
                    <a:pt x="112" y="396"/>
                    <a:pt x="110" y="395"/>
                    <a:pt x="107" y="395"/>
                  </a:cubicBezTo>
                  <a:cubicBezTo>
                    <a:pt x="106" y="395"/>
                    <a:pt x="106" y="395"/>
                    <a:pt x="105" y="395"/>
                  </a:cubicBezTo>
                  <a:cubicBezTo>
                    <a:pt x="100" y="380"/>
                    <a:pt x="94" y="364"/>
                    <a:pt x="89" y="347"/>
                  </a:cubicBezTo>
                  <a:cubicBezTo>
                    <a:pt x="89" y="346"/>
                    <a:pt x="89" y="346"/>
                    <a:pt x="89" y="346"/>
                  </a:cubicBezTo>
                  <a:cubicBezTo>
                    <a:pt x="80" y="321"/>
                    <a:pt x="71" y="293"/>
                    <a:pt x="61" y="265"/>
                  </a:cubicBezTo>
                  <a:cubicBezTo>
                    <a:pt x="61" y="264"/>
                    <a:pt x="61" y="263"/>
                    <a:pt x="60" y="262"/>
                  </a:cubicBezTo>
                  <a:cubicBezTo>
                    <a:pt x="59" y="259"/>
                    <a:pt x="58" y="256"/>
                    <a:pt x="57" y="252"/>
                  </a:cubicBezTo>
                  <a:moveTo>
                    <a:pt x="743" y="382"/>
                  </a:moveTo>
                  <a:cubicBezTo>
                    <a:pt x="743" y="382"/>
                    <a:pt x="744" y="382"/>
                    <a:pt x="745" y="382"/>
                  </a:cubicBezTo>
                  <a:cubicBezTo>
                    <a:pt x="745" y="385"/>
                    <a:pt x="745" y="389"/>
                    <a:pt x="744" y="393"/>
                  </a:cubicBezTo>
                  <a:cubicBezTo>
                    <a:pt x="744" y="393"/>
                    <a:pt x="744" y="394"/>
                    <a:pt x="744" y="395"/>
                  </a:cubicBezTo>
                  <a:cubicBezTo>
                    <a:pt x="744" y="400"/>
                    <a:pt x="744" y="406"/>
                    <a:pt x="744" y="412"/>
                  </a:cubicBezTo>
                  <a:cubicBezTo>
                    <a:pt x="744" y="412"/>
                    <a:pt x="744" y="412"/>
                    <a:pt x="744" y="412"/>
                  </a:cubicBezTo>
                  <a:cubicBezTo>
                    <a:pt x="744" y="413"/>
                    <a:pt x="744" y="414"/>
                    <a:pt x="744" y="415"/>
                  </a:cubicBezTo>
                  <a:cubicBezTo>
                    <a:pt x="743" y="415"/>
                    <a:pt x="743" y="415"/>
                    <a:pt x="743" y="415"/>
                  </a:cubicBezTo>
                  <a:cubicBezTo>
                    <a:pt x="743" y="414"/>
                    <a:pt x="743" y="412"/>
                    <a:pt x="742" y="411"/>
                  </a:cubicBezTo>
                  <a:cubicBezTo>
                    <a:pt x="742" y="408"/>
                    <a:pt x="742" y="405"/>
                    <a:pt x="742" y="402"/>
                  </a:cubicBezTo>
                  <a:cubicBezTo>
                    <a:pt x="742" y="400"/>
                    <a:pt x="742" y="398"/>
                    <a:pt x="742" y="396"/>
                  </a:cubicBezTo>
                  <a:cubicBezTo>
                    <a:pt x="742" y="392"/>
                    <a:pt x="742" y="389"/>
                    <a:pt x="742" y="386"/>
                  </a:cubicBezTo>
                  <a:cubicBezTo>
                    <a:pt x="742" y="385"/>
                    <a:pt x="742" y="383"/>
                    <a:pt x="742" y="382"/>
                  </a:cubicBezTo>
                  <a:cubicBezTo>
                    <a:pt x="743" y="382"/>
                    <a:pt x="743" y="382"/>
                    <a:pt x="743" y="382"/>
                  </a:cubicBezTo>
                  <a:moveTo>
                    <a:pt x="740" y="350"/>
                  </a:moveTo>
                  <a:cubicBezTo>
                    <a:pt x="740" y="349"/>
                    <a:pt x="740" y="349"/>
                    <a:pt x="740" y="349"/>
                  </a:cubicBezTo>
                  <a:cubicBezTo>
                    <a:pt x="740" y="348"/>
                    <a:pt x="740" y="348"/>
                    <a:pt x="740" y="347"/>
                  </a:cubicBezTo>
                  <a:cubicBezTo>
                    <a:pt x="741" y="347"/>
                    <a:pt x="741" y="347"/>
                    <a:pt x="742" y="347"/>
                  </a:cubicBezTo>
                  <a:cubicBezTo>
                    <a:pt x="742" y="348"/>
                    <a:pt x="742" y="348"/>
                    <a:pt x="742" y="349"/>
                  </a:cubicBezTo>
                  <a:cubicBezTo>
                    <a:pt x="742" y="349"/>
                    <a:pt x="741" y="349"/>
                    <a:pt x="740" y="350"/>
                  </a:cubicBezTo>
                  <a:moveTo>
                    <a:pt x="706" y="451"/>
                  </a:moveTo>
                  <a:cubicBezTo>
                    <a:pt x="705" y="450"/>
                    <a:pt x="705" y="450"/>
                    <a:pt x="704" y="449"/>
                  </a:cubicBezTo>
                  <a:cubicBezTo>
                    <a:pt x="704" y="449"/>
                    <a:pt x="704" y="448"/>
                    <a:pt x="703" y="448"/>
                  </a:cubicBezTo>
                  <a:cubicBezTo>
                    <a:pt x="701" y="445"/>
                    <a:pt x="699" y="442"/>
                    <a:pt x="696" y="439"/>
                  </a:cubicBezTo>
                  <a:cubicBezTo>
                    <a:pt x="696" y="439"/>
                    <a:pt x="696" y="438"/>
                    <a:pt x="695" y="438"/>
                  </a:cubicBezTo>
                  <a:cubicBezTo>
                    <a:pt x="693" y="434"/>
                    <a:pt x="691" y="431"/>
                    <a:pt x="688" y="428"/>
                  </a:cubicBezTo>
                  <a:cubicBezTo>
                    <a:pt x="688" y="427"/>
                    <a:pt x="688" y="427"/>
                    <a:pt x="687" y="427"/>
                  </a:cubicBezTo>
                  <a:cubicBezTo>
                    <a:pt x="685" y="423"/>
                    <a:pt x="683" y="419"/>
                    <a:pt x="680" y="415"/>
                  </a:cubicBezTo>
                  <a:cubicBezTo>
                    <a:pt x="679" y="414"/>
                    <a:pt x="678" y="413"/>
                    <a:pt x="678" y="411"/>
                  </a:cubicBezTo>
                  <a:cubicBezTo>
                    <a:pt x="676" y="408"/>
                    <a:pt x="674" y="405"/>
                    <a:pt x="672" y="401"/>
                  </a:cubicBezTo>
                  <a:cubicBezTo>
                    <a:pt x="670" y="399"/>
                    <a:pt x="669" y="397"/>
                    <a:pt x="668" y="395"/>
                  </a:cubicBezTo>
                  <a:cubicBezTo>
                    <a:pt x="666" y="392"/>
                    <a:pt x="665" y="389"/>
                    <a:pt x="663" y="386"/>
                  </a:cubicBezTo>
                  <a:cubicBezTo>
                    <a:pt x="658" y="378"/>
                    <a:pt x="654" y="370"/>
                    <a:pt x="649" y="361"/>
                  </a:cubicBezTo>
                  <a:cubicBezTo>
                    <a:pt x="651" y="359"/>
                    <a:pt x="653" y="356"/>
                    <a:pt x="653" y="353"/>
                  </a:cubicBezTo>
                  <a:cubicBezTo>
                    <a:pt x="653" y="350"/>
                    <a:pt x="652" y="348"/>
                    <a:pt x="651" y="346"/>
                  </a:cubicBezTo>
                  <a:cubicBezTo>
                    <a:pt x="662" y="336"/>
                    <a:pt x="672" y="326"/>
                    <a:pt x="681" y="319"/>
                  </a:cubicBezTo>
                  <a:cubicBezTo>
                    <a:pt x="682" y="318"/>
                    <a:pt x="683" y="317"/>
                    <a:pt x="685" y="316"/>
                  </a:cubicBezTo>
                  <a:cubicBezTo>
                    <a:pt x="686" y="315"/>
                    <a:pt x="688" y="314"/>
                    <a:pt x="689" y="313"/>
                  </a:cubicBezTo>
                  <a:cubicBezTo>
                    <a:pt x="691" y="312"/>
                    <a:pt x="692" y="311"/>
                    <a:pt x="694" y="310"/>
                  </a:cubicBezTo>
                  <a:cubicBezTo>
                    <a:pt x="695" y="309"/>
                    <a:pt x="696" y="308"/>
                    <a:pt x="698" y="307"/>
                  </a:cubicBezTo>
                  <a:cubicBezTo>
                    <a:pt x="699" y="306"/>
                    <a:pt x="701" y="305"/>
                    <a:pt x="702" y="305"/>
                  </a:cubicBezTo>
                  <a:cubicBezTo>
                    <a:pt x="703" y="304"/>
                    <a:pt x="704" y="303"/>
                    <a:pt x="706" y="303"/>
                  </a:cubicBezTo>
                  <a:cubicBezTo>
                    <a:pt x="707" y="302"/>
                    <a:pt x="708" y="302"/>
                    <a:pt x="709" y="301"/>
                  </a:cubicBezTo>
                  <a:cubicBezTo>
                    <a:pt x="710" y="305"/>
                    <a:pt x="714" y="308"/>
                    <a:pt x="718" y="308"/>
                  </a:cubicBezTo>
                  <a:cubicBezTo>
                    <a:pt x="719" y="308"/>
                    <a:pt x="719" y="308"/>
                    <a:pt x="719" y="308"/>
                  </a:cubicBezTo>
                  <a:cubicBezTo>
                    <a:pt x="720" y="312"/>
                    <a:pt x="720" y="317"/>
                    <a:pt x="721" y="321"/>
                  </a:cubicBezTo>
                  <a:cubicBezTo>
                    <a:pt x="721" y="322"/>
                    <a:pt x="721" y="322"/>
                    <a:pt x="721" y="322"/>
                  </a:cubicBezTo>
                  <a:cubicBezTo>
                    <a:pt x="722" y="329"/>
                    <a:pt x="722" y="335"/>
                    <a:pt x="723" y="342"/>
                  </a:cubicBezTo>
                  <a:cubicBezTo>
                    <a:pt x="723" y="343"/>
                    <a:pt x="723" y="343"/>
                    <a:pt x="723" y="343"/>
                  </a:cubicBezTo>
                  <a:cubicBezTo>
                    <a:pt x="724" y="349"/>
                    <a:pt x="725" y="356"/>
                    <a:pt x="725" y="362"/>
                  </a:cubicBezTo>
                  <a:cubicBezTo>
                    <a:pt x="725" y="362"/>
                    <a:pt x="725" y="362"/>
                    <a:pt x="725" y="362"/>
                  </a:cubicBezTo>
                  <a:cubicBezTo>
                    <a:pt x="726" y="368"/>
                    <a:pt x="726" y="374"/>
                    <a:pt x="727" y="380"/>
                  </a:cubicBezTo>
                  <a:cubicBezTo>
                    <a:pt x="727" y="387"/>
                    <a:pt x="728" y="394"/>
                    <a:pt x="728" y="401"/>
                  </a:cubicBezTo>
                  <a:cubicBezTo>
                    <a:pt x="729" y="402"/>
                    <a:pt x="729" y="404"/>
                    <a:pt x="729" y="405"/>
                  </a:cubicBezTo>
                  <a:cubicBezTo>
                    <a:pt x="729" y="407"/>
                    <a:pt x="729" y="409"/>
                    <a:pt x="729" y="411"/>
                  </a:cubicBezTo>
                  <a:cubicBezTo>
                    <a:pt x="730" y="412"/>
                    <a:pt x="730" y="414"/>
                    <a:pt x="730" y="416"/>
                  </a:cubicBezTo>
                  <a:cubicBezTo>
                    <a:pt x="730" y="417"/>
                    <a:pt x="731" y="419"/>
                    <a:pt x="731" y="420"/>
                  </a:cubicBezTo>
                  <a:cubicBezTo>
                    <a:pt x="731" y="422"/>
                    <a:pt x="731" y="424"/>
                    <a:pt x="732" y="425"/>
                  </a:cubicBezTo>
                  <a:cubicBezTo>
                    <a:pt x="732" y="426"/>
                    <a:pt x="732" y="428"/>
                    <a:pt x="732" y="429"/>
                  </a:cubicBezTo>
                  <a:cubicBezTo>
                    <a:pt x="733" y="430"/>
                    <a:pt x="733" y="432"/>
                    <a:pt x="733" y="433"/>
                  </a:cubicBezTo>
                  <a:cubicBezTo>
                    <a:pt x="734" y="434"/>
                    <a:pt x="734" y="435"/>
                    <a:pt x="735" y="436"/>
                  </a:cubicBezTo>
                  <a:cubicBezTo>
                    <a:pt x="735" y="437"/>
                    <a:pt x="735" y="438"/>
                    <a:pt x="736" y="439"/>
                  </a:cubicBezTo>
                  <a:cubicBezTo>
                    <a:pt x="734" y="440"/>
                    <a:pt x="733" y="443"/>
                    <a:pt x="733" y="445"/>
                  </a:cubicBezTo>
                  <a:cubicBezTo>
                    <a:pt x="733" y="449"/>
                    <a:pt x="736" y="453"/>
                    <a:pt x="739" y="454"/>
                  </a:cubicBezTo>
                  <a:cubicBezTo>
                    <a:pt x="739" y="454"/>
                    <a:pt x="739" y="454"/>
                    <a:pt x="739" y="454"/>
                  </a:cubicBezTo>
                  <a:cubicBezTo>
                    <a:pt x="739" y="455"/>
                    <a:pt x="738" y="455"/>
                    <a:pt x="738" y="456"/>
                  </a:cubicBezTo>
                  <a:cubicBezTo>
                    <a:pt x="738" y="456"/>
                    <a:pt x="737" y="457"/>
                    <a:pt x="737" y="457"/>
                  </a:cubicBezTo>
                  <a:cubicBezTo>
                    <a:pt x="737" y="458"/>
                    <a:pt x="736" y="458"/>
                    <a:pt x="736" y="459"/>
                  </a:cubicBezTo>
                  <a:cubicBezTo>
                    <a:pt x="736" y="459"/>
                    <a:pt x="735" y="459"/>
                    <a:pt x="735" y="460"/>
                  </a:cubicBezTo>
                  <a:cubicBezTo>
                    <a:pt x="734" y="460"/>
                    <a:pt x="734" y="460"/>
                    <a:pt x="734" y="461"/>
                  </a:cubicBezTo>
                  <a:cubicBezTo>
                    <a:pt x="733" y="461"/>
                    <a:pt x="733" y="461"/>
                    <a:pt x="732" y="462"/>
                  </a:cubicBezTo>
                  <a:cubicBezTo>
                    <a:pt x="732" y="462"/>
                    <a:pt x="731" y="462"/>
                    <a:pt x="731" y="462"/>
                  </a:cubicBezTo>
                  <a:cubicBezTo>
                    <a:pt x="730" y="462"/>
                    <a:pt x="730" y="463"/>
                    <a:pt x="729" y="463"/>
                  </a:cubicBezTo>
                  <a:cubicBezTo>
                    <a:pt x="728" y="463"/>
                    <a:pt x="728" y="463"/>
                    <a:pt x="728" y="463"/>
                  </a:cubicBezTo>
                  <a:cubicBezTo>
                    <a:pt x="727" y="463"/>
                    <a:pt x="726" y="464"/>
                    <a:pt x="725" y="464"/>
                  </a:cubicBezTo>
                  <a:cubicBezTo>
                    <a:pt x="723" y="464"/>
                    <a:pt x="722" y="463"/>
                    <a:pt x="720" y="463"/>
                  </a:cubicBezTo>
                  <a:cubicBezTo>
                    <a:pt x="721" y="461"/>
                    <a:pt x="721" y="460"/>
                    <a:pt x="721" y="458"/>
                  </a:cubicBezTo>
                  <a:cubicBezTo>
                    <a:pt x="721" y="453"/>
                    <a:pt x="717" y="448"/>
                    <a:pt x="712" y="448"/>
                  </a:cubicBezTo>
                  <a:cubicBezTo>
                    <a:pt x="710" y="448"/>
                    <a:pt x="708" y="449"/>
                    <a:pt x="706" y="451"/>
                  </a:cubicBezTo>
                  <a:moveTo>
                    <a:pt x="736" y="438"/>
                  </a:moveTo>
                  <a:cubicBezTo>
                    <a:pt x="736" y="438"/>
                    <a:pt x="736" y="438"/>
                    <a:pt x="736" y="438"/>
                  </a:cubicBezTo>
                  <a:cubicBezTo>
                    <a:pt x="736" y="437"/>
                    <a:pt x="735" y="436"/>
                    <a:pt x="735" y="435"/>
                  </a:cubicBezTo>
                  <a:cubicBezTo>
                    <a:pt x="735" y="434"/>
                    <a:pt x="734" y="433"/>
                    <a:pt x="734" y="432"/>
                  </a:cubicBezTo>
                  <a:cubicBezTo>
                    <a:pt x="734" y="431"/>
                    <a:pt x="733" y="429"/>
                    <a:pt x="733" y="428"/>
                  </a:cubicBezTo>
                  <a:cubicBezTo>
                    <a:pt x="733" y="427"/>
                    <a:pt x="733" y="426"/>
                    <a:pt x="732" y="425"/>
                  </a:cubicBezTo>
                  <a:cubicBezTo>
                    <a:pt x="732" y="423"/>
                    <a:pt x="732" y="421"/>
                    <a:pt x="731" y="419"/>
                  </a:cubicBezTo>
                  <a:cubicBezTo>
                    <a:pt x="731" y="418"/>
                    <a:pt x="731" y="417"/>
                    <a:pt x="731" y="415"/>
                  </a:cubicBezTo>
                  <a:cubicBezTo>
                    <a:pt x="731" y="413"/>
                    <a:pt x="730" y="410"/>
                    <a:pt x="730" y="408"/>
                  </a:cubicBezTo>
                  <a:cubicBezTo>
                    <a:pt x="730" y="407"/>
                    <a:pt x="730" y="406"/>
                    <a:pt x="730" y="405"/>
                  </a:cubicBezTo>
                  <a:cubicBezTo>
                    <a:pt x="729" y="402"/>
                    <a:pt x="729" y="398"/>
                    <a:pt x="729" y="394"/>
                  </a:cubicBezTo>
                  <a:cubicBezTo>
                    <a:pt x="729" y="394"/>
                    <a:pt x="729" y="393"/>
                    <a:pt x="729" y="393"/>
                  </a:cubicBezTo>
                  <a:cubicBezTo>
                    <a:pt x="728" y="389"/>
                    <a:pt x="728" y="384"/>
                    <a:pt x="727" y="379"/>
                  </a:cubicBezTo>
                  <a:cubicBezTo>
                    <a:pt x="727" y="374"/>
                    <a:pt x="726" y="369"/>
                    <a:pt x="726" y="363"/>
                  </a:cubicBezTo>
                  <a:cubicBezTo>
                    <a:pt x="726" y="363"/>
                    <a:pt x="726" y="362"/>
                    <a:pt x="726" y="361"/>
                  </a:cubicBezTo>
                  <a:cubicBezTo>
                    <a:pt x="725" y="355"/>
                    <a:pt x="725" y="349"/>
                    <a:pt x="724" y="343"/>
                  </a:cubicBezTo>
                  <a:cubicBezTo>
                    <a:pt x="724" y="342"/>
                    <a:pt x="724" y="342"/>
                    <a:pt x="724" y="342"/>
                  </a:cubicBezTo>
                  <a:cubicBezTo>
                    <a:pt x="723" y="335"/>
                    <a:pt x="723" y="328"/>
                    <a:pt x="722" y="321"/>
                  </a:cubicBezTo>
                  <a:cubicBezTo>
                    <a:pt x="722" y="321"/>
                    <a:pt x="722" y="321"/>
                    <a:pt x="722" y="321"/>
                  </a:cubicBezTo>
                  <a:cubicBezTo>
                    <a:pt x="721" y="317"/>
                    <a:pt x="720" y="312"/>
                    <a:pt x="720" y="308"/>
                  </a:cubicBezTo>
                  <a:cubicBezTo>
                    <a:pt x="724" y="307"/>
                    <a:pt x="727" y="304"/>
                    <a:pt x="727" y="300"/>
                  </a:cubicBezTo>
                  <a:cubicBezTo>
                    <a:pt x="728" y="300"/>
                    <a:pt x="729" y="300"/>
                    <a:pt x="730" y="301"/>
                  </a:cubicBezTo>
                  <a:cubicBezTo>
                    <a:pt x="729" y="302"/>
                    <a:pt x="728" y="304"/>
                    <a:pt x="728" y="307"/>
                  </a:cubicBezTo>
                  <a:cubicBezTo>
                    <a:pt x="728" y="310"/>
                    <a:pt x="730" y="313"/>
                    <a:pt x="733" y="315"/>
                  </a:cubicBezTo>
                  <a:cubicBezTo>
                    <a:pt x="732" y="315"/>
                    <a:pt x="732" y="315"/>
                    <a:pt x="732" y="315"/>
                  </a:cubicBezTo>
                  <a:cubicBezTo>
                    <a:pt x="732" y="317"/>
                    <a:pt x="733" y="319"/>
                    <a:pt x="734" y="320"/>
                  </a:cubicBezTo>
                  <a:cubicBezTo>
                    <a:pt x="734" y="320"/>
                    <a:pt x="734" y="321"/>
                    <a:pt x="734" y="321"/>
                  </a:cubicBezTo>
                  <a:cubicBezTo>
                    <a:pt x="734" y="324"/>
                    <a:pt x="736" y="327"/>
                    <a:pt x="738" y="329"/>
                  </a:cubicBezTo>
                  <a:cubicBezTo>
                    <a:pt x="738" y="330"/>
                    <a:pt x="738" y="330"/>
                    <a:pt x="738" y="330"/>
                  </a:cubicBezTo>
                  <a:cubicBezTo>
                    <a:pt x="736" y="331"/>
                    <a:pt x="734" y="334"/>
                    <a:pt x="734" y="338"/>
                  </a:cubicBezTo>
                  <a:cubicBezTo>
                    <a:pt x="734" y="342"/>
                    <a:pt x="736" y="345"/>
                    <a:pt x="739" y="346"/>
                  </a:cubicBezTo>
                  <a:cubicBezTo>
                    <a:pt x="739" y="348"/>
                    <a:pt x="739" y="349"/>
                    <a:pt x="739" y="350"/>
                  </a:cubicBezTo>
                  <a:cubicBezTo>
                    <a:pt x="736" y="351"/>
                    <a:pt x="734" y="355"/>
                    <a:pt x="734" y="358"/>
                  </a:cubicBezTo>
                  <a:cubicBezTo>
                    <a:pt x="734" y="361"/>
                    <a:pt x="735" y="363"/>
                    <a:pt x="736" y="364"/>
                  </a:cubicBezTo>
                  <a:cubicBezTo>
                    <a:pt x="736" y="365"/>
                    <a:pt x="736" y="365"/>
                    <a:pt x="736" y="366"/>
                  </a:cubicBezTo>
                  <a:cubicBezTo>
                    <a:pt x="734" y="368"/>
                    <a:pt x="733" y="370"/>
                    <a:pt x="733" y="373"/>
                  </a:cubicBezTo>
                  <a:cubicBezTo>
                    <a:pt x="733" y="378"/>
                    <a:pt x="736" y="381"/>
                    <a:pt x="741" y="382"/>
                  </a:cubicBezTo>
                  <a:cubicBezTo>
                    <a:pt x="741" y="394"/>
                    <a:pt x="742" y="405"/>
                    <a:pt x="742" y="415"/>
                  </a:cubicBezTo>
                  <a:cubicBezTo>
                    <a:pt x="738" y="416"/>
                    <a:pt x="735" y="420"/>
                    <a:pt x="735" y="424"/>
                  </a:cubicBezTo>
                  <a:cubicBezTo>
                    <a:pt x="735" y="428"/>
                    <a:pt x="738" y="432"/>
                    <a:pt x="742" y="433"/>
                  </a:cubicBezTo>
                  <a:cubicBezTo>
                    <a:pt x="742" y="434"/>
                    <a:pt x="742" y="435"/>
                    <a:pt x="742" y="436"/>
                  </a:cubicBezTo>
                  <a:cubicBezTo>
                    <a:pt x="740" y="436"/>
                    <a:pt x="738" y="437"/>
                    <a:pt x="736" y="438"/>
                  </a:cubicBezTo>
                  <a:moveTo>
                    <a:pt x="736" y="284"/>
                  </a:moveTo>
                  <a:cubicBezTo>
                    <a:pt x="736" y="283"/>
                    <a:pt x="736" y="283"/>
                    <a:pt x="736" y="282"/>
                  </a:cubicBezTo>
                  <a:cubicBezTo>
                    <a:pt x="737" y="282"/>
                    <a:pt x="738" y="282"/>
                    <a:pt x="738" y="283"/>
                  </a:cubicBezTo>
                  <a:cubicBezTo>
                    <a:pt x="738" y="283"/>
                    <a:pt x="737" y="283"/>
                    <a:pt x="736" y="284"/>
                  </a:cubicBezTo>
                  <a:moveTo>
                    <a:pt x="733" y="288"/>
                  </a:moveTo>
                  <a:cubicBezTo>
                    <a:pt x="732" y="284"/>
                    <a:pt x="731" y="281"/>
                    <a:pt x="730" y="277"/>
                  </a:cubicBezTo>
                  <a:cubicBezTo>
                    <a:pt x="731" y="278"/>
                    <a:pt x="731" y="278"/>
                    <a:pt x="732" y="278"/>
                  </a:cubicBezTo>
                  <a:cubicBezTo>
                    <a:pt x="733" y="280"/>
                    <a:pt x="734" y="281"/>
                    <a:pt x="735" y="281"/>
                  </a:cubicBezTo>
                  <a:cubicBezTo>
                    <a:pt x="735" y="282"/>
                    <a:pt x="735" y="283"/>
                    <a:pt x="735" y="284"/>
                  </a:cubicBezTo>
                  <a:cubicBezTo>
                    <a:pt x="734" y="285"/>
                    <a:pt x="733" y="286"/>
                    <a:pt x="733" y="288"/>
                  </a:cubicBezTo>
                  <a:moveTo>
                    <a:pt x="732" y="260"/>
                  </a:moveTo>
                  <a:cubicBezTo>
                    <a:pt x="732" y="260"/>
                    <a:pt x="732" y="260"/>
                    <a:pt x="732" y="260"/>
                  </a:cubicBezTo>
                  <a:cubicBezTo>
                    <a:pt x="732" y="260"/>
                    <a:pt x="732" y="260"/>
                    <a:pt x="732" y="260"/>
                  </a:cubicBezTo>
                  <a:cubicBezTo>
                    <a:pt x="732" y="260"/>
                    <a:pt x="732" y="260"/>
                    <a:pt x="732" y="260"/>
                  </a:cubicBezTo>
                  <a:cubicBezTo>
                    <a:pt x="732" y="260"/>
                    <a:pt x="732" y="260"/>
                    <a:pt x="732" y="260"/>
                  </a:cubicBezTo>
                  <a:cubicBezTo>
                    <a:pt x="732" y="260"/>
                    <a:pt x="732" y="260"/>
                    <a:pt x="732" y="260"/>
                  </a:cubicBezTo>
                  <a:moveTo>
                    <a:pt x="672" y="259"/>
                  </a:moveTo>
                  <a:cubicBezTo>
                    <a:pt x="675" y="259"/>
                    <a:pt x="677" y="258"/>
                    <a:pt x="679" y="256"/>
                  </a:cubicBezTo>
                  <a:cubicBezTo>
                    <a:pt x="680" y="258"/>
                    <a:pt x="682" y="259"/>
                    <a:pt x="683" y="260"/>
                  </a:cubicBezTo>
                  <a:cubicBezTo>
                    <a:pt x="684" y="261"/>
                    <a:pt x="685" y="262"/>
                    <a:pt x="685" y="263"/>
                  </a:cubicBezTo>
                  <a:cubicBezTo>
                    <a:pt x="690" y="267"/>
                    <a:pt x="694" y="271"/>
                    <a:pt x="697" y="275"/>
                  </a:cubicBezTo>
                  <a:cubicBezTo>
                    <a:pt x="698" y="276"/>
                    <a:pt x="699" y="277"/>
                    <a:pt x="701" y="278"/>
                  </a:cubicBezTo>
                  <a:cubicBezTo>
                    <a:pt x="703" y="281"/>
                    <a:pt x="706" y="284"/>
                    <a:pt x="708" y="287"/>
                  </a:cubicBezTo>
                  <a:cubicBezTo>
                    <a:pt x="709" y="288"/>
                    <a:pt x="710" y="290"/>
                    <a:pt x="711" y="291"/>
                  </a:cubicBezTo>
                  <a:cubicBezTo>
                    <a:pt x="712" y="291"/>
                    <a:pt x="712" y="291"/>
                    <a:pt x="712" y="291"/>
                  </a:cubicBezTo>
                  <a:cubicBezTo>
                    <a:pt x="710" y="293"/>
                    <a:pt x="708" y="296"/>
                    <a:pt x="708" y="299"/>
                  </a:cubicBezTo>
                  <a:cubicBezTo>
                    <a:pt x="708" y="299"/>
                    <a:pt x="709" y="300"/>
                    <a:pt x="709" y="301"/>
                  </a:cubicBezTo>
                  <a:cubicBezTo>
                    <a:pt x="707" y="301"/>
                    <a:pt x="706" y="302"/>
                    <a:pt x="705" y="303"/>
                  </a:cubicBezTo>
                  <a:cubicBezTo>
                    <a:pt x="704" y="303"/>
                    <a:pt x="703" y="303"/>
                    <a:pt x="702" y="304"/>
                  </a:cubicBezTo>
                  <a:cubicBezTo>
                    <a:pt x="700" y="305"/>
                    <a:pt x="697" y="306"/>
                    <a:pt x="695" y="308"/>
                  </a:cubicBezTo>
                  <a:cubicBezTo>
                    <a:pt x="694" y="308"/>
                    <a:pt x="694" y="308"/>
                    <a:pt x="693" y="309"/>
                  </a:cubicBezTo>
                  <a:cubicBezTo>
                    <a:pt x="687" y="313"/>
                    <a:pt x="681" y="317"/>
                    <a:pt x="675" y="323"/>
                  </a:cubicBezTo>
                  <a:cubicBezTo>
                    <a:pt x="674" y="323"/>
                    <a:pt x="674" y="324"/>
                    <a:pt x="673" y="325"/>
                  </a:cubicBezTo>
                  <a:cubicBezTo>
                    <a:pt x="670" y="327"/>
                    <a:pt x="668" y="329"/>
                    <a:pt x="665" y="332"/>
                  </a:cubicBezTo>
                  <a:cubicBezTo>
                    <a:pt x="664" y="333"/>
                    <a:pt x="663" y="334"/>
                    <a:pt x="661" y="335"/>
                  </a:cubicBezTo>
                  <a:cubicBezTo>
                    <a:pt x="659" y="337"/>
                    <a:pt x="657" y="339"/>
                    <a:pt x="655" y="341"/>
                  </a:cubicBezTo>
                  <a:cubicBezTo>
                    <a:pt x="653" y="343"/>
                    <a:pt x="652" y="344"/>
                    <a:pt x="650" y="346"/>
                  </a:cubicBezTo>
                  <a:cubicBezTo>
                    <a:pt x="649" y="345"/>
                    <a:pt x="648" y="344"/>
                    <a:pt x="647" y="344"/>
                  </a:cubicBezTo>
                  <a:cubicBezTo>
                    <a:pt x="647" y="342"/>
                    <a:pt x="648" y="340"/>
                    <a:pt x="648" y="338"/>
                  </a:cubicBezTo>
                  <a:cubicBezTo>
                    <a:pt x="649" y="334"/>
                    <a:pt x="650" y="330"/>
                    <a:pt x="651" y="326"/>
                  </a:cubicBezTo>
                  <a:cubicBezTo>
                    <a:pt x="652" y="325"/>
                    <a:pt x="652" y="324"/>
                    <a:pt x="652" y="324"/>
                  </a:cubicBezTo>
                  <a:cubicBezTo>
                    <a:pt x="658" y="302"/>
                    <a:pt x="664" y="281"/>
                    <a:pt x="669" y="261"/>
                  </a:cubicBezTo>
                  <a:cubicBezTo>
                    <a:pt x="670" y="260"/>
                    <a:pt x="670" y="259"/>
                    <a:pt x="670" y="258"/>
                  </a:cubicBezTo>
                  <a:cubicBezTo>
                    <a:pt x="671" y="259"/>
                    <a:pt x="671" y="259"/>
                    <a:pt x="672" y="259"/>
                  </a:cubicBezTo>
                  <a:moveTo>
                    <a:pt x="712" y="291"/>
                  </a:moveTo>
                  <a:cubicBezTo>
                    <a:pt x="712" y="291"/>
                    <a:pt x="712" y="290"/>
                    <a:pt x="711" y="290"/>
                  </a:cubicBezTo>
                  <a:cubicBezTo>
                    <a:pt x="710" y="288"/>
                    <a:pt x="709" y="287"/>
                    <a:pt x="708" y="286"/>
                  </a:cubicBezTo>
                  <a:cubicBezTo>
                    <a:pt x="706" y="283"/>
                    <a:pt x="703" y="280"/>
                    <a:pt x="701" y="278"/>
                  </a:cubicBezTo>
                  <a:cubicBezTo>
                    <a:pt x="700" y="276"/>
                    <a:pt x="699" y="275"/>
                    <a:pt x="698" y="274"/>
                  </a:cubicBezTo>
                  <a:cubicBezTo>
                    <a:pt x="694" y="270"/>
                    <a:pt x="690" y="266"/>
                    <a:pt x="686" y="262"/>
                  </a:cubicBezTo>
                  <a:cubicBezTo>
                    <a:pt x="685" y="262"/>
                    <a:pt x="685" y="261"/>
                    <a:pt x="684" y="260"/>
                  </a:cubicBezTo>
                  <a:cubicBezTo>
                    <a:pt x="683" y="259"/>
                    <a:pt x="681" y="257"/>
                    <a:pt x="679" y="256"/>
                  </a:cubicBezTo>
                  <a:cubicBezTo>
                    <a:pt x="680" y="255"/>
                    <a:pt x="680" y="254"/>
                    <a:pt x="681" y="253"/>
                  </a:cubicBezTo>
                  <a:cubicBezTo>
                    <a:pt x="681" y="254"/>
                    <a:pt x="682" y="254"/>
                    <a:pt x="682" y="254"/>
                  </a:cubicBezTo>
                  <a:cubicBezTo>
                    <a:pt x="684" y="255"/>
                    <a:pt x="686" y="255"/>
                    <a:pt x="687" y="256"/>
                  </a:cubicBezTo>
                  <a:cubicBezTo>
                    <a:pt x="689" y="257"/>
                    <a:pt x="690" y="258"/>
                    <a:pt x="692" y="259"/>
                  </a:cubicBezTo>
                  <a:cubicBezTo>
                    <a:pt x="691" y="260"/>
                    <a:pt x="691" y="261"/>
                    <a:pt x="691" y="263"/>
                  </a:cubicBezTo>
                  <a:cubicBezTo>
                    <a:pt x="691" y="268"/>
                    <a:pt x="695" y="272"/>
                    <a:pt x="700" y="272"/>
                  </a:cubicBezTo>
                  <a:cubicBezTo>
                    <a:pt x="702" y="272"/>
                    <a:pt x="703" y="272"/>
                    <a:pt x="704" y="271"/>
                  </a:cubicBezTo>
                  <a:cubicBezTo>
                    <a:pt x="706" y="274"/>
                    <a:pt x="707" y="277"/>
                    <a:pt x="709" y="280"/>
                  </a:cubicBezTo>
                  <a:cubicBezTo>
                    <a:pt x="709" y="282"/>
                    <a:pt x="710" y="284"/>
                    <a:pt x="711" y="286"/>
                  </a:cubicBezTo>
                  <a:cubicBezTo>
                    <a:pt x="712" y="287"/>
                    <a:pt x="713" y="289"/>
                    <a:pt x="713" y="290"/>
                  </a:cubicBezTo>
                  <a:cubicBezTo>
                    <a:pt x="713" y="291"/>
                    <a:pt x="713" y="291"/>
                    <a:pt x="712" y="291"/>
                  </a:cubicBezTo>
                  <a:moveTo>
                    <a:pt x="745" y="252"/>
                  </a:moveTo>
                  <a:cubicBezTo>
                    <a:pt x="726" y="252"/>
                    <a:pt x="726" y="252"/>
                    <a:pt x="726" y="252"/>
                  </a:cubicBezTo>
                  <a:cubicBezTo>
                    <a:pt x="727" y="255"/>
                    <a:pt x="728" y="258"/>
                    <a:pt x="731" y="259"/>
                  </a:cubicBezTo>
                  <a:cubicBezTo>
                    <a:pt x="731" y="260"/>
                    <a:pt x="731" y="260"/>
                    <a:pt x="731" y="261"/>
                  </a:cubicBezTo>
                  <a:cubicBezTo>
                    <a:pt x="729" y="261"/>
                    <a:pt x="728" y="263"/>
                    <a:pt x="726" y="265"/>
                  </a:cubicBezTo>
                  <a:cubicBezTo>
                    <a:pt x="725" y="261"/>
                    <a:pt x="724" y="257"/>
                    <a:pt x="723" y="253"/>
                  </a:cubicBezTo>
                  <a:cubicBezTo>
                    <a:pt x="723" y="253"/>
                    <a:pt x="723" y="253"/>
                    <a:pt x="723" y="252"/>
                  </a:cubicBezTo>
                  <a:cubicBezTo>
                    <a:pt x="722" y="252"/>
                    <a:pt x="722" y="252"/>
                    <a:pt x="722" y="252"/>
                  </a:cubicBezTo>
                  <a:cubicBezTo>
                    <a:pt x="722" y="253"/>
                    <a:pt x="722" y="253"/>
                    <a:pt x="722" y="254"/>
                  </a:cubicBezTo>
                  <a:cubicBezTo>
                    <a:pt x="723" y="258"/>
                    <a:pt x="725" y="262"/>
                    <a:pt x="726" y="266"/>
                  </a:cubicBezTo>
                  <a:cubicBezTo>
                    <a:pt x="726" y="267"/>
                    <a:pt x="725" y="268"/>
                    <a:pt x="725" y="269"/>
                  </a:cubicBezTo>
                  <a:cubicBezTo>
                    <a:pt x="725" y="272"/>
                    <a:pt x="727" y="275"/>
                    <a:pt x="729" y="277"/>
                  </a:cubicBezTo>
                  <a:cubicBezTo>
                    <a:pt x="730" y="281"/>
                    <a:pt x="731" y="285"/>
                    <a:pt x="733" y="289"/>
                  </a:cubicBezTo>
                  <a:cubicBezTo>
                    <a:pt x="732" y="290"/>
                    <a:pt x="732" y="291"/>
                    <a:pt x="732" y="291"/>
                  </a:cubicBezTo>
                  <a:cubicBezTo>
                    <a:pt x="732" y="294"/>
                    <a:pt x="733" y="296"/>
                    <a:pt x="735" y="298"/>
                  </a:cubicBezTo>
                  <a:cubicBezTo>
                    <a:pt x="733" y="298"/>
                    <a:pt x="732" y="299"/>
                    <a:pt x="730" y="300"/>
                  </a:cubicBezTo>
                  <a:cubicBezTo>
                    <a:pt x="730" y="300"/>
                    <a:pt x="730" y="300"/>
                    <a:pt x="730" y="300"/>
                  </a:cubicBezTo>
                  <a:cubicBezTo>
                    <a:pt x="729" y="299"/>
                    <a:pt x="728" y="299"/>
                    <a:pt x="727" y="299"/>
                  </a:cubicBezTo>
                  <a:cubicBezTo>
                    <a:pt x="727" y="299"/>
                    <a:pt x="727" y="299"/>
                    <a:pt x="727" y="299"/>
                  </a:cubicBezTo>
                  <a:cubicBezTo>
                    <a:pt x="727" y="299"/>
                    <a:pt x="727" y="299"/>
                    <a:pt x="727" y="299"/>
                  </a:cubicBezTo>
                  <a:cubicBezTo>
                    <a:pt x="727" y="293"/>
                    <a:pt x="723" y="289"/>
                    <a:pt x="718" y="289"/>
                  </a:cubicBezTo>
                  <a:cubicBezTo>
                    <a:pt x="718" y="288"/>
                    <a:pt x="718" y="286"/>
                    <a:pt x="718" y="285"/>
                  </a:cubicBezTo>
                  <a:cubicBezTo>
                    <a:pt x="718" y="283"/>
                    <a:pt x="718" y="281"/>
                    <a:pt x="718" y="280"/>
                  </a:cubicBezTo>
                  <a:cubicBezTo>
                    <a:pt x="718" y="279"/>
                    <a:pt x="718" y="279"/>
                    <a:pt x="718" y="279"/>
                  </a:cubicBezTo>
                  <a:cubicBezTo>
                    <a:pt x="718" y="276"/>
                    <a:pt x="718" y="274"/>
                    <a:pt x="718" y="271"/>
                  </a:cubicBezTo>
                  <a:cubicBezTo>
                    <a:pt x="718" y="271"/>
                    <a:pt x="718" y="270"/>
                    <a:pt x="718" y="270"/>
                  </a:cubicBezTo>
                  <a:cubicBezTo>
                    <a:pt x="718" y="267"/>
                    <a:pt x="717" y="265"/>
                    <a:pt x="717" y="263"/>
                  </a:cubicBezTo>
                  <a:cubicBezTo>
                    <a:pt x="717" y="262"/>
                    <a:pt x="717" y="262"/>
                    <a:pt x="717" y="261"/>
                  </a:cubicBezTo>
                  <a:cubicBezTo>
                    <a:pt x="717" y="259"/>
                    <a:pt x="717" y="257"/>
                    <a:pt x="717" y="255"/>
                  </a:cubicBezTo>
                  <a:cubicBezTo>
                    <a:pt x="717" y="254"/>
                    <a:pt x="717" y="254"/>
                    <a:pt x="717" y="253"/>
                  </a:cubicBezTo>
                  <a:cubicBezTo>
                    <a:pt x="717" y="253"/>
                    <a:pt x="717" y="252"/>
                    <a:pt x="717" y="252"/>
                  </a:cubicBezTo>
                  <a:cubicBezTo>
                    <a:pt x="716" y="252"/>
                    <a:pt x="716" y="252"/>
                    <a:pt x="716" y="252"/>
                  </a:cubicBezTo>
                  <a:cubicBezTo>
                    <a:pt x="716" y="253"/>
                    <a:pt x="716" y="254"/>
                    <a:pt x="716" y="255"/>
                  </a:cubicBezTo>
                  <a:cubicBezTo>
                    <a:pt x="717" y="260"/>
                    <a:pt x="717" y="265"/>
                    <a:pt x="717" y="271"/>
                  </a:cubicBezTo>
                  <a:cubicBezTo>
                    <a:pt x="717" y="272"/>
                    <a:pt x="717" y="273"/>
                    <a:pt x="717" y="274"/>
                  </a:cubicBezTo>
                  <a:cubicBezTo>
                    <a:pt x="717" y="276"/>
                    <a:pt x="717" y="277"/>
                    <a:pt x="717" y="279"/>
                  </a:cubicBezTo>
                  <a:cubicBezTo>
                    <a:pt x="717" y="281"/>
                    <a:pt x="717" y="284"/>
                    <a:pt x="717" y="286"/>
                  </a:cubicBezTo>
                  <a:cubicBezTo>
                    <a:pt x="717" y="287"/>
                    <a:pt x="717" y="287"/>
                    <a:pt x="717" y="288"/>
                  </a:cubicBezTo>
                  <a:cubicBezTo>
                    <a:pt x="717" y="288"/>
                    <a:pt x="717" y="289"/>
                    <a:pt x="717" y="289"/>
                  </a:cubicBezTo>
                  <a:cubicBezTo>
                    <a:pt x="716" y="289"/>
                    <a:pt x="715" y="289"/>
                    <a:pt x="714" y="290"/>
                  </a:cubicBezTo>
                  <a:cubicBezTo>
                    <a:pt x="713" y="288"/>
                    <a:pt x="713" y="286"/>
                    <a:pt x="712" y="285"/>
                  </a:cubicBezTo>
                  <a:cubicBezTo>
                    <a:pt x="711" y="283"/>
                    <a:pt x="710" y="282"/>
                    <a:pt x="710" y="280"/>
                  </a:cubicBezTo>
                  <a:cubicBezTo>
                    <a:pt x="708" y="277"/>
                    <a:pt x="706" y="274"/>
                    <a:pt x="705" y="271"/>
                  </a:cubicBezTo>
                  <a:cubicBezTo>
                    <a:pt x="708" y="269"/>
                    <a:pt x="710" y="266"/>
                    <a:pt x="710" y="263"/>
                  </a:cubicBezTo>
                  <a:cubicBezTo>
                    <a:pt x="710" y="259"/>
                    <a:pt x="707" y="256"/>
                    <a:pt x="704" y="254"/>
                  </a:cubicBezTo>
                  <a:cubicBezTo>
                    <a:pt x="705" y="254"/>
                    <a:pt x="705" y="254"/>
                    <a:pt x="705" y="254"/>
                  </a:cubicBezTo>
                  <a:cubicBezTo>
                    <a:pt x="705" y="253"/>
                    <a:pt x="705" y="253"/>
                    <a:pt x="705" y="253"/>
                  </a:cubicBezTo>
                  <a:cubicBezTo>
                    <a:pt x="705" y="253"/>
                    <a:pt x="705" y="253"/>
                    <a:pt x="705" y="252"/>
                  </a:cubicBezTo>
                  <a:cubicBezTo>
                    <a:pt x="704" y="252"/>
                    <a:pt x="704" y="252"/>
                    <a:pt x="704" y="252"/>
                  </a:cubicBezTo>
                  <a:cubicBezTo>
                    <a:pt x="704" y="253"/>
                    <a:pt x="704" y="253"/>
                    <a:pt x="704" y="253"/>
                  </a:cubicBezTo>
                  <a:cubicBezTo>
                    <a:pt x="704" y="253"/>
                    <a:pt x="704" y="254"/>
                    <a:pt x="704" y="254"/>
                  </a:cubicBezTo>
                  <a:cubicBezTo>
                    <a:pt x="703" y="254"/>
                    <a:pt x="701" y="253"/>
                    <a:pt x="700" y="253"/>
                  </a:cubicBezTo>
                  <a:cubicBezTo>
                    <a:pt x="697" y="253"/>
                    <a:pt x="694" y="255"/>
                    <a:pt x="692" y="258"/>
                  </a:cubicBezTo>
                  <a:cubicBezTo>
                    <a:pt x="691" y="257"/>
                    <a:pt x="689" y="256"/>
                    <a:pt x="687" y="255"/>
                  </a:cubicBezTo>
                  <a:cubicBezTo>
                    <a:pt x="687" y="255"/>
                    <a:pt x="686" y="255"/>
                    <a:pt x="685" y="254"/>
                  </a:cubicBezTo>
                  <a:cubicBezTo>
                    <a:pt x="684" y="254"/>
                    <a:pt x="682" y="253"/>
                    <a:pt x="681" y="253"/>
                  </a:cubicBezTo>
                  <a:cubicBezTo>
                    <a:pt x="681" y="253"/>
                    <a:pt x="681" y="252"/>
                    <a:pt x="681" y="252"/>
                  </a:cubicBezTo>
                  <a:cubicBezTo>
                    <a:pt x="663" y="252"/>
                    <a:pt x="663" y="252"/>
                    <a:pt x="663" y="252"/>
                  </a:cubicBezTo>
                  <a:cubicBezTo>
                    <a:pt x="664" y="255"/>
                    <a:pt x="666" y="257"/>
                    <a:pt x="669" y="258"/>
                  </a:cubicBezTo>
                  <a:cubicBezTo>
                    <a:pt x="668" y="263"/>
                    <a:pt x="666" y="268"/>
                    <a:pt x="665" y="273"/>
                  </a:cubicBezTo>
                  <a:cubicBezTo>
                    <a:pt x="664" y="278"/>
                    <a:pt x="663" y="282"/>
                    <a:pt x="661" y="286"/>
                  </a:cubicBezTo>
                  <a:cubicBezTo>
                    <a:pt x="660" y="290"/>
                    <a:pt x="659" y="294"/>
                    <a:pt x="658" y="299"/>
                  </a:cubicBezTo>
                  <a:cubicBezTo>
                    <a:pt x="656" y="304"/>
                    <a:pt x="655" y="310"/>
                    <a:pt x="653" y="315"/>
                  </a:cubicBezTo>
                  <a:cubicBezTo>
                    <a:pt x="653" y="318"/>
                    <a:pt x="652" y="321"/>
                    <a:pt x="651" y="325"/>
                  </a:cubicBezTo>
                  <a:cubicBezTo>
                    <a:pt x="649" y="331"/>
                    <a:pt x="648" y="337"/>
                    <a:pt x="646" y="344"/>
                  </a:cubicBezTo>
                  <a:cubicBezTo>
                    <a:pt x="645" y="344"/>
                    <a:pt x="645" y="343"/>
                    <a:pt x="644" y="343"/>
                  </a:cubicBezTo>
                  <a:cubicBezTo>
                    <a:pt x="645" y="340"/>
                    <a:pt x="645" y="337"/>
                    <a:pt x="645" y="334"/>
                  </a:cubicBezTo>
                  <a:cubicBezTo>
                    <a:pt x="645" y="330"/>
                    <a:pt x="645" y="326"/>
                    <a:pt x="645" y="321"/>
                  </a:cubicBezTo>
                  <a:cubicBezTo>
                    <a:pt x="645" y="316"/>
                    <a:pt x="645" y="311"/>
                    <a:pt x="645" y="305"/>
                  </a:cubicBezTo>
                  <a:cubicBezTo>
                    <a:pt x="645" y="300"/>
                    <a:pt x="645" y="296"/>
                    <a:pt x="645" y="291"/>
                  </a:cubicBezTo>
                  <a:cubicBezTo>
                    <a:pt x="646" y="287"/>
                    <a:pt x="646" y="283"/>
                    <a:pt x="646" y="278"/>
                  </a:cubicBezTo>
                  <a:cubicBezTo>
                    <a:pt x="646" y="270"/>
                    <a:pt x="646" y="261"/>
                    <a:pt x="646" y="252"/>
                  </a:cubicBezTo>
                  <a:cubicBezTo>
                    <a:pt x="645" y="252"/>
                    <a:pt x="645" y="252"/>
                    <a:pt x="645" y="252"/>
                  </a:cubicBezTo>
                  <a:cubicBezTo>
                    <a:pt x="645" y="255"/>
                    <a:pt x="645" y="258"/>
                    <a:pt x="645" y="260"/>
                  </a:cubicBezTo>
                  <a:cubicBezTo>
                    <a:pt x="645" y="264"/>
                    <a:pt x="645" y="267"/>
                    <a:pt x="645" y="271"/>
                  </a:cubicBezTo>
                  <a:cubicBezTo>
                    <a:pt x="645" y="278"/>
                    <a:pt x="645" y="285"/>
                    <a:pt x="645" y="291"/>
                  </a:cubicBezTo>
                  <a:cubicBezTo>
                    <a:pt x="645" y="295"/>
                    <a:pt x="645" y="299"/>
                    <a:pt x="644" y="303"/>
                  </a:cubicBezTo>
                  <a:cubicBezTo>
                    <a:pt x="644" y="309"/>
                    <a:pt x="644" y="316"/>
                    <a:pt x="644" y="322"/>
                  </a:cubicBezTo>
                  <a:cubicBezTo>
                    <a:pt x="644" y="325"/>
                    <a:pt x="644" y="327"/>
                    <a:pt x="644" y="330"/>
                  </a:cubicBezTo>
                  <a:cubicBezTo>
                    <a:pt x="644" y="334"/>
                    <a:pt x="644" y="339"/>
                    <a:pt x="644" y="343"/>
                  </a:cubicBezTo>
                  <a:cubicBezTo>
                    <a:pt x="643" y="343"/>
                    <a:pt x="642" y="344"/>
                    <a:pt x="641" y="344"/>
                  </a:cubicBezTo>
                  <a:cubicBezTo>
                    <a:pt x="640" y="343"/>
                    <a:pt x="640" y="341"/>
                    <a:pt x="640" y="340"/>
                  </a:cubicBezTo>
                  <a:cubicBezTo>
                    <a:pt x="638" y="336"/>
                    <a:pt x="636" y="332"/>
                    <a:pt x="635" y="328"/>
                  </a:cubicBezTo>
                  <a:cubicBezTo>
                    <a:pt x="634" y="326"/>
                    <a:pt x="633" y="324"/>
                    <a:pt x="633" y="322"/>
                  </a:cubicBezTo>
                  <a:cubicBezTo>
                    <a:pt x="624" y="300"/>
                    <a:pt x="616" y="277"/>
                    <a:pt x="607" y="254"/>
                  </a:cubicBezTo>
                  <a:cubicBezTo>
                    <a:pt x="607" y="253"/>
                    <a:pt x="607" y="253"/>
                    <a:pt x="607" y="252"/>
                  </a:cubicBezTo>
                  <a:cubicBezTo>
                    <a:pt x="606" y="252"/>
                    <a:pt x="606" y="252"/>
                    <a:pt x="606" y="252"/>
                  </a:cubicBezTo>
                  <a:cubicBezTo>
                    <a:pt x="606" y="253"/>
                    <a:pt x="606" y="254"/>
                    <a:pt x="607" y="254"/>
                  </a:cubicBezTo>
                  <a:cubicBezTo>
                    <a:pt x="608" y="258"/>
                    <a:pt x="610" y="262"/>
                    <a:pt x="611" y="267"/>
                  </a:cubicBezTo>
                  <a:cubicBezTo>
                    <a:pt x="621" y="293"/>
                    <a:pt x="631" y="319"/>
                    <a:pt x="640" y="344"/>
                  </a:cubicBezTo>
                  <a:cubicBezTo>
                    <a:pt x="640" y="344"/>
                    <a:pt x="640" y="344"/>
                    <a:pt x="640" y="344"/>
                  </a:cubicBezTo>
                  <a:cubicBezTo>
                    <a:pt x="640" y="344"/>
                    <a:pt x="639" y="345"/>
                    <a:pt x="639" y="345"/>
                  </a:cubicBezTo>
                  <a:cubicBezTo>
                    <a:pt x="638" y="344"/>
                    <a:pt x="637" y="343"/>
                    <a:pt x="637" y="343"/>
                  </a:cubicBezTo>
                  <a:cubicBezTo>
                    <a:pt x="635" y="340"/>
                    <a:pt x="633" y="338"/>
                    <a:pt x="631" y="335"/>
                  </a:cubicBezTo>
                  <a:cubicBezTo>
                    <a:pt x="629" y="332"/>
                    <a:pt x="627" y="329"/>
                    <a:pt x="624" y="326"/>
                  </a:cubicBezTo>
                  <a:cubicBezTo>
                    <a:pt x="623" y="323"/>
                    <a:pt x="621" y="321"/>
                    <a:pt x="619" y="318"/>
                  </a:cubicBezTo>
                  <a:cubicBezTo>
                    <a:pt x="617" y="315"/>
                    <a:pt x="614" y="312"/>
                    <a:pt x="612" y="309"/>
                  </a:cubicBezTo>
                  <a:cubicBezTo>
                    <a:pt x="610" y="306"/>
                    <a:pt x="608" y="303"/>
                    <a:pt x="606" y="301"/>
                  </a:cubicBezTo>
                  <a:cubicBezTo>
                    <a:pt x="604" y="297"/>
                    <a:pt x="601" y="294"/>
                    <a:pt x="599" y="290"/>
                  </a:cubicBezTo>
                  <a:cubicBezTo>
                    <a:pt x="597" y="288"/>
                    <a:pt x="595" y="285"/>
                    <a:pt x="593" y="283"/>
                  </a:cubicBezTo>
                  <a:cubicBezTo>
                    <a:pt x="590" y="279"/>
                    <a:pt x="587" y="274"/>
                    <a:pt x="584" y="270"/>
                  </a:cubicBezTo>
                  <a:cubicBezTo>
                    <a:pt x="583" y="268"/>
                    <a:pt x="582" y="266"/>
                    <a:pt x="580" y="264"/>
                  </a:cubicBezTo>
                  <a:cubicBezTo>
                    <a:pt x="577" y="260"/>
                    <a:pt x="575" y="256"/>
                    <a:pt x="572" y="252"/>
                  </a:cubicBezTo>
                  <a:cubicBezTo>
                    <a:pt x="571" y="252"/>
                    <a:pt x="571" y="252"/>
                    <a:pt x="571" y="252"/>
                  </a:cubicBezTo>
                  <a:cubicBezTo>
                    <a:pt x="578" y="263"/>
                    <a:pt x="586" y="274"/>
                    <a:pt x="593" y="284"/>
                  </a:cubicBezTo>
                  <a:cubicBezTo>
                    <a:pt x="594" y="286"/>
                    <a:pt x="595" y="287"/>
                    <a:pt x="597" y="289"/>
                  </a:cubicBezTo>
                  <a:cubicBezTo>
                    <a:pt x="600" y="293"/>
                    <a:pt x="603" y="298"/>
                    <a:pt x="606" y="302"/>
                  </a:cubicBezTo>
                  <a:cubicBezTo>
                    <a:pt x="610" y="307"/>
                    <a:pt x="614" y="313"/>
                    <a:pt x="617" y="318"/>
                  </a:cubicBezTo>
                  <a:cubicBezTo>
                    <a:pt x="618" y="318"/>
                    <a:pt x="618" y="319"/>
                    <a:pt x="619" y="319"/>
                  </a:cubicBezTo>
                  <a:cubicBezTo>
                    <a:pt x="622" y="324"/>
                    <a:pt x="625" y="329"/>
                    <a:pt x="629" y="333"/>
                  </a:cubicBezTo>
                  <a:cubicBezTo>
                    <a:pt x="630" y="334"/>
                    <a:pt x="630" y="335"/>
                    <a:pt x="631" y="336"/>
                  </a:cubicBezTo>
                  <a:cubicBezTo>
                    <a:pt x="633" y="339"/>
                    <a:pt x="636" y="343"/>
                    <a:pt x="638" y="346"/>
                  </a:cubicBezTo>
                  <a:cubicBezTo>
                    <a:pt x="636" y="347"/>
                    <a:pt x="634" y="350"/>
                    <a:pt x="634" y="353"/>
                  </a:cubicBezTo>
                  <a:cubicBezTo>
                    <a:pt x="634" y="354"/>
                    <a:pt x="635" y="354"/>
                    <a:pt x="635" y="355"/>
                  </a:cubicBezTo>
                  <a:cubicBezTo>
                    <a:pt x="634" y="355"/>
                    <a:pt x="633" y="356"/>
                    <a:pt x="633" y="356"/>
                  </a:cubicBezTo>
                  <a:cubicBezTo>
                    <a:pt x="629" y="357"/>
                    <a:pt x="625" y="358"/>
                    <a:pt x="621" y="360"/>
                  </a:cubicBezTo>
                  <a:cubicBezTo>
                    <a:pt x="618" y="361"/>
                    <a:pt x="614" y="362"/>
                    <a:pt x="611" y="363"/>
                  </a:cubicBezTo>
                  <a:cubicBezTo>
                    <a:pt x="606" y="365"/>
                    <a:pt x="602" y="366"/>
                    <a:pt x="597" y="368"/>
                  </a:cubicBezTo>
                  <a:cubicBezTo>
                    <a:pt x="594" y="369"/>
                    <a:pt x="592" y="370"/>
                    <a:pt x="589" y="371"/>
                  </a:cubicBezTo>
                  <a:cubicBezTo>
                    <a:pt x="584" y="373"/>
                    <a:pt x="578" y="375"/>
                    <a:pt x="572" y="377"/>
                  </a:cubicBezTo>
                  <a:cubicBezTo>
                    <a:pt x="570" y="378"/>
                    <a:pt x="569" y="379"/>
                    <a:pt x="568" y="379"/>
                  </a:cubicBezTo>
                  <a:cubicBezTo>
                    <a:pt x="561" y="382"/>
                    <a:pt x="554" y="385"/>
                    <a:pt x="546" y="387"/>
                  </a:cubicBezTo>
                  <a:cubicBezTo>
                    <a:pt x="545" y="388"/>
                    <a:pt x="544" y="388"/>
                    <a:pt x="543" y="389"/>
                  </a:cubicBezTo>
                  <a:cubicBezTo>
                    <a:pt x="535" y="392"/>
                    <a:pt x="528" y="395"/>
                    <a:pt x="520" y="398"/>
                  </a:cubicBezTo>
                  <a:cubicBezTo>
                    <a:pt x="517" y="399"/>
                    <a:pt x="515" y="400"/>
                    <a:pt x="512" y="401"/>
                  </a:cubicBezTo>
                  <a:cubicBezTo>
                    <a:pt x="509" y="402"/>
                    <a:pt x="506" y="404"/>
                    <a:pt x="503" y="405"/>
                  </a:cubicBezTo>
                  <a:cubicBezTo>
                    <a:pt x="503" y="406"/>
                    <a:pt x="503" y="406"/>
                    <a:pt x="503" y="406"/>
                  </a:cubicBezTo>
                  <a:cubicBezTo>
                    <a:pt x="518" y="400"/>
                    <a:pt x="533" y="394"/>
                    <a:pt x="547" y="388"/>
                  </a:cubicBezTo>
                  <a:cubicBezTo>
                    <a:pt x="547" y="388"/>
                    <a:pt x="548" y="388"/>
                    <a:pt x="549" y="387"/>
                  </a:cubicBezTo>
                  <a:cubicBezTo>
                    <a:pt x="557" y="384"/>
                    <a:pt x="565" y="381"/>
                    <a:pt x="572" y="378"/>
                  </a:cubicBezTo>
                  <a:cubicBezTo>
                    <a:pt x="574" y="377"/>
                    <a:pt x="577" y="377"/>
                    <a:pt x="579" y="376"/>
                  </a:cubicBezTo>
                  <a:cubicBezTo>
                    <a:pt x="585" y="373"/>
                    <a:pt x="591" y="371"/>
                    <a:pt x="597" y="369"/>
                  </a:cubicBezTo>
                  <a:cubicBezTo>
                    <a:pt x="600" y="368"/>
                    <a:pt x="602" y="367"/>
                    <a:pt x="605" y="366"/>
                  </a:cubicBezTo>
                  <a:cubicBezTo>
                    <a:pt x="610" y="364"/>
                    <a:pt x="616" y="362"/>
                    <a:pt x="621" y="361"/>
                  </a:cubicBezTo>
                  <a:cubicBezTo>
                    <a:pt x="624" y="359"/>
                    <a:pt x="627" y="359"/>
                    <a:pt x="631" y="357"/>
                  </a:cubicBezTo>
                  <a:cubicBezTo>
                    <a:pt x="632" y="357"/>
                    <a:pt x="634" y="357"/>
                    <a:pt x="635" y="356"/>
                  </a:cubicBezTo>
                  <a:cubicBezTo>
                    <a:pt x="636" y="359"/>
                    <a:pt x="638" y="361"/>
                    <a:pt x="641" y="362"/>
                  </a:cubicBezTo>
                  <a:cubicBezTo>
                    <a:pt x="637" y="378"/>
                    <a:pt x="632" y="394"/>
                    <a:pt x="627" y="411"/>
                  </a:cubicBezTo>
                  <a:cubicBezTo>
                    <a:pt x="625" y="419"/>
                    <a:pt x="623" y="427"/>
                    <a:pt x="621" y="435"/>
                  </a:cubicBezTo>
                  <a:cubicBezTo>
                    <a:pt x="615" y="457"/>
                    <a:pt x="609" y="481"/>
                    <a:pt x="602" y="505"/>
                  </a:cubicBezTo>
                  <a:cubicBezTo>
                    <a:pt x="603" y="505"/>
                    <a:pt x="603" y="505"/>
                    <a:pt x="603" y="505"/>
                  </a:cubicBezTo>
                  <a:cubicBezTo>
                    <a:pt x="610" y="481"/>
                    <a:pt x="616" y="458"/>
                    <a:pt x="622" y="435"/>
                  </a:cubicBezTo>
                  <a:cubicBezTo>
                    <a:pt x="625" y="424"/>
                    <a:pt x="628" y="414"/>
                    <a:pt x="630" y="404"/>
                  </a:cubicBezTo>
                  <a:cubicBezTo>
                    <a:pt x="631" y="400"/>
                    <a:pt x="632" y="397"/>
                    <a:pt x="633" y="394"/>
                  </a:cubicBezTo>
                  <a:cubicBezTo>
                    <a:pt x="634" y="392"/>
                    <a:pt x="634" y="390"/>
                    <a:pt x="635" y="389"/>
                  </a:cubicBezTo>
                  <a:cubicBezTo>
                    <a:pt x="636" y="384"/>
                    <a:pt x="637" y="379"/>
                    <a:pt x="638" y="374"/>
                  </a:cubicBezTo>
                  <a:cubicBezTo>
                    <a:pt x="639" y="372"/>
                    <a:pt x="639" y="370"/>
                    <a:pt x="640" y="369"/>
                  </a:cubicBezTo>
                  <a:cubicBezTo>
                    <a:pt x="641" y="366"/>
                    <a:pt x="641" y="364"/>
                    <a:pt x="642" y="362"/>
                  </a:cubicBezTo>
                  <a:cubicBezTo>
                    <a:pt x="643" y="362"/>
                    <a:pt x="643" y="362"/>
                    <a:pt x="643" y="362"/>
                  </a:cubicBezTo>
                  <a:cubicBezTo>
                    <a:pt x="642" y="366"/>
                    <a:pt x="642" y="371"/>
                    <a:pt x="641" y="376"/>
                  </a:cubicBezTo>
                  <a:cubicBezTo>
                    <a:pt x="641" y="376"/>
                    <a:pt x="641" y="377"/>
                    <a:pt x="641" y="378"/>
                  </a:cubicBezTo>
                  <a:cubicBezTo>
                    <a:pt x="641" y="383"/>
                    <a:pt x="640" y="389"/>
                    <a:pt x="639" y="395"/>
                  </a:cubicBezTo>
                  <a:cubicBezTo>
                    <a:pt x="639" y="396"/>
                    <a:pt x="639" y="397"/>
                    <a:pt x="639" y="398"/>
                  </a:cubicBezTo>
                  <a:cubicBezTo>
                    <a:pt x="639" y="404"/>
                    <a:pt x="638" y="410"/>
                    <a:pt x="637" y="416"/>
                  </a:cubicBezTo>
                  <a:cubicBezTo>
                    <a:pt x="637" y="417"/>
                    <a:pt x="637" y="419"/>
                    <a:pt x="637" y="421"/>
                  </a:cubicBezTo>
                  <a:cubicBezTo>
                    <a:pt x="636" y="426"/>
                    <a:pt x="636" y="431"/>
                    <a:pt x="635" y="437"/>
                  </a:cubicBezTo>
                  <a:cubicBezTo>
                    <a:pt x="635" y="439"/>
                    <a:pt x="635" y="441"/>
                    <a:pt x="635" y="444"/>
                  </a:cubicBezTo>
                  <a:cubicBezTo>
                    <a:pt x="634" y="449"/>
                    <a:pt x="634" y="454"/>
                    <a:pt x="633" y="459"/>
                  </a:cubicBezTo>
                  <a:cubicBezTo>
                    <a:pt x="633" y="462"/>
                    <a:pt x="632" y="465"/>
                    <a:pt x="632" y="468"/>
                  </a:cubicBezTo>
                  <a:cubicBezTo>
                    <a:pt x="632" y="472"/>
                    <a:pt x="631" y="477"/>
                    <a:pt x="631" y="482"/>
                  </a:cubicBezTo>
                  <a:cubicBezTo>
                    <a:pt x="630" y="486"/>
                    <a:pt x="630" y="489"/>
                    <a:pt x="629" y="493"/>
                  </a:cubicBezTo>
                  <a:cubicBezTo>
                    <a:pt x="629" y="497"/>
                    <a:pt x="628" y="501"/>
                    <a:pt x="628" y="505"/>
                  </a:cubicBezTo>
                  <a:cubicBezTo>
                    <a:pt x="629" y="505"/>
                    <a:pt x="629" y="505"/>
                    <a:pt x="629" y="505"/>
                  </a:cubicBezTo>
                  <a:cubicBezTo>
                    <a:pt x="631" y="482"/>
                    <a:pt x="634" y="459"/>
                    <a:pt x="636" y="438"/>
                  </a:cubicBezTo>
                  <a:cubicBezTo>
                    <a:pt x="636" y="437"/>
                    <a:pt x="636" y="436"/>
                    <a:pt x="636" y="435"/>
                  </a:cubicBezTo>
                  <a:cubicBezTo>
                    <a:pt x="637" y="428"/>
                    <a:pt x="638" y="421"/>
                    <a:pt x="638" y="415"/>
                  </a:cubicBezTo>
                  <a:cubicBezTo>
                    <a:pt x="638" y="414"/>
                    <a:pt x="638" y="414"/>
                    <a:pt x="638" y="413"/>
                  </a:cubicBezTo>
                  <a:cubicBezTo>
                    <a:pt x="639" y="406"/>
                    <a:pt x="640" y="400"/>
                    <a:pt x="640" y="393"/>
                  </a:cubicBezTo>
                  <a:cubicBezTo>
                    <a:pt x="641" y="393"/>
                    <a:pt x="641" y="393"/>
                    <a:pt x="641" y="393"/>
                  </a:cubicBezTo>
                  <a:cubicBezTo>
                    <a:pt x="641" y="386"/>
                    <a:pt x="642" y="379"/>
                    <a:pt x="642" y="373"/>
                  </a:cubicBezTo>
                  <a:cubicBezTo>
                    <a:pt x="642" y="373"/>
                    <a:pt x="642" y="373"/>
                    <a:pt x="642" y="373"/>
                  </a:cubicBezTo>
                  <a:cubicBezTo>
                    <a:pt x="643" y="369"/>
                    <a:pt x="643" y="366"/>
                    <a:pt x="643" y="362"/>
                  </a:cubicBezTo>
                  <a:cubicBezTo>
                    <a:pt x="644" y="362"/>
                    <a:pt x="644" y="362"/>
                    <a:pt x="644" y="362"/>
                  </a:cubicBezTo>
                  <a:cubicBezTo>
                    <a:pt x="645" y="362"/>
                    <a:pt x="647" y="362"/>
                    <a:pt x="648" y="361"/>
                  </a:cubicBezTo>
                  <a:cubicBezTo>
                    <a:pt x="650" y="364"/>
                    <a:pt x="652" y="368"/>
                    <a:pt x="653" y="371"/>
                  </a:cubicBezTo>
                  <a:cubicBezTo>
                    <a:pt x="655" y="374"/>
                    <a:pt x="656" y="376"/>
                    <a:pt x="658" y="379"/>
                  </a:cubicBezTo>
                  <a:cubicBezTo>
                    <a:pt x="659" y="382"/>
                    <a:pt x="661" y="384"/>
                    <a:pt x="662" y="387"/>
                  </a:cubicBezTo>
                  <a:cubicBezTo>
                    <a:pt x="664" y="390"/>
                    <a:pt x="666" y="392"/>
                    <a:pt x="667" y="395"/>
                  </a:cubicBezTo>
                  <a:cubicBezTo>
                    <a:pt x="668" y="397"/>
                    <a:pt x="670" y="400"/>
                    <a:pt x="671" y="402"/>
                  </a:cubicBezTo>
                  <a:cubicBezTo>
                    <a:pt x="673" y="405"/>
                    <a:pt x="674" y="407"/>
                    <a:pt x="676" y="410"/>
                  </a:cubicBezTo>
                  <a:cubicBezTo>
                    <a:pt x="677" y="412"/>
                    <a:pt x="678" y="414"/>
                    <a:pt x="679" y="416"/>
                  </a:cubicBezTo>
                  <a:cubicBezTo>
                    <a:pt x="681" y="418"/>
                    <a:pt x="683" y="421"/>
                    <a:pt x="684" y="423"/>
                  </a:cubicBezTo>
                  <a:cubicBezTo>
                    <a:pt x="685" y="425"/>
                    <a:pt x="687" y="427"/>
                    <a:pt x="688" y="429"/>
                  </a:cubicBezTo>
                  <a:cubicBezTo>
                    <a:pt x="689" y="431"/>
                    <a:pt x="691" y="433"/>
                    <a:pt x="693" y="435"/>
                  </a:cubicBezTo>
                  <a:cubicBezTo>
                    <a:pt x="694" y="437"/>
                    <a:pt x="695" y="438"/>
                    <a:pt x="696" y="440"/>
                  </a:cubicBezTo>
                  <a:cubicBezTo>
                    <a:pt x="698" y="442"/>
                    <a:pt x="699" y="444"/>
                    <a:pt x="701" y="446"/>
                  </a:cubicBezTo>
                  <a:cubicBezTo>
                    <a:pt x="702" y="447"/>
                    <a:pt x="703" y="449"/>
                    <a:pt x="704" y="450"/>
                  </a:cubicBezTo>
                  <a:cubicBezTo>
                    <a:pt x="704" y="450"/>
                    <a:pt x="705" y="451"/>
                    <a:pt x="705" y="451"/>
                  </a:cubicBezTo>
                  <a:cubicBezTo>
                    <a:pt x="704" y="453"/>
                    <a:pt x="702" y="455"/>
                    <a:pt x="702" y="458"/>
                  </a:cubicBezTo>
                  <a:cubicBezTo>
                    <a:pt x="702" y="463"/>
                    <a:pt x="707" y="467"/>
                    <a:pt x="712" y="467"/>
                  </a:cubicBezTo>
                  <a:cubicBezTo>
                    <a:pt x="715" y="467"/>
                    <a:pt x="718" y="466"/>
                    <a:pt x="720" y="463"/>
                  </a:cubicBezTo>
                  <a:cubicBezTo>
                    <a:pt x="721" y="464"/>
                    <a:pt x="723" y="464"/>
                    <a:pt x="725" y="464"/>
                  </a:cubicBezTo>
                  <a:cubicBezTo>
                    <a:pt x="727" y="464"/>
                    <a:pt x="728" y="464"/>
                    <a:pt x="730" y="464"/>
                  </a:cubicBezTo>
                  <a:cubicBezTo>
                    <a:pt x="731" y="463"/>
                    <a:pt x="731" y="463"/>
                    <a:pt x="731" y="463"/>
                  </a:cubicBezTo>
                  <a:cubicBezTo>
                    <a:pt x="732" y="463"/>
                    <a:pt x="733" y="462"/>
                    <a:pt x="735" y="461"/>
                  </a:cubicBezTo>
                  <a:cubicBezTo>
                    <a:pt x="735" y="460"/>
                    <a:pt x="735" y="460"/>
                    <a:pt x="735" y="460"/>
                  </a:cubicBezTo>
                  <a:cubicBezTo>
                    <a:pt x="736" y="459"/>
                    <a:pt x="737" y="458"/>
                    <a:pt x="738" y="457"/>
                  </a:cubicBezTo>
                  <a:cubicBezTo>
                    <a:pt x="739" y="457"/>
                    <a:pt x="739" y="457"/>
                    <a:pt x="739" y="457"/>
                  </a:cubicBezTo>
                  <a:cubicBezTo>
                    <a:pt x="739" y="456"/>
                    <a:pt x="740" y="455"/>
                    <a:pt x="740" y="454"/>
                  </a:cubicBezTo>
                  <a:cubicBezTo>
                    <a:pt x="741" y="454"/>
                    <a:pt x="741" y="454"/>
                    <a:pt x="741" y="454"/>
                  </a:cubicBezTo>
                  <a:cubicBezTo>
                    <a:pt x="741" y="455"/>
                    <a:pt x="741" y="456"/>
                    <a:pt x="740" y="457"/>
                  </a:cubicBezTo>
                  <a:cubicBezTo>
                    <a:pt x="740" y="460"/>
                    <a:pt x="740" y="462"/>
                    <a:pt x="739" y="465"/>
                  </a:cubicBezTo>
                  <a:cubicBezTo>
                    <a:pt x="738" y="468"/>
                    <a:pt x="738" y="471"/>
                    <a:pt x="737" y="474"/>
                  </a:cubicBezTo>
                  <a:cubicBezTo>
                    <a:pt x="737" y="477"/>
                    <a:pt x="736" y="480"/>
                    <a:pt x="736" y="483"/>
                  </a:cubicBezTo>
                  <a:cubicBezTo>
                    <a:pt x="735" y="486"/>
                    <a:pt x="734" y="489"/>
                    <a:pt x="733" y="492"/>
                  </a:cubicBezTo>
                  <a:cubicBezTo>
                    <a:pt x="733" y="494"/>
                    <a:pt x="732" y="497"/>
                    <a:pt x="731" y="500"/>
                  </a:cubicBezTo>
                  <a:cubicBezTo>
                    <a:pt x="731" y="502"/>
                    <a:pt x="730" y="504"/>
                    <a:pt x="730" y="505"/>
                  </a:cubicBezTo>
                  <a:cubicBezTo>
                    <a:pt x="730" y="505"/>
                    <a:pt x="730" y="505"/>
                    <a:pt x="730" y="505"/>
                  </a:cubicBezTo>
                  <a:cubicBezTo>
                    <a:pt x="731" y="505"/>
                    <a:pt x="731" y="504"/>
                    <a:pt x="731" y="504"/>
                  </a:cubicBezTo>
                  <a:cubicBezTo>
                    <a:pt x="732" y="501"/>
                    <a:pt x="732" y="498"/>
                    <a:pt x="733" y="496"/>
                  </a:cubicBezTo>
                  <a:cubicBezTo>
                    <a:pt x="734" y="493"/>
                    <a:pt x="735" y="489"/>
                    <a:pt x="735" y="486"/>
                  </a:cubicBezTo>
                  <a:cubicBezTo>
                    <a:pt x="736" y="484"/>
                    <a:pt x="737" y="481"/>
                    <a:pt x="737" y="479"/>
                  </a:cubicBezTo>
                  <a:cubicBezTo>
                    <a:pt x="738" y="475"/>
                    <a:pt x="739" y="472"/>
                    <a:pt x="739" y="469"/>
                  </a:cubicBezTo>
                  <a:cubicBezTo>
                    <a:pt x="740" y="466"/>
                    <a:pt x="740" y="464"/>
                    <a:pt x="741" y="462"/>
                  </a:cubicBezTo>
                  <a:cubicBezTo>
                    <a:pt x="741" y="461"/>
                    <a:pt x="741" y="461"/>
                    <a:pt x="741" y="461"/>
                  </a:cubicBezTo>
                  <a:cubicBezTo>
                    <a:pt x="740" y="463"/>
                    <a:pt x="740" y="465"/>
                    <a:pt x="740" y="467"/>
                  </a:cubicBezTo>
                  <a:cubicBezTo>
                    <a:pt x="740" y="470"/>
                    <a:pt x="739" y="473"/>
                    <a:pt x="739" y="477"/>
                  </a:cubicBezTo>
                  <a:cubicBezTo>
                    <a:pt x="738" y="482"/>
                    <a:pt x="738" y="487"/>
                    <a:pt x="737" y="493"/>
                  </a:cubicBezTo>
                  <a:cubicBezTo>
                    <a:pt x="737" y="496"/>
                    <a:pt x="736" y="500"/>
                    <a:pt x="736" y="503"/>
                  </a:cubicBezTo>
                  <a:cubicBezTo>
                    <a:pt x="736" y="504"/>
                    <a:pt x="736" y="505"/>
                    <a:pt x="736" y="505"/>
                  </a:cubicBezTo>
                  <a:cubicBezTo>
                    <a:pt x="736" y="505"/>
                    <a:pt x="736" y="505"/>
                    <a:pt x="736" y="505"/>
                  </a:cubicBezTo>
                  <a:cubicBezTo>
                    <a:pt x="737" y="504"/>
                    <a:pt x="737" y="503"/>
                    <a:pt x="737" y="501"/>
                  </a:cubicBezTo>
                  <a:cubicBezTo>
                    <a:pt x="737" y="500"/>
                    <a:pt x="737" y="500"/>
                    <a:pt x="737" y="499"/>
                  </a:cubicBezTo>
                  <a:cubicBezTo>
                    <a:pt x="738" y="492"/>
                    <a:pt x="739" y="485"/>
                    <a:pt x="740" y="478"/>
                  </a:cubicBezTo>
                  <a:cubicBezTo>
                    <a:pt x="740" y="479"/>
                    <a:pt x="740" y="479"/>
                    <a:pt x="740" y="479"/>
                  </a:cubicBezTo>
                  <a:cubicBezTo>
                    <a:pt x="739" y="487"/>
                    <a:pt x="738" y="494"/>
                    <a:pt x="738" y="501"/>
                  </a:cubicBezTo>
                  <a:cubicBezTo>
                    <a:pt x="737" y="503"/>
                    <a:pt x="737" y="504"/>
                    <a:pt x="737" y="505"/>
                  </a:cubicBezTo>
                  <a:cubicBezTo>
                    <a:pt x="738" y="505"/>
                    <a:pt x="738" y="505"/>
                    <a:pt x="738" y="505"/>
                  </a:cubicBezTo>
                  <a:cubicBezTo>
                    <a:pt x="738" y="503"/>
                    <a:pt x="739" y="500"/>
                    <a:pt x="739" y="497"/>
                  </a:cubicBezTo>
                  <a:cubicBezTo>
                    <a:pt x="739" y="496"/>
                    <a:pt x="739" y="494"/>
                    <a:pt x="739" y="493"/>
                  </a:cubicBezTo>
                  <a:cubicBezTo>
                    <a:pt x="739" y="494"/>
                    <a:pt x="739" y="495"/>
                    <a:pt x="739" y="495"/>
                  </a:cubicBezTo>
                  <a:cubicBezTo>
                    <a:pt x="739" y="497"/>
                    <a:pt x="739" y="499"/>
                    <a:pt x="739" y="501"/>
                  </a:cubicBezTo>
                  <a:cubicBezTo>
                    <a:pt x="738" y="503"/>
                    <a:pt x="738" y="504"/>
                    <a:pt x="738" y="505"/>
                  </a:cubicBezTo>
                  <a:cubicBezTo>
                    <a:pt x="738" y="505"/>
                    <a:pt x="738" y="505"/>
                    <a:pt x="738" y="505"/>
                  </a:cubicBezTo>
                  <a:cubicBezTo>
                    <a:pt x="739" y="505"/>
                    <a:pt x="739" y="505"/>
                    <a:pt x="739" y="505"/>
                  </a:cubicBezTo>
                  <a:cubicBezTo>
                    <a:pt x="739" y="505"/>
                    <a:pt x="739" y="505"/>
                    <a:pt x="739" y="505"/>
                  </a:cubicBezTo>
                  <a:cubicBezTo>
                    <a:pt x="739" y="502"/>
                    <a:pt x="740" y="500"/>
                    <a:pt x="740" y="497"/>
                  </a:cubicBezTo>
                  <a:cubicBezTo>
                    <a:pt x="740" y="497"/>
                    <a:pt x="740" y="496"/>
                    <a:pt x="740" y="495"/>
                  </a:cubicBezTo>
                  <a:cubicBezTo>
                    <a:pt x="740" y="493"/>
                    <a:pt x="740" y="490"/>
                    <a:pt x="740" y="488"/>
                  </a:cubicBezTo>
                  <a:cubicBezTo>
                    <a:pt x="740" y="487"/>
                    <a:pt x="741" y="486"/>
                    <a:pt x="741" y="485"/>
                  </a:cubicBezTo>
                  <a:cubicBezTo>
                    <a:pt x="741" y="483"/>
                    <a:pt x="741" y="480"/>
                    <a:pt x="741" y="478"/>
                  </a:cubicBezTo>
                  <a:cubicBezTo>
                    <a:pt x="741" y="477"/>
                    <a:pt x="741" y="476"/>
                    <a:pt x="741" y="475"/>
                  </a:cubicBezTo>
                  <a:cubicBezTo>
                    <a:pt x="741" y="473"/>
                    <a:pt x="742" y="470"/>
                    <a:pt x="742" y="467"/>
                  </a:cubicBezTo>
                  <a:cubicBezTo>
                    <a:pt x="742" y="467"/>
                    <a:pt x="742" y="466"/>
                    <a:pt x="742" y="465"/>
                  </a:cubicBezTo>
                  <a:cubicBezTo>
                    <a:pt x="742" y="463"/>
                    <a:pt x="742" y="460"/>
                    <a:pt x="742" y="457"/>
                  </a:cubicBezTo>
                  <a:cubicBezTo>
                    <a:pt x="742" y="457"/>
                    <a:pt x="742" y="456"/>
                    <a:pt x="742" y="455"/>
                  </a:cubicBezTo>
                  <a:cubicBezTo>
                    <a:pt x="742" y="455"/>
                    <a:pt x="742" y="455"/>
                    <a:pt x="742" y="455"/>
                  </a:cubicBezTo>
                  <a:cubicBezTo>
                    <a:pt x="743" y="455"/>
                    <a:pt x="743" y="455"/>
                    <a:pt x="743" y="455"/>
                  </a:cubicBezTo>
                  <a:cubicBezTo>
                    <a:pt x="743" y="455"/>
                    <a:pt x="743" y="455"/>
                    <a:pt x="743" y="455"/>
                  </a:cubicBezTo>
                  <a:cubicBezTo>
                    <a:pt x="743" y="458"/>
                    <a:pt x="743" y="462"/>
                    <a:pt x="743" y="465"/>
                  </a:cubicBezTo>
                  <a:cubicBezTo>
                    <a:pt x="742" y="479"/>
                    <a:pt x="742" y="492"/>
                    <a:pt x="742" y="505"/>
                  </a:cubicBezTo>
                  <a:cubicBezTo>
                    <a:pt x="742" y="505"/>
                    <a:pt x="742" y="505"/>
                    <a:pt x="742" y="505"/>
                  </a:cubicBezTo>
                  <a:cubicBezTo>
                    <a:pt x="743" y="493"/>
                    <a:pt x="743" y="479"/>
                    <a:pt x="743" y="465"/>
                  </a:cubicBezTo>
                  <a:cubicBezTo>
                    <a:pt x="744" y="462"/>
                    <a:pt x="744" y="458"/>
                    <a:pt x="744" y="454"/>
                  </a:cubicBezTo>
                  <a:cubicBezTo>
                    <a:pt x="748" y="454"/>
                    <a:pt x="752" y="450"/>
                    <a:pt x="752" y="445"/>
                  </a:cubicBezTo>
                  <a:cubicBezTo>
                    <a:pt x="752" y="441"/>
                    <a:pt x="749" y="437"/>
                    <a:pt x="744" y="436"/>
                  </a:cubicBezTo>
                  <a:cubicBezTo>
                    <a:pt x="744" y="435"/>
                    <a:pt x="744" y="434"/>
                    <a:pt x="744" y="433"/>
                  </a:cubicBezTo>
                  <a:cubicBezTo>
                    <a:pt x="749" y="433"/>
                    <a:pt x="754" y="429"/>
                    <a:pt x="754" y="424"/>
                  </a:cubicBezTo>
                  <a:cubicBezTo>
                    <a:pt x="754" y="419"/>
                    <a:pt x="750" y="415"/>
                    <a:pt x="745" y="415"/>
                  </a:cubicBezTo>
                  <a:cubicBezTo>
                    <a:pt x="745" y="402"/>
                    <a:pt x="746" y="391"/>
                    <a:pt x="746" y="382"/>
                  </a:cubicBezTo>
                  <a:cubicBezTo>
                    <a:pt x="749" y="380"/>
                    <a:pt x="752" y="377"/>
                    <a:pt x="752" y="373"/>
                  </a:cubicBezTo>
                  <a:cubicBezTo>
                    <a:pt x="752" y="372"/>
                    <a:pt x="752" y="370"/>
                    <a:pt x="751" y="369"/>
                  </a:cubicBezTo>
                  <a:cubicBezTo>
                    <a:pt x="753" y="368"/>
                    <a:pt x="755" y="365"/>
                    <a:pt x="755" y="362"/>
                  </a:cubicBezTo>
                  <a:cubicBezTo>
                    <a:pt x="755" y="361"/>
                    <a:pt x="754" y="361"/>
                    <a:pt x="754" y="360"/>
                  </a:cubicBezTo>
                  <a:cubicBezTo>
                    <a:pt x="754" y="360"/>
                    <a:pt x="754" y="360"/>
                    <a:pt x="754" y="360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54" y="359"/>
                    <a:pt x="755" y="359"/>
                    <a:pt x="755" y="358"/>
                  </a:cubicBezTo>
                  <a:cubicBezTo>
                    <a:pt x="755" y="353"/>
                    <a:pt x="750" y="349"/>
                    <a:pt x="745" y="349"/>
                  </a:cubicBezTo>
                  <a:cubicBezTo>
                    <a:pt x="745" y="349"/>
                    <a:pt x="744" y="349"/>
                    <a:pt x="744" y="349"/>
                  </a:cubicBezTo>
                  <a:cubicBezTo>
                    <a:pt x="744" y="348"/>
                    <a:pt x="744" y="348"/>
                    <a:pt x="744" y="347"/>
                  </a:cubicBezTo>
                  <a:cubicBezTo>
                    <a:pt x="749" y="347"/>
                    <a:pt x="752" y="343"/>
                    <a:pt x="752" y="338"/>
                  </a:cubicBezTo>
                  <a:cubicBezTo>
                    <a:pt x="752" y="334"/>
                    <a:pt x="750" y="331"/>
                    <a:pt x="747" y="329"/>
                  </a:cubicBezTo>
                  <a:cubicBezTo>
                    <a:pt x="750" y="328"/>
                    <a:pt x="753" y="325"/>
                    <a:pt x="753" y="321"/>
                  </a:cubicBezTo>
                  <a:cubicBezTo>
                    <a:pt x="753" y="319"/>
                    <a:pt x="752" y="318"/>
                    <a:pt x="751" y="316"/>
                  </a:cubicBezTo>
                  <a:cubicBezTo>
                    <a:pt x="751" y="316"/>
                    <a:pt x="751" y="316"/>
                    <a:pt x="751" y="315"/>
                  </a:cubicBezTo>
                  <a:cubicBezTo>
                    <a:pt x="751" y="312"/>
                    <a:pt x="749" y="309"/>
                    <a:pt x="747" y="307"/>
                  </a:cubicBezTo>
                  <a:cubicBezTo>
                    <a:pt x="747" y="307"/>
                    <a:pt x="747" y="307"/>
                    <a:pt x="747" y="307"/>
                  </a:cubicBezTo>
                  <a:cubicBezTo>
                    <a:pt x="747" y="304"/>
                    <a:pt x="746" y="302"/>
                    <a:pt x="744" y="300"/>
                  </a:cubicBezTo>
                  <a:cubicBezTo>
                    <a:pt x="748" y="299"/>
                    <a:pt x="751" y="296"/>
                    <a:pt x="751" y="291"/>
                  </a:cubicBezTo>
                  <a:cubicBezTo>
                    <a:pt x="751" y="287"/>
                    <a:pt x="748" y="283"/>
                    <a:pt x="744" y="282"/>
                  </a:cubicBezTo>
                  <a:cubicBezTo>
                    <a:pt x="747" y="281"/>
                    <a:pt x="750" y="278"/>
                    <a:pt x="750" y="274"/>
                  </a:cubicBezTo>
                  <a:cubicBezTo>
                    <a:pt x="750" y="272"/>
                    <a:pt x="749" y="271"/>
                    <a:pt x="749" y="270"/>
                  </a:cubicBezTo>
                  <a:cubicBezTo>
                    <a:pt x="748" y="268"/>
                    <a:pt x="748" y="267"/>
                    <a:pt x="746" y="266"/>
                  </a:cubicBezTo>
                  <a:cubicBezTo>
                    <a:pt x="745" y="263"/>
                    <a:pt x="743" y="261"/>
                    <a:pt x="741" y="260"/>
                  </a:cubicBezTo>
                  <a:cubicBezTo>
                    <a:pt x="741" y="259"/>
                    <a:pt x="741" y="259"/>
                    <a:pt x="741" y="259"/>
                  </a:cubicBezTo>
                  <a:cubicBezTo>
                    <a:pt x="743" y="258"/>
                    <a:pt x="745" y="255"/>
                    <a:pt x="745" y="252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683" y="1440"/>
              <a:ext cx="1436" cy="1444"/>
            </a:xfrm>
            <a:custGeom>
              <a:rect b="b" l="l" r="r" t="t"/>
              <a:pathLst>
                <a:path extrusionOk="0" h="758" w="754">
                  <a:moveTo>
                    <a:pt x="654" y="252"/>
                  </a:moveTo>
                  <a:cubicBezTo>
                    <a:pt x="653" y="252"/>
                    <a:pt x="653" y="252"/>
                    <a:pt x="653" y="252"/>
                  </a:cubicBezTo>
                  <a:cubicBezTo>
                    <a:pt x="650" y="259"/>
                    <a:pt x="646" y="265"/>
                    <a:pt x="643" y="271"/>
                  </a:cubicBezTo>
                  <a:cubicBezTo>
                    <a:pt x="636" y="284"/>
                    <a:pt x="629" y="297"/>
                    <a:pt x="622" y="309"/>
                  </a:cubicBezTo>
                  <a:cubicBezTo>
                    <a:pt x="622" y="310"/>
                    <a:pt x="621" y="310"/>
                    <a:pt x="621" y="311"/>
                  </a:cubicBezTo>
                  <a:cubicBezTo>
                    <a:pt x="620" y="310"/>
                    <a:pt x="618" y="310"/>
                    <a:pt x="617" y="310"/>
                  </a:cubicBezTo>
                  <a:cubicBezTo>
                    <a:pt x="613" y="310"/>
                    <a:pt x="611" y="312"/>
                    <a:pt x="609" y="315"/>
                  </a:cubicBezTo>
                  <a:cubicBezTo>
                    <a:pt x="600" y="310"/>
                    <a:pt x="591" y="305"/>
                    <a:pt x="582" y="300"/>
                  </a:cubicBezTo>
                  <a:cubicBezTo>
                    <a:pt x="581" y="300"/>
                    <a:pt x="580" y="299"/>
                    <a:pt x="580" y="299"/>
                  </a:cubicBezTo>
                  <a:cubicBezTo>
                    <a:pt x="555" y="286"/>
                    <a:pt x="532" y="274"/>
                    <a:pt x="509" y="264"/>
                  </a:cubicBezTo>
                  <a:cubicBezTo>
                    <a:pt x="507" y="263"/>
                    <a:pt x="505" y="262"/>
                    <a:pt x="503" y="261"/>
                  </a:cubicBezTo>
                  <a:cubicBezTo>
                    <a:pt x="503" y="262"/>
                    <a:pt x="503" y="262"/>
                    <a:pt x="503" y="262"/>
                  </a:cubicBezTo>
                  <a:cubicBezTo>
                    <a:pt x="504" y="263"/>
                    <a:pt x="505" y="263"/>
                    <a:pt x="507" y="264"/>
                  </a:cubicBezTo>
                  <a:cubicBezTo>
                    <a:pt x="507" y="264"/>
                    <a:pt x="508" y="264"/>
                    <a:pt x="508" y="264"/>
                  </a:cubicBezTo>
                  <a:cubicBezTo>
                    <a:pt x="520" y="270"/>
                    <a:pt x="531" y="275"/>
                    <a:pt x="543" y="281"/>
                  </a:cubicBezTo>
                  <a:cubicBezTo>
                    <a:pt x="545" y="282"/>
                    <a:pt x="548" y="283"/>
                    <a:pt x="550" y="284"/>
                  </a:cubicBezTo>
                  <a:cubicBezTo>
                    <a:pt x="560" y="289"/>
                    <a:pt x="569" y="294"/>
                    <a:pt x="579" y="299"/>
                  </a:cubicBezTo>
                  <a:cubicBezTo>
                    <a:pt x="583" y="302"/>
                    <a:pt x="587" y="304"/>
                    <a:pt x="592" y="306"/>
                  </a:cubicBezTo>
                  <a:cubicBezTo>
                    <a:pt x="597" y="309"/>
                    <a:pt x="603" y="312"/>
                    <a:pt x="608" y="315"/>
                  </a:cubicBezTo>
                  <a:cubicBezTo>
                    <a:pt x="608" y="317"/>
                    <a:pt x="607" y="318"/>
                    <a:pt x="607" y="319"/>
                  </a:cubicBezTo>
                  <a:cubicBezTo>
                    <a:pt x="607" y="323"/>
                    <a:pt x="609" y="325"/>
                    <a:pt x="611" y="327"/>
                  </a:cubicBezTo>
                  <a:cubicBezTo>
                    <a:pt x="579" y="374"/>
                    <a:pt x="543" y="425"/>
                    <a:pt x="503" y="474"/>
                  </a:cubicBezTo>
                  <a:cubicBezTo>
                    <a:pt x="503" y="475"/>
                    <a:pt x="503" y="475"/>
                    <a:pt x="503" y="475"/>
                  </a:cubicBezTo>
                  <a:cubicBezTo>
                    <a:pt x="506" y="472"/>
                    <a:pt x="508" y="469"/>
                    <a:pt x="511" y="465"/>
                  </a:cubicBezTo>
                  <a:cubicBezTo>
                    <a:pt x="512" y="464"/>
                    <a:pt x="513" y="463"/>
                    <a:pt x="514" y="462"/>
                  </a:cubicBezTo>
                  <a:cubicBezTo>
                    <a:pt x="518" y="456"/>
                    <a:pt x="523" y="450"/>
                    <a:pt x="527" y="445"/>
                  </a:cubicBezTo>
                  <a:cubicBezTo>
                    <a:pt x="529" y="443"/>
                    <a:pt x="530" y="441"/>
                    <a:pt x="532" y="439"/>
                  </a:cubicBezTo>
                  <a:cubicBezTo>
                    <a:pt x="536" y="433"/>
                    <a:pt x="540" y="428"/>
                    <a:pt x="544" y="422"/>
                  </a:cubicBezTo>
                  <a:cubicBezTo>
                    <a:pt x="547" y="419"/>
                    <a:pt x="549" y="415"/>
                    <a:pt x="552" y="412"/>
                  </a:cubicBezTo>
                  <a:cubicBezTo>
                    <a:pt x="555" y="407"/>
                    <a:pt x="558" y="403"/>
                    <a:pt x="561" y="399"/>
                  </a:cubicBezTo>
                  <a:cubicBezTo>
                    <a:pt x="565" y="394"/>
                    <a:pt x="570" y="388"/>
                    <a:pt x="574" y="382"/>
                  </a:cubicBezTo>
                  <a:cubicBezTo>
                    <a:pt x="576" y="379"/>
                    <a:pt x="577" y="377"/>
                    <a:pt x="579" y="374"/>
                  </a:cubicBezTo>
                  <a:cubicBezTo>
                    <a:pt x="585" y="366"/>
                    <a:pt x="591" y="358"/>
                    <a:pt x="597" y="349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602" y="342"/>
                    <a:pt x="607" y="334"/>
                    <a:pt x="612" y="327"/>
                  </a:cubicBezTo>
                  <a:cubicBezTo>
                    <a:pt x="613" y="328"/>
                    <a:pt x="615" y="329"/>
                    <a:pt x="617" y="329"/>
                  </a:cubicBezTo>
                  <a:cubicBezTo>
                    <a:pt x="617" y="329"/>
                    <a:pt x="617" y="329"/>
                    <a:pt x="617" y="329"/>
                  </a:cubicBezTo>
                  <a:cubicBezTo>
                    <a:pt x="617" y="345"/>
                    <a:pt x="618" y="361"/>
                    <a:pt x="618" y="377"/>
                  </a:cubicBezTo>
                  <a:cubicBezTo>
                    <a:pt x="618" y="383"/>
                    <a:pt x="618" y="389"/>
                    <a:pt x="619" y="395"/>
                  </a:cubicBezTo>
                  <a:cubicBezTo>
                    <a:pt x="619" y="408"/>
                    <a:pt x="619" y="420"/>
                    <a:pt x="619" y="433"/>
                  </a:cubicBezTo>
                  <a:cubicBezTo>
                    <a:pt x="620" y="442"/>
                    <a:pt x="620" y="450"/>
                    <a:pt x="620" y="459"/>
                  </a:cubicBezTo>
                  <a:cubicBezTo>
                    <a:pt x="620" y="469"/>
                    <a:pt x="620" y="479"/>
                    <a:pt x="620" y="489"/>
                  </a:cubicBezTo>
                  <a:cubicBezTo>
                    <a:pt x="620" y="495"/>
                    <a:pt x="620" y="500"/>
                    <a:pt x="620" y="505"/>
                  </a:cubicBezTo>
                  <a:cubicBezTo>
                    <a:pt x="621" y="505"/>
                    <a:pt x="621" y="505"/>
                    <a:pt x="621" y="505"/>
                  </a:cubicBezTo>
                  <a:cubicBezTo>
                    <a:pt x="621" y="500"/>
                    <a:pt x="621" y="494"/>
                    <a:pt x="621" y="489"/>
                  </a:cubicBezTo>
                  <a:cubicBezTo>
                    <a:pt x="621" y="485"/>
                    <a:pt x="621" y="482"/>
                    <a:pt x="621" y="478"/>
                  </a:cubicBezTo>
                  <a:cubicBezTo>
                    <a:pt x="621" y="463"/>
                    <a:pt x="620" y="448"/>
                    <a:pt x="620" y="433"/>
                  </a:cubicBezTo>
                  <a:cubicBezTo>
                    <a:pt x="620" y="426"/>
                    <a:pt x="620" y="420"/>
                    <a:pt x="620" y="413"/>
                  </a:cubicBezTo>
                  <a:cubicBezTo>
                    <a:pt x="620" y="401"/>
                    <a:pt x="619" y="389"/>
                    <a:pt x="619" y="377"/>
                  </a:cubicBezTo>
                  <a:cubicBezTo>
                    <a:pt x="619" y="368"/>
                    <a:pt x="618" y="358"/>
                    <a:pt x="618" y="349"/>
                  </a:cubicBezTo>
                  <a:cubicBezTo>
                    <a:pt x="618" y="342"/>
                    <a:pt x="618" y="336"/>
                    <a:pt x="618" y="329"/>
                  </a:cubicBezTo>
                  <a:cubicBezTo>
                    <a:pt x="619" y="329"/>
                    <a:pt x="621" y="328"/>
                    <a:pt x="623" y="327"/>
                  </a:cubicBezTo>
                  <a:cubicBezTo>
                    <a:pt x="627" y="332"/>
                    <a:pt x="631" y="337"/>
                    <a:pt x="636" y="342"/>
                  </a:cubicBezTo>
                  <a:cubicBezTo>
                    <a:pt x="641" y="348"/>
                    <a:pt x="645" y="353"/>
                    <a:pt x="650" y="359"/>
                  </a:cubicBezTo>
                  <a:cubicBezTo>
                    <a:pt x="657" y="366"/>
                    <a:pt x="663" y="374"/>
                    <a:pt x="669" y="382"/>
                  </a:cubicBezTo>
                  <a:cubicBezTo>
                    <a:pt x="674" y="387"/>
                    <a:pt x="679" y="393"/>
                    <a:pt x="683" y="398"/>
                  </a:cubicBezTo>
                  <a:cubicBezTo>
                    <a:pt x="690" y="406"/>
                    <a:pt x="696" y="415"/>
                    <a:pt x="703" y="423"/>
                  </a:cubicBezTo>
                  <a:cubicBezTo>
                    <a:pt x="707" y="428"/>
                    <a:pt x="712" y="433"/>
                    <a:pt x="716" y="439"/>
                  </a:cubicBezTo>
                  <a:cubicBezTo>
                    <a:pt x="723" y="448"/>
                    <a:pt x="731" y="458"/>
                    <a:pt x="738" y="467"/>
                  </a:cubicBezTo>
                  <a:cubicBezTo>
                    <a:pt x="741" y="472"/>
                    <a:pt x="745" y="476"/>
                    <a:pt x="748" y="480"/>
                  </a:cubicBezTo>
                  <a:cubicBezTo>
                    <a:pt x="750" y="483"/>
                    <a:pt x="752" y="486"/>
                    <a:pt x="754" y="489"/>
                  </a:cubicBezTo>
                  <a:cubicBezTo>
                    <a:pt x="754" y="487"/>
                    <a:pt x="754" y="487"/>
                    <a:pt x="754" y="487"/>
                  </a:cubicBezTo>
                  <a:cubicBezTo>
                    <a:pt x="720" y="443"/>
                    <a:pt x="686" y="399"/>
                    <a:pt x="651" y="358"/>
                  </a:cubicBezTo>
                  <a:cubicBezTo>
                    <a:pt x="649" y="356"/>
                    <a:pt x="648" y="355"/>
                    <a:pt x="647" y="354"/>
                  </a:cubicBezTo>
                  <a:cubicBezTo>
                    <a:pt x="639" y="344"/>
                    <a:pt x="631" y="335"/>
                    <a:pt x="623" y="326"/>
                  </a:cubicBezTo>
                  <a:cubicBezTo>
                    <a:pt x="625" y="325"/>
                    <a:pt x="626" y="323"/>
                    <a:pt x="626" y="321"/>
                  </a:cubicBezTo>
                  <a:cubicBezTo>
                    <a:pt x="667" y="324"/>
                    <a:pt x="709" y="329"/>
                    <a:pt x="754" y="334"/>
                  </a:cubicBezTo>
                  <a:cubicBezTo>
                    <a:pt x="754" y="333"/>
                    <a:pt x="754" y="333"/>
                    <a:pt x="754" y="333"/>
                  </a:cubicBezTo>
                  <a:cubicBezTo>
                    <a:pt x="724" y="330"/>
                    <a:pt x="695" y="327"/>
                    <a:pt x="667" y="324"/>
                  </a:cubicBezTo>
                  <a:cubicBezTo>
                    <a:pt x="663" y="323"/>
                    <a:pt x="659" y="323"/>
                    <a:pt x="655" y="323"/>
                  </a:cubicBezTo>
                  <a:cubicBezTo>
                    <a:pt x="651" y="322"/>
                    <a:pt x="646" y="322"/>
                    <a:pt x="642" y="321"/>
                  </a:cubicBezTo>
                  <a:cubicBezTo>
                    <a:pt x="637" y="321"/>
                    <a:pt x="631" y="320"/>
                    <a:pt x="626" y="320"/>
                  </a:cubicBezTo>
                  <a:cubicBezTo>
                    <a:pt x="626" y="319"/>
                    <a:pt x="626" y="319"/>
                    <a:pt x="626" y="319"/>
                  </a:cubicBezTo>
                  <a:cubicBezTo>
                    <a:pt x="626" y="316"/>
                    <a:pt x="624" y="313"/>
                    <a:pt x="622" y="311"/>
                  </a:cubicBezTo>
                  <a:cubicBezTo>
                    <a:pt x="626" y="304"/>
                    <a:pt x="630" y="297"/>
                    <a:pt x="634" y="290"/>
                  </a:cubicBezTo>
                  <a:cubicBezTo>
                    <a:pt x="637" y="284"/>
                    <a:pt x="640" y="278"/>
                    <a:pt x="643" y="272"/>
                  </a:cubicBezTo>
                  <a:cubicBezTo>
                    <a:pt x="647" y="265"/>
                    <a:pt x="650" y="259"/>
                    <a:pt x="654" y="252"/>
                  </a:cubicBezTo>
                  <a:moveTo>
                    <a:pt x="254" y="0"/>
                  </a:moveTo>
                  <a:cubicBezTo>
                    <a:pt x="253" y="0"/>
                    <a:pt x="253" y="0"/>
                    <a:pt x="253" y="0"/>
                  </a:cubicBezTo>
                  <a:cubicBezTo>
                    <a:pt x="252" y="1"/>
                    <a:pt x="252" y="2"/>
                    <a:pt x="251" y="3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252" y="3"/>
                    <a:pt x="253" y="2"/>
                    <a:pt x="254" y="0"/>
                  </a:cubicBezTo>
                  <a:moveTo>
                    <a:pt x="359" y="0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58" y="5"/>
                    <a:pt x="358" y="9"/>
                    <a:pt x="358" y="14"/>
                  </a:cubicBezTo>
                  <a:cubicBezTo>
                    <a:pt x="358" y="23"/>
                    <a:pt x="358" y="31"/>
                    <a:pt x="358" y="40"/>
                  </a:cubicBezTo>
                  <a:cubicBezTo>
                    <a:pt x="358" y="47"/>
                    <a:pt x="358" y="54"/>
                    <a:pt x="358" y="61"/>
                  </a:cubicBezTo>
                  <a:cubicBezTo>
                    <a:pt x="358" y="62"/>
                    <a:pt x="357" y="63"/>
                    <a:pt x="357" y="64"/>
                  </a:cubicBezTo>
                  <a:cubicBezTo>
                    <a:pt x="357" y="107"/>
                    <a:pt x="355" y="152"/>
                    <a:pt x="353" y="198"/>
                  </a:cubicBezTo>
                  <a:cubicBezTo>
                    <a:pt x="353" y="198"/>
                    <a:pt x="353" y="198"/>
                    <a:pt x="353" y="198"/>
                  </a:cubicBezTo>
                  <a:cubicBezTo>
                    <a:pt x="349" y="198"/>
                    <a:pt x="345" y="200"/>
                    <a:pt x="344" y="204"/>
                  </a:cubicBezTo>
                  <a:cubicBezTo>
                    <a:pt x="344" y="204"/>
                    <a:pt x="344" y="204"/>
                    <a:pt x="344" y="204"/>
                  </a:cubicBezTo>
                  <a:cubicBezTo>
                    <a:pt x="341" y="202"/>
                    <a:pt x="338" y="201"/>
                    <a:pt x="335" y="200"/>
                  </a:cubicBezTo>
                  <a:cubicBezTo>
                    <a:pt x="331" y="199"/>
                    <a:pt x="328" y="198"/>
                    <a:pt x="325" y="197"/>
                  </a:cubicBezTo>
                  <a:cubicBezTo>
                    <a:pt x="322" y="196"/>
                    <a:pt x="320" y="195"/>
                    <a:pt x="317" y="194"/>
                  </a:cubicBezTo>
                  <a:cubicBezTo>
                    <a:pt x="313" y="193"/>
                    <a:pt x="310" y="192"/>
                    <a:pt x="306" y="191"/>
                  </a:cubicBezTo>
                  <a:cubicBezTo>
                    <a:pt x="304" y="190"/>
                    <a:pt x="302" y="190"/>
                    <a:pt x="300" y="189"/>
                  </a:cubicBezTo>
                  <a:cubicBezTo>
                    <a:pt x="296" y="188"/>
                    <a:pt x="292" y="187"/>
                    <a:pt x="288" y="187"/>
                  </a:cubicBezTo>
                  <a:cubicBezTo>
                    <a:pt x="286" y="186"/>
                    <a:pt x="284" y="185"/>
                    <a:pt x="282" y="185"/>
                  </a:cubicBezTo>
                  <a:cubicBezTo>
                    <a:pt x="278" y="184"/>
                    <a:pt x="275" y="184"/>
                    <a:pt x="271" y="183"/>
                  </a:cubicBezTo>
                  <a:cubicBezTo>
                    <a:pt x="269" y="183"/>
                    <a:pt x="267" y="182"/>
                    <a:pt x="265" y="182"/>
                  </a:cubicBezTo>
                  <a:cubicBezTo>
                    <a:pt x="262" y="181"/>
                    <a:pt x="258" y="181"/>
                    <a:pt x="254" y="180"/>
                  </a:cubicBezTo>
                  <a:cubicBezTo>
                    <a:pt x="253" y="180"/>
                    <a:pt x="252" y="180"/>
                    <a:pt x="251" y="180"/>
                  </a:cubicBezTo>
                  <a:cubicBezTo>
                    <a:pt x="251" y="181"/>
                    <a:pt x="251" y="181"/>
                    <a:pt x="251" y="181"/>
                  </a:cubicBezTo>
                  <a:cubicBezTo>
                    <a:pt x="252" y="181"/>
                    <a:pt x="253" y="181"/>
                    <a:pt x="254" y="181"/>
                  </a:cubicBezTo>
                  <a:cubicBezTo>
                    <a:pt x="258" y="182"/>
                    <a:pt x="261" y="182"/>
                    <a:pt x="265" y="183"/>
                  </a:cubicBezTo>
                  <a:cubicBezTo>
                    <a:pt x="267" y="183"/>
                    <a:pt x="270" y="183"/>
                    <a:pt x="272" y="184"/>
                  </a:cubicBezTo>
                  <a:cubicBezTo>
                    <a:pt x="275" y="185"/>
                    <a:pt x="279" y="185"/>
                    <a:pt x="282" y="186"/>
                  </a:cubicBezTo>
                  <a:cubicBezTo>
                    <a:pt x="285" y="186"/>
                    <a:pt x="287" y="187"/>
                    <a:pt x="290" y="188"/>
                  </a:cubicBezTo>
                  <a:cubicBezTo>
                    <a:pt x="293" y="188"/>
                    <a:pt x="296" y="189"/>
                    <a:pt x="299" y="190"/>
                  </a:cubicBezTo>
                  <a:cubicBezTo>
                    <a:pt x="302" y="191"/>
                    <a:pt x="305" y="192"/>
                    <a:pt x="308" y="192"/>
                  </a:cubicBezTo>
                  <a:cubicBezTo>
                    <a:pt x="311" y="193"/>
                    <a:pt x="314" y="194"/>
                    <a:pt x="317" y="195"/>
                  </a:cubicBezTo>
                  <a:cubicBezTo>
                    <a:pt x="320" y="196"/>
                    <a:pt x="323" y="197"/>
                    <a:pt x="326" y="198"/>
                  </a:cubicBezTo>
                  <a:cubicBezTo>
                    <a:pt x="329" y="199"/>
                    <a:pt x="331" y="200"/>
                    <a:pt x="334" y="201"/>
                  </a:cubicBezTo>
                  <a:cubicBezTo>
                    <a:pt x="337" y="202"/>
                    <a:pt x="340" y="203"/>
                    <a:pt x="343" y="204"/>
                  </a:cubicBezTo>
                  <a:cubicBezTo>
                    <a:pt x="344" y="204"/>
                    <a:pt x="344" y="204"/>
                    <a:pt x="344" y="204"/>
                  </a:cubicBezTo>
                  <a:cubicBezTo>
                    <a:pt x="344" y="205"/>
                    <a:pt x="343" y="206"/>
                    <a:pt x="343" y="207"/>
                  </a:cubicBezTo>
                  <a:cubicBezTo>
                    <a:pt x="343" y="209"/>
                    <a:pt x="344" y="211"/>
                    <a:pt x="345" y="212"/>
                  </a:cubicBezTo>
                  <a:cubicBezTo>
                    <a:pt x="323" y="226"/>
                    <a:pt x="302" y="239"/>
                    <a:pt x="281" y="252"/>
                  </a:cubicBezTo>
                  <a:cubicBezTo>
                    <a:pt x="283" y="252"/>
                    <a:pt x="283" y="252"/>
                    <a:pt x="283" y="252"/>
                  </a:cubicBezTo>
                  <a:cubicBezTo>
                    <a:pt x="285" y="251"/>
                    <a:pt x="287" y="250"/>
                    <a:pt x="289" y="249"/>
                  </a:cubicBezTo>
                  <a:cubicBezTo>
                    <a:pt x="291" y="247"/>
                    <a:pt x="294" y="245"/>
                    <a:pt x="297" y="243"/>
                  </a:cubicBezTo>
                  <a:cubicBezTo>
                    <a:pt x="305" y="238"/>
                    <a:pt x="312" y="234"/>
                    <a:pt x="320" y="229"/>
                  </a:cubicBezTo>
                  <a:cubicBezTo>
                    <a:pt x="327" y="224"/>
                    <a:pt x="335" y="219"/>
                    <a:pt x="342" y="214"/>
                  </a:cubicBezTo>
                  <a:cubicBezTo>
                    <a:pt x="343" y="214"/>
                    <a:pt x="344" y="213"/>
                    <a:pt x="345" y="213"/>
                  </a:cubicBezTo>
                  <a:cubicBezTo>
                    <a:pt x="347" y="215"/>
                    <a:pt x="349" y="217"/>
                    <a:pt x="352" y="217"/>
                  </a:cubicBezTo>
                  <a:cubicBezTo>
                    <a:pt x="353" y="222"/>
                    <a:pt x="353" y="227"/>
                    <a:pt x="353" y="233"/>
                  </a:cubicBezTo>
                  <a:cubicBezTo>
                    <a:pt x="353" y="239"/>
                    <a:pt x="353" y="246"/>
                    <a:pt x="353" y="252"/>
                  </a:cubicBezTo>
                  <a:cubicBezTo>
                    <a:pt x="354" y="252"/>
                    <a:pt x="354" y="252"/>
                    <a:pt x="354" y="252"/>
                  </a:cubicBezTo>
                  <a:cubicBezTo>
                    <a:pt x="354" y="241"/>
                    <a:pt x="353" y="229"/>
                    <a:pt x="353" y="217"/>
                  </a:cubicBezTo>
                  <a:cubicBezTo>
                    <a:pt x="357" y="216"/>
                    <a:pt x="360" y="214"/>
                    <a:pt x="362" y="210"/>
                  </a:cubicBezTo>
                  <a:cubicBezTo>
                    <a:pt x="366" y="211"/>
                    <a:pt x="371" y="213"/>
                    <a:pt x="376" y="214"/>
                  </a:cubicBezTo>
                  <a:cubicBezTo>
                    <a:pt x="378" y="215"/>
                    <a:pt x="380" y="215"/>
                    <a:pt x="382" y="216"/>
                  </a:cubicBezTo>
                  <a:cubicBezTo>
                    <a:pt x="389" y="218"/>
                    <a:pt x="396" y="220"/>
                    <a:pt x="403" y="223"/>
                  </a:cubicBezTo>
                  <a:cubicBezTo>
                    <a:pt x="406" y="223"/>
                    <a:pt x="409" y="224"/>
                    <a:pt x="412" y="225"/>
                  </a:cubicBezTo>
                  <a:cubicBezTo>
                    <a:pt x="418" y="227"/>
                    <a:pt x="425" y="230"/>
                    <a:pt x="432" y="233"/>
                  </a:cubicBezTo>
                  <a:cubicBezTo>
                    <a:pt x="436" y="234"/>
                    <a:pt x="439" y="235"/>
                    <a:pt x="443" y="237"/>
                  </a:cubicBezTo>
                  <a:cubicBezTo>
                    <a:pt x="450" y="239"/>
                    <a:pt x="457" y="242"/>
                    <a:pt x="464" y="245"/>
                  </a:cubicBezTo>
                  <a:cubicBezTo>
                    <a:pt x="468" y="247"/>
                    <a:pt x="471" y="248"/>
                    <a:pt x="475" y="250"/>
                  </a:cubicBezTo>
                  <a:cubicBezTo>
                    <a:pt x="477" y="251"/>
                    <a:pt x="480" y="251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1" y="251"/>
                    <a:pt x="478" y="250"/>
                    <a:pt x="475" y="249"/>
                  </a:cubicBezTo>
                  <a:cubicBezTo>
                    <a:pt x="472" y="247"/>
                    <a:pt x="468" y="246"/>
                    <a:pt x="464" y="244"/>
                  </a:cubicBezTo>
                  <a:cubicBezTo>
                    <a:pt x="457" y="241"/>
                    <a:pt x="450" y="238"/>
                    <a:pt x="443" y="236"/>
                  </a:cubicBezTo>
                  <a:cubicBezTo>
                    <a:pt x="439" y="234"/>
                    <a:pt x="435" y="233"/>
                    <a:pt x="431" y="231"/>
                  </a:cubicBezTo>
                  <a:cubicBezTo>
                    <a:pt x="424" y="229"/>
                    <a:pt x="418" y="227"/>
                    <a:pt x="412" y="225"/>
                  </a:cubicBezTo>
                  <a:cubicBezTo>
                    <a:pt x="408" y="223"/>
                    <a:pt x="403" y="222"/>
                    <a:pt x="399" y="220"/>
                  </a:cubicBezTo>
                  <a:cubicBezTo>
                    <a:pt x="393" y="218"/>
                    <a:pt x="388" y="217"/>
                    <a:pt x="382" y="215"/>
                  </a:cubicBezTo>
                  <a:cubicBezTo>
                    <a:pt x="378" y="214"/>
                    <a:pt x="373" y="212"/>
                    <a:pt x="369" y="211"/>
                  </a:cubicBezTo>
                  <a:cubicBezTo>
                    <a:pt x="366" y="211"/>
                    <a:pt x="364" y="210"/>
                    <a:pt x="362" y="209"/>
                  </a:cubicBezTo>
                  <a:cubicBezTo>
                    <a:pt x="362" y="209"/>
                    <a:pt x="362" y="208"/>
                    <a:pt x="362" y="207"/>
                  </a:cubicBezTo>
                  <a:cubicBezTo>
                    <a:pt x="362" y="206"/>
                    <a:pt x="362" y="204"/>
                    <a:pt x="361" y="203"/>
                  </a:cubicBezTo>
                  <a:cubicBezTo>
                    <a:pt x="374" y="195"/>
                    <a:pt x="387" y="187"/>
                    <a:pt x="400" y="179"/>
                  </a:cubicBezTo>
                  <a:cubicBezTo>
                    <a:pt x="422" y="165"/>
                    <a:pt x="444" y="151"/>
                    <a:pt x="467" y="137"/>
                  </a:cubicBezTo>
                  <a:cubicBezTo>
                    <a:pt x="477" y="131"/>
                    <a:pt x="488" y="124"/>
                    <a:pt x="498" y="118"/>
                  </a:cubicBezTo>
                  <a:cubicBezTo>
                    <a:pt x="500" y="117"/>
                    <a:pt x="502" y="116"/>
                    <a:pt x="503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1" y="115"/>
                    <a:pt x="500" y="116"/>
                    <a:pt x="498" y="117"/>
                  </a:cubicBezTo>
                  <a:cubicBezTo>
                    <a:pt x="495" y="119"/>
                    <a:pt x="492" y="121"/>
                    <a:pt x="489" y="123"/>
                  </a:cubicBezTo>
                  <a:cubicBezTo>
                    <a:pt x="459" y="141"/>
                    <a:pt x="429" y="160"/>
                    <a:pt x="399" y="178"/>
                  </a:cubicBezTo>
                  <a:cubicBezTo>
                    <a:pt x="386" y="186"/>
                    <a:pt x="373" y="194"/>
                    <a:pt x="360" y="202"/>
                  </a:cubicBezTo>
                  <a:cubicBezTo>
                    <a:pt x="359" y="200"/>
                    <a:pt x="356" y="198"/>
                    <a:pt x="354" y="198"/>
                  </a:cubicBezTo>
                  <a:cubicBezTo>
                    <a:pt x="354" y="186"/>
                    <a:pt x="355" y="174"/>
                    <a:pt x="355" y="162"/>
                  </a:cubicBezTo>
                  <a:cubicBezTo>
                    <a:pt x="355" y="160"/>
                    <a:pt x="355" y="159"/>
                    <a:pt x="355" y="158"/>
                  </a:cubicBezTo>
                  <a:cubicBezTo>
                    <a:pt x="358" y="104"/>
                    <a:pt x="359" y="51"/>
                    <a:pt x="359" y="0"/>
                  </a:cubicBezTo>
                  <a:moveTo>
                    <a:pt x="503" y="717"/>
                  </a:moveTo>
                  <a:cubicBezTo>
                    <a:pt x="503" y="718"/>
                    <a:pt x="503" y="718"/>
                    <a:pt x="503" y="718"/>
                  </a:cubicBezTo>
                  <a:cubicBezTo>
                    <a:pt x="504" y="718"/>
                    <a:pt x="504" y="719"/>
                    <a:pt x="505" y="719"/>
                  </a:cubicBezTo>
                  <a:cubicBezTo>
                    <a:pt x="509" y="721"/>
                    <a:pt x="513" y="722"/>
                    <a:pt x="517" y="724"/>
                  </a:cubicBezTo>
                  <a:cubicBezTo>
                    <a:pt x="525" y="728"/>
                    <a:pt x="533" y="731"/>
                    <a:pt x="540" y="734"/>
                  </a:cubicBezTo>
                  <a:cubicBezTo>
                    <a:pt x="544" y="736"/>
                    <a:pt x="548" y="737"/>
                    <a:pt x="552" y="739"/>
                  </a:cubicBezTo>
                  <a:cubicBezTo>
                    <a:pt x="560" y="742"/>
                    <a:pt x="568" y="746"/>
                    <a:pt x="577" y="749"/>
                  </a:cubicBezTo>
                  <a:cubicBezTo>
                    <a:pt x="580" y="751"/>
                    <a:pt x="584" y="752"/>
                    <a:pt x="587" y="753"/>
                  </a:cubicBezTo>
                  <a:cubicBezTo>
                    <a:pt x="591" y="755"/>
                    <a:pt x="594" y="756"/>
                    <a:pt x="598" y="758"/>
                  </a:cubicBezTo>
                  <a:cubicBezTo>
                    <a:pt x="600" y="758"/>
                    <a:pt x="600" y="758"/>
                    <a:pt x="600" y="758"/>
                  </a:cubicBezTo>
                  <a:cubicBezTo>
                    <a:pt x="593" y="755"/>
                    <a:pt x="585" y="751"/>
                    <a:pt x="577" y="748"/>
                  </a:cubicBezTo>
                  <a:cubicBezTo>
                    <a:pt x="573" y="747"/>
                    <a:pt x="568" y="745"/>
                    <a:pt x="563" y="743"/>
                  </a:cubicBezTo>
                  <a:cubicBezTo>
                    <a:pt x="556" y="740"/>
                    <a:pt x="548" y="737"/>
                    <a:pt x="541" y="734"/>
                  </a:cubicBezTo>
                  <a:cubicBezTo>
                    <a:pt x="531" y="729"/>
                    <a:pt x="521" y="725"/>
                    <a:pt x="511" y="721"/>
                  </a:cubicBezTo>
                  <a:cubicBezTo>
                    <a:pt x="509" y="720"/>
                    <a:pt x="507" y="719"/>
                    <a:pt x="505" y="718"/>
                  </a:cubicBezTo>
                  <a:cubicBezTo>
                    <a:pt x="504" y="718"/>
                    <a:pt x="504" y="718"/>
                    <a:pt x="503" y="717"/>
                  </a:cubicBezTo>
                  <a:moveTo>
                    <a:pt x="56" y="740"/>
                  </a:moveTo>
                  <a:cubicBezTo>
                    <a:pt x="50" y="724"/>
                    <a:pt x="44" y="708"/>
                    <a:pt x="39" y="692"/>
                  </a:cubicBezTo>
                  <a:cubicBezTo>
                    <a:pt x="40" y="691"/>
                    <a:pt x="40" y="691"/>
                    <a:pt x="41" y="690"/>
                  </a:cubicBezTo>
                  <a:cubicBezTo>
                    <a:pt x="43" y="698"/>
                    <a:pt x="45" y="705"/>
                    <a:pt x="47" y="712"/>
                  </a:cubicBezTo>
                  <a:cubicBezTo>
                    <a:pt x="48" y="715"/>
                    <a:pt x="49" y="718"/>
                    <a:pt x="50" y="722"/>
                  </a:cubicBezTo>
                  <a:cubicBezTo>
                    <a:pt x="52" y="728"/>
                    <a:pt x="54" y="734"/>
                    <a:pt x="56" y="740"/>
                  </a:cubicBezTo>
                  <a:moveTo>
                    <a:pt x="60" y="730"/>
                  </a:moveTo>
                  <a:cubicBezTo>
                    <a:pt x="54" y="716"/>
                    <a:pt x="48" y="703"/>
                    <a:pt x="42" y="689"/>
                  </a:cubicBezTo>
                  <a:cubicBezTo>
                    <a:pt x="43" y="689"/>
                    <a:pt x="43" y="689"/>
                    <a:pt x="43" y="689"/>
                  </a:cubicBezTo>
                  <a:cubicBezTo>
                    <a:pt x="47" y="700"/>
                    <a:pt x="52" y="710"/>
                    <a:pt x="57" y="721"/>
                  </a:cubicBezTo>
                  <a:cubicBezTo>
                    <a:pt x="58" y="724"/>
                    <a:pt x="59" y="727"/>
                    <a:pt x="60" y="730"/>
                  </a:cubicBezTo>
                  <a:moveTo>
                    <a:pt x="34" y="674"/>
                  </a:moveTo>
                  <a:cubicBezTo>
                    <a:pt x="33" y="672"/>
                    <a:pt x="33" y="670"/>
                    <a:pt x="32" y="668"/>
                  </a:cubicBezTo>
                  <a:cubicBezTo>
                    <a:pt x="33" y="668"/>
                    <a:pt x="33" y="668"/>
                    <a:pt x="34" y="667"/>
                  </a:cubicBezTo>
                  <a:cubicBezTo>
                    <a:pt x="34" y="669"/>
                    <a:pt x="35" y="671"/>
                    <a:pt x="36" y="673"/>
                  </a:cubicBezTo>
                  <a:cubicBezTo>
                    <a:pt x="36" y="673"/>
                    <a:pt x="36" y="673"/>
                    <a:pt x="36" y="673"/>
                  </a:cubicBezTo>
                  <a:cubicBezTo>
                    <a:pt x="35" y="673"/>
                    <a:pt x="34" y="673"/>
                    <a:pt x="34" y="674"/>
                  </a:cubicBezTo>
                  <a:moveTo>
                    <a:pt x="56" y="716"/>
                  </a:moveTo>
                  <a:cubicBezTo>
                    <a:pt x="51" y="707"/>
                    <a:pt x="47" y="697"/>
                    <a:pt x="43" y="688"/>
                  </a:cubicBezTo>
                  <a:cubicBezTo>
                    <a:pt x="44" y="686"/>
                    <a:pt x="45" y="685"/>
                    <a:pt x="45" y="683"/>
                  </a:cubicBezTo>
                  <a:cubicBezTo>
                    <a:pt x="45" y="678"/>
                    <a:pt x="42" y="675"/>
                    <a:pt x="38" y="674"/>
                  </a:cubicBezTo>
                  <a:cubicBezTo>
                    <a:pt x="37" y="672"/>
                    <a:pt x="36" y="670"/>
                    <a:pt x="36" y="668"/>
                  </a:cubicBezTo>
                  <a:cubicBezTo>
                    <a:pt x="36" y="667"/>
                    <a:pt x="35" y="667"/>
                    <a:pt x="35" y="666"/>
                  </a:cubicBezTo>
                  <a:cubicBezTo>
                    <a:pt x="37" y="665"/>
                    <a:pt x="39" y="662"/>
                    <a:pt x="39" y="659"/>
                  </a:cubicBezTo>
                  <a:cubicBezTo>
                    <a:pt x="39" y="657"/>
                    <a:pt x="38" y="655"/>
                    <a:pt x="37" y="654"/>
                  </a:cubicBezTo>
                  <a:cubicBezTo>
                    <a:pt x="38" y="653"/>
                    <a:pt x="39" y="652"/>
                    <a:pt x="39" y="651"/>
                  </a:cubicBezTo>
                  <a:cubicBezTo>
                    <a:pt x="40" y="657"/>
                    <a:pt x="42" y="662"/>
                    <a:pt x="43" y="668"/>
                  </a:cubicBezTo>
                  <a:cubicBezTo>
                    <a:pt x="43" y="670"/>
                    <a:pt x="44" y="671"/>
                    <a:pt x="44" y="672"/>
                  </a:cubicBezTo>
                  <a:cubicBezTo>
                    <a:pt x="47" y="686"/>
                    <a:pt x="51" y="699"/>
                    <a:pt x="55" y="712"/>
                  </a:cubicBezTo>
                  <a:cubicBezTo>
                    <a:pt x="55" y="714"/>
                    <a:pt x="55" y="715"/>
                    <a:pt x="56" y="716"/>
                  </a:cubicBezTo>
                  <a:moveTo>
                    <a:pt x="91" y="681"/>
                  </a:moveTo>
                  <a:cubicBezTo>
                    <a:pt x="91" y="680"/>
                    <a:pt x="91" y="679"/>
                    <a:pt x="91" y="678"/>
                  </a:cubicBezTo>
                  <a:cubicBezTo>
                    <a:pt x="90" y="675"/>
                    <a:pt x="90" y="673"/>
                    <a:pt x="89" y="670"/>
                  </a:cubicBezTo>
                  <a:cubicBezTo>
                    <a:pt x="89" y="669"/>
                    <a:pt x="89" y="667"/>
                    <a:pt x="89" y="666"/>
                  </a:cubicBezTo>
                  <a:cubicBezTo>
                    <a:pt x="88" y="662"/>
                    <a:pt x="88" y="659"/>
                    <a:pt x="87" y="655"/>
                  </a:cubicBezTo>
                  <a:cubicBezTo>
                    <a:pt x="87" y="654"/>
                    <a:pt x="87" y="653"/>
                    <a:pt x="87" y="652"/>
                  </a:cubicBezTo>
                  <a:cubicBezTo>
                    <a:pt x="87" y="650"/>
                    <a:pt x="86" y="648"/>
                    <a:pt x="86" y="646"/>
                  </a:cubicBezTo>
                  <a:cubicBezTo>
                    <a:pt x="87" y="646"/>
                    <a:pt x="88" y="645"/>
                    <a:pt x="89" y="645"/>
                  </a:cubicBezTo>
                  <a:cubicBezTo>
                    <a:pt x="89" y="645"/>
                    <a:pt x="90" y="646"/>
                    <a:pt x="90" y="646"/>
                  </a:cubicBezTo>
                  <a:cubicBezTo>
                    <a:pt x="91" y="648"/>
                    <a:pt x="93" y="650"/>
                    <a:pt x="94" y="652"/>
                  </a:cubicBezTo>
                  <a:cubicBezTo>
                    <a:pt x="96" y="655"/>
                    <a:pt x="98" y="658"/>
                    <a:pt x="100" y="660"/>
                  </a:cubicBezTo>
                  <a:cubicBezTo>
                    <a:pt x="102" y="662"/>
                    <a:pt x="103" y="664"/>
                    <a:pt x="105" y="666"/>
                  </a:cubicBezTo>
                  <a:cubicBezTo>
                    <a:pt x="107" y="669"/>
                    <a:pt x="110" y="671"/>
                    <a:pt x="112" y="674"/>
                  </a:cubicBezTo>
                  <a:cubicBezTo>
                    <a:pt x="113" y="675"/>
                    <a:pt x="115" y="677"/>
                    <a:pt x="116" y="678"/>
                  </a:cubicBezTo>
                  <a:cubicBezTo>
                    <a:pt x="119" y="682"/>
                    <a:pt x="122" y="685"/>
                    <a:pt x="126" y="688"/>
                  </a:cubicBezTo>
                  <a:cubicBezTo>
                    <a:pt x="126" y="688"/>
                    <a:pt x="127" y="689"/>
                    <a:pt x="128" y="690"/>
                  </a:cubicBezTo>
                  <a:cubicBezTo>
                    <a:pt x="132" y="693"/>
                    <a:pt x="136" y="697"/>
                    <a:pt x="140" y="700"/>
                  </a:cubicBezTo>
                  <a:cubicBezTo>
                    <a:pt x="141" y="701"/>
                    <a:pt x="142" y="702"/>
                    <a:pt x="143" y="703"/>
                  </a:cubicBezTo>
                  <a:cubicBezTo>
                    <a:pt x="146" y="705"/>
                    <a:pt x="149" y="707"/>
                    <a:pt x="152" y="709"/>
                  </a:cubicBezTo>
                  <a:cubicBezTo>
                    <a:pt x="154" y="711"/>
                    <a:pt x="156" y="712"/>
                    <a:pt x="157" y="713"/>
                  </a:cubicBezTo>
                  <a:cubicBezTo>
                    <a:pt x="160" y="714"/>
                    <a:pt x="163" y="716"/>
                    <a:pt x="166" y="718"/>
                  </a:cubicBezTo>
                  <a:cubicBezTo>
                    <a:pt x="167" y="719"/>
                    <a:pt x="169" y="720"/>
                    <a:pt x="171" y="721"/>
                  </a:cubicBezTo>
                  <a:cubicBezTo>
                    <a:pt x="171" y="722"/>
                    <a:pt x="170" y="723"/>
                    <a:pt x="170" y="724"/>
                  </a:cubicBezTo>
                  <a:cubicBezTo>
                    <a:pt x="170" y="725"/>
                    <a:pt x="170" y="725"/>
                    <a:pt x="170" y="725"/>
                  </a:cubicBezTo>
                  <a:cubicBezTo>
                    <a:pt x="169" y="725"/>
                    <a:pt x="168" y="725"/>
                    <a:pt x="166" y="725"/>
                  </a:cubicBezTo>
                  <a:cubicBezTo>
                    <a:pt x="163" y="725"/>
                    <a:pt x="160" y="725"/>
                    <a:pt x="156" y="725"/>
                  </a:cubicBezTo>
                  <a:cubicBezTo>
                    <a:pt x="155" y="724"/>
                    <a:pt x="155" y="724"/>
                    <a:pt x="154" y="724"/>
                  </a:cubicBezTo>
                  <a:cubicBezTo>
                    <a:pt x="151" y="724"/>
                    <a:pt x="149" y="723"/>
                    <a:pt x="146" y="723"/>
                  </a:cubicBezTo>
                  <a:cubicBezTo>
                    <a:pt x="145" y="723"/>
                    <a:pt x="144" y="722"/>
                    <a:pt x="144" y="722"/>
                  </a:cubicBezTo>
                  <a:cubicBezTo>
                    <a:pt x="141" y="721"/>
                    <a:pt x="139" y="721"/>
                    <a:pt x="137" y="720"/>
                  </a:cubicBezTo>
                  <a:cubicBezTo>
                    <a:pt x="136" y="720"/>
                    <a:pt x="135" y="719"/>
                    <a:pt x="134" y="719"/>
                  </a:cubicBezTo>
                  <a:cubicBezTo>
                    <a:pt x="132" y="718"/>
                    <a:pt x="129" y="717"/>
                    <a:pt x="127" y="716"/>
                  </a:cubicBezTo>
                  <a:cubicBezTo>
                    <a:pt x="126" y="716"/>
                    <a:pt x="125" y="715"/>
                    <a:pt x="125" y="715"/>
                  </a:cubicBezTo>
                  <a:cubicBezTo>
                    <a:pt x="122" y="713"/>
                    <a:pt x="120" y="712"/>
                    <a:pt x="118" y="711"/>
                  </a:cubicBezTo>
                  <a:cubicBezTo>
                    <a:pt x="117" y="710"/>
                    <a:pt x="116" y="710"/>
                    <a:pt x="115" y="709"/>
                  </a:cubicBezTo>
                  <a:cubicBezTo>
                    <a:pt x="113" y="708"/>
                    <a:pt x="111" y="706"/>
                    <a:pt x="109" y="705"/>
                  </a:cubicBezTo>
                  <a:cubicBezTo>
                    <a:pt x="108" y="704"/>
                    <a:pt x="107" y="703"/>
                    <a:pt x="106" y="703"/>
                  </a:cubicBezTo>
                  <a:cubicBezTo>
                    <a:pt x="104" y="701"/>
                    <a:pt x="102" y="699"/>
                    <a:pt x="100" y="698"/>
                  </a:cubicBezTo>
                  <a:cubicBezTo>
                    <a:pt x="100" y="697"/>
                    <a:pt x="99" y="697"/>
                    <a:pt x="99" y="696"/>
                  </a:cubicBezTo>
                  <a:cubicBezTo>
                    <a:pt x="100" y="695"/>
                    <a:pt x="101" y="692"/>
                    <a:pt x="101" y="690"/>
                  </a:cubicBezTo>
                  <a:cubicBezTo>
                    <a:pt x="101" y="685"/>
                    <a:pt x="97" y="681"/>
                    <a:pt x="92" y="681"/>
                  </a:cubicBezTo>
                  <a:cubicBezTo>
                    <a:pt x="91" y="681"/>
                    <a:pt x="91" y="681"/>
                    <a:pt x="91" y="681"/>
                  </a:cubicBezTo>
                  <a:moveTo>
                    <a:pt x="26" y="639"/>
                  </a:moveTo>
                  <a:cubicBezTo>
                    <a:pt x="24" y="633"/>
                    <a:pt x="23" y="627"/>
                    <a:pt x="21" y="621"/>
                  </a:cubicBezTo>
                  <a:cubicBezTo>
                    <a:pt x="21" y="619"/>
                    <a:pt x="21" y="618"/>
                    <a:pt x="20" y="616"/>
                  </a:cubicBezTo>
                  <a:cubicBezTo>
                    <a:pt x="20" y="617"/>
                    <a:pt x="20" y="617"/>
                    <a:pt x="20" y="617"/>
                  </a:cubicBezTo>
                  <a:cubicBezTo>
                    <a:pt x="22" y="621"/>
                    <a:pt x="23" y="625"/>
                    <a:pt x="24" y="629"/>
                  </a:cubicBezTo>
                  <a:cubicBezTo>
                    <a:pt x="24" y="631"/>
                    <a:pt x="25" y="632"/>
                    <a:pt x="25" y="633"/>
                  </a:cubicBezTo>
                  <a:cubicBezTo>
                    <a:pt x="26" y="635"/>
                    <a:pt x="26" y="637"/>
                    <a:pt x="27" y="639"/>
                  </a:cubicBezTo>
                  <a:cubicBezTo>
                    <a:pt x="26" y="639"/>
                    <a:pt x="26" y="639"/>
                    <a:pt x="26" y="639"/>
                  </a:cubicBezTo>
                  <a:moveTo>
                    <a:pt x="63" y="701"/>
                  </a:moveTo>
                  <a:cubicBezTo>
                    <a:pt x="62" y="695"/>
                    <a:pt x="60" y="689"/>
                    <a:pt x="58" y="683"/>
                  </a:cubicBezTo>
                  <a:cubicBezTo>
                    <a:pt x="57" y="679"/>
                    <a:pt x="57" y="676"/>
                    <a:pt x="56" y="673"/>
                  </a:cubicBezTo>
                  <a:cubicBezTo>
                    <a:pt x="54" y="667"/>
                    <a:pt x="53" y="661"/>
                    <a:pt x="51" y="654"/>
                  </a:cubicBezTo>
                  <a:cubicBezTo>
                    <a:pt x="50" y="650"/>
                    <a:pt x="49" y="646"/>
                    <a:pt x="49" y="642"/>
                  </a:cubicBezTo>
                  <a:cubicBezTo>
                    <a:pt x="47" y="637"/>
                    <a:pt x="46" y="631"/>
                    <a:pt x="45" y="626"/>
                  </a:cubicBezTo>
                  <a:cubicBezTo>
                    <a:pt x="44" y="621"/>
                    <a:pt x="43" y="617"/>
                    <a:pt x="42" y="612"/>
                  </a:cubicBezTo>
                  <a:cubicBezTo>
                    <a:pt x="41" y="609"/>
                    <a:pt x="41" y="606"/>
                    <a:pt x="40" y="603"/>
                  </a:cubicBezTo>
                  <a:cubicBezTo>
                    <a:pt x="41" y="603"/>
                    <a:pt x="41" y="603"/>
                    <a:pt x="41" y="603"/>
                  </a:cubicBezTo>
                  <a:cubicBezTo>
                    <a:pt x="41" y="603"/>
                    <a:pt x="41" y="604"/>
                    <a:pt x="41" y="605"/>
                  </a:cubicBezTo>
                  <a:cubicBezTo>
                    <a:pt x="42" y="607"/>
                    <a:pt x="43" y="610"/>
                    <a:pt x="44" y="612"/>
                  </a:cubicBezTo>
                  <a:cubicBezTo>
                    <a:pt x="45" y="615"/>
                    <a:pt x="46" y="617"/>
                    <a:pt x="47" y="620"/>
                  </a:cubicBezTo>
                  <a:cubicBezTo>
                    <a:pt x="48" y="622"/>
                    <a:pt x="49" y="624"/>
                    <a:pt x="50" y="626"/>
                  </a:cubicBezTo>
                  <a:cubicBezTo>
                    <a:pt x="51" y="629"/>
                    <a:pt x="52" y="631"/>
                    <a:pt x="53" y="634"/>
                  </a:cubicBezTo>
                  <a:cubicBezTo>
                    <a:pt x="54" y="635"/>
                    <a:pt x="55" y="637"/>
                    <a:pt x="56" y="639"/>
                  </a:cubicBezTo>
                  <a:cubicBezTo>
                    <a:pt x="57" y="642"/>
                    <a:pt x="58" y="644"/>
                    <a:pt x="59" y="646"/>
                  </a:cubicBezTo>
                  <a:cubicBezTo>
                    <a:pt x="60" y="648"/>
                    <a:pt x="61" y="650"/>
                    <a:pt x="62" y="651"/>
                  </a:cubicBezTo>
                  <a:cubicBezTo>
                    <a:pt x="64" y="654"/>
                    <a:pt x="65" y="656"/>
                    <a:pt x="66" y="658"/>
                  </a:cubicBezTo>
                  <a:cubicBezTo>
                    <a:pt x="67" y="660"/>
                    <a:pt x="68" y="661"/>
                    <a:pt x="69" y="663"/>
                  </a:cubicBezTo>
                  <a:cubicBezTo>
                    <a:pt x="71" y="665"/>
                    <a:pt x="72" y="667"/>
                    <a:pt x="74" y="669"/>
                  </a:cubicBezTo>
                  <a:cubicBezTo>
                    <a:pt x="74" y="670"/>
                    <a:pt x="75" y="672"/>
                    <a:pt x="76" y="673"/>
                  </a:cubicBezTo>
                  <a:cubicBezTo>
                    <a:pt x="78" y="675"/>
                    <a:pt x="80" y="678"/>
                    <a:pt x="82" y="680"/>
                  </a:cubicBezTo>
                  <a:cubicBezTo>
                    <a:pt x="82" y="681"/>
                    <a:pt x="83" y="681"/>
                    <a:pt x="84" y="682"/>
                  </a:cubicBezTo>
                  <a:cubicBezTo>
                    <a:pt x="84" y="683"/>
                    <a:pt x="85" y="683"/>
                    <a:pt x="85" y="684"/>
                  </a:cubicBezTo>
                  <a:cubicBezTo>
                    <a:pt x="83" y="685"/>
                    <a:pt x="82" y="688"/>
                    <a:pt x="82" y="690"/>
                  </a:cubicBezTo>
                  <a:cubicBezTo>
                    <a:pt x="82" y="693"/>
                    <a:pt x="84" y="696"/>
                    <a:pt x="86" y="698"/>
                  </a:cubicBezTo>
                  <a:cubicBezTo>
                    <a:pt x="86" y="698"/>
                    <a:pt x="86" y="698"/>
                    <a:pt x="86" y="698"/>
                  </a:cubicBezTo>
                  <a:cubicBezTo>
                    <a:pt x="85" y="699"/>
                    <a:pt x="85" y="699"/>
                    <a:pt x="84" y="700"/>
                  </a:cubicBezTo>
                  <a:cubicBezTo>
                    <a:pt x="84" y="701"/>
                    <a:pt x="83" y="701"/>
                    <a:pt x="83" y="702"/>
                  </a:cubicBezTo>
                  <a:cubicBezTo>
                    <a:pt x="82" y="702"/>
                    <a:pt x="82" y="703"/>
                    <a:pt x="81" y="703"/>
                  </a:cubicBezTo>
                  <a:cubicBezTo>
                    <a:pt x="81" y="704"/>
                    <a:pt x="80" y="704"/>
                    <a:pt x="80" y="705"/>
                  </a:cubicBezTo>
                  <a:cubicBezTo>
                    <a:pt x="79" y="705"/>
                    <a:pt x="79" y="706"/>
                    <a:pt x="78" y="706"/>
                  </a:cubicBezTo>
                  <a:cubicBezTo>
                    <a:pt x="78" y="706"/>
                    <a:pt x="77" y="707"/>
                    <a:pt x="77" y="707"/>
                  </a:cubicBezTo>
                  <a:cubicBezTo>
                    <a:pt x="76" y="708"/>
                    <a:pt x="75" y="708"/>
                    <a:pt x="75" y="708"/>
                  </a:cubicBezTo>
                  <a:cubicBezTo>
                    <a:pt x="74" y="708"/>
                    <a:pt x="74" y="708"/>
                    <a:pt x="74" y="708"/>
                  </a:cubicBezTo>
                  <a:cubicBezTo>
                    <a:pt x="73" y="704"/>
                    <a:pt x="70" y="701"/>
                    <a:pt x="65" y="701"/>
                  </a:cubicBezTo>
                  <a:cubicBezTo>
                    <a:pt x="65" y="701"/>
                    <a:pt x="64" y="701"/>
                    <a:pt x="63" y="701"/>
                  </a:cubicBezTo>
                  <a:moveTo>
                    <a:pt x="63" y="702"/>
                  </a:moveTo>
                  <a:cubicBezTo>
                    <a:pt x="62" y="699"/>
                    <a:pt x="61" y="697"/>
                    <a:pt x="60" y="694"/>
                  </a:cubicBezTo>
                  <a:cubicBezTo>
                    <a:pt x="59" y="691"/>
                    <a:pt x="58" y="688"/>
                    <a:pt x="57" y="686"/>
                  </a:cubicBezTo>
                  <a:cubicBezTo>
                    <a:pt x="55" y="681"/>
                    <a:pt x="53" y="676"/>
                    <a:pt x="52" y="672"/>
                  </a:cubicBezTo>
                  <a:cubicBezTo>
                    <a:pt x="51" y="669"/>
                    <a:pt x="50" y="667"/>
                    <a:pt x="49" y="664"/>
                  </a:cubicBezTo>
                  <a:cubicBezTo>
                    <a:pt x="47" y="658"/>
                    <a:pt x="46" y="652"/>
                    <a:pt x="44" y="646"/>
                  </a:cubicBezTo>
                  <a:cubicBezTo>
                    <a:pt x="44" y="645"/>
                    <a:pt x="43" y="643"/>
                    <a:pt x="43" y="642"/>
                  </a:cubicBezTo>
                  <a:cubicBezTo>
                    <a:pt x="41" y="635"/>
                    <a:pt x="39" y="628"/>
                    <a:pt x="37" y="620"/>
                  </a:cubicBezTo>
                  <a:cubicBezTo>
                    <a:pt x="36" y="618"/>
                    <a:pt x="36" y="616"/>
                    <a:pt x="35" y="613"/>
                  </a:cubicBezTo>
                  <a:cubicBezTo>
                    <a:pt x="34" y="609"/>
                    <a:pt x="33" y="605"/>
                    <a:pt x="33" y="601"/>
                  </a:cubicBezTo>
                  <a:cubicBezTo>
                    <a:pt x="34" y="602"/>
                    <a:pt x="36" y="603"/>
                    <a:pt x="38" y="603"/>
                  </a:cubicBezTo>
                  <a:cubicBezTo>
                    <a:pt x="38" y="603"/>
                    <a:pt x="39" y="603"/>
                    <a:pt x="39" y="603"/>
                  </a:cubicBezTo>
                  <a:cubicBezTo>
                    <a:pt x="41" y="610"/>
                    <a:pt x="42" y="616"/>
                    <a:pt x="43" y="623"/>
                  </a:cubicBezTo>
                  <a:cubicBezTo>
                    <a:pt x="44" y="626"/>
                    <a:pt x="45" y="629"/>
                    <a:pt x="45" y="631"/>
                  </a:cubicBezTo>
                  <a:cubicBezTo>
                    <a:pt x="47" y="638"/>
                    <a:pt x="48" y="645"/>
                    <a:pt x="50" y="651"/>
                  </a:cubicBezTo>
                  <a:cubicBezTo>
                    <a:pt x="51" y="655"/>
                    <a:pt x="51" y="658"/>
                    <a:pt x="52" y="662"/>
                  </a:cubicBezTo>
                  <a:cubicBezTo>
                    <a:pt x="54" y="668"/>
                    <a:pt x="55" y="673"/>
                    <a:pt x="57" y="679"/>
                  </a:cubicBezTo>
                  <a:cubicBezTo>
                    <a:pt x="58" y="683"/>
                    <a:pt x="59" y="687"/>
                    <a:pt x="60" y="691"/>
                  </a:cubicBezTo>
                  <a:cubicBezTo>
                    <a:pt x="61" y="695"/>
                    <a:pt x="62" y="698"/>
                    <a:pt x="63" y="702"/>
                  </a:cubicBezTo>
                  <a:moveTo>
                    <a:pt x="28" y="639"/>
                  </a:moveTo>
                  <a:cubicBezTo>
                    <a:pt x="27" y="637"/>
                    <a:pt x="27" y="636"/>
                    <a:pt x="26" y="635"/>
                  </a:cubicBezTo>
                  <a:cubicBezTo>
                    <a:pt x="26" y="632"/>
                    <a:pt x="25" y="630"/>
                    <a:pt x="24" y="627"/>
                  </a:cubicBezTo>
                  <a:cubicBezTo>
                    <a:pt x="24" y="626"/>
                    <a:pt x="23" y="624"/>
                    <a:pt x="23" y="622"/>
                  </a:cubicBezTo>
                  <a:cubicBezTo>
                    <a:pt x="22" y="620"/>
                    <a:pt x="21" y="617"/>
                    <a:pt x="21" y="614"/>
                  </a:cubicBezTo>
                  <a:cubicBezTo>
                    <a:pt x="20" y="612"/>
                    <a:pt x="20" y="611"/>
                    <a:pt x="19" y="610"/>
                  </a:cubicBezTo>
                  <a:cubicBezTo>
                    <a:pt x="19" y="608"/>
                    <a:pt x="19" y="607"/>
                    <a:pt x="18" y="605"/>
                  </a:cubicBezTo>
                  <a:cubicBezTo>
                    <a:pt x="21" y="604"/>
                    <a:pt x="23" y="603"/>
                    <a:pt x="24" y="601"/>
                  </a:cubicBezTo>
                  <a:cubicBezTo>
                    <a:pt x="24" y="602"/>
                    <a:pt x="24" y="603"/>
                    <a:pt x="24" y="604"/>
                  </a:cubicBezTo>
                  <a:cubicBezTo>
                    <a:pt x="24" y="604"/>
                    <a:pt x="24" y="605"/>
                    <a:pt x="25" y="606"/>
                  </a:cubicBezTo>
                  <a:cubicBezTo>
                    <a:pt x="25" y="611"/>
                    <a:pt x="26" y="616"/>
                    <a:pt x="26" y="620"/>
                  </a:cubicBezTo>
                  <a:cubicBezTo>
                    <a:pt x="26" y="621"/>
                    <a:pt x="26" y="622"/>
                    <a:pt x="26" y="622"/>
                  </a:cubicBezTo>
                  <a:cubicBezTo>
                    <a:pt x="27" y="626"/>
                    <a:pt x="27" y="630"/>
                    <a:pt x="28" y="634"/>
                  </a:cubicBezTo>
                  <a:cubicBezTo>
                    <a:pt x="28" y="635"/>
                    <a:pt x="28" y="636"/>
                    <a:pt x="28" y="637"/>
                  </a:cubicBezTo>
                  <a:cubicBezTo>
                    <a:pt x="28" y="637"/>
                    <a:pt x="28" y="638"/>
                    <a:pt x="28" y="639"/>
                  </a:cubicBezTo>
                  <a:cubicBezTo>
                    <a:pt x="28" y="639"/>
                    <a:pt x="28" y="639"/>
                    <a:pt x="28" y="639"/>
                  </a:cubicBezTo>
                  <a:moveTo>
                    <a:pt x="14" y="587"/>
                  </a:moveTo>
                  <a:cubicBezTo>
                    <a:pt x="14" y="585"/>
                    <a:pt x="14" y="584"/>
                    <a:pt x="13" y="582"/>
                  </a:cubicBezTo>
                  <a:cubicBezTo>
                    <a:pt x="13" y="581"/>
                    <a:pt x="13" y="580"/>
                    <a:pt x="13" y="580"/>
                  </a:cubicBezTo>
                  <a:cubicBezTo>
                    <a:pt x="13" y="579"/>
                    <a:pt x="13" y="579"/>
                    <a:pt x="13" y="579"/>
                  </a:cubicBezTo>
                  <a:cubicBezTo>
                    <a:pt x="13" y="578"/>
                    <a:pt x="14" y="578"/>
                    <a:pt x="15" y="578"/>
                  </a:cubicBezTo>
                  <a:cubicBezTo>
                    <a:pt x="15" y="580"/>
                    <a:pt x="15" y="582"/>
                    <a:pt x="15" y="584"/>
                  </a:cubicBezTo>
                  <a:cubicBezTo>
                    <a:pt x="15" y="585"/>
                    <a:pt x="15" y="586"/>
                    <a:pt x="15" y="587"/>
                  </a:cubicBezTo>
                  <a:cubicBezTo>
                    <a:pt x="14" y="587"/>
                    <a:pt x="14" y="587"/>
                    <a:pt x="14" y="587"/>
                  </a:cubicBezTo>
                  <a:moveTo>
                    <a:pt x="16" y="587"/>
                  </a:moveTo>
                  <a:cubicBezTo>
                    <a:pt x="16" y="586"/>
                    <a:pt x="16" y="584"/>
                    <a:pt x="16" y="583"/>
                  </a:cubicBezTo>
                  <a:cubicBezTo>
                    <a:pt x="16" y="581"/>
                    <a:pt x="16" y="580"/>
                    <a:pt x="15" y="578"/>
                  </a:cubicBezTo>
                  <a:cubicBezTo>
                    <a:pt x="15" y="577"/>
                    <a:pt x="15" y="577"/>
                    <a:pt x="15" y="577"/>
                  </a:cubicBezTo>
                  <a:cubicBezTo>
                    <a:pt x="16" y="577"/>
                    <a:pt x="17" y="577"/>
                    <a:pt x="17" y="576"/>
                  </a:cubicBezTo>
                  <a:cubicBezTo>
                    <a:pt x="17" y="578"/>
                    <a:pt x="17" y="579"/>
                    <a:pt x="17" y="580"/>
                  </a:cubicBezTo>
                  <a:cubicBezTo>
                    <a:pt x="17" y="581"/>
                    <a:pt x="17" y="582"/>
                    <a:pt x="17" y="583"/>
                  </a:cubicBezTo>
                  <a:cubicBezTo>
                    <a:pt x="17" y="585"/>
                    <a:pt x="16" y="586"/>
                    <a:pt x="16" y="587"/>
                  </a:cubicBezTo>
                  <a:cubicBezTo>
                    <a:pt x="16" y="587"/>
                    <a:pt x="16" y="587"/>
                    <a:pt x="16" y="587"/>
                  </a:cubicBezTo>
                  <a:cubicBezTo>
                    <a:pt x="16" y="587"/>
                    <a:pt x="16" y="587"/>
                    <a:pt x="16" y="587"/>
                  </a:cubicBezTo>
                  <a:moveTo>
                    <a:pt x="28" y="594"/>
                  </a:moveTo>
                  <a:cubicBezTo>
                    <a:pt x="26" y="581"/>
                    <a:pt x="25" y="569"/>
                    <a:pt x="23" y="556"/>
                  </a:cubicBezTo>
                  <a:cubicBezTo>
                    <a:pt x="23" y="556"/>
                    <a:pt x="23" y="555"/>
                    <a:pt x="23" y="554"/>
                  </a:cubicBezTo>
                  <a:cubicBezTo>
                    <a:pt x="23" y="559"/>
                    <a:pt x="24" y="564"/>
                    <a:pt x="25" y="568"/>
                  </a:cubicBezTo>
                  <a:cubicBezTo>
                    <a:pt x="25" y="570"/>
                    <a:pt x="25" y="571"/>
                    <a:pt x="26" y="572"/>
                  </a:cubicBezTo>
                  <a:cubicBezTo>
                    <a:pt x="27" y="578"/>
                    <a:pt x="28" y="584"/>
                    <a:pt x="29" y="590"/>
                  </a:cubicBezTo>
                  <a:cubicBezTo>
                    <a:pt x="29" y="591"/>
                    <a:pt x="28" y="592"/>
                    <a:pt x="28" y="594"/>
                  </a:cubicBezTo>
                  <a:moveTo>
                    <a:pt x="29" y="639"/>
                  </a:moveTo>
                  <a:cubicBezTo>
                    <a:pt x="29" y="637"/>
                    <a:pt x="29" y="636"/>
                    <a:pt x="29" y="635"/>
                  </a:cubicBezTo>
                  <a:cubicBezTo>
                    <a:pt x="29" y="634"/>
                    <a:pt x="28" y="632"/>
                    <a:pt x="28" y="630"/>
                  </a:cubicBezTo>
                  <a:cubicBezTo>
                    <a:pt x="28" y="628"/>
                    <a:pt x="27" y="625"/>
                    <a:pt x="27" y="622"/>
                  </a:cubicBezTo>
                  <a:cubicBezTo>
                    <a:pt x="27" y="620"/>
                    <a:pt x="27" y="618"/>
                    <a:pt x="26" y="616"/>
                  </a:cubicBezTo>
                  <a:cubicBezTo>
                    <a:pt x="26" y="614"/>
                    <a:pt x="26" y="611"/>
                    <a:pt x="26" y="608"/>
                  </a:cubicBezTo>
                  <a:cubicBezTo>
                    <a:pt x="25" y="606"/>
                    <a:pt x="25" y="604"/>
                    <a:pt x="25" y="602"/>
                  </a:cubicBezTo>
                  <a:cubicBezTo>
                    <a:pt x="25" y="601"/>
                    <a:pt x="25" y="600"/>
                    <a:pt x="25" y="599"/>
                  </a:cubicBezTo>
                  <a:cubicBezTo>
                    <a:pt x="25" y="598"/>
                    <a:pt x="25" y="597"/>
                    <a:pt x="25" y="596"/>
                  </a:cubicBezTo>
                  <a:cubicBezTo>
                    <a:pt x="25" y="594"/>
                    <a:pt x="25" y="593"/>
                    <a:pt x="24" y="592"/>
                  </a:cubicBezTo>
                  <a:cubicBezTo>
                    <a:pt x="24" y="590"/>
                    <a:pt x="24" y="589"/>
                    <a:pt x="24" y="588"/>
                  </a:cubicBezTo>
                  <a:cubicBezTo>
                    <a:pt x="23" y="585"/>
                    <a:pt x="23" y="582"/>
                    <a:pt x="23" y="579"/>
                  </a:cubicBezTo>
                  <a:cubicBezTo>
                    <a:pt x="23" y="577"/>
                    <a:pt x="22" y="574"/>
                    <a:pt x="22" y="572"/>
                  </a:cubicBezTo>
                  <a:cubicBezTo>
                    <a:pt x="22" y="569"/>
                    <a:pt x="22" y="566"/>
                    <a:pt x="21" y="562"/>
                  </a:cubicBezTo>
                  <a:cubicBezTo>
                    <a:pt x="21" y="560"/>
                    <a:pt x="21" y="559"/>
                    <a:pt x="21" y="557"/>
                  </a:cubicBezTo>
                  <a:cubicBezTo>
                    <a:pt x="21" y="552"/>
                    <a:pt x="20" y="548"/>
                    <a:pt x="20" y="543"/>
                  </a:cubicBezTo>
                  <a:cubicBezTo>
                    <a:pt x="20" y="542"/>
                    <a:pt x="20" y="541"/>
                    <a:pt x="20" y="540"/>
                  </a:cubicBezTo>
                  <a:cubicBezTo>
                    <a:pt x="20" y="540"/>
                    <a:pt x="20" y="540"/>
                    <a:pt x="20" y="540"/>
                  </a:cubicBezTo>
                  <a:cubicBezTo>
                    <a:pt x="20" y="540"/>
                    <a:pt x="20" y="541"/>
                    <a:pt x="20" y="542"/>
                  </a:cubicBezTo>
                  <a:cubicBezTo>
                    <a:pt x="22" y="554"/>
                    <a:pt x="23" y="567"/>
                    <a:pt x="25" y="580"/>
                  </a:cubicBezTo>
                  <a:cubicBezTo>
                    <a:pt x="26" y="582"/>
                    <a:pt x="26" y="584"/>
                    <a:pt x="26" y="586"/>
                  </a:cubicBezTo>
                  <a:cubicBezTo>
                    <a:pt x="28" y="599"/>
                    <a:pt x="31" y="611"/>
                    <a:pt x="33" y="624"/>
                  </a:cubicBezTo>
                  <a:cubicBezTo>
                    <a:pt x="34" y="626"/>
                    <a:pt x="34" y="628"/>
                    <a:pt x="34" y="630"/>
                  </a:cubicBezTo>
                  <a:cubicBezTo>
                    <a:pt x="35" y="634"/>
                    <a:pt x="36" y="637"/>
                    <a:pt x="37" y="641"/>
                  </a:cubicBezTo>
                  <a:cubicBezTo>
                    <a:pt x="35" y="639"/>
                    <a:pt x="33" y="638"/>
                    <a:pt x="30" y="638"/>
                  </a:cubicBezTo>
                  <a:cubicBezTo>
                    <a:pt x="29" y="639"/>
                    <a:pt x="29" y="639"/>
                    <a:pt x="29" y="639"/>
                  </a:cubicBezTo>
                  <a:moveTo>
                    <a:pt x="30" y="589"/>
                  </a:moveTo>
                  <a:cubicBezTo>
                    <a:pt x="30" y="589"/>
                    <a:pt x="30" y="589"/>
                    <a:pt x="30" y="589"/>
                  </a:cubicBezTo>
                  <a:cubicBezTo>
                    <a:pt x="29" y="584"/>
                    <a:pt x="28" y="580"/>
                    <a:pt x="27" y="575"/>
                  </a:cubicBezTo>
                  <a:cubicBezTo>
                    <a:pt x="26" y="572"/>
                    <a:pt x="26" y="569"/>
                    <a:pt x="25" y="565"/>
                  </a:cubicBezTo>
                  <a:cubicBezTo>
                    <a:pt x="25" y="561"/>
                    <a:pt x="24" y="556"/>
                    <a:pt x="23" y="552"/>
                  </a:cubicBezTo>
                  <a:cubicBezTo>
                    <a:pt x="23" y="548"/>
                    <a:pt x="22" y="545"/>
                    <a:pt x="22" y="542"/>
                  </a:cubicBezTo>
                  <a:cubicBezTo>
                    <a:pt x="21" y="540"/>
                    <a:pt x="21" y="538"/>
                    <a:pt x="21" y="537"/>
                  </a:cubicBezTo>
                  <a:cubicBezTo>
                    <a:pt x="21" y="537"/>
                    <a:pt x="21" y="538"/>
                    <a:pt x="21" y="539"/>
                  </a:cubicBezTo>
                  <a:cubicBezTo>
                    <a:pt x="22" y="541"/>
                    <a:pt x="22" y="543"/>
                    <a:pt x="23" y="545"/>
                  </a:cubicBezTo>
                  <a:cubicBezTo>
                    <a:pt x="24" y="549"/>
                    <a:pt x="25" y="553"/>
                    <a:pt x="26" y="556"/>
                  </a:cubicBezTo>
                  <a:cubicBezTo>
                    <a:pt x="26" y="559"/>
                    <a:pt x="27" y="561"/>
                    <a:pt x="27" y="563"/>
                  </a:cubicBezTo>
                  <a:cubicBezTo>
                    <a:pt x="28" y="566"/>
                    <a:pt x="29" y="570"/>
                    <a:pt x="31" y="574"/>
                  </a:cubicBezTo>
                  <a:cubicBezTo>
                    <a:pt x="31" y="575"/>
                    <a:pt x="32" y="577"/>
                    <a:pt x="32" y="579"/>
                  </a:cubicBezTo>
                  <a:cubicBezTo>
                    <a:pt x="33" y="581"/>
                    <a:pt x="34" y="583"/>
                    <a:pt x="34" y="585"/>
                  </a:cubicBezTo>
                  <a:cubicBezTo>
                    <a:pt x="32" y="586"/>
                    <a:pt x="31" y="587"/>
                    <a:pt x="30" y="589"/>
                  </a:cubicBezTo>
                  <a:moveTo>
                    <a:pt x="23" y="590"/>
                  </a:moveTo>
                  <a:cubicBezTo>
                    <a:pt x="22" y="588"/>
                    <a:pt x="20" y="587"/>
                    <a:pt x="17" y="587"/>
                  </a:cubicBezTo>
                  <a:cubicBezTo>
                    <a:pt x="17" y="586"/>
                    <a:pt x="17" y="585"/>
                    <a:pt x="17" y="583"/>
                  </a:cubicBezTo>
                  <a:cubicBezTo>
                    <a:pt x="18" y="582"/>
                    <a:pt x="18" y="582"/>
                    <a:pt x="18" y="581"/>
                  </a:cubicBezTo>
                  <a:cubicBezTo>
                    <a:pt x="18" y="579"/>
                    <a:pt x="18" y="577"/>
                    <a:pt x="18" y="575"/>
                  </a:cubicBezTo>
                  <a:cubicBezTo>
                    <a:pt x="18" y="575"/>
                    <a:pt x="18" y="575"/>
                    <a:pt x="18" y="575"/>
                  </a:cubicBezTo>
                  <a:cubicBezTo>
                    <a:pt x="19" y="573"/>
                    <a:pt x="20" y="572"/>
                    <a:pt x="20" y="569"/>
                  </a:cubicBezTo>
                  <a:cubicBezTo>
                    <a:pt x="20" y="568"/>
                    <a:pt x="19" y="566"/>
                    <a:pt x="18" y="565"/>
                  </a:cubicBezTo>
                  <a:cubicBezTo>
                    <a:pt x="18" y="564"/>
                    <a:pt x="18" y="564"/>
                    <a:pt x="18" y="564"/>
                  </a:cubicBezTo>
                  <a:cubicBezTo>
                    <a:pt x="18" y="561"/>
                    <a:pt x="19" y="558"/>
                    <a:pt x="19" y="555"/>
                  </a:cubicBezTo>
                  <a:cubicBezTo>
                    <a:pt x="19" y="555"/>
                    <a:pt x="19" y="555"/>
                    <a:pt x="19" y="555"/>
                  </a:cubicBezTo>
                  <a:cubicBezTo>
                    <a:pt x="19" y="548"/>
                    <a:pt x="19" y="542"/>
                    <a:pt x="19" y="535"/>
                  </a:cubicBezTo>
                  <a:cubicBezTo>
                    <a:pt x="19" y="536"/>
                    <a:pt x="19" y="537"/>
                    <a:pt x="19" y="538"/>
                  </a:cubicBezTo>
                  <a:cubicBezTo>
                    <a:pt x="19" y="540"/>
                    <a:pt x="19" y="543"/>
                    <a:pt x="20" y="545"/>
                  </a:cubicBezTo>
                  <a:cubicBezTo>
                    <a:pt x="20" y="548"/>
                    <a:pt x="20" y="551"/>
                    <a:pt x="20" y="554"/>
                  </a:cubicBezTo>
                  <a:cubicBezTo>
                    <a:pt x="20" y="557"/>
                    <a:pt x="20" y="559"/>
                    <a:pt x="21" y="562"/>
                  </a:cubicBezTo>
                  <a:cubicBezTo>
                    <a:pt x="21" y="565"/>
                    <a:pt x="21" y="567"/>
                    <a:pt x="21" y="570"/>
                  </a:cubicBezTo>
                  <a:cubicBezTo>
                    <a:pt x="21" y="573"/>
                    <a:pt x="22" y="575"/>
                    <a:pt x="22" y="577"/>
                  </a:cubicBezTo>
                  <a:cubicBezTo>
                    <a:pt x="22" y="580"/>
                    <a:pt x="22" y="583"/>
                    <a:pt x="23" y="586"/>
                  </a:cubicBezTo>
                  <a:cubicBezTo>
                    <a:pt x="23" y="588"/>
                    <a:pt x="23" y="589"/>
                    <a:pt x="23" y="590"/>
                  </a:cubicBezTo>
                  <a:moveTo>
                    <a:pt x="18" y="563"/>
                  </a:moveTo>
                  <a:cubicBezTo>
                    <a:pt x="17" y="563"/>
                    <a:pt x="16" y="562"/>
                    <a:pt x="15" y="561"/>
                  </a:cubicBezTo>
                  <a:cubicBezTo>
                    <a:pt x="15" y="561"/>
                    <a:pt x="15" y="560"/>
                    <a:pt x="15" y="560"/>
                  </a:cubicBezTo>
                  <a:cubicBezTo>
                    <a:pt x="15" y="558"/>
                    <a:pt x="15" y="557"/>
                    <a:pt x="15" y="555"/>
                  </a:cubicBezTo>
                  <a:cubicBezTo>
                    <a:pt x="15" y="552"/>
                    <a:pt x="15" y="550"/>
                    <a:pt x="15" y="547"/>
                  </a:cubicBezTo>
                  <a:cubicBezTo>
                    <a:pt x="15" y="546"/>
                    <a:pt x="15" y="544"/>
                    <a:pt x="15" y="542"/>
                  </a:cubicBezTo>
                  <a:cubicBezTo>
                    <a:pt x="15" y="539"/>
                    <a:pt x="15" y="537"/>
                    <a:pt x="15" y="534"/>
                  </a:cubicBezTo>
                  <a:cubicBezTo>
                    <a:pt x="15" y="533"/>
                    <a:pt x="15" y="532"/>
                    <a:pt x="15" y="531"/>
                  </a:cubicBezTo>
                  <a:cubicBezTo>
                    <a:pt x="16" y="532"/>
                    <a:pt x="17" y="532"/>
                    <a:pt x="18" y="532"/>
                  </a:cubicBezTo>
                  <a:cubicBezTo>
                    <a:pt x="18" y="532"/>
                    <a:pt x="18" y="533"/>
                    <a:pt x="18" y="533"/>
                  </a:cubicBezTo>
                  <a:cubicBezTo>
                    <a:pt x="18" y="534"/>
                    <a:pt x="18" y="534"/>
                    <a:pt x="18" y="534"/>
                  </a:cubicBezTo>
                  <a:cubicBezTo>
                    <a:pt x="18" y="537"/>
                    <a:pt x="18" y="540"/>
                    <a:pt x="18" y="544"/>
                  </a:cubicBezTo>
                  <a:cubicBezTo>
                    <a:pt x="18" y="544"/>
                    <a:pt x="18" y="545"/>
                    <a:pt x="18" y="546"/>
                  </a:cubicBezTo>
                  <a:cubicBezTo>
                    <a:pt x="18" y="548"/>
                    <a:pt x="18" y="551"/>
                    <a:pt x="18" y="554"/>
                  </a:cubicBezTo>
                  <a:cubicBezTo>
                    <a:pt x="18" y="555"/>
                    <a:pt x="18" y="556"/>
                    <a:pt x="18" y="557"/>
                  </a:cubicBezTo>
                  <a:cubicBezTo>
                    <a:pt x="18" y="559"/>
                    <a:pt x="18" y="561"/>
                    <a:pt x="18" y="563"/>
                  </a:cubicBezTo>
                  <a:cubicBezTo>
                    <a:pt x="18" y="563"/>
                    <a:pt x="18" y="563"/>
                    <a:pt x="18" y="563"/>
                  </a:cubicBezTo>
                  <a:moveTo>
                    <a:pt x="14" y="561"/>
                  </a:moveTo>
                  <a:cubicBezTo>
                    <a:pt x="13" y="561"/>
                    <a:pt x="13" y="560"/>
                    <a:pt x="12" y="560"/>
                  </a:cubicBezTo>
                  <a:cubicBezTo>
                    <a:pt x="12" y="552"/>
                    <a:pt x="13" y="542"/>
                    <a:pt x="13" y="530"/>
                  </a:cubicBezTo>
                  <a:cubicBezTo>
                    <a:pt x="14" y="531"/>
                    <a:pt x="14" y="531"/>
                    <a:pt x="14" y="531"/>
                  </a:cubicBezTo>
                  <a:cubicBezTo>
                    <a:pt x="14" y="531"/>
                    <a:pt x="14" y="532"/>
                    <a:pt x="14" y="533"/>
                  </a:cubicBezTo>
                  <a:cubicBezTo>
                    <a:pt x="14" y="535"/>
                    <a:pt x="14" y="537"/>
                    <a:pt x="14" y="538"/>
                  </a:cubicBezTo>
                  <a:cubicBezTo>
                    <a:pt x="14" y="541"/>
                    <a:pt x="14" y="543"/>
                    <a:pt x="14" y="546"/>
                  </a:cubicBezTo>
                  <a:cubicBezTo>
                    <a:pt x="14" y="547"/>
                    <a:pt x="14" y="549"/>
                    <a:pt x="14" y="551"/>
                  </a:cubicBezTo>
                  <a:cubicBezTo>
                    <a:pt x="14" y="554"/>
                    <a:pt x="14" y="556"/>
                    <a:pt x="14" y="559"/>
                  </a:cubicBezTo>
                  <a:cubicBezTo>
                    <a:pt x="14" y="560"/>
                    <a:pt x="14" y="560"/>
                    <a:pt x="14" y="561"/>
                  </a:cubicBezTo>
                  <a:moveTo>
                    <a:pt x="35" y="585"/>
                  </a:moveTo>
                  <a:cubicBezTo>
                    <a:pt x="35" y="584"/>
                    <a:pt x="34" y="582"/>
                    <a:pt x="34" y="581"/>
                  </a:cubicBezTo>
                  <a:cubicBezTo>
                    <a:pt x="33" y="579"/>
                    <a:pt x="32" y="577"/>
                    <a:pt x="32" y="575"/>
                  </a:cubicBezTo>
                  <a:cubicBezTo>
                    <a:pt x="31" y="571"/>
                    <a:pt x="30" y="568"/>
                    <a:pt x="29" y="565"/>
                  </a:cubicBezTo>
                  <a:cubicBezTo>
                    <a:pt x="28" y="562"/>
                    <a:pt x="27" y="560"/>
                    <a:pt x="27" y="558"/>
                  </a:cubicBezTo>
                  <a:cubicBezTo>
                    <a:pt x="26" y="554"/>
                    <a:pt x="25" y="550"/>
                    <a:pt x="24" y="546"/>
                  </a:cubicBezTo>
                  <a:cubicBezTo>
                    <a:pt x="23" y="544"/>
                    <a:pt x="23" y="543"/>
                    <a:pt x="23" y="541"/>
                  </a:cubicBezTo>
                  <a:cubicBezTo>
                    <a:pt x="22" y="538"/>
                    <a:pt x="21" y="535"/>
                    <a:pt x="21" y="532"/>
                  </a:cubicBezTo>
                  <a:cubicBezTo>
                    <a:pt x="22" y="531"/>
                    <a:pt x="23" y="531"/>
                    <a:pt x="24" y="530"/>
                  </a:cubicBezTo>
                  <a:cubicBezTo>
                    <a:pt x="25" y="539"/>
                    <a:pt x="27" y="547"/>
                    <a:pt x="29" y="556"/>
                  </a:cubicBezTo>
                  <a:cubicBezTo>
                    <a:pt x="29" y="556"/>
                    <a:pt x="29" y="557"/>
                    <a:pt x="29" y="557"/>
                  </a:cubicBezTo>
                  <a:cubicBezTo>
                    <a:pt x="31" y="566"/>
                    <a:pt x="33" y="575"/>
                    <a:pt x="35" y="583"/>
                  </a:cubicBezTo>
                  <a:cubicBezTo>
                    <a:pt x="35" y="584"/>
                    <a:pt x="35" y="584"/>
                    <a:pt x="35" y="585"/>
                  </a:cubicBezTo>
                  <a:cubicBezTo>
                    <a:pt x="35" y="585"/>
                    <a:pt x="35" y="585"/>
                    <a:pt x="35" y="585"/>
                  </a:cubicBezTo>
                  <a:moveTo>
                    <a:pt x="35" y="581"/>
                  </a:moveTo>
                  <a:cubicBezTo>
                    <a:pt x="35" y="580"/>
                    <a:pt x="35" y="580"/>
                    <a:pt x="35" y="579"/>
                  </a:cubicBezTo>
                  <a:cubicBezTo>
                    <a:pt x="32" y="569"/>
                    <a:pt x="30" y="559"/>
                    <a:pt x="28" y="549"/>
                  </a:cubicBezTo>
                  <a:cubicBezTo>
                    <a:pt x="28" y="547"/>
                    <a:pt x="28" y="545"/>
                    <a:pt x="27" y="544"/>
                  </a:cubicBezTo>
                  <a:cubicBezTo>
                    <a:pt x="26" y="539"/>
                    <a:pt x="26" y="534"/>
                    <a:pt x="25" y="529"/>
                  </a:cubicBezTo>
                  <a:cubicBezTo>
                    <a:pt x="26" y="529"/>
                    <a:pt x="26" y="528"/>
                    <a:pt x="27" y="527"/>
                  </a:cubicBezTo>
                  <a:cubicBezTo>
                    <a:pt x="27" y="528"/>
                    <a:pt x="27" y="529"/>
                    <a:pt x="27" y="530"/>
                  </a:cubicBezTo>
                  <a:cubicBezTo>
                    <a:pt x="28" y="537"/>
                    <a:pt x="29" y="545"/>
                    <a:pt x="30" y="552"/>
                  </a:cubicBezTo>
                  <a:cubicBezTo>
                    <a:pt x="31" y="557"/>
                    <a:pt x="32" y="562"/>
                    <a:pt x="33" y="566"/>
                  </a:cubicBezTo>
                  <a:cubicBezTo>
                    <a:pt x="34" y="571"/>
                    <a:pt x="34" y="576"/>
                    <a:pt x="35" y="581"/>
                  </a:cubicBezTo>
                  <a:moveTo>
                    <a:pt x="14" y="514"/>
                  </a:moveTo>
                  <a:cubicBezTo>
                    <a:pt x="14" y="512"/>
                    <a:pt x="14" y="509"/>
                    <a:pt x="14" y="506"/>
                  </a:cubicBezTo>
                  <a:cubicBezTo>
                    <a:pt x="14" y="507"/>
                    <a:pt x="14" y="508"/>
                    <a:pt x="14" y="509"/>
                  </a:cubicBezTo>
                  <a:cubicBezTo>
                    <a:pt x="14" y="511"/>
                    <a:pt x="14" y="513"/>
                    <a:pt x="14" y="514"/>
                  </a:cubicBezTo>
                  <a:cubicBezTo>
                    <a:pt x="14" y="514"/>
                    <a:pt x="14" y="514"/>
                    <a:pt x="14" y="514"/>
                  </a:cubicBezTo>
                  <a:moveTo>
                    <a:pt x="129" y="505"/>
                  </a:moveTo>
                  <a:cubicBezTo>
                    <a:pt x="114" y="505"/>
                    <a:pt x="114" y="505"/>
                    <a:pt x="114" y="505"/>
                  </a:cubicBezTo>
                  <a:cubicBezTo>
                    <a:pt x="116" y="508"/>
                    <a:pt x="118" y="509"/>
                    <a:pt x="121" y="509"/>
                  </a:cubicBezTo>
                  <a:cubicBezTo>
                    <a:pt x="122" y="509"/>
                    <a:pt x="123" y="509"/>
                    <a:pt x="124" y="509"/>
                  </a:cubicBezTo>
                  <a:cubicBezTo>
                    <a:pt x="125" y="513"/>
                    <a:pt x="127" y="518"/>
                    <a:pt x="128" y="523"/>
                  </a:cubicBezTo>
                  <a:cubicBezTo>
                    <a:pt x="129" y="524"/>
                    <a:pt x="129" y="526"/>
                    <a:pt x="130" y="527"/>
                  </a:cubicBezTo>
                  <a:cubicBezTo>
                    <a:pt x="130" y="530"/>
                    <a:pt x="131" y="532"/>
                    <a:pt x="132" y="534"/>
                  </a:cubicBezTo>
                  <a:cubicBezTo>
                    <a:pt x="132" y="536"/>
                    <a:pt x="133" y="537"/>
                    <a:pt x="133" y="538"/>
                  </a:cubicBezTo>
                  <a:cubicBezTo>
                    <a:pt x="134" y="541"/>
                    <a:pt x="134" y="544"/>
                    <a:pt x="135" y="547"/>
                  </a:cubicBezTo>
                  <a:cubicBezTo>
                    <a:pt x="136" y="547"/>
                    <a:pt x="136" y="548"/>
                    <a:pt x="136" y="549"/>
                  </a:cubicBezTo>
                  <a:cubicBezTo>
                    <a:pt x="149" y="596"/>
                    <a:pt x="163" y="650"/>
                    <a:pt x="177" y="715"/>
                  </a:cubicBezTo>
                  <a:cubicBezTo>
                    <a:pt x="175" y="716"/>
                    <a:pt x="173" y="718"/>
                    <a:pt x="172" y="720"/>
                  </a:cubicBezTo>
                  <a:cubicBezTo>
                    <a:pt x="170" y="719"/>
                    <a:pt x="168" y="718"/>
                    <a:pt x="166" y="717"/>
                  </a:cubicBezTo>
                  <a:cubicBezTo>
                    <a:pt x="164" y="716"/>
                    <a:pt x="161" y="714"/>
                    <a:pt x="159" y="713"/>
                  </a:cubicBezTo>
                  <a:cubicBezTo>
                    <a:pt x="157" y="711"/>
                    <a:pt x="155" y="710"/>
                    <a:pt x="153" y="709"/>
                  </a:cubicBezTo>
                  <a:cubicBezTo>
                    <a:pt x="151" y="707"/>
                    <a:pt x="148" y="705"/>
                    <a:pt x="146" y="704"/>
                  </a:cubicBezTo>
                  <a:cubicBezTo>
                    <a:pt x="144" y="702"/>
                    <a:pt x="142" y="701"/>
                    <a:pt x="140" y="699"/>
                  </a:cubicBezTo>
                  <a:cubicBezTo>
                    <a:pt x="138" y="698"/>
                    <a:pt x="135" y="695"/>
                    <a:pt x="133" y="693"/>
                  </a:cubicBezTo>
                  <a:cubicBezTo>
                    <a:pt x="131" y="692"/>
                    <a:pt x="130" y="691"/>
                    <a:pt x="128" y="689"/>
                  </a:cubicBezTo>
                  <a:cubicBezTo>
                    <a:pt x="125" y="687"/>
                    <a:pt x="123" y="684"/>
                    <a:pt x="121" y="682"/>
                  </a:cubicBezTo>
                  <a:cubicBezTo>
                    <a:pt x="119" y="680"/>
                    <a:pt x="118" y="679"/>
                    <a:pt x="116" y="677"/>
                  </a:cubicBezTo>
                  <a:cubicBezTo>
                    <a:pt x="113" y="675"/>
                    <a:pt x="111" y="671"/>
                    <a:pt x="108" y="668"/>
                  </a:cubicBezTo>
                  <a:cubicBezTo>
                    <a:pt x="107" y="667"/>
                    <a:pt x="106" y="666"/>
                    <a:pt x="105" y="665"/>
                  </a:cubicBezTo>
                  <a:cubicBezTo>
                    <a:pt x="100" y="658"/>
                    <a:pt x="95" y="651"/>
                    <a:pt x="90" y="644"/>
                  </a:cubicBezTo>
                  <a:cubicBezTo>
                    <a:pt x="92" y="643"/>
                    <a:pt x="94" y="640"/>
                    <a:pt x="94" y="637"/>
                  </a:cubicBezTo>
                  <a:cubicBezTo>
                    <a:pt x="94" y="632"/>
                    <a:pt x="90" y="628"/>
                    <a:pt x="85" y="628"/>
                  </a:cubicBezTo>
                  <a:cubicBezTo>
                    <a:pt x="85" y="613"/>
                    <a:pt x="85" y="599"/>
                    <a:pt x="85" y="585"/>
                  </a:cubicBezTo>
                  <a:cubicBezTo>
                    <a:pt x="85" y="584"/>
                    <a:pt x="85" y="582"/>
                    <a:pt x="85" y="581"/>
                  </a:cubicBezTo>
                  <a:cubicBezTo>
                    <a:pt x="85" y="578"/>
                    <a:pt x="85" y="574"/>
                    <a:pt x="85" y="571"/>
                  </a:cubicBezTo>
                  <a:cubicBezTo>
                    <a:pt x="85" y="568"/>
                    <a:pt x="85" y="565"/>
                    <a:pt x="85" y="563"/>
                  </a:cubicBezTo>
                  <a:cubicBezTo>
                    <a:pt x="85" y="560"/>
                    <a:pt x="85" y="557"/>
                    <a:pt x="85" y="554"/>
                  </a:cubicBezTo>
                  <a:cubicBezTo>
                    <a:pt x="85" y="551"/>
                    <a:pt x="85" y="548"/>
                    <a:pt x="85" y="545"/>
                  </a:cubicBezTo>
                  <a:cubicBezTo>
                    <a:pt x="84" y="542"/>
                    <a:pt x="84" y="540"/>
                    <a:pt x="84" y="537"/>
                  </a:cubicBezTo>
                  <a:cubicBezTo>
                    <a:pt x="84" y="534"/>
                    <a:pt x="84" y="530"/>
                    <a:pt x="84" y="527"/>
                  </a:cubicBezTo>
                  <a:cubicBezTo>
                    <a:pt x="84" y="525"/>
                    <a:pt x="84" y="522"/>
                    <a:pt x="83" y="520"/>
                  </a:cubicBezTo>
                  <a:cubicBezTo>
                    <a:pt x="83" y="516"/>
                    <a:pt x="83" y="513"/>
                    <a:pt x="83" y="510"/>
                  </a:cubicBezTo>
                  <a:cubicBezTo>
                    <a:pt x="83" y="508"/>
                    <a:pt x="83" y="507"/>
                    <a:pt x="82" y="505"/>
                  </a:cubicBezTo>
                  <a:cubicBezTo>
                    <a:pt x="82" y="505"/>
                    <a:pt x="82" y="505"/>
                    <a:pt x="82" y="505"/>
                  </a:cubicBezTo>
                  <a:cubicBezTo>
                    <a:pt x="82" y="506"/>
                    <a:pt x="82" y="507"/>
                    <a:pt x="82" y="508"/>
                  </a:cubicBezTo>
                  <a:cubicBezTo>
                    <a:pt x="82" y="510"/>
                    <a:pt x="82" y="513"/>
                    <a:pt x="82" y="515"/>
                  </a:cubicBezTo>
                  <a:cubicBezTo>
                    <a:pt x="83" y="518"/>
                    <a:pt x="83" y="522"/>
                    <a:pt x="83" y="525"/>
                  </a:cubicBezTo>
                  <a:cubicBezTo>
                    <a:pt x="83" y="527"/>
                    <a:pt x="83" y="530"/>
                    <a:pt x="83" y="533"/>
                  </a:cubicBezTo>
                  <a:cubicBezTo>
                    <a:pt x="83" y="536"/>
                    <a:pt x="84" y="539"/>
                    <a:pt x="84" y="542"/>
                  </a:cubicBezTo>
                  <a:cubicBezTo>
                    <a:pt x="84" y="545"/>
                    <a:pt x="84" y="548"/>
                    <a:pt x="84" y="550"/>
                  </a:cubicBezTo>
                  <a:cubicBezTo>
                    <a:pt x="84" y="554"/>
                    <a:pt x="84" y="557"/>
                    <a:pt x="84" y="560"/>
                  </a:cubicBezTo>
                  <a:cubicBezTo>
                    <a:pt x="84" y="563"/>
                    <a:pt x="84" y="566"/>
                    <a:pt x="84" y="568"/>
                  </a:cubicBezTo>
                  <a:cubicBezTo>
                    <a:pt x="84" y="572"/>
                    <a:pt x="84" y="575"/>
                    <a:pt x="84" y="578"/>
                  </a:cubicBezTo>
                  <a:cubicBezTo>
                    <a:pt x="84" y="581"/>
                    <a:pt x="85" y="584"/>
                    <a:pt x="85" y="587"/>
                  </a:cubicBezTo>
                  <a:cubicBezTo>
                    <a:pt x="85" y="590"/>
                    <a:pt x="85" y="593"/>
                    <a:pt x="85" y="596"/>
                  </a:cubicBezTo>
                  <a:cubicBezTo>
                    <a:pt x="85" y="599"/>
                    <a:pt x="84" y="602"/>
                    <a:pt x="84" y="605"/>
                  </a:cubicBezTo>
                  <a:cubicBezTo>
                    <a:pt x="84" y="608"/>
                    <a:pt x="84" y="612"/>
                    <a:pt x="84" y="615"/>
                  </a:cubicBezTo>
                  <a:cubicBezTo>
                    <a:pt x="84" y="618"/>
                    <a:pt x="84" y="621"/>
                    <a:pt x="84" y="623"/>
                  </a:cubicBezTo>
                  <a:cubicBezTo>
                    <a:pt x="84" y="625"/>
                    <a:pt x="84" y="626"/>
                    <a:pt x="84" y="627"/>
                  </a:cubicBezTo>
                  <a:cubicBezTo>
                    <a:pt x="84" y="627"/>
                    <a:pt x="84" y="627"/>
                    <a:pt x="84" y="627"/>
                  </a:cubicBezTo>
                  <a:cubicBezTo>
                    <a:pt x="84" y="625"/>
                    <a:pt x="83" y="622"/>
                    <a:pt x="83" y="619"/>
                  </a:cubicBezTo>
                  <a:cubicBezTo>
                    <a:pt x="83" y="615"/>
                    <a:pt x="82" y="611"/>
                    <a:pt x="82" y="607"/>
                  </a:cubicBezTo>
                  <a:cubicBezTo>
                    <a:pt x="82" y="603"/>
                    <a:pt x="81" y="598"/>
                    <a:pt x="81" y="594"/>
                  </a:cubicBezTo>
                  <a:cubicBezTo>
                    <a:pt x="80" y="590"/>
                    <a:pt x="80" y="586"/>
                    <a:pt x="79" y="582"/>
                  </a:cubicBezTo>
                  <a:cubicBezTo>
                    <a:pt x="79" y="578"/>
                    <a:pt x="79" y="574"/>
                    <a:pt x="78" y="570"/>
                  </a:cubicBezTo>
                  <a:cubicBezTo>
                    <a:pt x="78" y="566"/>
                    <a:pt x="77" y="562"/>
                    <a:pt x="77" y="558"/>
                  </a:cubicBezTo>
                  <a:cubicBezTo>
                    <a:pt x="76" y="554"/>
                    <a:pt x="76" y="550"/>
                    <a:pt x="75" y="546"/>
                  </a:cubicBezTo>
                  <a:cubicBezTo>
                    <a:pt x="75" y="542"/>
                    <a:pt x="74" y="539"/>
                    <a:pt x="74" y="535"/>
                  </a:cubicBezTo>
                  <a:cubicBezTo>
                    <a:pt x="73" y="531"/>
                    <a:pt x="73" y="527"/>
                    <a:pt x="72" y="523"/>
                  </a:cubicBezTo>
                  <a:cubicBezTo>
                    <a:pt x="71" y="520"/>
                    <a:pt x="71" y="517"/>
                    <a:pt x="70" y="513"/>
                  </a:cubicBezTo>
                  <a:cubicBezTo>
                    <a:pt x="70" y="511"/>
                    <a:pt x="70" y="508"/>
                    <a:pt x="69" y="505"/>
                  </a:cubicBezTo>
                  <a:cubicBezTo>
                    <a:pt x="68" y="505"/>
                    <a:pt x="68" y="505"/>
                    <a:pt x="68" y="505"/>
                  </a:cubicBezTo>
                  <a:cubicBezTo>
                    <a:pt x="68" y="506"/>
                    <a:pt x="68" y="506"/>
                    <a:pt x="68" y="506"/>
                  </a:cubicBezTo>
                  <a:cubicBezTo>
                    <a:pt x="69" y="509"/>
                    <a:pt x="69" y="512"/>
                    <a:pt x="70" y="514"/>
                  </a:cubicBezTo>
                  <a:cubicBezTo>
                    <a:pt x="70" y="518"/>
                    <a:pt x="71" y="522"/>
                    <a:pt x="72" y="526"/>
                  </a:cubicBezTo>
                  <a:cubicBezTo>
                    <a:pt x="72" y="530"/>
                    <a:pt x="73" y="533"/>
                    <a:pt x="73" y="536"/>
                  </a:cubicBezTo>
                  <a:cubicBezTo>
                    <a:pt x="74" y="540"/>
                    <a:pt x="74" y="543"/>
                    <a:pt x="74" y="547"/>
                  </a:cubicBezTo>
                  <a:cubicBezTo>
                    <a:pt x="75" y="551"/>
                    <a:pt x="76" y="555"/>
                    <a:pt x="76" y="560"/>
                  </a:cubicBezTo>
                  <a:cubicBezTo>
                    <a:pt x="77" y="563"/>
                    <a:pt x="77" y="566"/>
                    <a:pt x="77" y="569"/>
                  </a:cubicBezTo>
                  <a:cubicBezTo>
                    <a:pt x="78" y="574"/>
                    <a:pt x="78" y="579"/>
                    <a:pt x="79" y="584"/>
                  </a:cubicBezTo>
                  <a:cubicBezTo>
                    <a:pt x="79" y="587"/>
                    <a:pt x="80" y="590"/>
                    <a:pt x="80" y="593"/>
                  </a:cubicBezTo>
                  <a:cubicBezTo>
                    <a:pt x="80" y="599"/>
                    <a:pt x="81" y="604"/>
                    <a:pt x="81" y="610"/>
                  </a:cubicBezTo>
                  <a:cubicBezTo>
                    <a:pt x="82" y="613"/>
                    <a:pt x="82" y="616"/>
                    <a:pt x="82" y="619"/>
                  </a:cubicBezTo>
                  <a:cubicBezTo>
                    <a:pt x="82" y="622"/>
                    <a:pt x="83" y="625"/>
                    <a:pt x="83" y="628"/>
                  </a:cubicBezTo>
                  <a:cubicBezTo>
                    <a:pt x="81" y="628"/>
                    <a:pt x="80" y="628"/>
                    <a:pt x="79" y="629"/>
                  </a:cubicBezTo>
                  <a:cubicBezTo>
                    <a:pt x="78" y="629"/>
                    <a:pt x="78" y="628"/>
                    <a:pt x="78" y="628"/>
                  </a:cubicBezTo>
                  <a:cubicBezTo>
                    <a:pt x="77" y="626"/>
                    <a:pt x="76" y="625"/>
                    <a:pt x="75" y="624"/>
                  </a:cubicBezTo>
                  <a:cubicBezTo>
                    <a:pt x="74" y="622"/>
                    <a:pt x="73" y="621"/>
                    <a:pt x="72" y="619"/>
                  </a:cubicBezTo>
                  <a:cubicBezTo>
                    <a:pt x="71" y="618"/>
                    <a:pt x="70" y="616"/>
                    <a:pt x="69" y="615"/>
                  </a:cubicBezTo>
                  <a:cubicBezTo>
                    <a:pt x="68" y="613"/>
                    <a:pt x="67" y="611"/>
                    <a:pt x="66" y="610"/>
                  </a:cubicBezTo>
                  <a:cubicBezTo>
                    <a:pt x="65" y="608"/>
                    <a:pt x="64" y="607"/>
                    <a:pt x="63" y="605"/>
                  </a:cubicBezTo>
                  <a:cubicBezTo>
                    <a:pt x="62" y="603"/>
                    <a:pt x="61" y="602"/>
                    <a:pt x="61" y="600"/>
                  </a:cubicBezTo>
                  <a:cubicBezTo>
                    <a:pt x="60" y="598"/>
                    <a:pt x="59" y="597"/>
                    <a:pt x="58" y="595"/>
                  </a:cubicBezTo>
                  <a:cubicBezTo>
                    <a:pt x="57" y="593"/>
                    <a:pt x="56" y="591"/>
                    <a:pt x="55" y="590"/>
                  </a:cubicBezTo>
                  <a:cubicBezTo>
                    <a:pt x="55" y="588"/>
                    <a:pt x="54" y="586"/>
                    <a:pt x="53" y="584"/>
                  </a:cubicBezTo>
                  <a:cubicBezTo>
                    <a:pt x="52" y="583"/>
                    <a:pt x="51" y="581"/>
                    <a:pt x="50" y="579"/>
                  </a:cubicBezTo>
                  <a:cubicBezTo>
                    <a:pt x="50" y="577"/>
                    <a:pt x="49" y="575"/>
                    <a:pt x="48" y="573"/>
                  </a:cubicBezTo>
                  <a:cubicBezTo>
                    <a:pt x="47" y="571"/>
                    <a:pt x="47" y="569"/>
                    <a:pt x="46" y="567"/>
                  </a:cubicBezTo>
                  <a:cubicBezTo>
                    <a:pt x="45" y="565"/>
                    <a:pt x="44" y="563"/>
                    <a:pt x="44" y="561"/>
                  </a:cubicBezTo>
                  <a:cubicBezTo>
                    <a:pt x="43" y="560"/>
                    <a:pt x="42" y="558"/>
                    <a:pt x="42" y="556"/>
                  </a:cubicBezTo>
                  <a:cubicBezTo>
                    <a:pt x="41" y="554"/>
                    <a:pt x="40" y="551"/>
                    <a:pt x="40" y="549"/>
                  </a:cubicBezTo>
                  <a:cubicBezTo>
                    <a:pt x="39" y="547"/>
                    <a:pt x="38" y="545"/>
                    <a:pt x="38" y="543"/>
                  </a:cubicBezTo>
                  <a:cubicBezTo>
                    <a:pt x="37" y="541"/>
                    <a:pt x="36" y="538"/>
                    <a:pt x="35" y="536"/>
                  </a:cubicBezTo>
                  <a:cubicBezTo>
                    <a:pt x="35" y="534"/>
                    <a:pt x="34" y="532"/>
                    <a:pt x="34" y="531"/>
                  </a:cubicBezTo>
                  <a:cubicBezTo>
                    <a:pt x="33" y="528"/>
                    <a:pt x="32" y="525"/>
                    <a:pt x="32" y="522"/>
                  </a:cubicBezTo>
                  <a:cubicBezTo>
                    <a:pt x="31" y="521"/>
                    <a:pt x="31" y="519"/>
                    <a:pt x="31" y="518"/>
                  </a:cubicBezTo>
                  <a:cubicBezTo>
                    <a:pt x="30" y="514"/>
                    <a:pt x="29" y="511"/>
                    <a:pt x="28" y="507"/>
                  </a:cubicBezTo>
                  <a:cubicBezTo>
                    <a:pt x="28" y="507"/>
                    <a:pt x="28" y="506"/>
                    <a:pt x="28" y="505"/>
                  </a:cubicBezTo>
                  <a:cubicBezTo>
                    <a:pt x="27" y="505"/>
                    <a:pt x="27" y="505"/>
                    <a:pt x="27" y="505"/>
                  </a:cubicBezTo>
                  <a:cubicBezTo>
                    <a:pt x="28" y="508"/>
                    <a:pt x="28" y="511"/>
                    <a:pt x="29" y="514"/>
                  </a:cubicBezTo>
                  <a:cubicBezTo>
                    <a:pt x="29" y="515"/>
                    <a:pt x="29" y="516"/>
                    <a:pt x="30" y="517"/>
                  </a:cubicBezTo>
                  <a:cubicBezTo>
                    <a:pt x="31" y="523"/>
                    <a:pt x="33" y="529"/>
                    <a:pt x="34" y="535"/>
                  </a:cubicBezTo>
                  <a:cubicBezTo>
                    <a:pt x="35" y="536"/>
                    <a:pt x="35" y="538"/>
                    <a:pt x="35" y="539"/>
                  </a:cubicBezTo>
                  <a:cubicBezTo>
                    <a:pt x="37" y="545"/>
                    <a:pt x="39" y="551"/>
                    <a:pt x="41" y="557"/>
                  </a:cubicBezTo>
                  <a:cubicBezTo>
                    <a:pt x="41" y="557"/>
                    <a:pt x="41" y="557"/>
                    <a:pt x="41" y="557"/>
                  </a:cubicBezTo>
                  <a:cubicBezTo>
                    <a:pt x="43" y="563"/>
                    <a:pt x="45" y="568"/>
                    <a:pt x="47" y="573"/>
                  </a:cubicBezTo>
                  <a:cubicBezTo>
                    <a:pt x="48" y="575"/>
                    <a:pt x="48" y="576"/>
                    <a:pt x="49" y="577"/>
                  </a:cubicBezTo>
                  <a:cubicBezTo>
                    <a:pt x="51" y="582"/>
                    <a:pt x="53" y="587"/>
                    <a:pt x="56" y="592"/>
                  </a:cubicBezTo>
                  <a:cubicBezTo>
                    <a:pt x="56" y="593"/>
                    <a:pt x="56" y="594"/>
                    <a:pt x="57" y="594"/>
                  </a:cubicBezTo>
                  <a:cubicBezTo>
                    <a:pt x="59" y="599"/>
                    <a:pt x="61" y="603"/>
                    <a:pt x="64" y="607"/>
                  </a:cubicBezTo>
                  <a:cubicBezTo>
                    <a:pt x="64" y="608"/>
                    <a:pt x="65" y="609"/>
                    <a:pt x="65" y="610"/>
                  </a:cubicBezTo>
                  <a:cubicBezTo>
                    <a:pt x="68" y="614"/>
                    <a:pt x="70" y="618"/>
                    <a:pt x="73" y="622"/>
                  </a:cubicBezTo>
                  <a:cubicBezTo>
                    <a:pt x="74" y="623"/>
                    <a:pt x="74" y="624"/>
                    <a:pt x="75" y="625"/>
                  </a:cubicBezTo>
                  <a:cubicBezTo>
                    <a:pt x="76" y="627"/>
                    <a:pt x="77" y="628"/>
                    <a:pt x="78" y="630"/>
                  </a:cubicBezTo>
                  <a:cubicBezTo>
                    <a:pt x="76" y="631"/>
                    <a:pt x="75" y="634"/>
                    <a:pt x="75" y="637"/>
                  </a:cubicBezTo>
                  <a:cubicBezTo>
                    <a:pt x="75" y="642"/>
                    <a:pt x="79" y="646"/>
                    <a:pt x="84" y="646"/>
                  </a:cubicBezTo>
                  <a:cubicBezTo>
                    <a:pt x="85" y="646"/>
                    <a:pt x="85" y="646"/>
                    <a:pt x="85" y="646"/>
                  </a:cubicBezTo>
                  <a:cubicBezTo>
                    <a:pt x="86" y="651"/>
                    <a:pt x="87" y="656"/>
                    <a:pt x="87" y="661"/>
                  </a:cubicBezTo>
                  <a:cubicBezTo>
                    <a:pt x="87" y="662"/>
                    <a:pt x="88" y="663"/>
                    <a:pt x="88" y="664"/>
                  </a:cubicBezTo>
                  <a:cubicBezTo>
                    <a:pt x="88" y="666"/>
                    <a:pt x="88" y="668"/>
                    <a:pt x="89" y="671"/>
                  </a:cubicBezTo>
                  <a:cubicBezTo>
                    <a:pt x="89" y="673"/>
                    <a:pt x="89" y="675"/>
                    <a:pt x="90" y="677"/>
                  </a:cubicBezTo>
                  <a:cubicBezTo>
                    <a:pt x="90" y="678"/>
                    <a:pt x="90" y="679"/>
                    <a:pt x="90" y="681"/>
                  </a:cubicBezTo>
                  <a:cubicBezTo>
                    <a:pt x="90" y="681"/>
                    <a:pt x="90" y="681"/>
                    <a:pt x="90" y="681"/>
                  </a:cubicBezTo>
                  <a:cubicBezTo>
                    <a:pt x="89" y="681"/>
                    <a:pt x="88" y="681"/>
                    <a:pt x="88" y="682"/>
                  </a:cubicBezTo>
                  <a:cubicBezTo>
                    <a:pt x="85" y="676"/>
                    <a:pt x="82" y="671"/>
                    <a:pt x="79" y="665"/>
                  </a:cubicBezTo>
                  <a:cubicBezTo>
                    <a:pt x="78" y="663"/>
                    <a:pt x="77" y="661"/>
                    <a:pt x="75" y="658"/>
                  </a:cubicBezTo>
                  <a:cubicBezTo>
                    <a:pt x="73" y="653"/>
                    <a:pt x="70" y="646"/>
                    <a:pt x="67" y="640"/>
                  </a:cubicBezTo>
                  <a:cubicBezTo>
                    <a:pt x="66" y="637"/>
                    <a:pt x="64" y="634"/>
                    <a:pt x="63" y="631"/>
                  </a:cubicBezTo>
                  <a:cubicBezTo>
                    <a:pt x="61" y="625"/>
                    <a:pt x="58" y="619"/>
                    <a:pt x="56" y="613"/>
                  </a:cubicBezTo>
                  <a:cubicBezTo>
                    <a:pt x="55" y="610"/>
                    <a:pt x="54" y="607"/>
                    <a:pt x="52" y="604"/>
                  </a:cubicBezTo>
                  <a:cubicBezTo>
                    <a:pt x="50" y="597"/>
                    <a:pt x="48" y="591"/>
                    <a:pt x="46" y="584"/>
                  </a:cubicBezTo>
                  <a:cubicBezTo>
                    <a:pt x="45" y="581"/>
                    <a:pt x="44" y="578"/>
                    <a:pt x="43" y="576"/>
                  </a:cubicBezTo>
                  <a:cubicBezTo>
                    <a:pt x="41" y="566"/>
                    <a:pt x="38" y="557"/>
                    <a:pt x="35" y="547"/>
                  </a:cubicBezTo>
                  <a:cubicBezTo>
                    <a:pt x="35" y="545"/>
                    <a:pt x="35" y="544"/>
                    <a:pt x="34" y="542"/>
                  </a:cubicBezTo>
                  <a:cubicBezTo>
                    <a:pt x="32" y="534"/>
                    <a:pt x="31" y="525"/>
                    <a:pt x="29" y="517"/>
                  </a:cubicBezTo>
                  <a:cubicBezTo>
                    <a:pt x="28" y="513"/>
                    <a:pt x="28" y="510"/>
                    <a:pt x="27" y="507"/>
                  </a:cubicBezTo>
                  <a:cubicBezTo>
                    <a:pt x="27" y="506"/>
                    <a:pt x="27" y="506"/>
                    <a:pt x="27" y="505"/>
                  </a:cubicBezTo>
                  <a:cubicBezTo>
                    <a:pt x="26" y="505"/>
                    <a:pt x="26" y="505"/>
                    <a:pt x="26" y="505"/>
                  </a:cubicBezTo>
                  <a:cubicBezTo>
                    <a:pt x="26" y="507"/>
                    <a:pt x="26" y="509"/>
                    <a:pt x="27" y="510"/>
                  </a:cubicBezTo>
                  <a:cubicBezTo>
                    <a:pt x="28" y="514"/>
                    <a:pt x="28" y="518"/>
                    <a:pt x="29" y="522"/>
                  </a:cubicBezTo>
                  <a:cubicBezTo>
                    <a:pt x="31" y="529"/>
                    <a:pt x="32" y="535"/>
                    <a:pt x="33" y="541"/>
                  </a:cubicBezTo>
                  <a:cubicBezTo>
                    <a:pt x="34" y="545"/>
                    <a:pt x="35" y="549"/>
                    <a:pt x="36" y="553"/>
                  </a:cubicBezTo>
                  <a:cubicBezTo>
                    <a:pt x="38" y="559"/>
                    <a:pt x="40" y="565"/>
                    <a:pt x="41" y="571"/>
                  </a:cubicBezTo>
                  <a:cubicBezTo>
                    <a:pt x="42" y="575"/>
                    <a:pt x="44" y="579"/>
                    <a:pt x="45" y="583"/>
                  </a:cubicBezTo>
                  <a:cubicBezTo>
                    <a:pt x="47" y="589"/>
                    <a:pt x="49" y="595"/>
                    <a:pt x="51" y="601"/>
                  </a:cubicBezTo>
                  <a:cubicBezTo>
                    <a:pt x="52" y="604"/>
                    <a:pt x="53" y="608"/>
                    <a:pt x="55" y="612"/>
                  </a:cubicBezTo>
                  <a:cubicBezTo>
                    <a:pt x="57" y="618"/>
                    <a:pt x="59" y="624"/>
                    <a:pt x="62" y="630"/>
                  </a:cubicBezTo>
                  <a:cubicBezTo>
                    <a:pt x="63" y="633"/>
                    <a:pt x="64" y="636"/>
                    <a:pt x="65" y="639"/>
                  </a:cubicBezTo>
                  <a:cubicBezTo>
                    <a:pt x="69" y="647"/>
                    <a:pt x="72" y="654"/>
                    <a:pt x="76" y="661"/>
                  </a:cubicBezTo>
                  <a:cubicBezTo>
                    <a:pt x="76" y="662"/>
                    <a:pt x="77" y="664"/>
                    <a:pt x="78" y="665"/>
                  </a:cubicBezTo>
                  <a:cubicBezTo>
                    <a:pt x="81" y="671"/>
                    <a:pt x="84" y="676"/>
                    <a:pt x="87" y="682"/>
                  </a:cubicBezTo>
                  <a:cubicBezTo>
                    <a:pt x="87" y="682"/>
                    <a:pt x="86" y="683"/>
                    <a:pt x="86" y="683"/>
                  </a:cubicBezTo>
                  <a:cubicBezTo>
                    <a:pt x="85" y="682"/>
                    <a:pt x="84" y="681"/>
                    <a:pt x="83" y="680"/>
                  </a:cubicBezTo>
                  <a:cubicBezTo>
                    <a:pt x="82" y="679"/>
                    <a:pt x="81" y="677"/>
                    <a:pt x="79" y="676"/>
                  </a:cubicBezTo>
                  <a:cubicBezTo>
                    <a:pt x="78" y="674"/>
                    <a:pt x="77" y="673"/>
                    <a:pt x="76" y="671"/>
                  </a:cubicBezTo>
                  <a:cubicBezTo>
                    <a:pt x="75" y="669"/>
                    <a:pt x="73" y="667"/>
                    <a:pt x="72" y="665"/>
                  </a:cubicBezTo>
                  <a:cubicBezTo>
                    <a:pt x="71" y="664"/>
                    <a:pt x="70" y="662"/>
                    <a:pt x="69" y="661"/>
                  </a:cubicBezTo>
                  <a:cubicBezTo>
                    <a:pt x="67" y="659"/>
                    <a:pt x="66" y="656"/>
                    <a:pt x="65" y="654"/>
                  </a:cubicBezTo>
                  <a:cubicBezTo>
                    <a:pt x="64" y="653"/>
                    <a:pt x="63" y="651"/>
                    <a:pt x="62" y="649"/>
                  </a:cubicBezTo>
                  <a:cubicBezTo>
                    <a:pt x="61" y="647"/>
                    <a:pt x="59" y="644"/>
                    <a:pt x="58" y="642"/>
                  </a:cubicBezTo>
                  <a:cubicBezTo>
                    <a:pt x="57" y="640"/>
                    <a:pt x="56" y="639"/>
                    <a:pt x="56" y="637"/>
                  </a:cubicBezTo>
                  <a:cubicBezTo>
                    <a:pt x="54" y="634"/>
                    <a:pt x="53" y="631"/>
                    <a:pt x="51" y="628"/>
                  </a:cubicBezTo>
                  <a:cubicBezTo>
                    <a:pt x="51" y="626"/>
                    <a:pt x="50" y="625"/>
                    <a:pt x="49" y="624"/>
                  </a:cubicBezTo>
                  <a:cubicBezTo>
                    <a:pt x="48" y="620"/>
                    <a:pt x="46" y="616"/>
                    <a:pt x="45" y="612"/>
                  </a:cubicBezTo>
                  <a:cubicBezTo>
                    <a:pt x="45" y="611"/>
                    <a:pt x="44" y="610"/>
                    <a:pt x="44" y="609"/>
                  </a:cubicBezTo>
                  <a:cubicBezTo>
                    <a:pt x="43" y="607"/>
                    <a:pt x="42" y="605"/>
                    <a:pt x="41" y="603"/>
                  </a:cubicBezTo>
                  <a:cubicBezTo>
                    <a:pt x="45" y="601"/>
                    <a:pt x="47" y="598"/>
                    <a:pt x="47" y="594"/>
                  </a:cubicBezTo>
                  <a:cubicBezTo>
                    <a:pt x="47" y="589"/>
                    <a:pt x="43" y="584"/>
                    <a:pt x="38" y="584"/>
                  </a:cubicBezTo>
                  <a:cubicBezTo>
                    <a:pt x="37" y="584"/>
                    <a:pt x="37" y="585"/>
                    <a:pt x="37" y="585"/>
                  </a:cubicBezTo>
                  <a:cubicBezTo>
                    <a:pt x="35" y="576"/>
                    <a:pt x="34" y="568"/>
                    <a:pt x="32" y="560"/>
                  </a:cubicBezTo>
                  <a:cubicBezTo>
                    <a:pt x="32" y="556"/>
                    <a:pt x="31" y="553"/>
                    <a:pt x="31" y="549"/>
                  </a:cubicBezTo>
                  <a:cubicBezTo>
                    <a:pt x="30" y="541"/>
                    <a:pt x="28" y="534"/>
                    <a:pt x="27" y="526"/>
                  </a:cubicBezTo>
                  <a:cubicBezTo>
                    <a:pt x="28" y="525"/>
                    <a:pt x="28" y="524"/>
                    <a:pt x="28" y="523"/>
                  </a:cubicBezTo>
                  <a:cubicBezTo>
                    <a:pt x="28" y="520"/>
                    <a:pt x="27" y="519"/>
                    <a:pt x="26" y="517"/>
                  </a:cubicBezTo>
                  <a:cubicBezTo>
                    <a:pt x="26" y="516"/>
                    <a:pt x="26" y="515"/>
                    <a:pt x="26" y="514"/>
                  </a:cubicBezTo>
                  <a:cubicBezTo>
                    <a:pt x="25" y="511"/>
                    <a:pt x="25" y="508"/>
                    <a:pt x="25" y="505"/>
                  </a:cubicBezTo>
                  <a:cubicBezTo>
                    <a:pt x="24" y="505"/>
                    <a:pt x="24" y="505"/>
                    <a:pt x="24" y="505"/>
                  </a:cubicBezTo>
                  <a:cubicBezTo>
                    <a:pt x="24" y="509"/>
                    <a:pt x="25" y="512"/>
                    <a:pt x="25" y="516"/>
                  </a:cubicBezTo>
                  <a:cubicBezTo>
                    <a:pt x="24" y="515"/>
                    <a:pt x="23" y="514"/>
                    <a:pt x="22" y="514"/>
                  </a:cubicBezTo>
                  <a:cubicBezTo>
                    <a:pt x="22" y="513"/>
                    <a:pt x="22" y="513"/>
                    <a:pt x="22" y="513"/>
                  </a:cubicBezTo>
                  <a:cubicBezTo>
                    <a:pt x="22" y="511"/>
                    <a:pt x="22" y="510"/>
                    <a:pt x="22" y="508"/>
                  </a:cubicBezTo>
                  <a:cubicBezTo>
                    <a:pt x="21" y="507"/>
                    <a:pt x="21" y="506"/>
                    <a:pt x="21" y="505"/>
                  </a:cubicBezTo>
                  <a:cubicBezTo>
                    <a:pt x="20" y="505"/>
                    <a:pt x="20" y="505"/>
                    <a:pt x="20" y="505"/>
                  </a:cubicBezTo>
                  <a:cubicBezTo>
                    <a:pt x="21" y="508"/>
                    <a:pt x="21" y="511"/>
                    <a:pt x="21" y="514"/>
                  </a:cubicBezTo>
                  <a:cubicBezTo>
                    <a:pt x="21" y="513"/>
                    <a:pt x="20" y="513"/>
                    <a:pt x="19" y="513"/>
                  </a:cubicBezTo>
                  <a:cubicBezTo>
                    <a:pt x="18" y="513"/>
                    <a:pt x="18" y="513"/>
                    <a:pt x="18" y="513"/>
                  </a:cubicBezTo>
                  <a:cubicBezTo>
                    <a:pt x="18" y="511"/>
                    <a:pt x="18" y="508"/>
                    <a:pt x="18" y="505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7" y="508"/>
                    <a:pt x="17" y="511"/>
                    <a:pt x="18" y="513"/>
                  </a:cubicBezTo>
                  <a:cubicBezTo>
                    <a:pt x="17" y="513"/>
                    <a:pt x="16" y="513"/>
                    <a:pt x="15" y="514"/>
                  </a:cubicBezTo>
                  <a:cubicBezTo>
                    <a:pt x="15" y="511"/>
                    <a:pt x="15" y="508"/>
                    <a:pt x="15" y="505"/>
                  </a:cubicBezTo>
                  <a:cubicBezTo>
                    <a:pt x="13" y="505"/>
                    <a:pt x="13" y="505"/>
                    <a:pt x="13" y="505"/>
                  </a:cubicBezTo>
                  <a:cubicBezTo>
                    <a:pt x="13" y="509"/>
                    <a:pt x="13" y="512"/>
                    <a:pt x="13" y="515"/>
                  </a:cubicBezTo>
                  <a:cubicBezTo>
                    <a:pt x="11" y="517"/>
                    <a:pt x="9" y="519"/>
                    <a:pt x="9" y="523"/>
                  </a:cubicBezTo>
                  <a:cubicBezTo>
                    <a:pt x="9" y="525"/>
                    <a:pt x="11" y="528"/>
                    <a:pt x="13" y="530"/>
                  </a:cubicBezTo>
                  <a:cubicBezTo>
                    <a:pt x="12" y="542"/>
                    <a:pt x="12" y="552"/>
                    <a:pt x="11" y="560"/>
                  </a:cubicBezTo>
                  <a:cubicBezTo>
                    <a:pt x="10" y="560"/>
                    <a:pt x="10" y="560"/>
                    <a:pt x="10" y="560"/>
                  </a:cubicBezTo>
                  <a:cubicBezTo>
                    <a:pt x="5" y="560"/>
                    <a:pt x="1" y="564"/>
                    <a:pt x="1" y="569"/>
                  </a:cubicBezTo>
                  <a:cubicBezTo>
                    <a:pt x="1" y="575"/>
                    <a:pt x="5" y="579"/>
                    <a:pt x="10" y="579"/>
                  </a:cubicBezTo>
                  <a:cubicBezTo>
                    <a:pt x="11" y="579"/>
                    <a:pt x="11" y="579"/>
                    <a:pt x="11" y="579"/>
                  </a:cubicBezTo>
                  <a:cubicBezTo>
                    <a:pt x="12" y="579"/>
                    <a:pt x="12" y="580"/>
                    <a:pt x="12" y="581"/>
                  </a:cubicBezTo>
                  <a:cubicBezTo>
                    <a:pt x="12" y="583"/>
                    <a:pt x="13" y="585"/>
                    <a:pt x="13" y="587"/>
                  </a:cubicBezTo>
                  <a:cubicBezTo>
                    <a:pt x="9" y="589"/>
                    <a:pt x="6" y="592"/>
                    <a:pt x="6" y="596"/>
                  </a:cubicBezTo>
                  <a:cubicBezTo>
                    <a:pt x="6" y="601"/>
                    <a:pt x="11" y="606"/>
                    <a:pt x="16" y="606"/>
                  </a:cubicBezTo>
                  <a:cubicBezTo>
                    <a:pt x="16" y="606"/>
                    <a:pt x="16" y="606"/>
                    <a:pt x="16" y="606"/>
                  </a:cubicBezTo>
                  <a:cubicBezTo>
                    <a:pt x="17" y="609"/>
                    <a:pt x="18" y="612"/>
                    <a:pt x="18" y="615"/>
                  </a:cubicBezTo>
                  <a:cubicBezTo>
                    <a:pt x="19" y="619"/>
                    <a:pt x="20" y="622"/>
                    <a:pt x="21" y="625"/>
                  </a:cubicBezTo>
                  <a:cubicBezTo>
                    <a:pt x="21" y="629"/>
                    <a:pt x="22" y="632"/>
                    <a:pt x="23" y="636"/>
                  </a:cubicBezTo>
                  <a:cubicBezTo>
                    <a:pt x="23" y="637"/>
                    <a:pt x="24" y="639"/>
                    <a:pt x="24" y="641"/>
                  </a:cubicBezTo>
                  <a:cubicBezTo>
                    <a:pt x="22" y="642"/>
                    <a:pt x="21" y="645"/>
                    <a:pt x="21" y="648"/>
                  </a:cubicBezTo>
                  <a:cubicBezTo>
                    <a:pt x="21" y="650"/>
                    <a:pt x="21" y="651"/>
                    <a:pt x="22" y="653"/>
                  </a:cubicBezTo>
                  <a:cubicBezTo>
                    <a:pt x="21" y="655"/>
                    <a:pt x="20" y="657"/>
                    <a:pt x="20" y="659"/>
                  </a:cubicBezTo>
                  <a:cubicBezTo>
                    <a:pt x="20" y="664"/>
                    <a:pt x="24" y="669"/>
                    <a:pt x="29" y="669"/>
                  </a:cubicBezTo>
                  <a:cubicBezTo>
                    <a:pt x="30" y="669"/>
                    <a:pt x="31" y="668"/>
                    <a:pt x="31" y="668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70"/>
                    <a:pt x="32" y="670"/>
                    <a:pt x="32" y="671"/>
                  </a:cubicBezTo>
                  <a:cubicBezTo>
                    <a:pt x="32" y="672"/>
                    <a:pt x="32" y="672"/>
                    <a:pt x="32" y="673"/>
                  </a:cubicBezTo>
                  <a:cubicBezTo>
                    <a:pt x="33" y="674"/>
                    <a:pt x="33" y="674"/>
                    <a:pt x="33" y="674"/>
                  </a:cubicBezTo>
                  <a:cubicBezTo>
                    <a:pt x="29" y="675"/>
                    <a:pt x="26" y="679"/>
                    <a:pt x="26" y="683"/>
                  </a:cubicBezTo>
                  <a:cubicBezTo>
                    <a:pt x="26" y="688"/>
                    <a:pt x="30" y="692"/>
                    <a:pt x="36" y="692"/>
                  </a:cubicBezTo>
                  <a:cubicBezTo>
                    <a:pt x="36" y="692"/>
                    <a:pt x="37" y="692"/>
                    <a:pt x="38" y="692"/>
                  </a:cubicBezTo>
                  <a:cubicBezTo>
                    <a:pt x="38" y="694"/>
                    <a:pt x="39" y="697"/>
                    <a:pt x="40" y="700"/>
                  </a:cubicBezTo>
                  <a:cubicBezTo>
                    <a:pt x="44" y="713"/>
                    <a:pt x="48" y="727"/>
                    <a:pt x="52" y="739"/>
                  </a:cubicBezTo>
                  <a:cubicBezTo>
                    <a:pt x="54" y="745"/>
                    <a:pt x="56" y="752"/>
                    <a:pt x="58" y="758"/>
                  </a:cubicBezTo>
                  <a:cubicBezTo>
                    <a:pt x="59" y="758"/>
                    <a:pt x="59" y="758"/>
                    <a:pt x="59" y="758"/>
                  </a:cubicBezTo>
                  <a:cubicBezTo>
                    <a:pt x="58" y="754"/>
                    <a:pt x="56" y="749"/>
                    <a:pt x="55" y="745"/>
                  </a:cubicBezTo>
                  <a:cubicBezTo>
                    <a:pt x="54" y="743"/>
                    <a:pt x="54" y="741"/>
                    <a:pt x="53" y="739"/>
                  </a:cubicBezTo>
                  <a:cubicBezTo>
                    <a:pt x="53" y="738"/>
                    <a:pt x="53" y="738"/>
                    <a:pt x="53" y="738"/>
                  </a:cubicBezTo>
                  <a:cubicBezTo>
                    <a:pt x="55" y="745"/>
                    <a:pt x="57" y="751"/>
                    <a:pt x="59" y="757"/>
                  </a:cubicBezTo>
                  <a:cubicBezTo>
                    <a:pt x="59" y="757"/>
                    <a:pt x="59" y="757"/>
                    <a:pt x="60" y="758"/>
                  </a:cubicBezTo>
                  <a:cubicBezTo>
                    <a:pt x="60" y="758"/>
                    <a:pt x="60" y="758"/>
                    <a:pt x="60" y="758"/>
                  </a:cubicBezTo>
                  <a:cubicBezTo>
                    <a:pt x="60" y="756"/>
                    <a:pt x="59" y="755"/>
                    <a:pt x="59" y="753"/>
                  </a:cubicBezTo>
                  <a:cubicBezTo>
                    <a:pt x="57" y="748"/>
                    <a:pt x="55" y="742"/>
                    <a:pt x="53" y="736"/>
                  </a:cubicBezTo>
                  <a:cubicBezTo>
                    <a:pt x="55" y="741"/>
                    <a:pt x="56" y="746"/>
                    <a:pt x="58" y="751"/>
                  </a:cubicBezTo>
                  <a:cubicBezTo>
                    <a:pt x="58" y="751"/>
                    <a:pt x="58" y="751"/>
                    <a:pt x="58" y="751"/>
                  </a:cubicBezTo>
                  <a:cubicBezTo>
                    <a:pt x="59" y="753"/>
                    <a:pt x="60" y="755"/>
                    <a:pt x="61" y="758"/>
                  </a:cubicBezTo>
                  <a:cubicBezTo>
                    <a:pt x="62" y="758"/>
                    <a:pt x="62" y="758"/>
                    <a:pt x="62" y="758"/>
                  </a:cubicBezTo>
                  <a:cubicBezTo>
                    <a:pt x="61" y="756"/>
                    <a:pt x="61" y="754"/>
                    <a:pt x="60" y="753"/>
                  </a:cubicBezTo>
                  <a:cubicBezTo>
                    <a:pt x="59" y="750"/>
                    <a:pt x="58" y="747"/>
                    <a:pt x="57" y="744"/>
                  </a:cubicBezTo>
                  <a:cubicBezTo>
                    <a:pt x="56" y="741"/>
                    <a:pt x="55" y="739"/>
                    <a:pt x="54" y="737"/>
                  </a:cubicBezTo>
                  <a:cubicBezTo>
                    <a:pt x="55" y="740"/>
                    <a:pt x="57" y="743"/>
                    <a:pt x="58" y="746"/>
                  </a:cubicBezTo>
                  <a:cubicBezTo>
                    <a:pt x="59" y="748"/>
                    <a:pt x="60" y="750"/>
                    <a:pt x="61" y="752"/>
                  </a:cubicBezTo>
                  <a:cubicBezTo>
                    <a:pt x="61" y="753"/>
                    <a:pt x="61" y="754"/>
                    <a:pt x="62" y="755"/>
                  </a:cubicBezTo>
                  <a:cubicBezTo>
                    <a:pt x="62" y="756"/>
                    <a:pt x="62" y="757"/>
                    <a:pt x="63" y="758"/>
                  </a:cubicBezTo>
                  <a:cubicBezTo>
                    <a:pt x="64" y="758"/>
                    <a:pt x="64" y="758"/>
                    <a:pt x="64" y="758"/>
                  </a:cubicBezTo>
                  <a:cubicBezTo>
                    <a:pt x="63" y="756"/>
                    <a:pt x="63" y="755"/>
                    <a:pt x="62" y="754"/>
                  </a:cubicBezTo>
                  <a:cubicBezTo>
                    <a:pt x="61" y="750"/>
                    <a:pt x="59" y="746"/>
                    <a:pt x="58" y="742"/>
                  </a:cubicBezTo>
                  <a:cubicBezTo>
                    <a:pt x="56" y="736"/>
                    <a:pt x="54" y="730"/>
                    <a:pt x="52" y="723"/>
                  </a:cubicBezTo>
                  <a:cubicBezTo>
                    <a:pt x="50" y="719"/>
                    <a:pt x="49" y="715"/>
                    <a:pt x="48" y="711"/>
                  </a:cubicBezTo>
                  <a:cubicBezTo>
                    <a:pt x="46" y="704"/>
                    <a:pt x="44" y="697"/>
                    <a:pt x="42" y="690"/>
                  </a:cubicBezTo>
                  <a:cubicBezTo>
                    <a:pt x="42" y="690"/>
                    <a:pt x="42" y="690"/>
                    <a:pt x="42" y="690"/>
                  </a:cubicBezTo>
                  <a:cubicBezTo>
                    <a:pt x="45" y="698"/>
                    <a:pt x="48" y="706"/>
                    <a:pt x="52" y="715"/>
                  </a:cubicBezTo>
                  <a:cubicBezTo>
                    <a:pt x="52" y="715"/>
                    <a:pt x="52" y="715"/>
                    <a:pt x="52" y="715"/>
                  </a:cubicBezTo>
                  <a:cubicBezTo>
                    <a:pt x="55" y="721"/>
                    <a:pt x="58" y="728"/>
                    <a:pt x="61" y="734"/>
                  </a:cubicBezTo>
                  <a:cubicBezTo>
                    <a:pt x="62" y="735"/>
                    <a:pt x="62" y="735"/>
                    <a:pt x="62" y="735"/>
                  </a:cubicBezTo>
                  <a:cubicBezTo>
                    <a:pt x="62" y="735"/>
                    <a:pt x="62" y="735"/>
                    <a:pt x="62" y="735"/>
                  </a:cubicBezTo>
                  <a:cubicBezTo>
                    <a:pt x="64" y="741"/>
                    <a:pt x="65" y="747"/>
                    <a:pt x="67" y="753"/>
                  </a:cubicBezTo>
                  <a:cubicBezTo>
                    <a:pt x="68" y="754"/>
                    <a:pt x="68" y="755"/>
                    <a:pt x="69" y="756"/>
                  </a:cubicBezTo>
                  <a:cubicBezTo>
                    <a:pt x="69" y="757"/>
                    <a:pt x="69" y="757"/>
                    <a:pt x="69" y="758"/>
                  </a:cubicBezTo>
                  <a:cubicBezTo>
                    <a:pt x="70" y="758"/>
                    <a:pt x="70" y="758"/>
                    <a:pt x="70" y="758"/>
                  </a:cubicBezTo>
                  <a:cubicBezTo>
                    <a:pt x="68" y="753"/>
                    <a:pt x="67" y="748"/>
                    <a:pt x="65" y="743"/>
                  </a:cubicBezTo>
                  <a:cubicBezTo>
                    <a:pt x="67" y="747"/>
                    <a:pt x="69" y="750"/>
                    <a:pt x="71" y="754"/>
                  </a:cubicBezTo>
                  <a:cubicBezTo>
                    <a:pt x="71" y="754"/>
                    <a:pt x="71" y="754"/>
                    <a:pt x="71" y="754"/>
                  </a:cubicBezTo>
                  <a:cubicBezTo>
                    <a:pt x="72" y="755"/>
                    <a:pt x="72" y="756"/>
                    <a:pt x="73" y="758"/>
                  </a:cubicBezTo>
                  <a:cubicBezTo>
                    <a:pt x="74" y="758"/>
                    <a:pt x="74" y="758"/>
                    <a:pt x="74" y="758"/>
                  </a:cubicBezTo>
                  <a:cubicBezTo>
                    <a:pt x="70" y="751"/>
                    <a:pt x="67" y="744"/>
                    <a:pt x="63" y="737"/>
                  </a:cubicBezTo>
                  <a:cubicBezTo>
                    <a:pt x="62" y="733"/>
                    <a:pt x="61" y="730"/>
                    <a:pt x="60" y="727"/>
                  </a:cubicBezTo>
                  <a:cubicBezTo>
                    <a:pt x="65" y="737"/>
                    <a:pt x="71" y="747"/>
                    <a:pt x="77" y="758"/>
                  </a:cubicBezTo>
                  <a:cubicBezTo>
                    <a:pt x="78" y="758"/>
                    <a:pt x="78" y="758"/>
                    <a:pt x="78" y="758"/>
                  </a:cubicBezTo>
                  <a:cubicBezTo>
                    <a:pt x="71" y="746"/>
                    <a:pt x="64" y="734"/>
                    <a:pt x="58" y="721"/>
                  </a:cubicBezTo>
                  <a:cubicBezTo>
                    <a:pt x="58" y="720"/>
                    <a:pt x="58" y="719"/>
                    <a:pt x="57" y="718"/>
                  </a:cubicBezTo>
                  <a:cubicBezTo>
                    <a:pt x="54" y="706"/>
                    <a:pt x="50" y="694"/>
                    <a:pt x="47" y="682"/>
                  </a:cubicBezTo>
                  <a:cubicBezTo>
                    <a:pt x="47" y="680"/>
                    <a:pt x="46" y="677"/>
                    <a:pt x="46" y="675"/>
                  </a:cubicBezTo>
                  <a:cubicBezTo>
                    <a:pt x="43" y="666"/>
                    <a:pt x="41" y="657"/>
                    <a:pt x="39" y="649"/>
                  </a:cubicBezTo>
                  <a:cubicBezTo>
                    <a:pt x="40" y="648"/>
                    <a:pt x="40" y="648"/>
                    <a:pt x="40" y="648"/>
                  </a:cubicBezTo>
                  <a:cubicBezTo>
                    <a:pt x="40" y="646"/>
                    <a:pt x="39" y="644"/>
                    <a:pt x="38" y="643"/>
                  </a:cubicBezTo>
                  <a:cubicBezTo>
                    <a:pt x="38" y="642"/>
                    <a:pt x="37" y="640"/>
                    <a:pt x="37" y="638"/>
                  </a:cubicBezTo>
                  <a:cubicBezTo>
                    <a:pt x="37" y="637"/>
                    <a:pt x="36" y="635"/>
                    <a:pt x="36" y="634"/>
                  </a:cubicBezTo>
                  <a:cubicBezTo>
                    <a:pt x="33" y="621"/>
                    <a:pt x="31" y="609"/>
                    <a:pt x="29" y="597"/>
                  </a:cubicBezTo>
                  <a:cubicBezTo>
                    <a:pt x="29" y="598"/>
                    <a:pt x="30" y="600"/>
                    <a:pt x="32" y="601"/>
                  </a:cubicBezTo>
                  <a:cubicBezTo>
                    <a:pt x="33" y="606"/>
                    <a:pt x="34" y="612"/>
                    <a:pt x="35" y="617"/>
                  </a:cubicBezTo>
                  <a:cubicBezTo>
                    <a:pt x="36" y="620"/>
                    <a:pt x="37" y="622"/>
                    <a:pt x="37" y="625"/>
                  </a:cubicBezTo>
                  <a:cubicBezTo>
                    <a:pt x="39" y="630"/>
                    <a:pt x="40" y="634"/>
                    <a:pt x="41" y="639"/>
                  </a:cubicBezTo>
                  <a:cubicBezTo>
                    <a:pt x="42" y="642"/>
                    <a:pt x="43" y="644"/>
                    <a:pt x="43" y="647"/>
                  </a:cubicBezTo>
                  <a:cubicBezTo>
                    <a:pt x="45" y="652"/>
                    <a:pt x="46" y="656"/>
                    <a:pt x="48" y="661"/>
                  </a:cubicBezTo>
                  <a:cubicBezTo>
                    <a:pt x="48" y="663"/>
                    <a:pt x="49" y="666"/>
                    <a:pt x="50" y="669"/>
                  </a:cubicBezTo>
                  <a:cubicBezTo>
                    <a:pt x="52" y="674"/>
                    <a:pt x="53" y="678"/>
                    <a:pt x="55" y="683"/>
                  </a:cubicBezTo>
                  <a:cubicBezTo>
                    <a:pt x="56" y="685"/>
                    <a:pt x="56" y="688"/>
                    <a:pt x="57" y="690"/>
                  </a:cubicBezTo>
                  <a:cubicBezTo>
                    <a:pt x="59" y="694"/>
                    <a:pt x="60" y="698"/>
                    <a:pt x="62" y="702"/>
                  </a:cubicBezTo>
                  <a:cubicBezTo>
                    <a:pt x="58" y="703"/>
                    <a:pt x="56" y="707"/>
                    <a:pt x="56" y="711"/>
                  </a:cubicBezTo>
                  <a:cubicBezTo>
                    <a:pt x="56" y="716"/>
                    <a:pt x="60" y="720"/>
                    <a:pt x="65" y="720"/>
                  </a:cubicBezTo>
                  <a:cubicBezTo>
                    <a:pt x="66" y="720"/>
                    <a:pt x="67" y="720"/>
                    <a:pt x="67" y="720"/>
                  </a:cubicBezTo>
                  <a:cubicBezTo>
                    <a:pt x="69" y="725"/>
                    <a:pt x="70" y="729"/>
                    <a:pt x="71" y="734"/>
                  </a:cubicBezTo>
                  <a:cubicBezTo>
                    <a:pt x="72" y="738"/>
                    <a:pt x="73" y="741"/>
                    <a:pt x="74" y="744"/>
                  </a:cubicBezTo>
                  <a:cubicBezTo>
                    <a:pt x="75" y="748"/>
                    <a:pt x="77" y="753"/>
                    <a:pt x="78" y="758"/>
                  </a:cubicBezTo>
                  <a:cubicBezTo>
                    <a:pt x="79" y="758"/>
                    <a:pt x="79" y="758"/>
                    <a:pt x="79" y="758"/>
                  </a:cubicBezTo>
                  <a:cubicBezTo>
                    <a:pt x="78" y="756"/>
                    <a:pt x="78" y="755"/>
                    <a:pt x="78" y="754"/>
                  </a:cubicBezTo>
                  <a:cubicBezTo>
                    <a:pt x="77" y="750"/>
                    <a:pt x="75" y="746"/>
                    <a:pt x="74" y="741"/>
                  </a:cubicBezTo>
                  <a:cubicBezTo>
                    <a:pt x="73" y="738"/>
                    <a:pt x="72" y="734"/>
                    <a:pt x="71" y="731"/>
                  </a:cubicBezTo>
                  <a:cubicBezTo>
                    <a:pt x="71" y="729"/>
                    <a:pt x="70" y="728"/>
                    <a:pt x="70" y="727"/>
                  </a:cubicBezTo>
                  <a:cubicBezTo>
                    <a:pt x="71" y="728"/>
                    <a:pt x="71" y="730"/>
                    <a:pt x="72" y="732"/>
                  </a:cubicBezTo>
                  <a:cubicBezTo>
                    <a:pt x="73" y="736"/>
                    <a:pt x="75" y="740"/>
                    <a:pt x="76" y="743"/>
                  </a:cubicBezTo>
                  <a:cubicBezTo>
                    <a:pt x="77" y="748"/>
                    <a:pt x="79" y="753"/>
                    <a:pt x="81" y="758"/>
                  </a:cubicBezTo>
                  <a:cubicBezTo>
                    <a:pt x="82" y="758"/>
                    <a:pt x="82" y="758"/>
                    <a:pt x="82" y="758"/>
                  </a:cubicBezTo>
                  <a:cubicBezTo>
                    <a:pt x="80" y="754"/>
                    <a:pt x="79" y="750"/>
                    <a:pt x="78" y="746"/>
                  </a:cubicBezTo>
                  <a:cubicBezTo>
                    <a:pt x="76" y="742"/>
                    <a:pt x="75" y="739"/>
                    <a:pt x="74" y="735"/>
                  </a:cubicBezTo>
                  <a:cubicBezTo>
                    <a:pt x="74" y="734"/>
                    <a:pt x="73" y="734"/>
                    <a:pt x="73" y="733"/>
                  </a:cubicBezTo>
                  <a:cubicBezTo>
                    <a:pt x="73" y="734"/>
                    <a:pt x="74" y="734"/>
                    <a:pt x="74" y="735"/>
                  </a:cubicBezTo>
                  <a:cubicBezTo>
                    <a:pt x="75" y="739"/>
                    <a:pt x="77" y="742"/>
                    <a:pt x="78" y="745"/>
                  </a:cubicBezTo>
                  <a:cubicBezTo>
                    <a:pt x="80" y="749"/>
                    <a:pt x="81" y="753"/>
                    <a:pt x="83" y="758"/>
                  </a:cubicBezTo>
                  <a:cubicBezTo>
                    <a:pt x="84" y="758"/>
                    <a:pt x="84" y="758"/>
                    <a:pt x="84" y="758"/>
                  </a:cubicBezTo>
                  <a:cubicBezTo>
                    <a:pt x="81" y="751"/>
                    <a:pt x="78" y="744"/>
                    <a:pt x="76" y="738"/>
                  </a:cubicBezTo>
                  <a:cubicBezTo>
                    <a:pt x="75" y="735"/>
                    <a:pt x="74" y="732"/>
                    <a:pt x="73" y="729"/>
                  </a:cubicBezTo>
                  <a:cubicBezTo>
                    <a:pt x="71" y="726"/>
                    <a:pt x="70" y="723"/>
                    <a:pt x="69" y="719"/>
                  </a:cubicBezTo>
                  <a:cubicBezTo>
                    <a:pt x="72" y="718"/>
                    <a:pt x="75" y="714"/>
                    <a:pt x="75" y="711"/>
                  </a:cubicBezTo>
                  <a:cubicBezTo>
                    <a:pt x="75" y="710"/>
                    <a:pt x="75" y="710"/>
                    <a:pt x="75" y="709"/>
                  </a:cubicBezTo>
                  <a:cubicBezTo>
                    <a:pt x="76" y="709"/>
                    <a:pt x="76" y="709"/>
                    <a:pt x="76" y="709"/>
                  </a:cubicBezTo>
                  <a:cubicBezTo>
                    <a:pt x="77" y="708"/>
                    <a:pt x="78" y="708"/>
                    <a:pt x="78" y="707"/>
                  </a:cubicBezTo>
                  <a:cubicBezTo>
                    <a:pt x="79" y="706"/>
                    <a:pt x="79" y="706"/>
                    <a:pt x="79" y="706"/>
                  </a:cubicBezTo>
                  <a:cubicBezTo>
                    <a:pt x="81" y="705"/>
                    <a:pt x="84" y="702"/>
                    <a:pt x="86" y="700"/>
                  </a:cubicBezTo>
                  <a:cubicBezTo>
                    <a:pt x="86" y="699"/>
                    <a:pt x="86" y="699"/>
                    <a:pt x="86" y="699"/>
                  </a:cubicBezTo>
                  <a:cubicBezTo>
                    <a:pt x="87" y="698"/>
                    <a:pt x="87" y="698"/>
                    <a:pt x="87" y="698"/>
                  </a:cubicBezTo>
                  <a:cubicBezTo>
                    <a:pt x="88" y="699"/>
                    <a:pt x="90" y="700"/>
                    <a:pt x="92" y="700"/>
                  </a:cubicBezTo>
                  <a:cubicBezTo>
                    <a:pt x="93" y="700"/>
                    <a:pt x="94" y="699"/>
                    <a:pt x="95" y="699"/>
                  </a:cubicBezTo>
                  <a:cubicBezTo>
                    <a:pt x="99" y="709"/>
                    <a:pt x="103" y="718"/>
                    <a:pt x="107" y="728"/>
                  </a:cubicBezTo>
                  <a:cubicBezTo>
                    <a:pt x="109" y="733"/>
                    <a:pt x="111" y="738"/>
                    <a:pt x="113" y="743"/>
                  </a:cubicBezTo>
                  <a:cubicBezTo>
                    <a:pt x="115" y="748"/>
                    <a:pt x="117" y="753"/>
                    <a:pt x="119" y="758"/>
                  </a:cubicBezTo>
                  <a:cubicBezTo>
                    <a:pt x="120" y="758"/>
                    <a:pt x="120" y="758"/>
                    <a:pt x="120" y="758"/>
                  </a:cubicBezTo>
                  <a:cubicBezTo>
                    <a:pt x="118" y="753"/>
                    <a:pt x="116" y="748"/>
                    <a:pt x="114" y="743"/>
                  </a:cubicBezTo>
                  <a:cubicBezTo>
                    <a:pt x="111" y="735"/>
                    <a:pt x="108" y="728"/>
                    <a:pt x="105" y="720"/>
                  </a:cubicBezTo>
                  <a:cubicBezTo>
                    <a:pt x="102" y="713"/>
                    <a:pt x="99" y="706"/>
                    <a:pt x="96" y="699"/>
                  </a:cubicBezTo>
                  <a:cubicBezTo>
                    <a:pt x="97" y="698"/>
                    <a:pt x="97" y="698"/>
                    <a:pt x="98" y="697"/>
                  </a:cubicBezTo>
                  <a:cubicBezTo>
                    <a:pt x="99" y="698"/>
                    <a:pt x="100" y="698"/>
                    <a:pt x="100" y="699"/>
                  </a:cubicBezTo>
                  <a:cubicBezTo>
                    <a:pt x="102" y="700"/>
                    <a:pt x="103" y="702"/>
                    <a:pt x="105" y="703"/>
                  </a:cubicBezTo>
                  <a:cubicBezTo>
                    <a:pt x="106" y="704"/>
                    <a:pt x="108" y="705"/>
                    <a:pt x="109" y="706"/>
                  </a:cubicBezTo>
                  <a:cubicBezTo>
                    <a:pt x="110" y="707"/>
                    <a:pt x="112" y="708"/>
                    <a:pt x="114" y="709"/>
                  </a:cubicBezTo>
                  <a:cubicBezTo>
                    <a:pt x="115" y="710"/>
                    <a:pt x="116" y="711"/>
                    <a:pt x="118" y="712"/>
                  </a:cubicBezTo>
                  <a:cubicBezTo>
                    <a:pt x="119" y="713"/>
                    <a:pt x="121" y="714"/>
                    <a:pt x="123" y="715"/>
                  </a:cubicBezTo>
                  <a:cubicBezTo>
                    <a:pt x="124" y="715"/>
                    <a:pt x="126" y="716"/>
                    <a:pt x="127" y="717"/>
                  </a:cubicBezTo>
                  <a:cubicBezTo>
                    <a:pt x="129" y="718"/>
                    <a:pt x="131" y="718"/>
                    <a:pt x="133" y="719"/>
                  </a:cubicBezTo>
                  <a:cubicBezTo>
                    <a:pt x="134" y="720"/>
                    <a:pt x="135" y="720"/>
                    <a:pt x="137" y="721"/>
                  </a:cubicBezTo>
                  <a:cubicBezTo>
                    <a:pt x="139" y="721"/>
                    <a:pt x="141" y="722"/>
                    <a:pt x="143" y="723"/>
                  </a:cubicBezTo>
                  <a:cubicBezTo>
                    <a:pt x="144" y="723"/>
                    <a:pt x="145" y="723"/>
                    <a:pt x="146" y="724"/>
                  </a:cubicBezTo>
                  <a:cubicBezTo>
                    <a:pt x="149" y="724"/>
                    <a:pt x="151" y="724"/>
                    <a:pt x="153" y="725"/>
                  </a:cubicBezTo>
                  <a:cubicBezTo>
                    <a:pt x="154" y="725"/>
                    <a:pt x="155" y="725"/>
                    <a:pt x="156" y="725"/>
                  </a:cubicBezTo>
                  <a:cubicBezTo>
                    <a:pt x="160" y="726"/>
                    <a:pt x="163" y="726"/>
                    <a:pt x="166" y="726"/>
                  </a:cubicBezTo>
                  <a:cubicBezTo>
                    <a:pt x="168" y="726"/>
                    <a:pt x="169" y="726"/>
                    <a:pt x="170" y="726"/>
                  </a:cubicBezTo>
                  <a:cubicBezTo>
                    <a:pt x="171" y="730"/>
                    <a:pt x="175" y="734"/>
                    <a:pt x="180" y="734"/>
                  </a:cubicBezTo>
                  <a:cubicBezTo>
                    <a:pt x="181" y="734"/>
                    <a:pt x="182" y="734"/>
                    <a:pt x="182" y="733"/>
                  </a:cubicBezTo>
                  <a:cubicBezTo>
                    <a:pt x="185" y="741"/>
                    <a:pt x="188" y="748"/>
                    <a:pt x="191" y="755"/>
                  </a:cubicBezTo>
                  <a:cubicBezTo>
                    <a:pt x="191" y="756"/>
                    <a:pt x="191" y="757"/>
                    <a:pt x="191" y="758"/>
                  </a:cubicBezTo>
                  <a:cubicBezTo>
                    <a:pt x="192" y="758"/>
                    <a:pt x="192" y="758"/>
                    <a:pt x="192" y="758"/>
                  </a:cubicBezTo>
                  <a:cubicBezTo>
                    <a:pt x="189" y="749"/>
                    <a:pt x="186" y="741"/>
                    <a:pt x="183" y="733"/>
                  </a:cubicBezTo>
                  <a:cubicBezTo>
                    <a:pt x="184" y="733"/>
                    <a:pt x="184" y="733"/>
                    <a:pt x="184" y="733"/>
                  </a:cubicBezTo>
                  <a:cubicBezTo>
                    <a:pt x="186" y="737"/>
                    <a:pt x="188" y="741"/>
                    <a:pt x="191" y="746"/>
                  </a:cubicBezTo>
                  <a:cubicBezTo>
                    <a:pt x="193" y="749"/>
                    <a:pt x="194" y="753"/>
                    <a:pt x="196" y="756"/>
                  </a:cubicBezTo>
                  <a:cubicBezTo>
                    <a:pt x="197" y="757"/>
                    <a:pt x="197" y="757"/>
                    <a:pt x="197" y="758"/>
                  </a:cubicBezTo>
                  <a:cubicBezTo>
                    <a:pt x="198" y="758"/>
                    <a:pt x="198" y="758"/>
                    <a:pt x="198" y="758"/>
                  </a:cubicBezTo>
                  <a:cubicBezTo>
                    <a:pt x="197" y="757"/>
                    <a:pt x="197" y="756"/>
                    <a:pt x="196" y="755"/>
                  </a:cubicBezTo>
                  <a:cubicBezTo>
                    <a:pt x="194" y="750"/>
                    <a:pt x="191" y="745"/>
                    <a:pt x="189" y="741"/>
                  </a:cubicBezTo>
                  <a:cubicBezTo>
                    <a:pt x="187" y="738"/>
                    <a:pt x="186" y="735"/>
                    <a:pt x="184" y="732"/>
                  </a:cubicBezTo>
                  <a:cubicBezTo>
                    <a:pt x="185" y="732"/>
                    <a:pt x="186" y="731"/>
                    <a:pt x="187" y="730"/>
                  </a:cubicBezTo>
                  <a:cubicBezTo>
                    <a:pt x="189" y="731"/>
                    <a:pt x="190" y="733"/>
                    <a:pt x="192" y="734"/>
                  </a:cubicBezTo>
                  <a:cubicBezTo>
                    <a:pt x="194" y="735"/>
                    <a:pt x="196" y="737"/>
                    <a:pt x="199" y="738"/>
                  </a:cubicBezTo>
                  <a:cubicBezTo>
                    <a:pt x="200" y="739"/>
                    <a:pt x="202" y="740"/>
                    <a:pt x="204" y="741"/>
                  </a:cubicBezTo>
                  <a:cubicBezTo>
                    <a:pt x="206" y="743"/>
                    <a:pt x="209" y="744"/>
                    <a:pt x="211" y="746"/>
                  </a:cubicBezTo>
                  <a:cubicBezTo>
                    <a:pt x="213" y="747"/>
                    <a:pt x="215" y="748"/>
                    <a:pt x="216" y="749"/>
                  </a:cubicBezTo>
                  <a:cubicBezTo>
                    <a:pt x="219" y="750"/>
                    <a:pt x="222" y="752"/>
                    <a:pt x="224" y="753"/>
                  </a:cubicBezTo>
                  <a:cubicBezTo>
                    <a:pt x="226" y="754"/>
                    <a:pt x="228" y="755"/>
                    <a:pt x="230" y="756"/>
                  </a:cubicBezTo>
                  <a:cubicBezTo>
                    <a:pt x="231" y="756"/>
                    <a:pt x="232" y="757"/>
                    <a:pt x="233" y="758"/>
                  </a:cubicBezTo>
                  <a:cubicBezTo>
                    <a:pt x="235" y="758"/>
                    <a:pt x="235" y="758"/>
                    <a:pt x="235" y="758"/>
                  </a:cubicBezTo>
                  <a:cubicBezTo>
                    <a:pt x="234" y="757"/>
                    <a:pt x="232" y="756"/>
                    <a:pt x="230" y="755"/>
                  </a:cubicBezTo>
                  <a:cubicBezTo>
                    <a:pt x="228" y="754"/>
                    <a:pt x="225" y="753"/>
                    <a:pt x="223" y="751"/>
                  </a:cubicBezTo>
                  <a:cubicBezTo>
                    <a:pt x="221" y="750"/>
                    <a:pt x="219" y="749"/>
                    <a:pt x="217" y="748"/>
                  </a:cubicBezTo>
                  <a:cubicBezTo>
                    <a:pt x="215" y="747"/>
                    <a:pt x="212" y="745"/>
                    <a:pt x="210" y="744"/>
                  </a:cubicBezTo>
                  <a:cubicBezTo>
                    <a:pt x="208" y="743"/>
                    <a:pt x="206" y="742"/>
                    <a:pt x="204" y="741"/>
                  </a:cubicBezTo>
                  <a:cubicBezTo>
                    <a:pt x="202" y="739"/>
                    <a:pt x="200" y="738"/>
                    <a:pt x="198" y="736"/>
                  </a:cubicBezTo>
                  <a:cubicBezTo>
                    <a:pt x="196" y="735"/>
                    <a:pt x="194" y="734"/>
                    <a:pt x="192" y="733"/>
                  </a:cubicBezTo>
                  <a:cubicBezTo>
                    <a:pt x="191" y="732"/>
                    <a:pt x="189" y="731"/>
                    <a:pt x="187" y="730"/>
                  </a:cubicBezTo>
                  <a:cubicBezTo>
                    <a:pt x="188" y="728"/>
                    <a:pt x="189" y="727"/>
                    <a:pt x="189" y="725"/>
                  </a:cubicBezTo>
                  <a:cubicBezTo>
                    <a:pt x="190" y="725"/>
                    <a:pt x="191" y="725"/>
                    <a:pt x="192" y="725"/>
                  </a:cubicBezTo>
                  <a:cubicBezTo>
                    <a:pt x="194" y="724"/>
                    <a:pt x="195" y="724"/>
                    <a:pt x="197" y="724"/>
                  </a:cubicBezTo>
                  <a:cubicBezTo>
                    <a:pt x="198" y="724"/>
                    <a:pt x="200" y="724"/>
                    <a:pt x="201" y="723"/>
                  </a:cubicBezTo>
                  <a:cubicBezTo>
                    <a:pt x="202" y="723"/>
                    <a:pt x="203" y="723"/>
                    <a:pt x="205" y="723"/>
                  </a:cubicBezTo>
                  <a:cubicBezTo>
                    <a:pt x="206" y="722"/>
                    <a:pt x="208" y="722"/>
                    <a:pt x="210" y="722"/>
                  </a:cubicBezTo>
                  <a:cubicBezTo>
                    <a:pt x="211" y="721"/>
                    <a:pt x="212" y="721"/>
                    <a:pt x="214" y="721"/>
                  </a:cubicBezTo>
                  <a:cubicBezTo>
                    <a:pt x="215" y="720"/>
                    <a:pt x="217" y="720"/>
                    <a:pt x="219" y="719"/>
                  </a:cubicBezTo>
                  <a:cubicBezTo>
                    <a:pt x="220" y="719"/>
                    <a:pt x="222" y="718"/>
                    <a:pt x="223" y="718"/>
                  </a:cubicBezTo>
                  <a:cubicBezTo>
                    <a:pt x="225" y="717"/>
                    <a:pt x="227" y="717"/>
                    <a:pt x="228" y="716"/>
                  </a:cubicBezTo>
                  <a:cubicBezTo>
                    <a:pt x="230" y="716"/>
                    <a:pt x="231" y="715"/>
                    <a:pt x="232" y="715"/>
                  </a:cubicBezTo>
                  <a:cubicBezTo>
                    <a:pt x="234" y="714"/>
                    <a:pt x="236" y="713"/>
                    <a:pt x="238" y="712"/>
                  </a:cubicBezTo>
                  <a:cubicBezTo>
                    <a:pt x="239" y="712"/>
                    <a:pt x="240" y="711"/>
                    <a:pt x="242" y="710"/>
                  </a:cubicBezTo>
                  <a:cubicBezTo>
                    <a:pt x="244" y="709"/>
                    <a:pt x="246" y="709"/>
                    <a:pt x="247" y="708"/>
                  </a:cubicBezTo>
                  <a:cubicBezTo>
                    <a:pt x="249" y="707"/>
                    <a:pt x="250" y="706"/>
                    <a:pt x="251" y="706"/>
                  </a:cubicBezTo>
                  <a:cubicBezTo>
                    <a:pt x="251" y="706"/>
                    <a:pt x="251" y="706"/>
                    <a:pt x="251" y="706"/>
                  </a:cubicBezTo>
                  <a:cubicBezTo>
                    <a:pt x="251" y="705"/>
                    <a:pt x="251" y="705"/>
                    <a:pt x="251" y="705"/>
                  </a:cubicBezTo>
                  <a:cubicBezTo>
                    <a:pt x="251" y="705"/>
                    <a:pt x="251" y="705"/>
                    <a:pt x="251" y="705"/>
                  </a:cubicBezTo>
                  <a:cubicBezTo>
                    <a:pt x="249" y="706"/>
                    <a:pt x="248" y="707"/>
                    <a:pt x="246" y="707"/>
                  </a:cubicBezTo>
                  <a:cubicBezTo>
                    <a:pt x="244" y="708"/>
                    <a:pt x="243" y="709"/>
                    <a:pt x="241" y="710"/>
                  </a:cubicBezTo>
                  <a:cubicBezTo>
                    <a:pt x="240" y="710"/>
                    <a:pt x="238" y="711"/>
                    <a:pt x="236" y="712"/>
                  </a:cubicBezTo>
                  <a:cubicBezTo>
                    <a:pt x="235" y="713"/>
                    <a:pt x="233" y="713"/>
                    <a:pt x="232" y="714"/>
                  </a:cubicBezTo>
                  <a:cubicBezTo>
                    <a:pt x="230" y="714"/>
                    <a:pt x="228" y="715"/>
                    <a:pt x="227" y="716"/>
                  </a:cubicBezTo>
                  <a:cubicBezTo>
                    <a:pt x="225" y="716"/>
                    <a:pt x="224" y="717"/>
                    <a:pt x="222" y="717"/>
                  </a:cubicBezTo>
                  <a:cubicBezTo>
                    <a:pt x="221" y="718"/>
                    <a:pt x="219" y="718"/>
                    <a:pt x="217" y="719"/>
                  </a:cubicBezTo>
                  <a:cubicBezTo>
                    <a:pt x="216" y="719"/>
                    <a:pt x="214" y="720"/>
                    <a:pt x="213" y="720"/>
                  </a:cubicBezTo>
                  <a:cubicBezTo>
                    <a:pt x="211" y="720"/>
                    <a:pt x="210" y="721"/>
                    <a:pt x="208" y="721"/>
                  </a:cubicBezTo>
                  <a:cubicBezTo>
                    <a:pt x="207" y="722"/>
                    <a:pt x="205" y="722"/>
                    <a:pt x="204" y="722"/>
                  </a:cubicBezTo>
                  <a:cubicBezTo>
                    <a:pt x="202" y="722"/>
                    <a:pt x="201" y="723"/>
                    <a:pt x="199" y="723"/>
                  </a:cubicBezTo>
                  <a:cubicBezTo>
                    <a:pt x="198" y="723"/>
                    <a:pt x="196" y="723"/>
                    <a:pt x="195" y="723"/>
                  </a:cubicBezTo>
                  <a:cubicBezTo>
                    <a:pt x="193" y="724"/>
                    <a:pt x="192" y="724"/>
                    <a:pt x="190" y="724"/>
                  </a:cubicBezTo>
                  <a:cubicBezTo>
                    <a:pt x="190" y="724"/>
                    <a:pt x="189" y="724"/>
                    <a:pt x="189" y="724"/>
                  </a:cubicBezTo>
                  <a:cubicBezTo>
                    <a:pt x="189" y="719"/>
                    <a:pt x="185" y="715"/>
                    <a:pt x="180" y="715"/>
                  </a:cubicBezTo>
                  <a:cubicBezTo>
                    <a:pt x="179" y="715"/>
                    <a:pt x="179" y="715"/>
                    <a:pt x="178" y="715"/>
                  </a:cubicBezTo>
                  <a:cubicBezTo>
                    <a:pt x="166" y="662"/>
                    <a:pt x="155" y="616"/>
                    <a:pt x="144" y="576"/>
                  </a:cubicBezTo>
                  <a:cubicBezTo>
                    <a:pt x="144" y="575"/>
                    <a:pt x="144" y="573"/>
                    <a:pt x="143" y="572"/>
                  </a:cubicBezTo>
                  <a:cubicBezTo>
                    <a:pt x="143" y="570"/>
                    <a:pt x="142" y="568"/>
                    <a:pt x="142" y="566"/>
                  </a:cubicBezTo>
                  <a:cubicBezTo>
                    <a:pt x="141" y="564"/>
                    <a:pt x="140" y="561"/>
                    <a:pt x="140" y="559"/>
                  </a:cubicBezTo>
                  <a:cubicBezTo>
                    <a:pt x="139" y="558"/>
                    <a:pt x="139" y="557"/>
                    <a:pt x="139" y="556"/>
                  </a:cubicBezTo>
                  <a:cubicBezTo>
                    <a:pt x="134" y="540"/>
                    <a:pt x="129" y="524"/>
                    <a:pt x="125" y="508"/>
                  </a:cubicBezTo>
                  <a:cubicBezTo>
                    <a:pt x="126" y="508"/>
                    <a:pt x="128" y="507"/>
                    <a:pt x="129" y="505"/>
                  </a:cubicBezTo>
                  <a:moveTo>
                    <a:pt x="231" y="505"/>
                  </a:moveTo>
                  <a:cubicBezTo>
                    <a:pt x="229" y="505"/>
                    <a:pt x="229" y="505"/>
                    <a:pt x="229" y="505"/>
                  </a:cubicBezTo>
                  <a:cubicBezTo>
                    <a:pt x="233" y="509"/>
                    <a:pt x="236" y="513"/>
                    <a:pt x="240" y="517"/>
                  </a:cubicBezTo>
                  <a:cubicBezTo>
                    <a:pt x="240" y="517"/>
                    <a:pt x="240" y="517"/>
                    <a:pt x="240" y="517"/>
                  </a:cubicBezTo>
                  <a:cubicBezTo>
                    <a:pt x="244" y="522"/>
                    <a:pt x="247" y="526"/>
                    <a:pt x="251" y="531"/>
                  </a:cubicBezTo>
                  <a:cubicBezTo>
                    <a:pt x="251" y="530"/>
                    <a:pt x="251" y="530"/>
                    <a:pt x="251" y="530"/>
                  </a:cubicBezTo>
                  <a:cubicBezTo>
                    <a:pt x="250" y="529"/>
                    <a:pt x="250" y="528"/>
                    <a:pt x="249" y="526"/>
                  </a:cubicBezTo>
                  <a:cubicBezTo>
                    <a:pt x="247" y="525"/>
                    <a:pt x="246" y="523"/>
                    <a:pt x="245" y="522"/>
                  </a:cubicBezTo>
                  <a:cubicBezTo>
                    <a:pt x="243" y="520"/>
                    <a:pt x="241" y="518"/>
                    <a:pt x="239" y="515"/>
                  </a:cubicBezTo>
                  <a:cubicBezTo>
                    <a:pt x="238" y="514"/>
                    <a:pt x="237" y="513"/>
                    <a:pt x="236" y="512"/>
                  </a:cubicBezTo>
                  <a:cubicBezTo>
                    <a:pt x="234" y="509"/>
                    <a:pt x="232" y="507"/>
                    <a:pt x="231" y="505"/>
                  </a:cubicBezTo>
                  <a:moveTo>
                    <a:pt x="621" y="505"/>
                  </a:moveTo>
                  <a:cubicBezTo>
                    <a:pt x="620" y="505"/>
                    <a:pt x="620" y="505"/>
                    <a:pt x="620" y="505"/>
                  </a:cubicBezTo>
                  <a:cubicBezTo>
                    <a:pt x="620" y="510"/>
                    <a:pt x="620" y="515"/>
                    <a:pt x="620" y="520"/>
                  </a:cubicBezTo>
                  <a:cubicBezTo>
                    <a:pt x="620" y="528"/>
                    <a:pt x="620" y="537"/>
                    <a:pt x="620" y="545"/>
                  </a:cubicBezTo>
                  <a:cubicBezTo>
                    <a:pt x="620" y="558"/>
                    <a:pt x="620" y="571"/>
                    <a:pt x="620" y="583"/>
                  </a:cubicBezTo>
                  <a:cubicBezTo>
                    <a:pt x="620" y="589"/>
                    <a:pt x="619" y="595"/>
                    <a:pt x="619" y="600"/>
                  </a:cubicBezTo>
                  <a:cubicBezTo>
                    <a:pt x="619" y="619"/>
                    <a:pt x="619" y="637"/>
                    <a:pt x="618" y="655"/>
                  </a:cubicBezTo>
                  <a:cubicBezTo>
                    <a:pt x="618" y="663"/>
                    <a:pt x="618" y="672"/>
                    <a:pt x="617" y="680"/>
                  </a:cubicBezTo>
                  <a:cubicBezTo>
                    <a:pt x="617" y="690"/>
                    <a:pt x="617" y="700"/>
                    <a:pt x="617" y="709"/>
                  </a:cubicBezTo>
                  <a:cubicBezTo>
                    <a:pt x="616" y="719"/>
                    <a:pt x="616" y="729"/>
                    <a:pt x="615" y="739"/>
                  </a:cubicBezTo>
                  <a:cubicBezTo>
                    <a:pt x="615" y="744"/>
                    <a:pt x="615" y="749"/>
                    <a:pt x="615" y="754"/>
                  </a:cubicBezTo>
                  <a:cubicBezTo>
                    <a:pt x="612" y="754"/>
                    <a:pt x="609" y="755"/>
                    <a:pt x="607" y="758"/>
                  </a:cubicBezTo>
                  <a:cubicBezTo>
                    <a:pt x="622" y="758"/>
                    <a:pt x="622" y="758"/>
                    <a:pt x="622" y="758"/>
                  </a:cubicBezTo>
                  <a:cubicBezTo>
                    <a:pt x="620" y="756"/>
                    <a:pt x="618" y="754"/>
                    <a:pt x="615" y="754"/>
                  </a:cubicBezTo>
                  <a:cubicBezTo>
                    <a:pt x="619" y="673"/>
                    <a:pt x="621" y="590"/>
                    <a:pt x="621" y="505"/>
                  </a:cubicBezTo>
                  <a:moveTo>
                    <a:pt x="251" y="498"/>
                  </a:moveTo>
                  <a:cubicBezTo>
                    <a:pt x="251" y="500"/>
                    <a:pt x="251" y="500"/>
                    <a:pt x="251" y="500"/>
                  </a:cubicBezTo>
                  <a:cubicBezTo>
                    <a:pt x="252" y="501"/>
                    <a:pt x="253" y="503"/>
                    <a:pt x="254" y="504"/>
                  </a:cubicBezTo>
                  <a:cubicBezTo>
                    <a:pt x="254" y="504"/>
                    <a:pt x="255" y="505"/>
                    <a:pt x="255" y="505"/>
                  </a:cubicBezTo>
                  <a:cubicBezTo>
                    <a:pt x="256" y="505"/>
                    <a:pt x="256" y="505"/>
                    <a:pt x="256" y="505"/>
                  </a:cubicBezTo>
                  <a:cubicBezTo>
                    <a:pt x="254" y="503"/>
                    <a:pt x="253" y="501"/>
                    <a:pt x="251" y="498"/>
                  </a:cubicBezTo>
                  <a:moveTo>
                    <a:pt x="503" y="474"/>
                  </a:moveTo>
                  <a:cubicBezTo>
                    <a:pt x="495" y="484"/>
                    <a:pt x="486" y="495"/>
                    <a:pt x="477" y="505"/>
                  </a:cubicBezTo>
                  <a:cubicBezTo>
                    <a:pt x="478" y="505"/>
                    <a:pt x="478" y="505"/>
                    <a:pt x="478" y="505"/>
                  </a:cubicBezTo>
                  <a:cubicBezTo>
                    <a:pt x="478" y="505"/>
                    <a:pt x="478" y="505"/>
                    <a:pt x="479" y="504"/>
                  </a:cubicBezTo>
                  <a:cubicBezTo>
                    <a:pt x="484" y="498"/>
                    <a:pt x="489" y="492"/>
                    <a:pt x="495" y="485"/>
                  </a:cubicBezTo>
                  <a:cubicBezTo>
                    <a:pt x="495" y="485"/>
                    <a:pt x="496" y="484"/>
                    <a:pt x="496" y="484"/>
                  </a:cubicBezTo>
                  <a:cubicBezTo>
                    <a:pt x="499" y="481"/>
                    <a:pt x="501" y="478"/>
                    <a:pt x="503" y="475"/>
                  </a:cubicBezTo>
                  <a:cubicBezTo>
                    <a:pt x="503" y="474"/>
                    <a:pt x="503" y="474"/>
                    <a:pt x="503" y="474"/>
                  </a:cubicBezTo>
                  <a:moveTo>
                    <a:pt x="283" y="252"/>
                  </a:moveTo>
                  <a:cubicBezTo>
                    <a:pt x="281" y="252"/>
                    <a:pt x="281" y="252"/>
                    <a:pt x="281" y="252"/>
                  </a:cubicBezTo>
                  <a:cubicBezTo>
                    <a:pt x="271" y="259"/>
                    <a:pt x="261" y="265"/>
                    <a:pt x="251" y="271"/>
                  </a:cubicBezTo>
                  <a:cubicBezTo>
                    <a:pt x="251" y="272"/>
                    <a:pt x="251" y="272"/>
                    <a:pt x="251" y="272"/>
                  </a:cubicBezTo>
                  <a:cubicBezTo>
                    <a:pt x="253" y="271"/>
                    <a:pt x="256" y="269"/>
                    <a:pt x="258" y="268"/>
                  </a:cubicBezTo>
                  <a:cubicBezTo>
                    <a:pt x="259" y="267"/>
                    <a:pt x="260" y="267"/>
                    <a:pt x="261" y="266"/>
                  </a:cubicBezTo>
                  <a:cubicBezTo>
                    <a:pt x="268" y="261"/>
                    <a:pt x="276" y="257"/>
                    <a:pt x="283" y="252"/>
                  </a:cubicBezTo>
                  <a:moveTo>
                    <a:pt x="354" y="252"/>
                  </a:moveTo>
                  <a:cubicBezTo>
                    <a:pt x="353" y="252"/>
                    <a:pt x="353" y="252"/>
                    <a:pt x="353" y="252"/>
                  </a:cubicBezTo>
                  <a:cubicBezTo>
                    <a:pt x="353" y="256"/>
                    <a:pt x="353" y="260"/>
                    <a:pt x="353" y="264"/>
                  </a:cubicBezTo>
                  <a:cubicBezTo>
                    <a:pt x="353" y="273"/>
                    <a:pt x="353" y="283"/>
                    <a:pt x="353" y="292"/>
                  </a:cubicBezTo>
                  <a:cubicBezTo>
                    <a:pt x="353" y="301"/>
                    <a:pt x="353" y="310"/>
                    <a:pt x="353" y="319"/>
                  </a:cubicBezTo>
                  <a:cubicBezTo>
                    <a:pt x="353" y="331"/>
                    <a:pt x="353" y="343"/>
                    <a:pt x="352" y="355"/>
                  </a:cubicBezTo>
                  <a:cubicBezTo>
                    <a:pt x="352" y="369"/>
                    <a:pt x="352" y="383"/>
                    <a:pt x="351" y="397"/>
                  </a:cubicBezTo>
                  <a:cubicBezTo>
                    <a:pt x="351" y="407"/>
                    <a:pt x="351" y="418"/>
                    <a:pt x="351" y="428"/>
                  </a:cubicBezTo>
                  <a:cubicBezTo>
                    <a:pt x="350" y="435"/>
                    <a:pt x="350" y="443"/>
                    <a:pt x="350" y="450"/>
                  </a:cubicBezTo>
                  <a:cubicBezTo>
                    <a:pt x="349" y="460"/>
                    <a:pt x="349" y="471"/>
                    <a:pt x="348" y="482"/>
                  </a:cubicBezTo>
                  <a:cubicBezTo>
                    <a:pt x="348" y="489"/>
                    <a:pt x="347" y="496"/>
                    <a:pt x="347" y="503"/>
                  </a:cubicBezTo>
                  <a:cubicBezTo>
                    <a:pt x="347" y="504"/>
                    <a:pt x="347" y="504"/>
                    <a:pt x="347" y="505"/>
                  </a:cubicBezTo>
                  <a:cubicBezTo>
                    <a:pt x="347" y="505"/>
                    <a:pt x="347" y="505"/>
                    <a:pt x="347" y="505"/>
                  </a:cubicBezTo>
                  <a:cubicBezTo>
                    <a:pt x="347" y="505"/>
                    <a:pt x="347" y="505"/>
                    <a:pt x="347" y="505"/>
                  </a:cubicBezTo>
                  <a:cubicBezTo>
                    <a:pt x="348" y="497"/>
                    <a:pt x="348" y="490"/>
                    <a:pt x="349" y="482"/>
                  </a:cubicBezTo>
                  <a:cubicBezTo>
                    <a:pt x="349" y="471"/>
                    <a:pt x="350" y="459"/>
                    <a:pt x="350" y="448"/>
                  </a:cubicBezTo>
                  <a:cubicBezTo>
                    <a:pt x="351" y="441"/>
                    <a:pt x="351" y="435"/>
                    <a:pt x="351" y="428"/>
                  </a:cubicBezTo>
                  <a:cubicBezTo>
                    <a:pt x="354" y="371"/>
                    <a:pt x="354" y="312"/>
                    <a:pt x="354" y="252"/>
                  </a:cubicBezTo>
                  <a:moveTo>
                    <a:pt x="484" y="252"/>
                  </a:moveTo>
                  <a:cubicBezTo>
                    <a:pt x="482" y="252"/>
                    <a:pt x="482" y="252"/>
                    <a:pt x="482" y="252"/>
                  </a:cubicBezTo>
                  <a:cubicBezTo>
                    <a:pt x="489" y="256"/>
                    <a:pt x="496" y="259"/>
                    <a:pt x="503" y="262"/>
                  </a:cubicBezTo>
                  <a:cubicBezTo>
                    <a:pt x="503" y="261"/>
                    <a:pt x="503" y="261"/>
                    <a:pt x="503" y="261"/>
                  </a:cubicBezTo>
                  <a:cubicBezTo>
                    <a:pt x="502" y="261"/>
                    <a:pt x="501" y="260"/>
                    <a:pt x="500" y="260"/>
                  </a:cubicBezTo>
                  <a:cubicBezTo>
                    <a:pt x="495" y="257"/>
                    <a:pt x="489" y="255"/>
                    <a:pt x="484" y="252"/>
                  </a:cubicBezTo>
                  <a:moveTo>
                    <a:pt x="754" y="53"/>
                  </a:moveTo>
                  <a:cubicBezTo>
                    <a:pt x="754" y="54"/>
                    <a:pt x="754" y="54"/>
                    <a:pt x="753" y="55"/>
                  </a:cubicBezTo>
                  <a:cubicBezTo>
                    <a:pt x="750" y="62"/>
                    <a:pt x="746" y="69"/>
                    <a:pt x="743" y="77"/>
                  </a:cubicBezTo>
                  <a:cubicBezTo>
                    <a:pt x="737" y="88"/>
                    <a:pt x="731" y="100"/>
                    <a:pt x="725" y="112"/>
                  </a:cubicBezTo>
                  <a:cubicBezTo>
                    <a:pt x="723" y="116"/>
                    <a:pt x="721" y="121"/>
                    <a:pt x="718" y="125"/>
                  </a:cubicBezTo>
                  <a:cubicBezTo>
                    <a:pt x="711" y="141"/>
                    <a:pt x="703" y="157"/>
                    <a:pt x="695" y="172"/>
                  </a:cubicBezTo>
                  <a:cubicBezTo>
                    <a:pt x="694" y="173"/>
                    <a:pt x="694" y="174"/>
                    <a:pt x="694" y="174"/>
                  </a:cubicBezTo>
                  <a:cubicBezTo>
                    <a:pt x="680" y="201"/>
                    <a:pt x="667" y="227"/>
                    <a:pt x="653" y="252"/>
                  </a:cubicBezTo>
                  <a:cubicBezTo>
                    <a:pt x="654" y="252"/>
                    <a:pt x="654" y="252"/>
                    <a:pt x="654" y="252"/>
                  </a:cubicBezTo>
                  <a:cubicBezTo>
                    <a:pt x="667" y="227"/>
                    <a:pt x="681" y="201"/>
                    <a:pt x="694" y="175"/>
                  </a:cubicBezTo>
                  <a:cubicBezTo>
                    <a:pt x="696" y="172"/>
                    <a:pt x="697" y="169"/>
                    <a:pt x="699" y="166"/>
                  </a:cubicBezTo>
                  <a:cubicBezTo>
                    <a:pt x="705" y="153"/>
                    <a:pt x="712" y="139"/>
                    <a:pt x="719" y="126"/>
                  </a:cubicBezTo>
                  <a:cubicBezTo>
                    <a:pt x="724" y="116"/>
                    <a:pt x="729" y="106"/>
                    <a:pt x="734" y="96"/>
                  </a:cubicBezTo>
                  <a:cubicBezTo>
                    <a:pt x="737" y="90"/>
                    <a:pt x="740" y="84"/>
                    <a:pt x="743" y="77"/>
                  </a:cubicBezTo>
                  <a:cubicBezTo>
                    <a:pt x="747" y="70"/>
                    <a:pt x="751" y="62"/>
                    <a:pt x="754" y="55"/>
                  </a:cubicBezTo>
                  <a:cubicBezTo>
                    <a:pt x="754" y="53"/>
                    <a:pt x="754" y="53"/>
                    <a:pt x="754" y="53"/>
                  </a:cubicBezTo>
                  <a:moveTo>
                    <a:pt x="18" y="202"/>
                  </a:moveTo>
                  <a:cubicBezTo>
                    <a:pt x="17" y="200"/>
                    <a:pt x="14" y="198"/>
                    <a:pt x="11" y="197"/>
                  </a:cubicBezTo>
                  <a:cubicBezTo>
                    <a:pt x="12" y="189"/>
                    <a:pt x="14" y="180"/>
                    <a:pt x="15" y="172"/>
                  </a:cubicBezTo>
                  <a:cubicBezTo>
                    <a:pt x="16" y="169"/>
                    <a:pt x="16" y="165"/>
                    <a:pt x="17" y="162"/>
                  </a:cubicBezTo>
                  <a:cubicBezTo>
                    <a:pt x="19" y="152"/>
                    <a:pt x="21" y="141"/>
                    <a:pt x="23" y="130"/>
                  </a:cubicBezTo>
                  <a:cubicBezTo>
                    <a:pt x="23" y="129"/>
                    <a:pt x="23" y="128"/>
                    <a:pt x="24" y="126"/>
                  </a:cubicBezTo>
                  <a:cubicBezTo>
                    <a:pt x="25" y="118"/>
                    <a:pt x="28" y="110"/>
                    <a:pt x="30" y="102"/>
                  </a:cubicBezTo>
                  <a:cubicBezTo>
                    <a:pt x="32" y="93"/>
                    <a:pt x="35" y="84"/>
                    <a:pt x="37" y="76"/>
                  </a:cubicBezTo>
                  <a:cubicBezTo>
                    <a:pt x="37" y="77"/>
                    <a:pt x="37" y="79"/>
                    <a:pt x="36" y="80"/>
                  </a:cubicBezTo>
                  <a:cubicBezTo>
                    <a:pt x="35" y="89"/>
                    <a:pt x="33" y="98"/>
                    <a:pt x="31" y="107"/>
                  </a:cubicBezTo>
                  <a:cubicBezTo>
                    <a:pt x="31" y="108"/>
                    <a:pt x="31" y="109"/>
                    <a:pt x="30" y="110"/>
                  </a:cubicBezTo>
                  <a:cubicBezTo>
                    <a:pt x="29" y="120"/>
                    <a:pt x="27" y="130"/>
                    <a:pt x="25" y="140"/>
                  </a:cubicBezTo>
                  <a:cubicBezTo>
                    <a:pt x="25" y="142"/>
                    <a:pt x="25" y="145"/>
                    <a:pt x="24" y="147"/>
                  </a:cubicBezTo>
                  <a:cubicBezTo>
                    <a:pt x="23" y="157"/>
                    <a:pt x="22" y="167"/>
                    <a:pt x="21" y="176"/>
                  </a:cubicBezTo>
                  <a:cubicBezTo>
                    <a:pt x="20" y="177"/>
                    <a:pt x="20" y="178"/>
                    <a:pt x="20" y="179"/>
                  </a:cubicBezTo>
                  <a:cubicBezTo>
                    <a:pt x="19" y="187"/>
                    <a:pt x="19" y="194"/>
                    <a:pt x="18" y="202"/>
                  </a:cubicBezTo>
                  <a:moveTo>
                    <a:pt x="40" y="63"/>
                  </a:moveTo>
                  <a:cubicBezTo>
                    <a:pt x="41" y="59"/>
                    <a:pt x="42" y="55"/>
                    <a:pt x="43" y="52"/>
                  </a:cubicBezTo>
                  <a:cubicBezTo>
                    <a:pt x="44" y="50"/>
                    <a:pt x="44" y="49"/>
                    <a:pt x="44" y="48"/>
                  </a:cubicBezTo>
                  <a:cubicBezTo>
                    <a:pt x="43" y="51"/>
                    <a:pt x="43" y="54"/>
                    <a:pt x="42" y="57"/>
                  </a:cubicBezTo>
                  <a:cubicBezTo>
                    <a:pt x="41" y="59"/>
                    <a:pt x="41" y="61"/>
                    <a:pt x="40" y="63"/>
                  </a:cubicBezTo>
                  <a:moveTo>
                    <a:pt x="43" y="57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4"/>
                    <a:pt x="45" y="52"/>
                    <a:pt x="45" y="49"/>
                  </a:cubicBezTo>
                  <a:cubicBezTo>
                    <a:pt x="46" y="46"/>
                    <a:pt x="47" y="43"/>
                    <a:pt x="49" y="40"/>
                  </a:cubicBezTo>
                  <a:cubicBezTo>
                    <a:pt x="51" y="33"/>
                    <a:pt x="54" y="26"/>
                    <a:pt x="57" y="18"/>
                  </a:cubicBezTo>
                  <a:cubicBezTo>
                    <a:pt x="57" y="18"/>
                    <a:pt x="58" y="18"/>
                    <a:pt x="58" y="18"/>
                  </a:cubicBezTo>
                  <a:cubicBezTo>
                    <a:pt x="58" y="19"/>
                    <a:pt x="58" y="20"/>
                    <a:pt x="57" y="20"/>
                  </a:cubicBezTo>
                  <a:cubicBezTo>
                    <a:pt x="52" y="32"/>
                    <a:pt x="47" y="45"/>
                    <a:pt x="43" y="57"/>
                  </a:cubicBezTo>
                  <a:moveTo>
                    <a:pt x="46" y="45"/>
                  </a:moveTo>
                  <a:cubicBezTo>
                    <a:pt x="46" y="44"/>
                    <a:pt x="46" y="44"/>
                    <a:pt x="47" y="43"/>
                  </a:cubicBezTo>
                  <a:cubicBezTo>
                    <a:pt x="47" y="41"/>
                    <a:pt x="48" y="39"/>
                    <a:pt x="48" y="37"/>
                  </a:cubicBezTo>
                  <a:cubicBezTo>
                    <a:pt x="50" y="30"/>
                    <a:pt x="52" y="24"/>
                    <a:pt x="54" y="18"/>
                  </a:cubicBezTo>
                  <a:cubicBezTo>
                    <a:pt x="55" y="18"/>
                    <a:pt x="55" y="18"/>
                    <a:pt x="56" y="18"/>
                  </a:cubicBezTo>
                  <a:cubicBezTo>
                    <a:pt x="54" y="23"/>
                    <a:pt x="52" y="29"/>
                    <a:pt x="50" y="34"/>
                  </a:cubicBezTo>
                  <a:cubicBezTo>
                    <a:pt x="50" y="35"/>
                    <a:pt x="49" y="37"/>
                    <a:pt x="48" y="39"/>
                  </a:cubicBezTo>
                  <a:cubicBezTo>
                    <a:pt x="48" y="41"/>
                    <a:pt x="47" y="43"/>
                    <a:pt x="46" y="45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8" y="2"/>
                    <a:pt x="68" y="4"/>
                    <a:pt x="67" y="6"/>
                  </a:cubicBezTo>
                  <a:cubicBezTo>
                    <a:pt x="67" y="8"/>
                    <a:pt x="66" y="10"/>
                    <a:pt x="66" y="11"/>
                  </a:cubicBezTo>
                  <a:cubicBezTo>
                    <a:pt x="66" y="11"/>
                    <a:pt x="66" y="10"/>
                    <a:pt x="66" y="9"/>
                  </a:cubicBezTo>
                  <a:cubicBezTo>
                    <a:pt x="66" y="8"/>
                    <a:pt x="66" y="6"/>
                    <a:pt x="65" y="5"/>
                  </a:cubicBezTo>
                  <a:cubicBezTo>
                    <a:pt x="66" y="3"/>
                    <a:pt x="66" y="2"/>
                    <a:pt x="6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2"/>
                    <a:pt x="65" y="3"/>
                    <a:pt x="64" y="4"/>
                  </a:cubicBezTo>
                  <a:cubicBezTo>
                    <a:pt x="64" y="4"/>
                    <a:pt x="64" y="3"/>
                    <a:pt x="64" y="3"/>
                  </a:cubicBezTo>
                  <a:cubicBezTo>
                    <a:pt x="64" y="2"/>
                    <a:pt x="64" y="1"/>
                    <a:pt x="6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"/>
                    <a:pt x="63" y="1"/>
                    <a:pt x="63" y="2"/>
                  </a:cubicBezTo>
                  <a:cubicBezTo>
                    <a:pt x="62" y="1"/>
                    <a:pt x="61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9" y="2"/>
                    <a:pt x="47" y="5"/>
                    <a:pt x="47" y="9"/>
                  </a:cubicBezTo>
                  <a:cubicBezTo>
                    <a:pt x="47" y="13"/>
                    <a:pt x="50" y="16"/>
                    <a:pt x="53" y="18"/>
                  </a:cubicBezTo>
                  <a:cubicBezTo>
                    <a:pt x="51" y="23"/>
                    <a:pt x="50" y="28"/>
                    <a:pt x="48" y="33"/>
                  </a:cubicBezTo>
                  <a:cubicBezTo>
                    <a:pt x="47" y="36"/>
                    <a:pt x="46" y="39"/>
                    <a:pt x="45" y="42"/>
                  </a:cubicBezTo>
                  <a:cubicBezTo>
                    <a:pt x="44" y="47"/>
                    <a:pt x="42" y="52"/>
                    <a:pt x="41" y="56"/>
                  </a:cubicBezTo>
                  <a:cubicBezTo>
                    <a:pt x="40" y="60"/>
                    <a:pt x="39" y="63"/>
                    <a:pt x="38" y="67"/>
                  </a:cubicBezTo>
                  <a:cubicBezTo>
                    <a:pt x="37" y="71"/>
                    <a:pt x="35" y="76"/>
                    <a:pt x="34" y="80"/>
                  </a:cubicBezTo>
                  <a:cubicBezTo>
                    <a:pt x="33" y="84"/>
                    <a:pt x="32" y="87"/>
                    <a:pt x="31" y="91"/>
                  </a:cubicBezTo>
                  <a:cubicBezTo>
                    <a:pt x="31" y="93"/>
                    <a:pt x="30" y="96"/>
                    <a:pt x="29" y="98"/>
                  </a:cubicBezTo>
                  <a:cubicBezTo>
                    <a:pt x="27" y="107"/>
                    <a:pt x="25" y="117"/>
                    <a:pt x="23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17" y="150"/>
                    <a:pt x="13" y="174"/>
                    <a:pt x="10" y="197"/>
                  </a:cubicBezTo>
                  <a:cubicBezTo>
                    <a:pt x="10" y="197"/>
                    <a:pt x="10" y="197"/>
                    <a:pt x="10" y="197"/>
                  </a:cubicBezTo>
                  <a:cubicBezTo>
                    <a:pt x="4" y="197"/>
                    <a:pt x="0" y="201"/>
                    <a:pt x="0" y="207"/>
                  </a:cubicBezTo>
                  <a:cubicBezTo>
                    <a:pt x="0" y="212"/>
                    <a:pt x="4" y="216"/>
                    <a:pt x="9" y="216"/>
                  </a:cubicBezTo>
                  <a:cubicBezTo>
                    <a:pt x="9" y="227"/>
                    <a:pt x="9" y="239"/>
                    <a:pt x="9" y="252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10" y="239"/>
                    <a:pt x="10" y="227"/>
                    <a:pt x="10" y="216"/>
                  </a:cubicBezTo>
                  <a:cubicBezTo>
                    <a:pt x="13" y="216"/>
                    <a:pt x="15" y="214"/>
                    <a:pt x="17" y="212"/>
                  </a:cubicBezTo>
                  <a:cubicBezTo>
                    <a:pt x="17" y="214"/>
                    <a:pt x="17" y="217"/>
                    <a:pt x="17" y="219"/>
                  </a:cubicBezTo>
                  <a:cubicBezTo>
                    <a:pt x="16" y="230"/>
                    <a:pt x="15" y="241"/>
                    <a:pt x="15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5" y="252"/>
                    <a:pt x="15" y="252"/>
                    <a:pt x="15" y="252"/>
                  </a:cubicBezTo>
                  <a:cubicBezTo>
                    <a:pt x="16" y="242"/>
                    <a:pt x="16" y="232"/>
                    <a:pt x="17" y="221"/>
                  </a:cubicBezTo>
                  <a:cubicBezTo>
                    <a:pt x="17" y="219"/>
                    <a:pt x="18" y="216"/>
                    <a:pt x="18" y="214"/>
                  </a:cubicBezTo>
                  <a:cubicBezTo>
                    <a:pt x="18" y="213"/>
                    <a:pt x="18" y="212"/>
                    <a:pt x="18" y="210"/>
                  </a:cubicBezTo>
                  <a:cubicBezTo>
                    <a:pt x="19" y="209"/>
                    <a:pt x="19" y="208"/>
                    <a:pt x="19" y="207"/>
                  </a:cubicBezTo>
                  <a:cubicBezTo>
                    <a:pt x="19" y="206"/>
                    <a:pt x="19" y="205"/>
                    <a:pt x="19" y="205"/>
                  </a:cubicBezTo>
                  <a:cubicBezTo>
                    <a:pt x="19" y="197"/>
                    <a:pt x="20" y="188"/>
                    <a:pt x="21" y="180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2" y="168"/>
                    <a:pt x="24" y="157"/>
                    <a:pt x="25" y="147"/>
                  </a:cubicBezTo>
                  <a:cubicBezTo>
                    <a:pt x="26" y="144"/>
                    <a:pt x="26" y="142"/>
                    <a:pt x="26" y="140"/>
                  </a:cubicBezTo>
                  <a:cubicBezTo>
                    <a:pt x="28" y="129"/>
                    <a:pt x="30" y="119"/>
                    <a:pt x="31" y="109"/>
                  </a:cubicBezTo>
                  <a:cubicBezTo>
                    <a:pt x="32" y="107"/>
                    <a:pt x="32" y="105"/>
                    <a:pt x="32" y="104"/>
                  </a:cubicBezTo>
                  <a:cubicBezTo>
                    <a:pt x="34" y="95"/>
                    <a:pt x="36" y="85"/>
                    <a:pt x="38" y="77"/>
                  </a:cubicBezTo>
                  <a:cubicBezTo>
                    <a:pt x="39" y="75"/>
                    <a:pt x="39" y="73"/>
                    <a:pt x="39" y="71"/>
                  </a:cubicBezTo>
                  <a:cubicBezTo>
                    <a:pt x="40" y="69"/>
                    <a:pt x="40" y="68"/>
                    <a:pt x="41" y="66"/>
                  </a:cubicBezTo>
                  <a:cubicBezTo>
                    <a:pt x="45" y="52"/>
                    <a:pt x="50" y="39"/>
                    <a:pt x="56" y="26"/>
                  </a:cubicBezTo>
                  <a:cubicBezTo>
                    <a:pt x="56" y="26"/>
                    <a:pt x="56" y="27"/>
                    <a:pt x="55" y="28"/>
                  </a:cubicBezTo>
                  <a:cubicBezTo>
                    <a:pt x="54" y="32"/>
                    <a:pt x="53" y="36"/>
                    <a:pt x="52" y="39"/>
                  </a:cubicBezTo>
                  <a:cubicBezTo>
                    <a:pt x="51" y="44"/>
                    <a:pt x="50" y="49"/>
                    <a:pt x="48" y="53"/>
                  </a:cubicBezTo>
                  <a:cubicBezTo>
                    <a:pt x="47" y="57"/>
                    <a:pt x="46" y="61"/>
                    <a:pt x="45" y="65"/>
                  </a:cubicBezTo>
                  <a:cubicBezTo>
                    <a:pt x="44" y="69"/>
                    <a:pt x="43" y="74"/>
                    <a:pt x="42" y="79"/>
                  </a:cubicBezTo>
                  <a:cubicBezTo>
                    <a:pt x="41" y="83"/>
                    <a:pt x="40" y="87"/>
                    <a:pt x="39" y="91"/>
                  </a:cubicBezTo>
                  <a:cubicBezTo>
                    <a:pt x="38" y="95"/>
                    <a:pt x="37" y="100"/>
                    <a:pt x="36" y="105"/>
                  </a:cubicBezTo>
                  <a:cubicBezTo>
                    <a:pt x="36" y="109"/>
                    <a:pt x="35" y="113"/>
                    <a:pt x="34" y="116"/>
                  </a:cubicBezTo>
                  <a:cubicBezTo>
                    <a:pt x="33" y="122"/>
                    <a:pt x="32" y="127"/>
                    <a:pt x="31" y="132"/>
                  </a:cubicBezTo>
                  <a:cubicBezTo>
                    <a:pt x="31" y="136"/>
                    <a:pt x="30" y="139"/>
                    <a:pt x="29" y="143"/>
                  </a:cubicBezTo>
                  <a:cubicBezTo>
                    <a:pt x="28" y="150"/>
                    <a:pt x="27" y="157"/>
                    <a:pt x="26" y="164"/>
                  </a:cubicBezTo>
                  <a:cubicBezTo>
                    <a:pt x="26" y="166"/>
                    <a:pt x="25" y="167"/>
                    <a:pt x="25" y="169"/>
                  </a:cubicBezTo>
                  <a:cubicBezTo>
                    <a:pt x="25" y="169"/>
                    <a:pt x="25" y="169"/>
                    <a:pt x="25" y="169"/>
                  </a:cubicBezTo>
                  <a:cubicBezTo>
                    <a:pt x="25" y="169"/>
                    <a:pt x="25" y="169"/>
                    <a:pt x="25" y="169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4" y="179"/>
                    <a:pt x="22" y="189"/>
                    <a:pt x="21" y="199"/>
                  </a:cubicBezTo>
                  <a:cubicBezTo>
                    <a:pt x="21" y="202"/>
                    <a:pt x="21" y="205"/>
                    <a:pt x="20" y="208"/>
                  </a:cubicBezTo>
                  <a:cubicBezTo>
                    <a:pt x="19" y="215"/>
                    <a:pt x="19" y="222"/>
                    <a:pt x="18" y="229"/>
                  </a:cubicBezTo>
                  <a:cubicBezTo>
                    <a:pt x="18" y="232"/>
                    <a:pt x="18" y="236"/>
                    <a:pt x="17" y="240"/>
                  </a:cubicBezTo>
                  <a:cubicBezTo>
                    <a:pt x="17" y="244"/>
                    <a:pt x="17" y="248"/>
                    <a:pt x="16" y="252"/>
                  </a:cubicBezTo>
                  <a:cubicBezTo>
                    <a:pt x="17" y="252"/>
                    <a:pt x="17" y="252"/>
                    <a:pt x="17" y="252"/>
                  </a:cubicBezTo>
                  <a:cubicBezTo>
                    <a:pt x="18" y="242"/>
                    <a:pt x="19" y="232"/>
                    <a:pt x="20" y="221"/>
                  </a:cubicBezTo>
                  <a:cubicBezTo>
                    <a:pt x="20" y="221"/>
                    <a:pt x="20" y="220"/>
                    <a:pt x="20" y="220"/>
                  </a:cubicBezTo>
                  <a:cubicBezTo>
                    <a:pt x="21" y="209"/>
                    <a:pt x="22" y="198"/>
                    <a:pt x="24" y="187"/>
                  </a:cubicBezTo>
                  <a:cubicBezTo>
                    <a:pt x="24" y="184"/>
                    <a:pt x="25" y="181"/>
                    <a:pt x="25" y="177"/>
                  </a:cubicBezTo>
                  <a:cubicBezTo>
                    <a:pt x="26" y="168"/>
                    <a:pt x="28" y="159"/>
                    <a:pt x="29" y="150"/>
                  </a:cubicBezTo>
                  <a:cubicBezTo>
                    <a:pt x="29" y="148"/>
                    <a:pt x="30" y="145"/>
                    <a:pt x="30" y="143"/>
                  </a:cubicBezTo>
                  <a:cubicBezTo>
                    <a:pt x="32" y="132"/>
                    <a:pt x="34" y="121"/>
                    <a:pt x="36" y="110"/>
                  </a:cubicBezTo>
                  <a:cubicBezTo>
                    <a:pt x="37" y="107"/>
                    <a:pt x="37" y="104"/>
                    <a:pt x="38" y="102"/>
                  </a:cubicBezTo>
                  <a:cubicBezTo>
                    <a:pt x="40" y="93"/>
                    <a:pt x="42" y="84"/>
                    <a:pt x="44" y="76"/>
                  </a:cubicBezTo>
                  <a:cubicBezTo>
                    <a:pt x="44" y="73"/>
                    <a:pt x="45" y="70"/>
                    <a:pt x="46" y="67"/>
                  </a:cubicBezTo>
                  <a:cubicBezTo>
                    <a:pt x="48" y="57"/>
                    <a:pt x="51" y="46"/>
                    <a:pt x="54" y="35"/>
                  </a:cubicBezTo>
                  <a:cubicBezTo>
                    <a:pt x="55" y="33"/>
                    <a:pt x="55" y="31"/>
                    <a:pt x="56" y="29"/>
                  </a:cubicBezTo>
                  <a:cubicBezTo>
                    <a:pt x="57" y="26"/>
                    <a:pt x="58" y="22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2" y="17"/>
                    <a:pt x="64" y="15"/>
                    <a:pt x="65" y="13"/>
                  </a:cubicBezTo>
                  <a:cubicBezTo>
                    <a:pt x="49" y="64"/>
                    <a:pt x="36" y="117"/>
                    <a:pt x="27" y="171"/>
                  </a:cubicBezTo>
                  <a:cubicBezTo>
                    <a:pt x="27" y="172"/>
                    <a:pt x="27" y="173"/>
                    <a:pt x="27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5" y="187"/>
                    <a:pt x="23" y="200"/>
                    <a:pt x="21" y="213"/>
                  </a:cubicBezTo>
                  <a:cubicBezTo>
                    <a:pt x="21" y="215"/>
                    <a:pt x="21" y="218"/>
                    <a:pt x="20" y="220"/>
                  </a:cubicBezTo>
                  <a:cubicBezTo>
                    <a:pt x="19" y="231"/>
                    <a:pt x="18" y="242"/>
                    <a:pt x="17" y="25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9" y="245"/>
                    <a:pt x="19" y="239"/>
                    <a:pt x="20" y="233"/>
                  </a:cubicBezTo>
                  <a:cubicBezTo>
                    <a:pt x="20" y="231"/>
                    <a:pt x="20" y="229"/>
                    <a:pt x="21" y="227"/>
                  </a:cubicBezTo>
                  <a:cubicBezTo>
                    <a:pt x="21" y="218"/>
                    <a:pt x="22" y="210"/>
                    <a:pt x="24" y="201"/>
                  </a:cubicBezTo>
                  <a:cubicBezTo>
                    <a:pt x="24" y="199"/>
                    <a:pt x="24" y="197"/>
                    <a:pt x="24" y="195"/>
                  </a:cubicBezTo>
                  <a:cubicBezTo>
                    <a:pt x="25" y="189"/>
                    <a:pt x="26" y="183"/>
                    <a:pt x="27" y="176"/>
                  </a:cubicBezTo>
                  <a:cubicBezTo>
                    <a:pt x="28" y="173"/>
                    <a:pt x="28" y="170"/>
                    <a:pt x="29" y="167"/>
                  </a:cubicBezTo>
                  <a:cubicBezTo>
                    <a:pt x="30" y="162"/>
                    <a:pt x="30" y="157"/>
                    <a:pt x="31" y="151"/>
                  </a:cubicBezTo>
                  <a:cubicBezTo>
                    <a:pt x="32" y="148"/>
                    <a:pt x="33" y="145"/>
                    <a:pt x="33" y="141"/>
                  </a:cubicBezTo>
                  <a:cubicBezTo>
                    <a:pt x="34" y="136"/>
                    <a:pt x="35" y="131"/>
                    <a:pt x="36" y="126"/>
                  </a:cubicBezTo>
                  <a:cubicBezTo>
                    <a:pt x="37" y="123"/>
                    <a:pt x="38" y="120"/>
                    <a:pt x="38" y="116"/>
                  </a:cubicBezTo>
                  <a:cubicBezTo>
                    <a:pt x="39" y="111"/>
                    <a:pt x="41" y="106"/>
                    <a:pt x="42" y="101"/>
                  </a:cubicBezTo>
                  <a:cubicBezTo>
                    <a:pt x="42" y="98"/>
                    <a:pt x="43" y="95"/>
                    <a:pt x="44" y="91"/>
                  </a:cubicBezTo>
                  <a:cubicBezTo>
                    <a:pt x="45" y="86"/>
                    <a:pt x="46" y="81"/>
                    <a:pt x="48" y="77"/>
                  </a:cubicBezTo>
                  <a:cubicBezTo>
                    <a:pt x="48" y="73"/>
                    <a:pt x="49" y="70"/>
                    <a:pt x="50" y="66"/>
                  </a:cubicBezTo>
                  <a:cubicBezTo>
                    <a:pt x="52" y="62"/>
                    <a:pt x="53" y="57"/>
                    <a:pt x="54" y="52"/>
                  </a:cubicBezTo>
                  <a:cubicBezTo>
                    <a:pt x="55" y="49"/>
                    <a:pt x="56" y="45"/>
                    <a:pt x="57" y="42"/>
                  </a:cubicBezTo>
                  <a:cubicBezTo>
                    <a:pt x="58" y="37"/>
                    <a:pt x="60" y="32"/>
                    <a:pt x="61" y="27"/>
                  </a:cubicBezTo>
                  <a:cubicBezTo>
                    <a:pt x="62" y="24"/>
                    <a:pt x="63" y="21"/>
                    <a:pt x="64" y="18"/>
                  </a:cubicBezTo>
                  <a:cubicBezTo>
                    <a:pt x="66" y="12"/>
                    <a:pt x="68" y="7"/>
                    <a:pt x="70" y="1"/>
                  </a:cubicBezTo>
                  <a:cubicBezTo>
                    <a:pt x="70" y="1"/>
                    <a:pt x="70" y="1"/>
                    <a:pt x="70" y="0"/>
                  </a:cubicBezTo>
                  <a:moveTo>
                    <a:pt x="71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2"/>
                    <a:pt x="69" y="4"/>
                    <a:pt x="69" y="6"/>
                  </a:cubicBezTo>
                  <a:cubicBezTo>
                    <a:pt x="67" y="13"/>
                    <a:pt x="65" y="19"/>
                    <a:pt x="63" y="26"/>
                  </a:cubicBezTo>
                  <a:cubicBezTo>
                    <a:pt x="60" y="35"/>
                    <a:pt x="58" y="44"/>
                    <a:pt x="56" y="53"/>
                  </a:cubicBezTo>
                  <a:cubicBezTo>
                    <a:pt x="54" y="59"/>
                    <a:pt x="52" y="66"/>
                    <a:pt x="51" y="73"/>
                  </a:cubicBezTo>
                  <a:cubicBezTo>
                    <a:pt x="49" y="82"/>
                    <a:pt x="47" y="91"/>
                    <a:pt x="45" y="100"/>
                  </a:cubicBezTo>
                  <a:cubicBezTo>
                    <a:pt x="43" y="107"/>
                    <a:pt x="42" y="114"/>
                    <a:pt x="41" y="121"/>
                  </a:cubicBezTo>
                  <a:cubicBezTo>
                    <a:pt x="39" y="131"/>
                    <a:pt x="37" y="140"/>
                    <a:pt x="35" y="150"/>
                  </a:cubicBezTo>
                  <a:cubicBezTo>
                    <a:pt x="34" y="156"/>
                    <a:pt x="33" y="163"/>
                    <a:pt x="32" y="170"/>
                  </a:cubicBezTo>
                  <a:cubicBezTo>
                    <a:pt x="30" y="180"/>
                    <a:pt x="29" y="191"/>
                    <a:pt x="27" y="201"/>
                  </a:cubicBezTo>
                  <a:cubicBezTo>
                    <a:pt x="27" y="207"/>
                    <a:pt x="26" y="213"/>
                    <a:pt x="25" y="219"/>
                  </a:cubicBezTo>
                  <a:cubicBezTo>
                    <a:pt x="24" y="230"/>
                    <a:pt x="23" y="241"/>
                    <a:pt x="21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43"/>
                    <a:pt x="24" y="234"/>
                    <a:pt x="25" y="225"/>
                  </a:cubicBezTo>
                  <a:cubicBezTo>
                    <a:pt x="26" y="218"/>
                    <a:pt x="27" y="212"/>
                    <a:pt x="28" y="205"/>
                  </a:cubicBezTo>
                  <a:cubicBezTo>
                    <a:pt x="29" y="195"/>
                    <a:pt x="30" y="185"/>
                    <a:pt x="32" y="176"/>
                  </a:cubicBezTo>
                  <a:cubicBezTo>
                    <a:pt x="33" y="169"/>
                    <a:pt x="34" y="162"/>
                    <a:pt x="35" y="156"/>
                  </a:cubicBezTo>
                  <a:cubicBezTo>
                    <a:pt x="37" y="146"/>
                    <a:pt x="38" y="137"/>
                    <a:pt x="40" y="127"/>
                  </a:cubicBezTo>
                  <a:cubicBezTo>
                    <a:pt x="41" y="121"/>
                    <a:pt x="43" y="114"/>
                    <a:pt x="44" y="108"/>
                  </a:cubicBezTo>
                  <a:cubicBezTo>
                    <a:pt x="46" y="98"/>
                    <a:pt x="48" y="88"/>
                    <a:pt x="51" y="79"/>
                  </a:cubicBezTo>
                  <a:cubicBezTo>
                    <a:pt x="52" y="73"/>
                    <a:pt x="53" y="67"/>
                    <a:pt x="55" y="61"/>
                  </a:cubicBezTo>
                  <a:cubicBezTo>
                    <a:pt x="57" y="50"/>
                    <a:pt x="60" y="40"/>
                    <a:pt x="63" y="29"/>
                  </a:cubicBezTo>
                  <a:cubicBezTo>
                    <a:pt x="64" y="24"/>
                    <a:pt x="65" y="20"/>
                    <a:pt x="67" y="15"/>
                  </a:cubicBezTo>
                  <a:cubicBezTo>
                    <a:pt x="68" y="10"/>
                    <a:pt x="70" y="5"/>
                    <a:pt x="71" y="0"/>
                  </a:cubicBezTo>
                  <a:moveTo>
                    <a:pt x="81" y="124"/>
                  </a:moveTo>
                  <a:cubicBezTo>
                    <a:pt x="81" y="121"/>
                    <a:pt x="79" y="119"/>
                    <a:pt x="76" y="118"/>
                  </a:cubicBezTo>
                  <a:cubicBezTo>
                    <a:pt x="78" y="112"/>
                    <a:pt x="80" y="106"/>
                    <a:pt x="82" y="100"/>
                  </a:cubicBezTo>
                  <a:cubicBezTo>
                    <a:pt x="83" y="98"/>
                    <a:pt x="84" y="96"/>
                    <a:pt x="85" y="93"/>
                  </a:cubicBezTo>
                  <a:cubicBezTo>
                    <a:pt x="86" y="89"/>
                    <a:pt x="88" y="85"/>
                    <a:pt x="89" y="81"/>
                  </a:cubicBezTo>
                  <a:cubicBezTo>
                    <a:pt x="90" y="81"/>
                    <a:pt x="91" y="82"/>
                    <a:pt x="92" y="82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93" y="83"/>
                    <a:pt x="93" y="84"/>
                    <a:pt x="93" y="85"/>
                  </a:cubicBezTo>
                  <a:cubicBezTo>
                    <a:pt x="93" y="87"/>
                    <a:pt x="93" y="89"/>
                    <a:pt x="94" y="91"/>
                  </a:cubicBezTo>
                  <a:cubicBezTo>
                    <a:pt x="94" y="93"/>
                    <a:pt x="94" y="95"/>
                    <a:pt x="94" y="98"/>
                  </a:cubicBezTo>
                  <a:cubicBezTo>
                    <a:pt x="94" y="99"/>
                    <a:pt x="94" y="100"/>
                    <a:pt x="94" y="101"/>
                  </a:cubicBezTo>
                  <a:cubicBezTo>
                    <a:pt x="95" y="106"/>
                    <a:pt x="95" y="111"/>
                    <a:pt x="96" y="117"/>
                  </a:cubicBezTo>
                  <a:cubicBezTo>
                    <a:pt x="91" y="117"/>
                    <a:pt x="88" y="120"/>
                    <a:pt x="87" y="124"/>
                  </a:cubicBezTo>
                  <a:cubicBezTo>
                    <a:pt x="87" y="124"/>
                    <a:pt x="86" y="124"/>
                    <a:pt x="86" y="124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4" y="124"/>
                    <a:pt x="83" y="124"/>
                    <a:pt x="81" y="124"/>
                  </a:cubicBezTo>
                  <a:moveTo>
                    <a:pt x="68" y="119"/>
                  </a:moveTo>
                  <a:cubicBezTo>
                    <a:pt x="69" y="118"/>
                    <a:pt x="69" y="118"/>
                    <a:pt x="69" y="118"/>
                  </a:cubicBezTo>
                  <a:cubicBezTo>
                    <a:pt x="71" y="112"/>
                    <a:pt x="74" y="106"/>
                    <a:pt x="77" y="100"/>
                  </a:cubicBezTo>
                  <a:cubicBezTo>
                    <a:pt x="78" y="98"/>
                    <a:pt x="79" y="96"/>
                    <a:pt x="80" y="94"/>
                  </a:cubicBezTo>
                  <a:cubicBezTo>
                    <a:pt x="83" y="90"/>
                    <a:pt x="85" y="85"/>
                    <a:pt x="88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4"/>
                    <a:pt x="86" y="88"/>
                    <a:pt x="84" y="92"/>
                  </a:cubicBezTo>
                  <a:cubicBezTo>
                    <a:pt x="83" y="95"/>
                    <a:pt x="82" y="98"/>
                    <a:pt x="81" y="100"/>
                  </a:cubicBezTo>
                  <a:cubicBezTo>
                    <a:pt x="79" y="106"/>
                    <a:pt x="77" y="112"/>
                    <a:pt x="75" y="118"/>
                  </a:cubicBezTo>
                  <a:cubicBezTo>
                    <a:pt x="74" y="118"/>
                    <a:pt x="73" y="117"/>
                    <a:pt x="73" y="117"/>
                  </a:cubicBezTo>
                  <a:cubicBezTo>
                    <a:pt x="71" y="117"/>
                    <a:pt x="70" y="118"/>
                    <a:pt x="68" y="119"/>
                  </a:cubicBezTo>
                  <a:moveTo>
                    <a:pt x="212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208" y="4"/>
                    <a:pt x="205" y="7"/>
                    <a:pt x="202" y="11"/>
                  </a:cubicBezTo>
                  <a:cubicBezTo>
                    <a:pt x="196" y="19"/>
                    <a:pt x="190" y="27"/>
                    <a:pt x="185" y="35"/>
                  </a:cubicBezTo>
                  <a:cubicBezTo>
                    <a:pt x="182" y="39"/>
                    <a:pt x="179" y="43"/>
                    <a:pt x="176" y="47"/>
                  </a:cubicBezTo>
                  <a:cubicBezTo>
                    <a:pt x="169" y="57"/>
                    <a:pt x="162" y="68"/>
                    <a:pt x="155" y="78"/>
                  </a:cubicBezTo>
                  <a:cubicBezTo>
                    <a:pt x="154" y="80"/>
                    <a:pt x="153" y="81"/>
                    <a:pt x="152" y="83"/>
                  </a:cubicBezTo>
                  <a:cubicBezTo>
                    <a:pt x="146" y="92"/>
                    <a:pt x="140" y="102"/>
                    <a:pt x="134" y="111"/>
                  </a:cubicBezTo>
                  <a:cubicBezTo>
                    <a:pt x="133" y="111"/>
                    <a:pt x="131" y="110"/>
                    <a:pt x="129" y="110"/>
                  </a:cubicBezTo>
                  <a:cubicBezTo>
                    <a:pt x="124" y="110"/>
                    <a:pt x="120" y="114"/>
                    <a:pt x="120" y="119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8" y="119"/>
                    <a:pt x="116" y="119"/>
                    <a:pt x="115" y="120"/>
                  </a:cubicBezTo>
                  <a:cubicBezTo>
                    <a:pt x="114" y="120"/>
                    <a:pt x="113" y="120"/>
                    <a:pt x="112" y="120"/>
                  </a:cubicBezTo>
                  <a:cubicBezTo>
                    <a:pt x="110" y="121"/>
                    <a:pt x="109" y="121"/>
                    <a:pt x="107" y="121"/>
                  </a:cubicBezTo>
                  <a:cubicBezTo>
                    <a:pt x="106" y="122"/>
                    <a:pt x="106" y="122"/>
                    <a:pt x="105" y="122"/>
                  </a:cubicBezTo>
                  <a:cubicBezTo>
                    <a:pt x="104" y="120"/>
                    <a:pt x="103" y="119"/>
                    <a:pt x="101" y="118"/>
                  </a:cubicBezTo>
                  <a:cubicBezTo>
                    <a:pt x="103" y="115"/>
                    <a:pt x="104" y="113"/>
                    <a:pt x="105" y="110"/>
                  </a:cubicBezTo>
                  <a:cubicBezTo>
                    <a:pt x="106" y="109"/>
                    <a:pt x="107" y="107"/>
                    <a:pt x="108" y="105"/>
                  </a:cubicBezTo>
                  <a:cubicBezTo>
                    <a:pt x="112" y="99"/>
                    <a:pt x="115" y="94"/>
                    <a:pt x="118" y="88"/>
                  </a:cubicBezTo>
                  <a:cubicBezTo>
                    <a:pt x="119" y="87"/>
                    <a:pt x="120" y="86"/>
                    <a:pt x="120" y="85"/>
                  </a:cubicBezTo>
                  <a:cubicBezTo>
                    <a:pt x="133" y="65"/>
                    <a:pt x="146" y="45"/>
                    <a:pt x="160" y="26"/>
                  </a:cubicBezTo>
                  <a:cubicBezTo>
                    <a:pt x="162" y="24"/>
                    <a:pt x="163" y="22"/>
                    <a:pt x="164" y="21"/>
                  </a:cubicBezTo>
                  <a:cubicBezTo>
                    <a:pt x="168" y="16"/>
                    <a:pt x="171" y="11"/>
                    <a:pt x="175" y="7"/>
                  </a:cubicBezTo>
                  <a:cubicBezTo>
                    <a:pt x="177" y="5"/>
                    <a:pt x="178" y="2"/>
                    <a:pt x="180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8" y="1"/>
                    <a:pt x="178" y="2"/>
                    <a:pt x="177" y="3"/>
                  </a:cubicBezTo>
                  <a:cubicBezTo>
                    <a:pt x="176" y="4"/>
                    <a:pt x="175" y="5"/>
                    <a:pt x="174" y="6"/>
                  </a:cubicBezTo>
                  <a:cubicBezTo>
                    <a:pt x="169" y="12"/>
                    <a:pt x="165" y="19"/>
                    <a:pt x="160" y="25"/>
                  </a:cubicBezTo>
                  <a:cubicBezTo>
                    <a:pt x="159" y="27"/>
                    <a:pt x="158" y="28"/>
                    <a:pt x="156" y="30"/>
                  </a:cubicBezTo>
                  <a:cubicBezTo>
                    <a:pt x="153" y="35"/>
                    <a:pt x="149" y="39"/>
                    <a:pt x="146" y="44"/>
                  </a:cubicBezTo>
                  <a:cubicBezTo>
                    <a:pt x="144" y="47"/>
                    <a:pt x="143" y="49"/>
                    <a:pt x="141" y="51"/>
                  </a:cubicBezTo>
                  <a:cubicBezTo>
                    <a:pt x="138" y="56"/>
                    <a:pt x="135" y="60"/>
                    <a:pt x="132" y="64"/>
                  </a:cubicBezTo>
                  <a:cubicBezTo>
                    <a:pt x="131" y="67"/>
                    <a:pt x="129" y="69"/>
                    <a:pt x="128" y="72"/>
                  </a:cubicBezTo>
                  <a:cubicBezTo>
                    <a:pt x="125" y="76"/>
                    <a:pt x="122" y="80"/>
                    <a:pt x="120" y="84"/>
                  </a:cubicBezTo>
                  <a:cubicBezTo>
                    <a:pt x="118" y="87"/>
                    <a:pt x="117" y="89"/>
                    <a:pt x="115" y="92"/>
                  </a:cubicBezTo>
                  <a:cubicBezTo>
                    <a:pt x="113" y="96"/>
                    <a:pt x="110" y="100"/>
                    <a:pt x="108" y="104"/>
                  </a:cubicBezTo>
                  <a:cubicBezTo>
                    <a:pt x="106" y="107"/>
                    <a:pt x="105" y="110"/>
                    <a:pt x="104" y="112"/>
                  </a:cubicBezTo>
                  <a:cubicBezTo>
                    <a:pt x="103" y="114"/>
                    <a:pt x="102" y="116"/>
                    <a:pt x="101" y="117"/>
                  </a:cubicBezTo>
                  <a:cubicBezTo>
                    <a:pt x="99" y="117"/>
                    <a:pt x="98" y="116"/>
                    <a:pt x="97" y="116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14"/>
                    <a:pt x="96" y="112"/>
                    <a:pt x="96" y="111"/>
                  </a:cubicBezTo>
                  <a:cubicBezTo>
                    <a:pt x="96" y="108"/>
                    <a:pt x="95" y="105"/>
                    <a:pt x="95" y="102"/>
                  </a:cubicBezTo>
                  <a:cubicBezTo>
                    <a:pt x="95" y="100"/>
                    <a:pt x="95" y="98"/>
                    <a:pt x="95" y="97"/>
                  </a:cubicBezTo>
                  <a:cubicBezTo>
                    <a:pt x="95" y="94"/>
                    <a:pt x="94" y="92"/>
                    <a:pt x="94" y="89"/>
                  </a:cubicBezTo>
                  <a:cubicBezTo>
                    <a:pt x="94" y="87"/>
                    <a:pt x="94" y="86"/>
                    <a:pt x="94" y="84"/>
                  </a:cubicBezTo>
                  <a:cubicBezTo>
                    <a:pt x="94" y="84"/>
                    <a:pt x="94" y="83"/>
                    <a:pt x="94" y="83"/>
                  </a:cubicBezTo>
                  <a:cubicBezTo>
                    <a:pt x="93" y="82"/>
                    <a:pt x="93" y="82"/>
                    <a:pt x="93" y="81"/>
                  </a:cubicBezTo>
                  <a:cubicBezTo>
                    <a:pt x="98" y="80"/>
                    <a:pt x="101" y="77"/>
                    <a:pt x="101" y="72"/>
                  </a:cubicBezTo>
                  <a:cubicBezTo>
                    <a:pt x="101" y="69"/>
                    <a:pt x="99" y="66"/>
                    <a:pt x="97" y="64"/>
                  </a:cubicBezTo>
                  <a:cubicBezTo>
                    <a:pt x="103" y="53"/>
                    <a:pt x="109" y="42"/>
                    <a:pt x="116" y="32"/>
                  </a:cubicBezTo>
                  <a:cubicBezTo>
                    <a:pt x="116" y="31"/>
                    <a:pt x="117" y="30"/>
                    <a:pt x="117" y="29"/>
                  </a:cubicBezTo>
                  <a:cubicBezTo>
                    <a:pt x="121" y="24"/>
                    <a:pt x="125" y="18"/>
                    <a:pt x="129" y="13"/>
                  </a:cubicBezTo>
                  <a:cubicBezTo>
                    <a:pt x="130" y="11"/>
                    <a:pt x="131" y="10"/>
                    <a:pt x="132" y="8"/>
                  </a:cubicBezTo>
                  <a:cubicBezTo>
                    <a:pt x="134" y="6"/>
                    <a:pt x="136" y="3"/>
                    <a:pt x="13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6" y="0"/>
                    <a:pt x="136" y="1"/>
                  </a:cubicBezTo>
                  <a:cubicBezTo>
                    <a:pt x="134" y="4"/>
                    <a:pt x="131" y="7"/>
                    <a:pt x="129" y="11"/>
                  </a:cubicBezTo>
                  <a:cubicBezTo>
                    <a:pt x="127" y="14"/>
                    <a:pt x="125" y="16"/>
                    <a:pt x="123" y="19"/>
                  </a:cubicBezTo>
                  <a:cubicBezTo>
                    <a:pt x="121" y="23"/>
                    <a:pt x="118" y="26"/>
                    <a:pt x="116" y="30"/>
                  </a:cubicBezTo>
                  <a:cubicBezTo>
                    <a:pt x="114" y="32"/>
                    <a:pt x="113" y="35"/>
                    <a:pt x="111" y="38"/>
                  </a:cubicBezTo>
                  <a:cubicBezTo>
                    <a:pt x="109" y="42"/>
                    <a:pt x="106" y="45"/>
                    <a:pt x="104" y="49"/>
                  </a:cubicBezTo>
                  <a:cubicBezTo>
                    <a:pt x="103" y="52"/>
                    <a:pt x="101" y="55"/>
                    <a:pt x="99" y="58"/>
                  </a:cubicBezTo>
                  <a:cubicBezTo>
                    <a:pt x="98" y="60"/>
                    <a:pt x="97" y="62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9" y="57"/>
                    <a:pt x="101" y="50"/>
                    <a:pt x="104" y="43"/>
                  </a:cubicBezTo>
                  <a:cubicBezTo>
                    <a:pt x="107" y="36"/>
                    <a:pt x="110" y="29"/>
                    <a:pt x="113" y="21"/>
                  </a:cubicBezTo>
                  <a:cubicBezTo>
                    <a:pt x="116" y="14"/>
                    <a:pt x="120" y="7"/>
                    <a:pt x="123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9" y="6"/>
                    <a:pt x="117" y="11"/>
                    <a:pt x="114" y="17"/>
                  </a:cubicBezTo>
                  <a:cubicBezTo>
                    <a:pt x="111" y="24"/>
                    <a:pt x="108" y="31"/>
                    <a:pt x="105" y="39"/>
                  </a:cubicBezTo>
                  <a:cubicBezTo>
                    <a:pt x="103" y="44"/>
                    <a:pt x="101" y="49"/>
                    <a:pt x="99" y="54"/>
                  </a:cubicBezTo>
                  <a:cubicBezTo>
                    <a:pt x="99" y="54"/>
                    <a:pt x="99" y="53"/>
                    <a:pt x="99" y="52"/>
                  </a:cubicBezTo>
                  <a:cubicBezTo>
                    <a:pt x="105" y="35"/>
                    <a:pt x="111" y="19"/>
                    <a:pt x="117" y="3"/>
                  </a:cubicBezTo>
                  <a:cubicBezTo>
                    <a:pt x="118" y="2"/>
                    <a:pt x="118" y="1"/>
                    <a:pt x="118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4"/>
                    <a:pt x="114" y="9"/>
                    <a:pt x="113" y="13"/>
                  </a:cubicBezTo>
                  <a:cubicBezTo>
                    <a:pt x="111" y="16"/>
                    <a:pt x="110" y="19"/>
                    <a:pt x="109" y="23"/>
                  </a:cubicBezTo>
                  <a:cubicBezTo>
                    <a:pt x="107" y="29"/>
                    <a:pt x="104" y="35"/>
                    <a:pt x="102" y="42"/>
                  </a:cubicBezTo>
                  <a:cubicBezTo>
                    <a:pt x="101" y="45"/>
                    <a:pt x="100" y="49"/>
                    <a:pt x="98" y="52"/>
                  </a:cubicBezTo>
                  <a:cubicBezTo>
                    <a:pt x="97" y="56"/>
                    <a:pt x="96" y="60"/>
                    <a:pt x="95" y="63"/>
                  </a:cubicBezTo>
                  <a:cubicBezTo>
                    <a:pt x="94" y="63"/>
                    <a:pt x="93" y="63"/>
                    <a:pt x="92" y="63"/>
                  </a:cubicBezTo>
                  <a:cubicBezTo>
                    <a:pt x="92" y="60"/>
                    <a:pt x="92" y="57"/>
                    <a:pt x="92" y="55"/>
                  </a:cubicBezTo>
                  <a:cubicBezTo>
                    <a:pt x="92" y="53"/>
                    <a:pt x="92" y="51"/>
                    <a:pt x="92" y="49"/>
                  </a:cubicBezTo>
                  <a:cubicBezTo>
                    <a:pt x="91" y="46"/>
                    <a:pt x="91" y="43"/>
                    <a:pt x="91" y="40"/>
                  </a:cubicBezTo>
                  <a:cubicBezTo>
                    <a:pt x="91" y="38"/>
                    <a:pt x="91" y="35"/>
                    <a:pt x="91" y="33"/>
                  </a:cubicBezTo>
                  <a:cubicBezTo>
                    <a:pt x="91" y="31"/>
                    <a:pt x="91" y="28"/>
                    <a:pt x="90" y="25"/>
                  </a:cubicBezTo>
                  <a:cubicBezTo>
                    <a:pt x="90" y="23"/>
                    <a:pt x="90" y="21"/>
                    <a:pt x="90" y="18"/>
                  </a:cubicBezTo>
                  <a:cubicBezTo>
                    <a:pt x="90" y="16"/>
                    <a:pt x="89" y="14"/>
                    <a:pt x="89" y="12"/>
                  </a:cubicBezTo>
                  <a:cubicBezTo>
                    <a:pt x="89" y="9"/>
                    <a:pt x="89" y="7"/>
                    <a:pt x="88" y="4"/>
                  </a:cubicBezTo>
                  <a:cubicBezTo>
                    <a:pt x="88" y="3"/>
                    <a:pt x="88" y="2"/>
                    <a:pt x="8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8" y="5"/>
                    <a:pt x="88" y="7"/>
                  </a:cubicBezTo>
                  <a:cubicBezTo>
                    <a:pt x="88" y="9"/>
                    <a:pt x="88" y="11"/>
                    <a:pt x="89" y="13"/>
                  </a:cubicBezTo>
                  <a:cubicBezTo>
                    <a:pt x="89" y="15"/>
                    <a:pt x="89" y="17"/>
                    <a:pt x="89" y="20"/>
                  </a:cubicBezTo>
                  <a:cubicBezTo>
                    <a:pt x="89" y="22"/>
                    <a:pt x="89" y="24"/>
                    <a:pt x="90" y="27"/>
                  </a:cubicBezTo>
                  <a:cubicBezTo>
                    <a:pt x="90" y="29"/>
                    <a:pt x="90" y="31"/>
                    <a:pt x="90" y="34"/>
                  </a:cubicBezTo>
                  <a:cubicBezTo>
                    <a:pt x="90" y="36"/>
                    <a:pt x="90" y="39"/>
                    <a:pt x="90" y="41"/>
                  </a:cubicBezTo>
                  <a:cubicBezTo>
                    <a:pt x="91" y="46"/>
                    <a:pt x="91" y="50"/>
                    <a:pt x="91" y="5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8"/>
                    <a:pt x="91" y="61"/>
                    <a:pt x="91" y="63"/>
                  </a:cubicBezTo>
                  <a:cubicBezTo>
                    <a:pt x="86" y="63"/>
                    <a:pt x="82" y="67"/>
                    <a:pt x="82" y="72"/>
                  </a:cubicBezTo>
                  <a:cubicBezTo>
                    <a:pt x="82" y="75"/>
                    <a:pt x="84" y="78"/>
                    <a:pt x="87" y="80"/>
                  </a:cubicBezTo>
                  <a:cubicBezTo>
                    <a:pt x="84" y="85"/>
                    <a:pt x="81" y="91"/>
                    <a:pt x="78" y="97"/>
                  </a:cubicBezTo>
                  <a:cubicBezTo>
                    <a:pt x="77" y="98"/>
                    <a:pt x="77" y="99"/>
                    <a:pt x="76" y="101"/>
                  </a:cubicBezTo>
                  <a:cubicBezTo>
                    <a:pt x="73" y="107"/>
                    <a:pt x="70" y="113"/>
                    <a:pt x="67" y="119"/>
                  </a:cubicBezTo>
                  <a:cubicBezTo>
                    <a:pt x="65" y="121"/>
                    <a:pt x="63" y="124"/>
                    <a:pt x="63" y="127"/>
                  </a:cubicBezTo>
                  <a:cubicBezTo>
                    <a:pt x="63" y="127"/>
                    <a:pt x="63" y="128"/>
                    <a:pt x="63" y="128"/>
                  </a:cubicBezTo>
                  <a:cubicBezTo>
                    <a:pt x="63" y="129"/>
                    <a:pt x="63" y="130"/>
                    <a:pt x="62" y="131"/>
                  </a:cubicBezTo>
                  <a:cubicBezTo>
                    <a:pt x="59" y="139"/>
                    <a:pt x="55" y="148"/>
                    <a:pt x="52" y="157"/>
                  </a:cubicBezTo>
                  <a:cubicBezTo>
                    <a:pt x="52" y="158"/>
                    <a:pt x="51" y="160"/>
                    <a:pt x="51" y="161"/>
                  </a:cubicBezTo>
                  <a:cubicBezTo>
                    <a:pt x="48" y="170"/>
                    <a:pt x="45" y="179"/>
                    <a:pt x="42" y="188"/>
                  </a:cubicBezTo>
                  <a:cubicBezTo>
                    <a:pt x="42" y="189"/>
                    <a:pt x="41" y="190"/>
                    <a:pt x="41" y="191"/>
                  </a:cubicBezTo>
                  <a:cubicBezTo>
                    <a:pt x="38" y="200"/>
                    <a:pt x="36" y="210"/>
                    <a:pt x="34" y="220"/>
                  </a:cubicBezTo>
                  <a:cubicBezTo>
                    <a:pt x="33" y="222"/>
                    <a:pt x="33" y="223"/>
                    <a:pt x="32" y="225"/>
                  </a:cubicBezTo>
                  <a:cubicBezTo>
                    <a:pt x="30" y="234"/>
                    <a:pt x="28" y="243"/>
                    <a:pt x="27" y="252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8" y="250"/>
                    <a:pt x="28" y="248"/>
                    <a:pt x="29" y="247"/>
                  </a:cubicBezTo>
                  <a:cubicBezTo>
                    <a:pt x="29" y="244"/>
                    <a:pt x="30" y="242"/>
                    <a:pt x="30" y="239"/>
                  </a:cubicBezTo>
                  <a:cubicBezTo>
                    <a:pt x="31" y="234"/>
                    <a:pt x="32" y="228"/>
                    <a:pt x="34" y="222"/>
                  </a:cubicBezTo>
                  <a:cubicBezTo>
                    <a:pt x="34" y="220"/>
                    <a:pt x="35" y="217"/>
                    <a:pt x="36" y="215"/>
                  </a:cubicBezTo>
                  <a:cubicBezTo>
                    <a:pt x="37" y="207"/>
                    <a:pt x="39" y="200"/>
                    <a:pt x="41" y="193"/>
                  </a:cubicBezTo>
                  <a:cubicBezTo>
                    <a:pt x="41" y="192"/>
                    <a:pt x="42" y="192"/>
                    <a:pt x="42" y="192"/>
                  </a:cubicBezTo>
                  <a:cubicBezTo>
                    <a:pt x="44" y="184"/>
                    <a:pt x="46" y="177"/>
                    <a:pt x="49" y="170"/>
                  </a:cubicBezTo>
                  <a:cubicBezTo>
                    <a:pt x="49" y="168"/>
                    <a:pt x="50" y="165"/>
                    <a:pt x="51" y="163"/>
                  </a:cubicBezTo>
                  <a:cubicBezTo>
                    <a:pt x="53" y="158"/>
                    <a:pt x="55" y="152"/>
                    <a:pt x="57" y="147"/>
                  </a:cubicBezTo>
                  <a:cubicBezTo>
                    <a:pt x="57" y="145"/>
                    <a:pt x="58" y="143"/>
                    <a:pt x="59" y="141"/>
                  </a:cubicBezTo>
                  <a:cubicBezTo>
                    <a:pt x="60" y="137"/>
                    <a:pt x="62" y="133"/>
                    <a:pt x="64" y="130"/>
                  </a:cubicBezTo>
                  <a:cubicBezTo>
                    <a:pt x="64" y="132"/>
                    <a:pt x="66" y="134"/>
                    <a:pt x="68" y="135"/>
                  </a:cubicBezTo>
                  <a:cubicBezTo>
                    <a:pt x="65" y="140"/>
                    <a:pt x="63" y="145"/>
                    <a:pt x="61" y="150"/>
                  </a:cubicBezTo>
                  <a:cubicBezTo>
                    <a:pt x="60" y="151"/>
                    <a:pt x="59" y="153"/>
                    <a:pt x="59" y="155"/>
                  </a:cubicBezTo>
                  <a:cubicBezTo>
                    <a:pt x="55" y="162"/>
                    <a:pt x="52" y="170"/>
                    <a:pt x="49" y="179"/>
                  </a:cubicBezTo>
                  <a:cubicBezTo>
                    <a:pt x="48" y="180"/>
                    <a:pt x="48" y="182"/>
                    <a:pt x="47" y="183"/>
                  </a:cubicBezTo>
                  <a:cubicBezTo>
                    <a:pt x="45" y="191"/>
                    <a:pt x="42" y="198"/>
                    <a:pt x="40" y="206"/>
                  </a:cubicBezTo>
                  <a:cubicBezTo>
                    <a:pt x="39" y="208"/>
                    <a:pt x="39" y="209"/>
                    <a:pt x="38" y="210"/>
                  </a:cubicBezTo>
                  <a:cubicBezTo>
                    <a:pt x="36" y="219"/>
                    <a:pt x="33" y="228"/>
                    <a:pt x="31" y="237"/>
                  </a:cubicBezTo>
                  <a:cubicBezTo>
                    <a:pt x="31" y="239"/>
                    <a:pt x="30" y="241"/>
                    <a:pt x="30" y="243"/>
                  </a:cubicBezTo>
                  <a:cubicBezTo>
                    <a:pt x="29" y="246"/>
                    <a:pt x="28" y="249"/>
                    <a:pt x="28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2"/>
                    <a:pt x="29" y="251"/>
                    <a:pt x="29" y="251"/>
                  </a:cubicBezTo>
                  <a:cubicBezTo>
                    <a:pt x="30" y="247"/>
                    <a:pt x="31" y="243"/>
                    <a:pt x="31" y="239"/>
                  </a:cubicBezTo>
                  <a:cubicBezTo>
                    <a:pt x="33" y="231"/>
                    <a:pt x="36" y="223"/>
                    <a:pt x="38" y="215"/>
                  </a:cubicBezTo>
                  <a:cubicBezTo>
                    <a:pt x="38" y="213"/>
                    <a:pt x="39" y="211"/>
                    <a:pt x="39" y="209"/>
                  </a:cubicBezTo>
                  <a:cubicBezTo>
                    <a:pt x="42" y="199"/>
                    <a:pt x="46" y="190"/>
                    <a:pt x="49" y="181"/>
                  </a:cubicBezTo>
                  <a:cubicBezTo>
                    <a:pt x="50" y="178"/>
                    <a:pt x="51" y="176"/>
                    <a:pt x="52" y="173"/>
                  </a:cubicBezTo>
                  <a:cubicBezTo>
                    <a:pt x="55" y="166"/>
                    <a:pt x="57" y="160"/>
                    <a:pt x="60" y="154"/>
                  </a:cubicBezTo>
                  <a:cubicBezTo>
                    <a:pt x="61" y="150"/>
                    <a:pt x="63" y="147"/>
                    <a:pt x="65" y="143"/>
                  </a:cubicBezTo>
                  <a:cubicBezTo>
                    <a:pt x="66" y="141"/>
                    <a:pt x="67" y="138"/>
                    <a:pt x="69" y="136"/>
                  </a:cubicBezTo>
                  <a:cubicBezTo>
                    <a:pt x="69" y="136"/>
                    <a:pt x="70" y="136"/>
                    <a:pt x="71" y="136"/>
                  </a:cubicBezTo>
                  <a:cubicBezTo>
                    <a:pt x="70" y="138"/>
                    <a:pt x="70" y="140"/>
                    <a:pt x="70" y="142"/>
                  </a:cubicBezTo>
                  <a:cubicBezTo>
                    <a:pt x="70" y="143"/>
                    <a:pt x="70" y="143"/>
                    <a:pt x="69" y="144"/>
                  </a:cubicBezTo>
                  <a:cubicBezTo>
                    <a:pt x="69" y="148"/>
                    <a:pt x="68" y="152"/>
                    <a:pt x="67" y="156"/>
                  </a:cubicBezTo>
                  <a:cubicBezTo>
                    <a:pt x="67" y="157"/>
                    <a:pt x="67" y="159"/>
                    <a:pt x="67" y="160"/>
                  </a:cubicBezTo>
                  <a:cubicBezTo>
                    <a:pt x="66" y="164"/>
                    <a:pt x="66" y="167"/>
                    <a:pt x="65" y="170"/>
                  </a:cubicBezTo>
                  <a:cubicBezTo>
                    <a:pt x="65" y="172"/>
                    <a:pt x="64" y="175"/>
                    <a:pt x="64" y="177"/>
                  </a:cubicBezTo>
                  <a:cubicBezTo>
                    <a:pt x="64" y="179"/>
                    <a:pt x="63" y="182"/>
                    <a:pt x="63" y="184"/>
                  </a:cubicBezTo>
                  <a:cubicBezTo>
                    <a:pt x="62" y="187"/>
                    <a:pt x="62" y="190"/>
                    <a:pt x="61" y="193"/>
                  </a:cubicBezTo>
                  <a:cubicBezTo>
                    <a:pt x="61" y="195"/>
                    <a:pt x="61" y="197"/>
                    <a:pt x="60" y="199"/>
                  </a:cubicBezTo>
                  <a:cubicBezTo>
                    <a:pt x="60" y="203"/>
                    <a:pt x="59" y="206"/>
                    <a:pt x="58" y="209"/>
                  </a:cubicBezTo>
                  <a:cubicBezTo>
                    <a:pt x="58" y="210"/>
                    <a:pt x="58" y="212"/>
                    <a:pt x="58" y="214"/>
                  </a:cubicBezTo>
                  <a:cubicBezTo>
                    <a:pt x="57" y="217"/>
                    <a:pt x="56" y="221"/>
                    <a:pt x="56" y="225"/>
                  </a:cubicBezTo>
                  <a:cubicBezTo>
                    <a:pt x="55" y="226"/>
                    <a:pt x="55" y="227"/>
                    <a:pt x="55" y="228"/>
                  </a:cubicBezTo>
                  <a:cubicBezTo>
                    <a:pt x="54" y="232"/>
                    <a:pt x="54" y="236"/>
                    <a:pt x="53" y="240"/>
                  </a:cubicBezTo>
                  <a:cubicBezTo>
                    <a:pt x="53" y="241"/>
                    <a:pt x="52" y="242"/>
                    <a:pt x="52" y="243"/>
                  </a:cubicBezTo>
                  <a:cubicBezTo>
                    <a:pt x="52" y="246"/>
                    <a:pt x="51" y="249"/>
                    <a:pt x="50" y="252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2" y="250"/>
                    <a:pt x="52" y="248"/>
                    <a:pt x="53" y="246"/>
                  </a:cubicBezTo>
                  <a:cubicBezTo>
                    <a:pt x="53" y="244"/>
                    <a:pt x="53" y="243"/>
                    <a:pt x="53" y="242"/>
                  </a:cubicBezTo>
                  <a:cubicBezTo>
                    <a:pt x="55" y="234"/>
                    <a:pt x="56" y="226"/>
                    <a:pt x="58" y="217"/>
                  </a:cubicBezTo>
                  <a:cubicBezTo>
                    <a:pt x="58" y="216"/>
                    <a:pt x="58" y="215"/>
                    <a:pt x="59" y="213"/>
                  </a:cubicBezTo>
                  <a:cubicBezTo>
                    <a:pt x="60" y="205"/>
                    <a:pt x="61" y="197"/>
                    <a:pt x="63" y="188"/>
                  </a:cubicBezTo>
                  <a:cubicBezTo>
                    <a:pt x="63" y="187"/>
                    <a:pt x="63" y="185"/>
                    <a:pt x="64" y="184"/>
                  </a:cubicBezTo>
                  <a:cubicBezTo>
                    <a:pt x="65" y="175"/>
                    <a:pt x="67" y="166"/>
                    <a:pt x="68" y="158"/>
                  </a:cubicBezTo>
                  <a:cubicBezTo>
                    <a:pt x="68" y="157"/>
                    <a:pt x="68" y="156"/>
                    <a:pt x="68" y="156"/>
                  </a:cubicBezTo>
                  <a:cubicBezTo>
                    <a:pt x="69" y="149"/>
                    <a:pt x="70" y="143"/>
                    <a:pt x="71" y="136"/>
                  </a:cubicBezTo>
                  <a:cubicBezTo>
                    <a:pt x="72" y="136"/>
                    <a:pt x="72" y="136"/>
                    <a:pt x="73" y="136"/>
                  </a:cubicBezTo>
                  <a:cubicBezTo>
                    <a:pt x="78" y="136"/>
                    <a:pt x="82" y="132"/>
                    <a:pt x="82" y="127"/>
                  </a:cubicBezTo>
                  <a:cubicBezTo>
                    <a:pt x="82" y="126"/>
                    <a:pt x="82" y="126"/>
                    <a:pt x="82" y="125"/>
                  </a:cubicBezTo>
                  <a:cubicBezTo>
                    <a:pt x="83" y="125"/>
                    <a:pt x="84" y="124"/>
                    <a:pt x="86" y="124"/>
                  </a:cubicBezTo>
                  <a:cubicBezTo>
                    <a:pt x="86" y="124"/>
                    <a:pt x="87" y="125"/>
                    <a:pt x="87" y="125"/>
                  </a:cubicBezTo>
                  <a:cubicBezTo>
                    <a:pt x="87" y="125"/>
                    <a:pt x="87" y="125"/>
                    <a:pt x="87" y="126"/>
                  </a:cubicBezTo>
                  <a:cubicBezTo>
                    <a:pt x="87" y="130"/>
                    <a:pt x="90" y="133"/>
                    <a:pt x="94" y="135"/>
                  </a:cubicBezTo>
                  <a:cubicBezTo>
                    <a:pt x="91" y="142"/>
                    <a:pt x="91" y="142"/>
                    <a:pt x="91" y="142"/>
                  </a:cubicBezTo>
                  <a:cubicBezTo>
                    <a:pt x="90" y="148"/>
                    <a:pt x="88" y="152"/>
                    <a:pt x="87" y="158"/>
                  </a:cubicBezTo>
                  <a:cubicBezTo>
                    <a:pt x="86" y="162"/>
                    <a:pt x="84" y="167"/>
                    <a:pt x="83" y="172"/>
                  </a:cubicBezTo>
                  <a:cubicBezTo>
                    <a:pt x="82" y="175"/>
                    <a:pt x="81" y="178"/>
                    <a:pt x="80" y="182"/>
                  </a:cubicBezTo>
                  <a:cubicBezTo>
                    <a:pt x="78" y="188"/>
                    <a:pt x="76" y="195"/>
                    <a:pt x="74" y="202"/>
                  </a:cubicBezTo>
                  <a:cubicBezTo>
                    <a:pt x="73" y="205"/>
                    <a:pt x="72" y="209"/>
                    <a:pt x="71" y="212"/>
                  </a:cubicBezTo>
                  <a:cubicBezTo>
                    <a:pt x="69" y="218"/>
                    <a:pt x="67" y="225"/>
                    <a:pt x="66" y="230"/>
                  </a:cubicBezTo>
                  <a:cubicBezTo>
                    <a:pt x="65" y="234"/>
                    <a:pt x="64" y="238"/>
                    <a:pt x="62" y="241"/>
                  </a:cubicBezTo>
                  <a:cubicBezTo>
                    <a:pt x="61" y="245"/>
                    <a:pt x="60" y="249"/>
                    <a:pt x="59" y="252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61" y="249"/>
                    <a:pt x="62" y="246"/>
                    <a:pt x="63" y="242"/>
                  </a:cubicBezTo>
                  <a:cubicBezTo>
                    <a:pt x="64" y="238"/>
                    <a:pt x="66" y="233"/>
                    <a:pt x="67" y="229"/>
                  </a:cubicBezTo>
                  <a:cubicBezTo>
                    <a:pt x="68" y="224"/>
                    <a:pt x="70" y="220"/>
                    <a:pt x="71" y="215"/>
                  </a:cubicBezTo>
                  <a:cubicBezTo>
                    <a:pt x="72" y="210"/>
                    <a:pt x="74" y="205"/>
                    <a:pt x="75" y="200"/>
                  </a:cubicBezTo>
                  <a:cubicBezTo>
                    <a:pt x="77" y="196"/>
                    <a:pt x="78" y="192"/>
                    <a:pt x="79" y="187"/>
                  </a:cubicBezTo>
                  <a:cubicBezTo>
                    <a:pt x="83" y="173"/>
                    <a:pt x="88" y="158"/>
                    <a:pt x="92" y="143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5" y="135"/>
                    <a:pt x="96" y="135"/>
                    <a:pt x="97" y="135"/>
                  </a:cubicBezTo>
                  <a:cubicBezTo>
                    <a:pt x="102" y="135"/>
                    <a:pt x="106" y="131"/>
                    <a:pt x="106" y="126"/>
                  </a:cubicBezTo>
                  <a:cubicBezTo>
                    <a:pt x="106" y="125"/>
                    <a:pt x="106" y="124"/>
                    <a:pt x="105" y="123"/>
                  </a:cubicBezTo>
                  <a:cubicBezTo>
                    <a:pt x="108" y="122"/>
                    <a:pt x="110" y="121"/>
                    <a:pt x="113" y="121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15" y="120"/>
                    <a:pt x="118" y="120"/>
                    <a:pt x="120" y="120"/>
                  </a:cubicBezTo>
                  <a:cubicBezTo>
                    <a:pt x="120" y="123"/>
                    <a:pt x="122" y="126"/>
                    <a:pt x="125" y="128"/>
                  </a:cubicBezTo>
                  <a:cubicBezTo>
                    <a:pt x="121" y="136"/>
                    <a:pt x="118" y="143"/>
                    <a:pt x="114" y="151"/>
                  </a:cubicBezTo>
                  <a:cubicBezTo>
                    <a:pt x="113" y="154"/>
                    <a:pt x="112" y="156"/>
                    <a:pt x="110" y="159"/>
                  </a:cubicBezTo>
                  <a:cubicBezTo>
                    <a:pt x="107" y="167"/>
                    <a:pt x="104" y="174"/>
                    <a:pt x="100" y="182"/>
                  </a:cubicBezTo>
                  <a:cubicBezTo>
                    <a:pt x="99" y="185"/>
                    <a:pt x="97" y="189"/>
                    <a:pt x="95" y="192"/>
                  </a:cubicBezTo>
                  <a:cubicBezTo>
                    <a:pt x="92" y="199"/>
                    <a:pt x="89" y="206"/>
                    <a:pt x="87" y="212"/>
                  </a:cubicBezTo>
                  <a:cubicBezTo>
                    <a:pt x="85" y="216"/>
                    <a:pt x="83" y="220"/>
                    <a:pt x="82" y="223"/>
                  </a:cubicBezTo>
                  <a:cubicBezTo>
                    <a:pt x="79" y="230"/>
                    <a:pt x="76" y="236"/>
                    <a:pt x="73" y="242"/>
                  </a:cubicBezTo>
                  <a:cubicBezTo>
                    <a:pt x="72" y="245"/>
                    <a:pt x="70" y="249"/>
                    <a:pt x="69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70" y="251"/>
                    <a:pt x="71" y="250"/>
                    <a:pt x="71" y="248"/>
                  </a:cubicBezTo>
                  <a:cubicBezTo>
                    <a:pt x="73" y="245"/>
                    <a:pt x="74" y="242"/>
                    <a:pt x="76" y="238"/>
                  </a:cubicBezTo>
                  <a:cubicBezTo>
                    <a:pt x="79" y="232"/>
                    <a:pt x="82" y="225"/>
                    <a:pt x="84" y="219"/>
                  </a:cubicBezTo>
                  <a:cubicBezTo>
                    <a:pt x="86" y="215"/>
                    <a:pt x="88" y="211"/>
                    <a:pt x="90" y="207"/>
                  </a:cubicBezTo>
                  <a:cubicBezTo>
                    <a:pt x="92" y="201"/>
                    <a:pt x="95" y="195"/>
                    <a:pt x="98" y="189"/>
                  </a:cubicBezTo>
                  <a:cubicBezTo>
                    <a:pt x="100" y="185"/>
                    <a:pt x="102" y="180"/>
                    <a:pt x="104" y="176"/>
                  </a:cubicBezTo>
                  <a:cubicBezTo>
                    <a:pt x="106" y="170"/>
                    <a:pt x="109" y="164"/>
                    <a:pt x="112" y="158"/>
                  </a:cubicBezTo>
                  <a:cubicBezTo>
                    <a:pt x="114" y="154"/>
                    <a:pt x="116" y="149"/>
                    <a:pt x="118" y="145"/>
                  </a:cubicBezTo>
                  <a:cubicBezTo>
                    <a:pt x="119" y="142"/>
                    <a:pt x="120" y="140"/>
                    <a:pt x="122" y="137"/>
                  </a:cubicBezTo>
                  <a:cubicBezTo>
                    <a:pt x="121" y="139"/>
                    <a:pt x="120" y="141"/>
                    <a:pt x="119" y="144"/>
                  </a:cubicBezTo>
                  <a:cubicBezTo>
                    <a:pt x="117" y="148"/>
                    <a:pt x="115" y="153"/>
                    <a:pt x="113" y="158"/>
                  </a:cubicBezTo>
                  <a:cubicBezTo>
                    <a:pt x="111" y="162"/>
                    <a:pt x="109" y="167"/>
                    <a:pt x="108" y="171"/>
                  </a:cubicBezTo>
                  <a:cubicBezTo>
                    <a:pt x="96" y="199"/>
                    <a:pt x="86" y="224"/>
                    <a:pt x="75" y="249"/>
                  </a:cubicBezTo>
                  <a:cubicBezTo>
                    <a:pt x="75" y="250"/>
                    <a:pt x="74" y="251"/>
                    <a:pt x="74" y="252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5" y="252"/>
                    <a:pt x="75" y="251"/>
                    <a:pt x="76" y="250"/>
                  </a:cubicBezTo>
                  <a:cubicBezTo>
                    <a:pt x="77" y="247"/>
                    <a:pt x="79" y="243"/>
                    <a:pt x="80" y="239"/>
                  </a:cubicBezTo>
                  <a:cubicBezTo>
                    <a:pt x="82" y="235"/>
                    <a:pt x="83" y="232"/>
                    <a:pt x="85" y="228"/>
                  </a:cubicBezTo>
                  <a:cubicBezTo>
                    <a:pt x="86" y="224"/>
                    <a:pt x="88" y="221"/>
                    <a:pt x="89" y="217"/>
                  </a:cubicBezTo>
                  <a:cubicBezTo>
                    <a:pt x="96" y="202"/>
                    <a:pt x="102" y="187"/>
                    <a:pt x="108" y="171"/>
                  </a:cubicBezTo>
                  <a:cubicBezTo>
                    <a:pt x="112" y="162"/>
                    <a:pt x="116" y="152"/>
                    <a:pt x="120" y="142"/>
                  </a:cubicBezTo>
                  <a:cubicBezTo>
                    <a:pt x="122" y="138"/>
                    <a:pt x="124" y="133"/>
                    <a:pt x="126" y="128"/>
                  </a:cubicBezTo>
                  <a:cubicBezTo>
                    <a:pt x="127" y="129"/>
                    <a:pt x="128" y="129"/>
                    <a:pt x="129" y="129"/>
                  </a:cubicBezTo>
                  <a:cubicBezTo>
                    <a:pt x="130" y="129"/>
                    <a:pt x="130" y="129"/>
                    <a:pt x="131" y="129"/>
                  </a:cubicBezTo>
                  <a:cubicBezTo>
                    <a:pt x="131" y="129"/>
                    <a:pt x="131" y="130"/>
                    <a:pt x="131" y="131"/>
                  </a:cubicBezTo>
                  <a:cubicBezTo>
                    <a:pt x="131" y="133"/>
                    <a:pt x="132" y="135"/>
                    <a:pt x="132" y="137"/>
                  </a:cubicBezTo>
                  <a:cubicBezTo>
                    <a:pt x="133" y="141"/>
                    <a:pt x="133" y="145"/>
                    <a:pt x="134" y="148"/>
                  </a:cubicBezTo>
                  <a:cubicBezTo>
                    <a:pt x="134" y="151"/>
                    <a:pt x="134" y="153"/>
                    <a:pt x="135" y="155"/>
                  </a:cubicBezTo>
                  <a:cubicBezTo>
                    <a:pt x="136" y="160"/>
                    <a:pt x="136" y="165"/>
                    <a:pt x="137" y="170"/>
                  </a:cubicBezTo>
                  <a:cubicBezTo>
                    <a:pt x="137" y="171"/>
                    <a:pt x="137" y="172"/>
                    <a:pt x="137" y="173"/>
                  </a:cubicBezTo>
                  <a:cubicBezTo>
                    <a:pt x="138" y="177"/>
                    <a:pt x="138" y="180"/>
                    <a:pt x="139" y="183"/>
                  </a:cubicBezTo>
                  <a:cubicBezTo>
                    <a:pt x="134" y="184"/>
                    <a:pt x="131" y="188"/>
                    <a:pt x="131" y="192"/>
                  </a:cubicBezTo>
                  <a:cubicBezTo>
                    <a:pt x="131" y="195"/>
                    <a:pt x="132" y="198"/>
                    <a:pt x="134" y="199"/>
                  </a:cubicBezTo>
                  <a:cubicBezTo>
                    <a:pt x="130" y="204"/>
                    <a:pt x="127" y="208"/>
                    <a:pt x="124" y="212"/>
                  </a:cubicBezTo>
                  <a:cubicBezTo>
                    <a:pt x="122" y="214"/>
                    <a:pt x="121" y="215"/>
                    <a:pt x="119" y="217"/>
                  </a:cubicBezTo>
                  <a:cubicBezTo>
                    <a:pt x="116" y="222"/>
                    <a:pt x="112" y="226"/>
                    <a:pt x="109" y="231"/>
                  </a:cubicBezTo>
                  <a:cubicBezTo>
                    <a:pt x="107" y="233"/>
                    <a:pt x="105" y="235"/>
                    <a:pt x="104" y="238"/>
                  </a:cubicBezTo>
                  <a:cubicBezTo>
                    <a:pt x="101" y="242"/>
                    <a:pt x="98" y="246"/>
                    <a:pt x="95" y="250"/>
                  </a:cubicBezTo>
                  <a:cubicBezTo>
                    <a:pt x="94" y="251"/>
                    <a:pt x="93" y="251"/>
                    <a:pt x="93" y="252"/>
                  </a:cubicBezTo>
                  <a:cubicBezTo>
                    <a:pt x="93" y="252"/>
                    <a:pt x="93" y="252"/>
                    <a:pt x="93" y="252"/>
                  </a:cubicBezTo>
                  <a:cubicBezTo>
                    <a:pt x="94" y="252"/>
                    <a:pt x="94" y="252"/>
                    <a:pt x="94" y="251"/>
                  </a:cubicBezTo>
                  <a:cubicBezTo>
                    <a:pt x="103" y="239"/>
                    <a:pt x="113" y="226"/>
                    <a:pt x="124" y="213"/>
                  </a:cubicBezTo>
                  <a:cubicBezTo>
                    <a:pt x="125" y="212"/>
                    <a:pt x="125" y="211"/>
                    <a:pt x="126" y="210"/>
                  </a:cubicBezTo>
                  <a:cubicBezTo>
                    <a:pt x="129" y="207"/>
                    <a:pt x="132" y="203"/>
                    <a:pt x="135" y="200"/>
                  </a:cubicBezTo>
                  <a:cubicBezTo>
                    <a:pt x="136" y="201"/>
                    <a:pt x="137" y="201"/>
                    <a:pt x="139" y="202"/>
                  </a:cubicBezTo>
                  <a:cubicBezTo>
                    <a:pt x="138" y="206"/>
                    <a:pt x="138" y="211"/>
                    <a:pt x="137" y="215"/>
                  </a:cubicBezTo>
                  <a:cubicBezTo>
                    <a:pt x="137" y="216"/>
                    <a:pt x="137" y="216"/>
                    <a:pt x="137" y="216"/>
                  </a:cubicBezTo>
                  <a:cubicBezTo>
                    <a:pt x="136" y="223"/>
                    <a:pt x="136" y="230"/>
                    <a:pt x="135" y="236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34" y="242"/>
                    <a:pt x="133" y="247"/>
                    <a:pt x="133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47"/>
                    <a:pt x="135" y="242"/>
                    <a:pt x="136" y="237"/>
                  </a:cubicBezTo>
                  <a:cubicBezTo>
                    <a:pt x="136" y="236"/>
                    <a:pt x="136" y="236"/>
                    <a:pt x="136" y="236"/>
                  </a:cubicBezTo>
                  <a:cubicBezTo>
                    <a:pt x="136" y="231"/>
                    <a:pt x="137" y="226"/>
                    <a:pt x="137" y="220"/>
                  </a:cubicBezTo>
                  <a:cubicBezTo>
                    <a:pt x="138" y="214"/>
                    <a:pt x="139" y="208"/>
                    <a:pt x="140" y="202"/>
                  </a:cubicBezTo>
                  <a:cubicBezTo>
                    <a:pt x="140" y="202"/>
                    <a:pt x="140" y="202"/>
                    <a:pt x="140" y="202"/>
                  </a:cubicBezTo>
                  <a:cubicBezTo>
                    <a:pt x="145" y="202"/>
                    <a:pt x="150" y="198"/>
                    <a:pt x="150" y="192"/>
                  </a:cubicBezTo>
                  <a:cubicBezTo>
                    <a:pt x="150" y="192"/>
                    <a:pt x="149" y="191"/>
                    <a:pt x="149" y="190"/>
                  </a:cubicBezTo>
                  <a:cubicBezTo>
                    <a:pt x="150" y="189"/>
                    <a:pt x="150" y="189"/>
                    <a:pt x="151" y="189"/>
                  </a:cubicBezTo>
                  <a:cubicBezTo>
                    <a:pt x="153" y="188"/>
                    <a:pt x="155" y="187"/>
                    <a:pt x="158" y="187"/>
                  </a:cubicBezTo>
                  <a:cubicBezTo>
                    <a:pt x="162" y="185"/>
                    <a:pt x="166" y="184"/>
                    <a:pt x="171" y="183"/>
                  </a:cubicBezTo>
                  <a:cubicBezTo>
                    <a:pt x="173" y="183"/>
                    <a:pt x="175" y="182"/>
                    <a:pt x="176" y="182"/>
                  </a:cubicBezTo>
                  <a:cubicBezTo>
                    <a:pt x="181" y="181"/>
                    <a:pt x="186" y="181"/>
                    <a:pt x="191" y="180"/>
                  </a:cubicBezTo>
                  <a:cubicBezTo>
                    <a:pt x="193" y="180"/>
                    <a:pt x="195" y="180"/>
                    <a:pt x="196" y="179"/>
                  </a:cubicBezTo>
                  <a:cubicBezTo>
                    <a:pt x="202" y="179"/>
                    <a:pt x="209" y="179"/>
                    <a:pt x="215" y="179"/>
                  </a:cubicBezTo>
                  <a:cubicBezTo>
                    <a:pt x="216" y="179"/>
                    <a:pt x="217" y="178"/>
                    <a:pt x="217" y="178"/>
                  </a:cubicBezTo>
                  <a:cubicBezTo>
                    <a:pt x="222" y="178"/>
                    <a:pt x="227" y="179"/>
                    <a:pt x="233" y="179"/>
                  </a:cubicBezTo>
                  <a:cubicBezTo>
                    <a:pt x="234" y="179"/>
                    <a:pt x="235" y="179"/>
                    <a:pt x="236" y="179"/>
                  </a:cubicBezTo>
                  <a:cubicBezTo>
                    <a:pt x="240" y="179"/>
                    <a:pt x="244" y="180"/>
                    <a:pt x="249" y="180"/>
                  </a:cubicBezTo>
                  <a:cubicBezTo>
                    <a:pt x="250" y="180"/>
                    <a:pt x="250" y="181"/>
                    <a:pt x="251" y="181"/>
                  </a:cubicBezTo>
                  <a:cubicBezTo>
                    <a:pt x="251" y="180"/>
                    <a:pt x="251" y="180"/>
                    <a:pt x="251" y="180"/>
                  </a:cubicBezTo>
                  <a:cubicBezTo>
                    <a:pt x="250" y="180"/>
                    <a:pt x="250" y="180"/>
                    <a:pt x="249" y="180"/>
                  </a:cubicBezTo>
                  <a:cubicBezTo>
                    <a:pt x="245" y="179"/>
                    <a:pt x="241" y="179"/>
                    <a:pt x="238" y="179"/>
                  </a:cubicBezTo>
                  <a:cubicBezTo>
                    <a:pt x="236" y="178"/>
                    <a:pt x="234" y="178"/>
                    <a:pt x="233" y="178"/>
                  </a:cubicBezTo>
                  <a:cubicBezTo>
                    <a:pt x="228" y="178"/>
                    <a:pt x="222" y="178"/>
                    <a:pt x="217" y="178"/>
                  </a:cubicBezTo>
                  <a:cubicBezTo>
                    <a:pt x="217" y="178"/>
                    <a:pt x="217" y="178"/>
                    <a:pt x="217" y="178"/>
                  </a:cubicBezTo>
                  <a:cubicBezTo>
                    <a:pt x="210" y="178"/>
                    <a:pt x="203" y="178"/>
                    <a:pt x="196" y="179"/>
                  </a:cubicBezTo>
                  <a:cubicBezTo>
                    <a:pt x="194" y="179"/>
                    <a:pt x="192" y="179"/>
                    <a:pt x="190" y="179"/>
                  </a:cubicBezTo>
                  <a:cubicBezTo>
                    <a:pt x="185" y="180"/>
                    <a:pt x="181" y="180"/>
                    <a:pt x="177" y="181"/>
                  </a:cubicBezTo>
                  <a:cubicBezTo>
                    <a:pt x="174" y="182"/>
                    <a:pt x="171" y="182"/>
                    <a:pt x="169" y="183"/>
                  </a:cubicBezTo>
                  <a:cubicBezTo>
                    <a:pt x="165" y="184"/>
                    <a:pt x="161" y="185"/>
                    <a:pt x="158" y="186"/>
                  </a:cubicBezTo>
                  <a:cubicBezTo>
                    <a:pt x="155" y="186"/>
                    <a:pt x="153" y="188"/>
                    <a:pt x="150" y="188"/>
                  </a:cubicBezTo>
                  <a:cubicBezTo>
                    <a:pt x="150" y="189"/>
                    <a:pt x="149" y="189"/>
                    <a:pt x="149" y="189"/>
                  </a:cubicBezTo>
                  <a:cubicBezTo>
                    <a:pt x="148" y="187"/>
                    <a:pt x="147" y="186"/>
                    <a:pt x="145" y="185"/>
                  </a:cubicBezTo>
                  <a:cubicBezTo>
                    <a:pt x="147" y="182"/>
                    <a:pt x="148" y="179"/>
                    <a:pt x="150" y="176"/>
                  </a:cubicBezTo>
                  <a:cubicBezTo>
                    <a:pt x="160" y="159"/>
                    <a:pt x="171" y="141"/>
                    <a:pt x="181" y="123"/>
                  </a:cubicBezTo>
                  <a:cubicBezTo>
                    <a:pt x="201" y="90"/>
                    <a:pt x="221" y="56"/>
                    <a:pt x="242" y="20"/>
                  </a:cubicBezTo>
                  <a:cubicBezTo>
                    <a:pt x="245" y="15"/>
                    <a:pt x="248" y="10"/>
                    <a:pt x="251" y="4"/>
                  </a:cubicBezTo>
                  <a:cubicBezTo>
                    <a:pt x="251" y="3"/>
                    <a:pt x="251" y="3"/>
                    <a:pt x="251" y="3"/>
                  </a:cubicBezTo>
                  <a:cubicBezTo>
                    <a:pt x="250" y="5"/>
                    <a:pt x="248" y="8"/>
                    <a:pt x="247" y="10"/>
                  </a:cubicBezTo>
                  <a:cubicBezTo>
                    <a:pt x="245" y="13"/>
                    <a:pt x="243" y="17"/>
                    <a:pt x="241" y="20"/>
                  </a:cubicBezTo>
                  <a:cubicBezTo>
                    <a:pt x="235" y="30"/>
                    <a:pt x="229" y="40"/>
                    <a:pt x="223" y="50"/>
                  </a:cubicBezTo>
                  <a:cubicBezTo>
                    <a:pt x="222" y="51"/>
                    <a:pt x="221" y="53"/>
                    <a:pt x="220" y="55"/>
                  </a:cubicBezTo>
                  <a:cubicBezTo>
                    <a:pt x="214" y="66"/>
                    <a:pt x="207" y="78"/>
                    <a:pt x="200" y="89"/>
                  </a:cubicBezTo>
                  <a:cubicBezTo>
                    <a:pt x="200" y="89"/>
                    <a:pt x="200" y="89"/>
                    <a:pt x="200" y="89"/>
                  </a:cubicBezTo>
                  <a:cubicBezTo>
                    <a:pt x="194" y="100"/>
                    <a:pt x="187" y="112"/>
                    <a:pt x="181" y="122"/>
                  </a:cubicBezTo>
                  <a:cubicBezTo>
                    <a:pt x="173" y="136"/>
                    <a:pt x="166" y="148"/>
                    <a:pt x="158" y="161"/>
                  </a:cubicBezTo>
                  <a:cubicBezTo>
                    <a:pt x="154" y="169"/>
                    <a:pt x="149" y="176"/>
                    <a:pt x="144" y="184"/>
                  </a:cubicBezTo>
                  <a:cubicBezTo>
                    <a:pt x="143" y="184"/>
                    <a:pt x="142" y="183"/>
                    <a:pt x="140" y="18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80"/>
                    <a:pt x="139" y="176"/>
                    <a:pt x="138" y="173"/>
                  </a:cubicBezTo>
                  <a:cubicBezTo>
                    <a:pt x="138" y="169"/>
                    <a:pt x="137" y="164"/>
                    <a:pt x="136" y="160"/>
                  </a:cubicBezTo>
                  <a:cubicBezTo>
                    <a:pt x="136" y="158"/>
                    <a:pt x="136" y="156"/>
                    <a:pt x="136" y="154"/>
                  </a:cubicBezTo>
                  <a:cubicBezTo>
                    <a:pt x="134" y="146"/>
                    <a:pt x="133" y="137"/>
                    <a:pt x="131" y="129"/>
                  </a:cubicBezTo>
                  <a:cubicBezTo>
                    <a:pt x="136" y="128"/>
                    <a:pt x="139" y="124"/>
                    <a:pt x="139" y="120"/>
                  </a:cubicBezTo>
                  <a:cubicBezTo>
                    <a:pt x="139" y="116"/>
                    <a:pt x="137" y="114"/>
                    <a:pt x="135" y="112"/>
                  </a:cubicBezTo>
                  <a:cubicBezTo>
                    <a:pt x="141" y="102"/>
                    <a:pt x="146" y="93"/>
                    <a:pt x="153" y="83"/>
                  </a:cubicBezTo>
                  <a:cubicBezTo>
                    <a:pt x="154" y="81"/>
                    <a:pt x="156" y="78"/>
                    <a:pt x="158" y="76"/>
                  </a:cubicBezTo>
                  <a:cubicBezTo>
                    <a:pt x="164" y="66"/>
                    <a:pt x="170" y="57"/>
                    <a:pt x="177" y="47"/>
                  </a:cubicBezTo>
                  <a:cubicBezTo>
                    <a:pt x="180" y="43"/>
                    <a:pt x="183" y="39"/>
                    <a:pt x="186" y="35"/>
                  </a:cubicBezTo>
                  <a:cubicBezTo>
                    <a:pt x="191" y="27"/>
                    <a:pt x="197" y="19"/>
                    <a:pt x="203" y="11"/>
                  </a:cubicBezTo>
                  <a:cubicBezTo>
                    <a:pt x="206" y="8"/>
                    <a:pt x="209" y="4"/>
                    <a:pt x="212" y="0"/>
                  </a:cubicBezTo>
                  <a:moveTo>
                    <a:pt x="696" y="0"/>
                  </a:moveTo>
                  <a:cubicBezTo>
                    <a:pt x="694" y="0"/>
                    <a:pt x="694" y="0"/>
                    <a:pt x="694" y="0"/>
                  </a:cubicBezTo>
                  <a:cubicBezTo>
                    <a:pt x="687" y="4"/>
                    <a:pt x="680" y="9"/>
                    <a:pt x="672" y="13"/>
                  </a:cubicBezTo>
                  <a:cubicBezTo>
                    <a:pt x="665" y="17"/>
                    <a:pt x="658" y="21"/>
                    <a:pt x="651" y="26"/>
                  </a:cubicBezTo>
                  <a:cubicBezTo>
                    <a:pt x="640" y="32"/>
                    <a:pt x="630" y="38"/>
                    <a:pt x="619" y="44"/>
                  </a:cubicBezTo>
                  <a:cubicBezTo>
                    <a:pt x="612" y="48"/>
                    <a:pt x="606" y="52"/>
                    <a:pt x="599" y="56"/>
                  </a:cubicBezTo>
                  <a:cubicBezTo>
                    <a:pt x="589" y="62"/>
                    <a:pt x="580" y="67"/>
                    <a:pt x="571" y="73"/>
                  </a:cubicBezTo>
                  <a:cubicBezTo>
                    <a:pt x="563" y="78"/>
                    <a:pt x="556" y="82"/>
                    <a:pt x="548" y="87"/>
                  </a:cubicBezTo>
                  <a:cubicBezTo>
                    <a:pt x="540" y="92"/>
                    <a:pt x="532" y="97"/>
                    <a:pt x="524" y="101"/>
                  </a:cubicBezTo>
                  <a:cubicBezTo>
                    <a:pt x="517" y="106"/>
                    <a:pt x="510" y="110"/>
                    <a:pt x="503" y="114"/>
                  </a:cubicBezTo>
                  <a:cubicBezTo>
                    <a:pt x="503" y="115"/>
                    <a:pt x="503" y="115"/>
                    <a:pt x="503" y="115"/>
                  </a:cubicBezTo>
                  <a:cubicBezTo>
                    <a:pt x="504" y="115"/>
                    <a:pt x="505" y="114"/>
                    <a:pt x="505" y="114"/>
                  </a:cubicBezTo>
                  <a:cubicBezTo>
                    <a:pt x="520" y="105"/>
                    <a:pt x="534" y="96"/>
                    <a:pt x="548" y="88"/>
                  </a:cubicBezTo>
                  <a:cubicBezTo>
                    <a:pt x="551" y="86"/>
                    <a:pt x="555" y="84"/>
                    <a:pt x="558" y="82"/>
                  </a:cubicBezTo>
                  <a:cubicBezTo>
                    <a:pt x="571" y="74"/>
                    <a:pt x="585" y="65"/>
                    <a:pt x="599" y="57"/>
                  </a:cubicBezTo>
                  <a:cubicBezTo>
                    <a:pt x="602" y="55"/>
                    <a:pt x="605" y="54"/>
                    <a:pt x="607" y="52"/>
                  </a:cubicBezTo>
                  <a:cubicBezTo>
                    <a:pt x="622" y="44"/>
                    <a:pt x="636" y="35"/>
                    <a:pt x="651" y="26"/>
                  </a:cubicBezTo>
                  <a:cubicBezTo>
                    <a:pt x="654" y="25"/>
                    <a:pt x="657" y="23"/>
                    <a:pt x="659" y="21"/>
                  </a:cubicBezTo>
                  <a:cubicBezTo>
                    <a:pt x="672" y="14"/>
                    <a:pt x="684" y="7"/>
                    <a:pt x="696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685" y="1920"/>
              <a:ext cx="2877" cy="1326"/>
            </a:xfrm>
            <a:custGeom>
              <a:rect b="b" l="l" r="r" t="t"/>
              <a:pathLst>
                <a:path extrusionOk="0" h="696" w="1510">
                  <a:moveTo>
                    <a:pt x="1437" y="506"/>
                  </a:moveTo>
                  <a:cubicBezTo>
                    <a:pt x="1436" y="506"/>
                    <a:pt x="1436" y="506"/>
                    <a:pt x="1436" y="506"/>
                  </a:cubicBezTo>
                  <a:cubicBezTo>
                    <a:pt x="1440" y="515"/>
                    <a:pt x="1444" y="525"/>
                    <a:pt x="1447" y="534"/>
                  </a:cubicBezTo>
                  <a:cubicBezTo>
                    <a:pt x="1454" y="552"/>
                    <a:pt x="1461" y="569"/>
                    <a:pt x="1467" y="587"/>
                  </a:cubicBezTo>
                  <a:cubicBezTo>
                    <a:pt x="1474" y="604"/>
                    <a:pt x="1481" y="621"/>
                    <a:pt x="1487" y="638"/>
                  </a:cubicBezTo>
                  <a:cubicBezTo>
                    <a:pt x="1488" y="639"/>
                    <a:pt x="1488" y="640"/>
                    <a:pt x="1489" y="641"/>
                  </a:cubicBezTo>
                  <a:cubicBezTo>
                    <a:pt x="1496" y="660"/>
                    <a:pt x="1503" y="678"/>
                    <a:pt x="1510" y="696"/>
                  </a:cubicBezTo>
                  <a:cubicBezTo>
                    <a:pt x="1510" y="693"/>
                    <a:pt x="1510" y="693"/>
                    <a:pt x="1510" y="693"/>
                  </a:cubicBezTo>
                  <a:cubicBezTo>
                    <a:pt x="1507" y="685"/>
                    <a:pt x="1503" y="676"/>
                    <a:pt x="1500" y="668"/>
                  </a:cubicBezTo>
                  <a:cubicBezTo>
                    <a:pt x="1500" y="667"/>
                    <a:pt x="1500" y="667"/>
                    <a:pt x="1500" y="667"/>
                  </a:cubicBezTo>
                  <a:cubicBezTo>
                    <a:pt x="1479" y="616"/>
                    <a:pt x="1459" y="562"/>
                    <a:pt x="1437" y="506"/>
                  </a:cubicBezTo>
                  <a:moveTo>
                    <a:pt x="753" y="456"/>
                  </a:moveTo>
                  <a:cubicBezTo>
                    <a:pt x="748" y="459"/>
                    <a:pt x="743" y="461"/>
                    <a:pt x="737" y="464"/>
                  </a:cubicBezTo>
                  <a:cubicBezTo>
                    <a:pt x="734" y="465"/>
                    <a:pt x="731" y="466"/>
                    <a:pt x="728" y="468"/>
                  </a:cubicBezTo>
                  <a:cubicBezTo>
                    <a:pt x="721" y="471"/>
                    <a:pt x="713" y="474"/>
                    <a:pt x="705" y="478"/>
                  </a:cubicBezTo>
                  <a:cubicBezTo>
                    <a:pt x="701" y="479"/>
                    <a:pt x="697" y="481"/>
                    <a:pt x="693" y="482"/>
                  </a:cubicBezTo>
                  <a:cubicBezTo>
                    <a:pt x="687" y="485"/>
                    <a:pt x="680" y="488"/>
                    <a:pt x="674" y="490"/>
                  </a:cubicBezTo>
                  <a:cubicBezTo>
                    <a:pt x="669" y="492"/>
                    <a:pt x="664" y="494"/>
                    <a:pt x="659" y="495"/>
                  </a:cubicBezTo>
                  <a:cubicBezTo>
                    <a:pt x="654" y="497"/>
                    <a:pt x="649" y="499"/>
                    <a:pt x="644" y="501"/>
                  </a:cubicBezTo>
                  <a:cubicBezTo>
                    <a:pt x="639" y="503"/>
                    <a:pt x="635" y="504"/>
                    <a:pt x="630" y="506"/>
                  </a:cubicBezTo>
                  <a:cubicBezTo>
                    <a:pt x="633" y="506"/>
                    <a:pt x="633" y="506"/>
                    <a:pt x="633" y="506"/>
                  </a:cubicBezTo>
                  <a:cubicBezTo>
                    <a:pt x="637" y="504"/>
                    <a:pt x="640" y="503"/>
                    <a:pt x="644" y="502"/>
                  </a:cubicBezTo>
                  <a:cubicBezTo>
                    <a:pt x="649" y="500"/>
                    <a:pt x="655" y="498"/>
                    <a:pt x="660" y="496"/>
                  </a:cubicBezTo>
                  <a:cubicBezTo>
                    <a:pt x="665" y="494"/>
                    <a:pt x="670" y="493"/>
                    <a:pt x="674" y="491"/>
                  </a:cubicBezTo>
                  <a:cubicBezTo>
                    <a:pt x="683" y="487"/>
                    <a:pt x="692" y="484"/>
                    <a:pt x="701" y="480"/>
                  </a:cubicBezTo>
                  <a:cubicBezTo>
                    <a:pt x="703" y="479"/>
                    <a:pt x="704" y="479"/>
                    <a:pt x="706" y="478"/>
                  </a:cubicBezTo>
                  <a:cubicBezTo>
                    <a:pt x="721" y="472"/>
                    <a:pt x="737" y="465"/>
                    <a:pt x="753" y="457"/>
                  </a:cubicBezTo>
                  <a:cubicBezTo>
                    <a:pt x="753" y="456"/>
                    <a:pt x="753" y="456"/>
                    <a:pt x="753" y="456"/>
                  </a:cubicBezTo>
                  <a:moveTo>
                    <a:pt x="477" y="253"/>
                  </a:moveTo>
                  <a:cubicBezTo>
                    <a:pt x="476" y="253"/>
                    <a:pt x="476" y="253"/>
                    <a:pt x="476" y="253"/>
                  </a:cubicBezTo>
                  <a:cubicBezTo>
                    <a:pt x="474" y="255"/>
                    <a:pt x="472" y="258"/>
                    <a:pt x="470" y="260"/>
                  </a:cubicBezTo>
                  <a:cubicBezTo>
                    <a:pt x="469" y="261"/>
                    <a:pt x="469" y="261"/>
                    <a:pt x="468" y="262"/>
                  </a:cubicBezTo>
                  <a:cubicBezTo>
                    <a:pt x="463" y="268"/>
                    <a:pt x="457" y="274"/>
                    <a:pt x="452" y="280"/>
                  </a:cubicBezTo>
                  <a:cubicBezTo>
                    <a:pt x="450" y="282"/>
                    <a:pt x="449" y="284"/>
                    <a:pt x="447" y="285"/>
                  </a:cubicBezTo>
                  <a:cubicBezTo>
                    <a:pt x="442" y="290"/>
                    <a:pt x="438" y="295"/>
                    <a:pt x="433" y="300"/>
                  </a:cubicBezTo>
                  <a:cubicBezTo>
                    <a:pt x="431" y="302"/>
                    <a:pt x="429" y="304"/>
                    <a:pt x="427" y="306"/>
                  </a:cubicBezTo>
                  <a:cubicBezTo>
                    <a:pt x="423" y="310"/>
                    <a:pt x="418" y="315"/>
                    <a:pt x="414" y="319"/>
                  </a:cubicBezTo>
                  <a:cubicBezTo>
                    <a:pt x="412" y="321"/>
                    <a:pt x="409" y="324"/>
                    <a:pt x="406" y="326"/>
                  </a:cubicBezTo>
                  <a:cubicBezTo>
                    <a:pt x="403" y="330"/>
                    <a:pt x="399" y="333"/>
                    <a:pt x="395" y="337"/>
                  </a:cubicBezTo>
                  <a:cubicBezTo>
                    <a:pt x="392" y="340"/>
                    <a:pt x="389" y="342"/>
                    <a:pt x="386" y="345"/>
                  </a:cubicBezTo>
                  <a:cubicBezTo>
                    <a:pt x="383" y="348"/>
                    <a:pt x="379" y="351"/>
                    <a:pt x="375" y="354"/>
                  </a:cubicBezTo>
                  <a:cubicBezTo>
                    <a:pt x="372" y="357"/>
                    <a:pt x="369" y="359"/>
                    <a:pt x="366" y="362"/>
                  </a:cubicBezTo>
                  <a:cubicBezTo>
                    <a:pt x="362" y="364"/>
                    <a:pt x="359" y="367"/>
                    <a:pt x="356" y="370"/>
                  </a:cubicBezTo>
                  <a:cubicBezTo>
                    <a:pt x="352" y="372"/>
                    <a:pt x="349" y="375"/>
                    <a:pt x="346" y="377"/>
                  </a:cubicBezTo>
                  <a:cubicBezTo>
                    <a:pt x="345" y="378"/>
                    <a:pt x="344" y="379"/>
                    <a:pt x="343" y="379"/>
                  </a:cubicBezTo>
                  <a:cubicBezTo>
                    <a:pt x="341" y="377"/>
                    <a:pt x="339" y="376"/>
                    <a:pt x="337" y="376"/>
                  </a:cubicBezTo>
                  <a:cubicBezTo>
                    <a:pt x="337" y="368"/>
                    <a:pt x="338" y="361"/>
                    <a:pt x="339" y="353"/>
                  </a:cubicBezTo>
                  <a:cubicBezTo>
                    <a:pt x="339" y="347"/>
                    <a:pt x="340" y="340"/>
                    <a:pt x="341" y="334"/>
                  </a:cubicBezTo>
                  <a:cubicBezTo>
                    <a:pt x="341" y="324"/>
                    <a:pt x="342" y="315"/>
                    <a:pt x="343" y="305"/>
                  </a:cubicBezTo>
                  <a:cubicBezTo>
                    <a:pt x="343" y="297"/>
                    <a:pt x="344" y="290"/>
                    <a:pt x="345" y="282"/>
                  </a:cubicBezTo>
                  <a:cubicBezTo>
                    <a:pt x="345" y="273"/>
                    <a:pt x="346" y="263"/>
                    <a:pt x="346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5" y="263"/>
                    <a:pt x="344" y="273"/>
                    <a:pt x="344" y="282"/>
                  </a:cubicBezTo>
                  <a:cubicBezTo>
                    <a:pt x="343" y="288"/>
                    <a:pt x="343" y="295"/>
                    <a:pt x="342" y="301"/>
                  </a:cubicBezTo>
                  <a:cubicBezTo>
                    <a:pt x="341" y="312"/>
                    <a:pt x="341" y="323"/>
                    <a:pt x="340" y="334"/>
                  </a:cubicBezTo>
                  <a:cubicBezTo>
                    <a:pt x="339" y="339"/>
                    <a:pt x="339" y="344"/>
                    <a:pt x="338" y="349"/>
                  </a:cubicBezTo>
                  <a:cubicBezTo>
                    <a:pt x="338" y="358"/>
                    <a:pt x="337" y="367"/>
                    <a:pt x="336" y="376"/>
                  </a:cubicBezTo>
                  <a:cubicBezTo>
                    <a:pt x="335" y="376"/>
                    <a:pt x="335" y="376"/>
                    <a:pt x="335" y="376"/>
                  </a:cubicBezTo>
                  <a:cubicBezTo>
                    <a:pt x="334" y="376"/>
                    <a:pt x="332" y="376"/>
                    <a:pt x="331" y="377"/>
                  </a:cubicBezTo>
                  <a:cubicBezTo>
                    <a:pt x="329" y="374"/>
                    <a:pt x="327" y="371"/>
                    <a:pt x="325" y="368"/>
                  </a:cubicBezTo>
                  <a:cubicBezTo>
                    <a:pt x="324" y="366"/>
                    <a:pt x="323" y="364"/>
                    <a:pt x="322" y="362"/>
                  </a:cubicBezTo>
                  <a:cubicBezTo>
                    <a:pt x="318" y="355"/>
                    <a:pt x="315" y="349"/>
                    <a:pt x="311" y="343"/>
                  </a:cubicBezTo>
                  <a:cubicBezTo>
                    <a:pt x="310" y="342"/>
                    <a:pt x="309" y="340"/>
                    <a:pt x="309" y="339"/>
                  </a:cubicBezTo>
                  <a:cubicBezTo>
                    <a:pt x="304" y="332"/>
                    <a:pt x="300" y="325"/>
                    <a:pt x="296" y="318"/>
                  </a:cubicBezTo>
                  <a:cubicBezTo>
                    <a:pt x="296" y="318"/>
                    <a:pt x="295" y="317"/>
                    <a:pt x="295" y="317"/>
                  </a:cubicBezTo>
                  <a:cubicBezTo>
                    <a:pt x="282" y="295"/>
                    <a:pt x="268" y="274"/>
                    <a:pt x="255" y="253"/>
                  </a:cubicBezTo>
                  <a:cubicBezTo>
                    <a:pt x="254" y="253"/>
                    <a:pt x="254" y="253"/>
                    <a:pt x="254" y="253"/>
                  </a:cubicBezTo>
                  <a:cubicBezTo>
                    <a:pt x="256" y="256"/>
                    <a:pt x="257" y="259"/>
                    <a:pt x="259" y="261"/>
                  </a:cubicBezTo>
                  <a:cubicBezTo>
                    <a:pt x="262" y="265"/>
                    <a:pt x="264" y="269"/>
                    <a:pt x="266" y="273"/>
                  </a:cubicBezTo>
                  <a:cubicBezTo>
                    <a:pt x="269" y="276"/>
                    <a:pt x="271" y="279"/>
                    <a:pt x="273" y="282"/>
                  </a:cubicBezTo>
                  <a:cubicBezTo>
                    <a:pt x="275" y="286"/>
                    <a:pt x="278" y="290"/>
                    <a:pt x="280" y="294"/>
                  </a:cubicBezTo>
                  <a:cubicBezTo>
                    <a:pt x="282" y="297"/>
                    <a:pt x="284" y="300"/>
                    <a:pt x="286" y="304"/>
                  </a:cubicBezTo>
                  <a:cubicBezTo>
                    <a:pt x="289" y="308"/>
                    <a:pt x="291" y="311"/>
                    <a:pt x="293" y="315"/>
                  </a:cubicBezTo>
                  <a:cubicBezTo>
                    <a:pt x="295" y="319"/>
                    <a:pt x="298" y="322"/>
                    <a:pt x="300" y="326"/>
                  </a:cubicBezTo>
                  <a:cubicBezTo>
                    <a:pt x="302" y="330"/>
                    <a:pt x="304" y="334"/>
                    <a:pt x="307" y="337"/>
                  </a:cubicBezTo>
                  <a:cubicBezTo>
                    <a:pt x="309" y="341"/>
                    <a:pt x="311" y="345"/>
                    <a:pt x="313" y="349"/>
                  </a:cubicBezTo>
                  <a:cubicBezTo>
                    <a:pt x="316" y="352"/>
                    <a:pt x="318" y="356"/>
                    <a:pt x="320" y="360"/>
                  </a:cubicBezTo>
                  <a:cubicBezTo>
                    <a:pt x="322" y="364"/>
                    <a:pt x="324" y="367"/>
                    <a:pt x="327" y="371"/>
                  </a:cubicBezTo>
                  <a:cubicBezTo>
                    <a:pt x="328" y="373"/>
                    <a:pt x="329" y="375"/>
                    <a:pt x="330" y="377"/>
                  </a:cubicBezTo>
                  <a:cubicBezTo>
                    <a:pt x="330" y="378"/>
                    <a:pt x="330" y="378"/>
                    <a:pt x="330" y="378"/>
                  </a:cubicBezTo>
                  <a:cubicBezTo>
                    <a:pt x="328" y="375"/>
                    <a:pt x="327" y="373"/>
                    <a:pt x="325" y="371"/>
                  </a:cubicBezTo>
                  <a:cubicBezTo>
                    <a:pt x="324" y="370"/>
                    <a:pt x="323" y="369"/>
                    <a:pt x="323" y="368"/>
                  </a:cubicBezTo>
                  <a:cubicBezTo>
                    <a:pt x="320" y="364"/>
                    <a:pt x="317" y="360"/>
                    <a:pt x="314" y="356"/>
                  </a:cubicBezTo>
                  <a:cubicBezTo>
                    <a:pt x="313" y="355"/>
                    <a:pt x="312" y="354"/>
                    <a:pt x="311" y="353"/>
                  </a:cubicBezTo>
                  <a:cubicBezTo>
                    <a:pt x="308" y="349"/>
                    <a:pt x="305" y="346"/>
                    <a:pt x="303" y="343"/>
                  </a:cubicBezTo>
                  <a:cubicBezTo>
                    <a:pt x="302" y="341"/>
                    <a:pt x="300" y="340"/>
                    <a:pt x="299" y="338"/>
                  </a:cubicBezTo>
                  <a:cubicBezTo>
                    <a:pt x="297" y="335"/>
                    <a:pt x="295" y="332"/>
                    <a:pt x="292" y="329"/>
                  </a:cubicBezTo>
                  <a:cubicBezTo>
                    <a:pt x="291" y="327"/>
                    <a:pt x="290" y="326"/>
                    <a:pt x="288" y="324"/>
                  </a:cubicBezTo>
                  <a:cubicBezTo>
                    <a:pt x="286" y="321"/>
                    <a:pt x="284" y="319"/>
                    <a:pt x="282" y="316"/>
                  </a:cubicBezTo>
                  <a:cubicBezTo>
                    <a:pt x="281" y="315"/>
                    <a:pt x="279" y="313"/>
                    <a:pt x="278" y="311"/>
                  </a:cubicBezTo>
                  <a:cubicBezTo>
                    <a:pt x="276" y="308"/>
                    <a:pt x="274" y="306"/>
                    <a:pt x="272" y="304"/>
                  </a:cubicBezTo>
                  <a:cubicBezTo>
                    <a:pt x="271" y="302"/>
                    <a:pt x="269" y="300"/>
                    <a:pt x="267" y="298"/>
                  </a:cubicBezTo>
                  <a:cubicBezTo>
                    <a:pt x="266" y="296"/>
                    <a:pt x="264" y="294"/>
                    <a:pt x="262" y="292"/>
                  </a:cubicBezTo>
                  <a:cubicBezTo>
                    <a:pt x="261" y="290"/>
                    <a:pt x="259" y="288"/>
                    <a:pt x="257" y="286"/>
                  </a:cubicBezTo>
                  <a:cubicBezTo>
                    <a:pt x="256" y="284"/>
                    <a:pt x="254" y="283"/>
                    <a:pt x="253" y="281"/>
                  </a:cubicBezTo>
                  <a:cubicBezTo>
                    <a:pt x="252" y="280"/>
                    <a:pt x="251" y="279"/>
                    <a:pt x="250" y="278"/>
                  </a:cubicBezTo>
                  <a:cubicBezTo>
                    <a:pt x="250" y="279"/>
                    <a:pt x="250" y="279"/>
                    <a:pt x="250" y="279"/>
                  </a:cubicBezTo>
                  <a:cubicBezTo>
                    <a:pt x="259" y="289"/>
                    <a:pt x="268" y="301"/>
                    <a:pt x="278" y="313"/>
                  </a:cubicBezTo>
                  <a:cubicBezTo>
                    <a:pt x="279" y="313"/>
                    <a:pt x="279" y="313"/>
                    <a:pt x="279" y="313"/>
                  </a:cubicBezTo>
                  <a:cubicBezTo>
                    <a:pt x="285" y="322"/>
                    <a:pt x="292" y="330"/>
                    <a:pt x="300" y="340"/>
                  </a:cubicBezTo>
                  <a:cubicBezTo>
                    <a:pt x="302" y="342"/>
                    <a:pt x="304" y="345"/>
                    <a:pt x="306" y="348"/>
                  </a:cubicBezTo>
                  <a:cubicBezTo>
                    <a:pt x="308" y="350"/>
                    <a:pt x="309" y="352"/>
                    <a:pt x="311" y="354"/>
                  </a:cubicBezTo>
                  <a:cubicBezTo>
                    <a:pt x="314" y="358"/>
                    <a:pt x="316" y="361"/>
                    <a:pt x="319" y="365"/>
                  </a:cubicBezTo>
                  <a:cubicBezTo>
                    <a:pt x="320" y="366"/>
                    <a:pt x="321" y="368"/>
                    <a:pt x="323" y="369"/>
                  </a:cubicBezTo>
                  <a:cubicBezTo>
                    <a:pt x="325" y="372"/>
                    <a:pt x="327" y="375"/>
                    <a:pt x="329" y="378"/>
                  </a:cubicBezTo>
                  <a:cubicBezTo>
                    <a:pt x="327" y="380"/>
                    <a:pt x="326" y="382"/>
                    <a:pt x="326" y="385"/>
                  </a:cubicBezTo>
                  <a:cubicBezTo>
                    <a:pt x="326" y="388"/>
                    <a:pt x="327" y="390"/>
                    <a:pt x="328" y="392"/>
                  </a:cubicBezTo>
                  <a:cubicBezTo>
                    <a:pt x="324" y="396"/>
                    <a:pt x="319" y="401"/>
                    <a:pt x="315" y="405"/>
                  </a:cubicBezTo>
                  <a:cubicBezTo>
                    <a:pt x="314" y="406"/>
                    <a:pt x="313" y="406"/>
                    <a:pt x="313" y="407"/>
                  </a:cubicBezTo>
                  <a:cubicBezTo>
                    <a:pt x="310" y="409"/>
                    <a:pt x="307" y="412"/>
                    <a:pt x="305" y="414"/>
                  </a:cubicBezTo>
                  <a:cubicBezTo>
                    <a:pt x="303" y="415"/>
                    <a:pt x="302" y="416"/>
                    <a:pt x="301" y="417"/>
                  </a:cubicBezTo>
                  <a:cubicBezTo>
                    <a:pt x="299" y="419"/>
                    <a:pt x="297" y="421"/>
                    <a:pt x="294" y="423"/>
                  </a:cubicBezTo>
                  <a:cubicBezTo>
                    <a:pt x="293" y="424"/>
                    <a:pt x="292" y="425"/>
                    <a:pt x="291" y="426"/>
                  </a:cubicBezTo>
                  <a:cubicBezTo>
                    <a:pt x="288" y="427"/>
                    <a:pt x="286" y="429"/>
                    <a:pt x="284" y="431"/>
                  </a:cubicBezTo>
                  <a:cubicBezTo>
                    <a:pt x="283" y="432"/>
                    <a:pt x="282" y="433"/>
                    <a:pt x="280" y="434"/>
                  </a:cubicBezTo>
                  <a:cubicBezTo>
                    <a:pt x="278" y="435"/>
                    <a:pt x="276" y="437"/>
                    <a:pt x="274" y="438"/>
                  </a:cubicBezTo>
                  <a:cubicBezTo>
                    <a:pt x="273" y="439"/>
                    <a:pt x="271" y="440"/>
                    <a:pt x="270" y="441"/>
                  </a:cubicBezTo>
                  <a:cubicBezTo>
                    <a:pt x="268" y="442"/>
                    <a:pt x="266" y="443"/>
                    <a:pt x="265" y="444"/>
                  </a:cubicBezTo>
                  <a:cubicBezTo>
                    <a:pt x="263" y="445"/>
                    <a:pt x="261" y="446"/>
                    <a:pt x="260" y="447"/>
                  </a:cubicBezTo>
                  <a:cubicBezTo>
                    <a:pt x="258" y="448"/>
                    <a:pt x="256" y="449"/>
                    <a:pt x="255" y="450"/>
                  </a:cubicBezTo>
                  <a:cubicBezTo>
                    <a:pt x="253" y="451"/>
                    <a:pt x="252" y="452"/>
                    <a:pt x="250" y="453"/>
                  </a:cubicBezTo>
                  <a:cubicBezTo>
                    <a:pt x="250" y="454"/>
                    <a:pt x="250" y="454"/>
                    <a:pt x="250" y="454"/>
                  </a:cubicBezTo>
                  <a:cubicBezTo>
                    <a:pt x="252" y="452"/>
                    <a:pt x="254" y="451"/>
                    <a:pt x="256" y="450"/>
                  </a:cubicBezTo>
                  <a:cubicBezTo>
                    <a:pt x="257" y="450"/>
                    <a:pt x="258" y="449"/>
                    <a:pt x="259" y="448"/>
                  </a:cubicBezTo>
                  <a:cubicBezTo>
                    <a:pt x="262" y="447"/>
                    <a:pt x="264" y="446"/>
                    <a:pt x="266" y="444"/>
                  </a:cubicBezTo>
                  <a:cubicBezTo>
                    <a:pt x="267" y="444"/>
                    <a:pt x="268" y="443"/>
                    <a:pt x="269" y="442"/>
                  </a:cubicBezTo>
                  <a:cubicBezTo>
                    <a:pt x="271" y="441"/>
                    <a:pt x="273" y="439"/>
                    <a:pt x="276" y="438"/>
                  </a:cubicBezTo>
                  <a:cubicBezTo>
                    <a:pt x="277" y="437"/>
                    <a:pt x="278" y="437"/>
                    <a:pt x="278" y="436"/>
                  </a:cubicBezTo>
                  <a:cubicBezTo>
                    <a:pt x="281" y="434"/>
                    <a:pt x="283" y="433"/>
                    <a:pt x="286" y="431"/>
                  </a:cubicBezTo>
                  <a:cubicBezTo>
                    <a:pt x="286" y="430"/>
                    <a:pt x="287" y="430"/>
                    <a:pt x="287" y="429"/>
                  </a:cubicBezTo>
                  <a:cubicBezTo>
                    <a:pt x="290" y="427"/>
                    <a:pt x="293" y="425"/>
                    <a:pt x="296" y="423"/>
                  </a:cubicBezTo>
                  <a:cubicBezTo>
                    <a:pt x="296" y="423"/>
                    <a:pt x="296" y="422"/>
                    <a:pt x="297" y="422"/>
                  </a:cubicBezTo>
                  <a:cubicBezTo>
                    <a:pt x="300" y="420"/>
                    <a:pt x="303" y="417"/>
                    <a:pt x="306" y="414"/>
                  </a:cubicBezTo>
                  <a:cubicBezTo>
                    <a:pt x="306" y="414"/>
                    <a:pt x="306" y="414"/>
                    <a:pt x="306" y="414"/>
                  </a:cubicBezTo>
                  <a:cubicBezTo>
                    <a:pt x="314" y="407"/>
                    <a:pt x="322" y="400"/>
                    <a:pt x="329" y="392"/>
                  </a:cubicBezTo>
                  <a:cubicBezTo>
                    <a:pt x="331" y="394"/>
                    <a:pt x="333" y="395"/>
                    <a:pt x="335" y="395"/>
                  </a:cubicBezTo>
                  <a:cubicBezTo>
                    <a:pt x="339" y="395"/>
                    <a:pt x="342" y="393"/>
                    <a:pt x="343" y="390"/>
                  </a:cubicBezTo>
                  <a:cubicBezTo>
                    <a:pt x="370" y="404"/>
                    <a:pt x="397" y="418"/>
                    <a:pt x="425" y="431"/>
                  </a:cubicBezTo>
                  <a:cubicBezTo>
                    <a:pt x="428" y="432"/>
                    <a:pt x="431" y="434"/>
                    <a:pt x="434" y="435"/>
                  </a:cubicBezTo>
                  <a:cubicBezTo>
                    <a:pt x="440" y="438"/>
                    <a:pt x="445" y="441"/>
                    <a:pt x="451" y="443"/>
                  </a:cubicBezTo>
                  <a:cubicBezTo>
                    <a:pt x="457" y="446"/>
                    <a:pt x="463" y="449"/>
                    <a:pt x="468" y="451"/>
                  </a:cubicBezTo>
                  <a:cubicBezTo>
                    <a:pt x="473" y="453"/>
                    <a:pt x="478" y="455"/>
                    <a:pt x="483" y="458"/>
                  </a:cubicBezTo>
                  <a:cubicBezTo>
                    <a:pt x="489" y="460"/>
                    <a:pt x="496" y="463"/>
                    <a:pt x="502" y="466"/>
                  </a:cubicBezTo>
                  <a:cubicBezTo>
                    <a:pt x="502" y="465"/>
                    <a:pt x="502" y="465"/>
                    <a:pt x="502" y="465"/>
                  </a:cubicBezTo>
                  <a:cubicBezTo>
                    <a:pt x="491" y="461"/>
                    <a:pt x="480" y="456"/>
                    <a:pt x="469" y="451"/>
                  </a:cubicBezTo>
                  <a:cubicBezTo>
                    <a:pt x="466" y="449"/>
                    <a:pt x="463" y="448"/>
                    <a:pt x="459" y="446"/>
                  </a:cubicBezTo>
                  <a:cubicBezTo>
                    <a:pt x="451" y="442"/>
                    <a:pt x="443" y="439"/>
                    <a:pt x="435" y="435"/>
                  </a:cubicBezTo>
                  <a:cubicBezTo>
                    <a:pt x="430" y="433"/>
                    <a:pt x="426" y="430"/>
                    <a:pt x="421" y="428"/>
                  </a:cubicBezTo>
                  <a:cubicBezTo>
                    <a:pt x="415" y="425"/>
                    <a:pt x="408" y="422"/>
                    <a:pt x="401" y="418"/>
                  </a:cubicBezTo>
                  <a:cubicBezTo>
                    <a:pt x="396" y="416"/>
                    <a:pt x="391" y="413"/>
                    <a:pt x="386" y="411"/>
                  </a:cubicBezTo>
                  <a:cubicBezTo>
                    <a:pt x="380" y="408"/>
                    <a:pt x="374" y="405"/>
                    <a:pt x="368" y="402"/>
                  </a:cubicBezTo>
                  <a:cubicBezTo>
                    <a:pt x="362" y="399"/>
                    <a:pt x="357" y="396"/>
                    <a:pt x="351" y="393"/>
                  </a:cubicBezTo>
                  <a:cubicBezTo>
                    <a:pt x="349" y="392"/>
                    <a:pt x="346" y="390"/>
                    <a:pt x="344" y="389"/>
                  </a:cubicBezTo>
                  <a:cubicBezTo>
                    <a:pt x="344" y="388"/>
                    <a:pt x="345" y="387"/>
                    <a:pt x="345" y="385"/>
                  </a:cubicBezTo>
                  <a:cubicBezTo>
                    <a:pt x="345" y="383"/>
                    <a:pt x="344" y="382"/>
                    <a:pt x="343" y="380"/>
                  </a:cubicBezTo>
                  <a:cubicBezTo>
                    <a:pt x="344" y="379"/>
                    <a:pt x="346" y="378"/>
                    <a:pt x="347" y="377"/>
                  </a:cubicBezTo>
                  <a:cubicBezTo>
                    <a:pt x="349" y="376"/>
                    <a:pt x="351" y="374"/>
                    <a:pt x="353" y="373"/>
                  </a:cubicBezTo>
                  <a:cubicBezTo>
                    <a:pt x="356" y="370"/>
                    <a:pt x="360" y="368"/>
                    <a:pt x="363" y="365"/>
                  </a:cubicBezTo>
                  <a:cubicBezTo>
                    <a:pt x="365" y="363"/>
                    <a:pt x="368" y="361"/>
                    <a:pt x="370" y="359"/>
                  </a:cubicBezTo>
                  <a:cubicBezTo>
                    <a:pt x="373" y="357"/>
                    <a:pt x="376" y="355"/>
                    <a:pt x="379" y="352"/>
                  </a:cubicBezTo>
                  <a:cubicBezTo>
                    <a:pt x="382" y="350"/>
                    <a:pt x="385" y="347"/>
                    <a:pt x="388" y="344"/>
                  </a:cubicBezTo>
                  <a:cubicBezTo>
                    <a:pt x="390" y="342"/>
                    <a:pt x="392" y="340"/>
                    <a:pt x="395" y="338"/>
                  </a:cubicBezTo>
                  <a:cubicBezTo>
                    <a:pt x="398" y="335"/>
                    <a:pt x="402" y="332"/>
                    <a:pt x="405" y="328"/>
                  </a:cubicBezTo>
                  <a:cubicBezTo>
                    <a:pt x="407" y="327"/>
                    <a:pt x="409" y="325"/>
                    <a:pt x="411" y="323"/>
                  </a:cubicBezTo>
                  <a:cubicBezTo>
                    <a:pt x="415" y="319"/>
                    <a:pt x="419" y="315"/>
                    <a:pt x="423" y="311"/>
                  </a:cubicBezTo>
                  <a:cubicBezTo>
                    <a:pt x="424" y="310"/>
                    <a:pt x="426" y="309"/>
                    <a:pt x="427" y="308"/>
                  </a:cubicBezTo>
                  <a:cubicBezTo>
                    <a:pt x="432" y="303"/>
                    <a:pt x="436" y="298"/>
                    <a:pt x="441" y="293"/>
                  </a:cubicBezTo>
                  <a:cubicBezTo>
                    <a:pt x="442" y="292"/>
                    <a:pt x="442" y="292"/>
                    <a:pt x="442" y="292"/>
                  </a:cubicBezTo>
                  <a:cubicBezTo>
                    <a:pt x="453" y="280"/>
                    <a:pt x="465" y="267"/>
                    <a:pt x="477" y="253"/>
                  </a:cubicBezTo>
                  <a:moveTo>
                    <a:pt x="20" y="176"/>
                  </a:moveTo>
                  <a:cubicBezTo>
                    <a:pt x="19" y="176"/>
                    <a:pt x="19" y="176"/>
                    <a:pt x="19" y="176"/>
                  </a:cubicBezTo>
                  <a:cubicBezTo>
                    <a:pt x="21" y="168"/>
                    <a:pt x="21" y="158"/>
                    <a:pt x="21" y="146"/>
                  </a:cubicBezTo>
                  <a:cubicBezTo>
                    <a:pt x="22" y="146"/>
                    <a:pt x="23" y="146"/>
                    <a:pt x="24" y="145"/>
                  </a:cubicBezTo>
                  <a:cubicBezTo>
                    <a:pt x="23" y="158"/>
                    <a:pt x="22" y="169"/>
                    <a:pt x="20" y="176"/>
                  </a:cubicBezTo>
                  <a:moveTo>
                    <a:pt x="23" y="180"/>
                  </a:moveTo>
                  <a:cubicBezTo>
                    <a:pt x="22" y="178"/>
                    <a:pt x="21" y="177"/>
                    <a:pt x="20" y="177"/>
                  </a:cubicBezTo>
                  <a:cubicBezTo>
                    <a:pt x="21" y="176"/>
                    <a:pt x="21" y="175"/>
                    <a:pt x="21" y="173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2" y="171"/>
                    <a:pt x="22" y="170"/>
                    <a:pt x="22" y="168"/>
                  </a:cubicBezTo>
                  <a:cubicBezTo>
                    <a:pt x="22" y="168"/>
                    <a:pt x="22" y="167"/>
                    <a:pt x="23" y="167"/>
                  </a:cubicBezTo>
                  <a:cubicBezTo>
                    <a:pt x="23" y="165"/>
                    <a:pt x="23" y="164"/>
                    <a:pt x="23" y="162"/>
                  </a:cubicBezTo>
                  <a:cubicBezTo>
                    <a:pt x="23" y="161"/>
                    <a:pt x="23" y="161"/>
                    <a:pt x="23" y="161"/>
                  </a:cubicBezTo>
                  <a:cubicBezTo>
                    <a:pt x="24" y="159"/>
                    <a:pt x="24" y="157"/>
                    <a:pt x="24" y="156"/>
                  </a:cubicBezTo>
                  <a:cubicBezTo>
                    <a:pt x="24" y="155"/>
                    <a:pt x="24" y="154"/>
                    <a:pt x="24" y="153"/>
                  </a:cubicBezTo>
                  <a:cubicBezTo>
                    <a:pt x="24" y="152"/>
                    <a:pt x="24" y="150"/>
                    <a:pt x="24" y="148"/>
                  </a:cubicBezTo>
                  <a:cubicBezTo>
                    <a:pt x="24" y="147"/>
                    <a:pt x="25" y="146"/>
                    <a:pt x="25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25" y="145"/>
                    <a:pt x="25" y="146"/>
                  </a:cubicBezTo>
                  <a:cubicBezTo>
                    <a:pt x="25" y="148"/>
                    <a:pt x="25" y="150"/>
                    <a:pt x="25" y="153"/>
                  </a:cubicBezTo>
                  <a:cubicBezTo>
                    <a:pt x="25" y="153"/>
                    <a:pt x="25" y="154"/>
                    <a:pt x="25" y="155"/>
                  </a:cubicBezTo>
                  <a:cubicBezTo>
                    <a:pt x="25" y="158"/>
                    <a:pt x="25" y="161"/>
                    <a:pt x="25" y="164"/>
                  </a:cubicBezTo>
                  <a:cubicBezTo>
                    <a:pt x="25" y="164"/>
                    <a:pt x="25" y="165"/>
                    <a:pt x="25" y="166"/>
                  </a:cubicBezTo>
                  <a:cubicBezTo>
                    <a:pt x="24" y="168"/>
                    <a:pt x="24" y="170"/>
                    <a:pt x="24" y="172"/>
                  </a:cubicBezTo>
                  <a:cubicBezTo>
                    <a:pt x="24" y="173"/>
                    <a:pt x="24" y="174"/>
                    <a:pt x="24" y="175"/>
                  </a:cubicBezTo>
                  <a:cubicBezTo>
                    <a:pt x="23" y="176"/>
                    <a:pt x="23" y="178"/>
                    <a:pt x="23" y="179"/>
                  </a:cubicBezTo>
                  <a:cubicBezTo>
                    <a:pt x="23" y="180"/>
                    <a:pt x="23" y="180"/>
                    <a:pt x="23" y="180"/>
                  </a:cubicBezTo>
                  <a:moveTo>
                    <a:pt x="15" y="115"/>
                  </a:moveTo>
                  <a:cubicBezTo>
                    <a:pt x="15" y="115"/>
                    <a:pt x="15" y="115"/>
                    <a:pt x="15" y="115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5" y="115"/>
                    <a:pt x="15" y="115"/>
                    <a:pt x="15" y="115"/>
                  </a:cubicBezTo>
                  <a:moveTo>
                    <a:pt x="32" y="118"/>
                  </a:move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4" y="117"/>
                  </a:cubicBezTo>
                  <a:cubicBezTo>
                    <a:pt x="36" y="116"/>
                    <a:pt x="39" y="115"/>
                    <a:pt x="41" y="114"/>
                  </a:cubicBezTo>
                  <a:cubicBezTo>
                    <a:pt x="42" y="114"/>
                    <a:pt x="43" y="114"/>
                    <a:pt x="44" y="113"/>
                  </a:cubicBezTo>
                  <a:cubicBezTo>
                    <a:pt x="46" y="113"/>
                    <a:pt x="49" y="112"/>
                    <a:pt x="51" y="112"/>
                  </a:cubicBezTo>
                  <a:cubicBezTo>
                    <a:pt x="52" y="111"/>
                    <a:pt x="53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3" y="112"/>
                    <a:pt x="53" y="114"/>
                    <a:pt x="52" y="115"/>
                  </a:cubicBezTo>
                  <a:cubicBezTo>
                    <a:pt x="51" y="115"/>
                    <a:pt x="50" y="115"/>
                    <a:pt x="49" y="115"/>
                  </a:cubicBezTo>
                  <a:cubicBezTo>
                    <a:pt x="46" y="115"/>
                    <a:pt x="44" y="115"/>
                    <a:pt x="41" y="116"/>
                  </a:cubicBezTo>
                  <a:cubicBezTo>
                    <a:pt x="40" y="116"/>
                    <a:pt x="40" y="116"/>
                    <a:pt x="39" y="116"/>
                  </a:cubicBezTo>
                  <a:cubicBezTo>
                    <a:pt x="37" y="117"/>
                    <a:pt x="35" y="117"/>
                    <a:pt x="34" y="118"/>
                  </a:cubicBezTo>
                  <a:cubicBezTo>
                    <a:pt x="33" y="118"/>
                    <a:pt x="33" y="118"/>
                    <a:pt x="32" y="118"/>
                  </a:cubicBezTo>
                  <a:moveTo>
                    <a:pt x="74" y="112"/>
                  </a:moveTo>
                  <a:cubicBezTo>
                    <a:pt x="74" y="111"/>
                    <a:pt x="74" y="110"/>
                    <a:pt x="74" y="110"/>
                  </a:cubicBezTo>
                  <a:cubicBezTo>
                    <a:pt x="74" y="109"/>
                    <a:pt x="74" y="108"/>
                    <a:pt x="74" y="107"/>
                  </a:cubicBezTo>
                  <a:cubicBezTo>
                    <a:pt x="74" y="107"/>
                    <a:pt x="75" y="107"/>
                    <a:pt x="76" y="107"/>
                  </a:cubicBezTo>
                  <a:cubicBezTo>
                    <a:pt x="77" y="106"/>
                    <a:pt x="79" y="106"/>
                    <a:pt x="80" y="106"/>
                  </a:cubicBezTo>
                  <a:cubicBezTo>
                    <a:pt x="82" y="105"/>
                    <a:pt x="85" y="104"/>
                    <a:pt x="88" y="104"/>
                  </a:cubicBezTo>
                  <a:cubicBezTo>
                    <a:pt x="89" y="103"/>
                    <a:pt x="91" y="103"/>
                    <a:pt x="93" y="102"/>
                  </a:cubicBezTo>
                  <a:cubicBezTo>
                    <a:pt x="95" y="102"/>
                    <a:pt x="98" y="101"/>
                    <a:pt x="100" y="101"/>
                  </a:cubicBezTo>
                  <a:cubicBezTo>
                    <a:pt x="102" y="100"/>
                    <a:pt x="104" y="100"/>
                    <a:pt x="106" y="100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4" y="101"/>
                    <a:pt x="101" y="102"/>
                    <a:pt x="98" y="103"/>
                  </a:cubicBezTo>
                  <a:cubicBezTo>
                    <a:pt x="97" y="104"/>
                    <a:pt x="96" y="104"/>
                    <a:pt x="95" y="104"/>
                  </a:cubicBezTo>
                  <a:cubicBezTo>
                    <a:pt x="89" y="106"/>
                    <a:pt x="83" y="109"/>
                    <a:pt x="77" y="111"/>
                  </a:cubicBezTo>
                  <a:cubicBezTo>
                    <a:pt x="74" y="112"/>
                    <a:pt x="74" y="112"/>
                    <a:pt x="74" y="112"/>
                  </a:cubicBezTo>
                  <a:moveTo>
                    <a:pt x="31" y="104"/>
                  </a:moveTo>
                  <a:cubicBezTo>
                    <a:pt x="30" y="103"/>
                    <a:pt x="29" y="102"/>
                    <a:pt x="28" y="102"/>
                  </a:cubicBezTo>
                  <a:cubicBezTo>
                    <a:pt x="28" y="101"/>
                    <a:pt x="28" y="100"/>
                    <a:pt x="29" y="100"/>
                  </a:cubicBezTo>
                  <a:cubicBezTo>
                    <a:pt x="29" y="99"/>
                    <a:pt x="30" y="98"/>
                    <a:pt x="30" y="98"/>
                  </a:cubicBezTo>
                  <a:cubicBezTo>
                    <a:pt x="31" y="98"/>
                    <a:pt x="31" y="98"/>
                    <a:pt x="32" y="98"/>
                  </a:cubicBezTo>
                  <a:cubicBezTo>
                    <a:pt x="32" y="99"/>
                    <a:pt x="32" y="100"/>
                    <a:pt x="32" y="100"/>
                  </a:cubicBezTo>
                  <a:cubicBezTo>
                    <a:pt x="31" y="102"/>
                    <a:pt x="31" y="103"/>
                    <a:pt x="31" y="104"/>
                  </a:cubicBezTo>
                  <a:moveTo>
                    <a:pt x="27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7" y="100"/>
                    <a:pt x="28" y="98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8"/>
                    <a:pt x="28" y="99"/>
                    <a:pt x="28" y="100"/>
                  </a:cubicBezTo>
                  <a:cubicBezTo>
                    <a:pt x="27" y="100"/>
                    <a:pt x="27" y="101"/>
                    <a:pt x="27" y="101"/>
                  </a:cubicBezTo>
                  <a:moveTo>
                    <a:pt x="35" y="99"/>
                  </a:moveTo>
                  <a:cubicBezTo>
                    <a:pt x="40" y="99"/>
                    <a:pt x="44" y="95"/>
                    <a:pt x="44" y="9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6" y="91"/>
                  </a:cubicBezTo>
                  <a:cubicBezTo>
                    <a:pt x="47" y="92"/>
                    <a:pt x="47" y="92"/>
                    <a:pt x="48" y="92"/>
                  </a:cubicBezTo>
                  <a:cubicBezTo>
                    <a:pt x="48" y="93"/>
                    <a:pt x="49" y="93"/>
                    <a:pt x="49" y="93"/>
                  </a:cubicBezTo>
                  <a:cubicBezTo>
                    <a:pt x="50" y="94"/>
                    <a:pt x="50" y="94"/>
                    <a:pt x="51" y="95"/>
                  </a:cubicBezTo>
                  <a:cubicBezTo>
                    <a:pt x="52" y="95"/>
                    <a:pt x="52" y="96"/>
                    <a:pt x="53" y="96"/>
                  </a:cubicBezTo>
                  <a:cubicBezTo>
                    <a:pt x="53" y="97"/>
                    <a:pt x="54" y="97"/>
                    <a:pt x="54" y="98"/>
                  </a:cubicBezTo>
                  <a:cubicBezTo>
                    <a:pt x="55" y="98"/>
                    <a:pt x="55" y="99"/>
                    <a:pt x="56" y="99"/>
                  </a:cubicBezTo>
                  <a:cubicBezTo>
                    <a:pt x="57" y="100"/>
                    <a:pt x="57" y="100"/>
                    <a:pt x="58" y="101"/>
                  </a:cubicBezTo>
                  <a:cubicBezTo>
                    <a:pt x="58" y="102"/>
                    <a:pt x="58" y="102"/>
                    <a:pt x="59" y="102"/>
                  </a:cubicBezTo>
                  <a:cubicBezTo>
                    <a:pt x="57" y="104"/>
                    <a:pt x="55" y="107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3" y="110"/>
                    <a:pt x="53" y="110"/>
                    <a:pt x="53" y="110"/>
                  </a:cubicBezTo>
                  <a:cubicBezTo>
                    <a:pt x="49" y="111"/>
                    <a:pt x="46" y="112"/>
                    <a:pt x="42" y="113"/>
                  </a:cubicBezTo>
                  <a:cubicBezTo>
                    <a:pt x="41" y="113"/>
                    <a:pt x="40" y="114"/>
                    <a:pt x="39" y="114"/>
                  </a:cubicBezTo>
                  <a:cubicBezTo>
                    <a:pt x="37" y="115"/>
                    <a:pt x="35" y="116"/>
                    <a:pt x="33" y="117"/>
                  </a:cubicBezTo>
                  <a:cubicBezTo>
                    <a:pt x="32" y="117"/>
                    <a:pt x="32" y="117"/>
                    <a:pt x="32" y="118"/>
                  </a:cubicBezTo>
                  <a:cubicBezTo>
                    <a:pt x="31" y="117"/>
                    <a:pt x="31" y="116"/>
                    <a:pt x="30" y="116"/>
                  </a:cubicBezTo>
                  <a:cubicBezTo>
                    <a:pt x="32" y="114"/>
                    <a:pt x="33" y="112"/>
                    <a:pt x="33" y="110"/>
                  </a:cubicBezTo>
                  <a:cubicBezTo>
                    <a:pt x="33" y="108"/>
                    <a:pt x="32" y="106"/>
                    <a:pt x="31" y="105"/>
                  </a:cubicBezTo>
                  <a:cubicBezTo>
                    <a:pt x="31" y="104"/>
                    <a:pt x="32" y="103"/>
                    <a:pt x="32" y="102"/>
                  </a:cubicBezTo>
                  <a:cubicBezTo>
                    <a:pt x="32" y="101"/>
                    <a:pt x="32" y="101"/>
                    <a:pt x="33" y="100"/>
                  </a:cubicBezTo>
                  <a:cubicBezTo>
                    <a:pt x="33" y="100"/>
                    <a:pt x="33" y="99"/>
                    <a:pt x="33" y="99"/>
                  </a:cubicBezTo>
                  <a:cubicBezTo>
                    <a:pt x="34" y="99"/>
                    <a:pt x="34" y="99"/>
                    <a:pt x="35" y="99"/>
                  </a:cubicBezTo>
                  <a:moveTo>
                    <a:pt x="14" y="114"/>
                  </a:moveTo>
                  <a:cubicBezTo>
                    <a:pt x="14" y="113"/>
                    <a:pt x="14" y="113"/>
                    <a:pt x="14" y="112"/>
                  </a:cubicBezTo>
                  <a:cubicBezTo>
                    <a:pt x="13" y="108"/>
                    <a:pt x="13" y="104"/>
                    <a:pt x="13" y="101"/>
                  </a:cubicBezTo>
                  <a:cubicBezTo>
                    <a:pt x="13" y="97"/>
                    <a:pt x="13" y="92"/>
                    <a:pt x="13" y="88"/>
                  </a:cubicBezTo>
                  <a:cubicBezTo>
                    <a:pt x="14" y="88"/>
                    <a:pt x="14" y="88"/>
                    <a:pt x="15" y="88"/>
                  </a:cubicBezTo>
                  <a:cubicBezTo>
                    <a:pt x="14" y="95"/>
                    <a:pt x="14" y="101"/>
                    <a:pt x="14" y="108"/>
                  </a:cubicBezTo>
                  <a:cubicBezTo>
                    <a:pt x="14" y="109"/>
                    <a:pt x="14" y="109"/>
                    <a:pt x="14" y="110"/>
                  </a:cubicBezTo>
                  <a:cubicBezTo>
                    <a:pt x="14" y="110"/>
                    <a:pt x="14" y="110"/>
                    <a:pt x="14" y="111"/>
                  </a:cubicBezTo>
                  <a:cubicBezTo>
                    <a:pt x="14" y="112"/>
                    <a:pt x="14" y="113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moveTo>
                    <a:pt x="59" y="102"/>
                  </a:moveTo>
                  <a:cubicBezTo>
                    <a:pt x="59" y="102"/>
                    <a:pt x="59" y="101"/>
                    <a:pt x="58" y="101"/>
                  </a:cubicBezTo>
                  <a:cubicBezTo>
                    <a:pt x="58" y="100"/>
                    <a:pt x="57" y="99"/>
                    <a:pt x="57" y="99"/>
                  </a:cubicBezTo>
                  <a:cubicBezTo>
                    <a:pt x="56" y="98"/>
                    <a:pt x="55" y="98"/>
                    <a:pt x="55" y="97"/>
                  </a:cubicBezTo>
                  <a:cubicBezTo>
                    <a:pt x="54" y="96"/>
                    <a:pt x="54" y="96"/>
                    <a:pt x="53" y="95"/>
                  </a:cubicBezTo>
                  <a:cubicBezTo>
                    <a:pt x="53" y="95"/>
                    <a:pt x="52" y="94"/>
                    <a:pt x="52" y="94"/>
                  </a:cubicBezTo>
                  <a:cubicBezTo>
                    <a:pt x="51" y="94"/>
                    <a:pt x="50" y="93"/>
                    <a:pt x="50" y="93"/>
                  </a:cubicBezTo>
                  <a:cubicBezTo>
                    <a:pt x="49" y="92"/>
                    <a:pt x="49" y="92"/>
                    <a:pt x="48" y="92"/>
                  </a:cubicBezTo>
                  <a:cubicBezTo>
                    <a:pt x="47" y="91"/>
                    <a:pt x="47" y="91"/>
                    <a:pt x="46" y="91"/>
                  </a:cubicBezTo>
                  <a:cubicBezTo>
                    <a:pt x="46" y="90"/>
                    <a:pt x="45" y="90"/>
                    <a:pt x="45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7"/>
                    <a:pt x="43" y="85"/>
                    <a:pt x="42" y="84"/>
                  </a:cubicBezTo>
                  <a:cubicBezTo>
                    <a:pt x="43" y="83"/>
                    <a:pt x="45" y="82"/>
                    <a:pt x="46" y="82"/>
                  </a:cubicBezTo>
                  <a:cubicBezTo>
                    <a:pt x="47" y="81"/>
                    <a:pt x="48" y="81"/>
                    <a:pt x="49" y="80"/>
                  </a:cubicBezTo>
                  <a:cubicBezTo>
                    <a:pt x="50" y="80"/>
                    <a:pt x="52" y="79"/>
                    <a:pt x="54" y="79"/>
                  </a:cubicBezTo>
                  <a:cubicBezTo>
                    <a:pt x="55" y="79"/>
                    <a:pt x="56" y="78"/>
                    <a:pt x="57" y="78"/>
                  </a:cubicBezTo>
                  <a:cubicBezTo>
                    <a:pt x="60" y="78"/>
                    <a:pt x="62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7"/>
                    <a:pt x="70" y="77"/>
                    <a:pt x="72" y="78"/>
                  </a:cubicBezTo>
                  <a:cubicBezTo>
                    <a:pt x="72" y="78"/>
                    <a:pt x="73" y="78"/>
                    <a:pt x="74" y="78"/>
                  </a:cubicBezTo>
                  <a:cubicBezTo>
                    <a:pt x="75" y="78"/>
                    <a:pt x="77" y="78"/>
                    <a:pt x="78" y="79"/>
                  </a:cubicBezTo>
                  <a:cubicBezTo>
                    <a:pt x="79" y="79"/>
                    <a:pt x="80" y="79"/>
                    <a:pt x="80" y="79"/>
                  </a:cubicBezTo>
                  <a:cubicBezTo>
                    <a:pt x="82" y="80"/>
                    <a:pt x="83" y="80"/>
                    <a:pt x="84" y="80"/>
                  </a:cubicBezTo>
                  <a:cubicBezTo>
                    <a:pt x="85" y="81"/>
                    <a:pt x="86" y="81"/>
                    <a:pt x="87" y="81"/>
                  </a:cubicBezTo>
                  <a:cubicBezTo>
                    <a:pt x="88" y="82"/>
                    <a:pt x="90" y="82"/>
                    <a:pt x="91" y="82"/>
                  </a:cubicBezTo>
                  <a:cubicBezTo>
                    <a:pt x="92" y="83"/>
                    <a:pt x="93" y="83"/>
                    <a:pt x="94" y="84"/>
                  </a:cubicBezTo>
                  <a:cubicBezTo>
                    <a:pt x="95" y="84"/>
                    <a:pt x="96" y="85"/>
                    <a:pt x="97" y="85"/>
                  </a:cubicBezTo>
                  <a:cubicBezTo>
                    <a:pt x="98" y="86"/>
                    <a:pt x="99" y="86"/>
                    <a:pt x="100" y="87"/>
                  </a:cubicBezTo>
                  <a:cubicBezTo>
                    <a:pt x="101" y="87"/>
                    <a:pt x="102" y="88"/>
                    <a:pt x="103" y="89"/>
                  </a:cubicBezTo>
                  <a:cubicBezTo>
                    <a:pt x="104" y="89"/>
                    <a:pt x="105" y="90"/>
                    <a:pt x="106" y="91"/>
                  </a:cubicBezTo>
                  <a:cubicBezTo>
                    <a:pt x="107" y="91"/>
                    <a:pt x="108" y="91"/>
                    <a:pt x="109" y="92"/>
                  </a:cubicBezTo>
                  <a:cubicBezTo>
                    <a:pt x="108" y="93"/>
                    <a:pt x="107" y="95"/>
                    <a:pt x="107" y="97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5" y="99"/>
                    <a:pt x="103" y="99"/>
                    <a:pt x="102" y="100"/>
                  </a:cubicBezTo>
                  <a:cubicBezTo>
                    <a:pt x="98" y="100"/>
                    <a:pt x="95" y="101"/>
                    <a:pt x="92" y="102"/>
                  </a:cubicBezTo>
                  <a:cubicBezTo>
                    <a:pt x="91" y="102"/>
                    <a:pt x="90" y="102"/>
                    <a:pt x="89" y="103"/>
                  </a:cubicBezTo>
                  <a:cubicBezTo>
                    <a:pt x="83" y="104"/>
                    <a:pt x="78" y="105"/>
                    <a:pt x="74" y="107"/>
                  </a:cubicBezTo>
                  <a:cubicBezTo>
                    <a:pt x="72" y="103"/>
                    <a:pt x="69" y="100"/>
                    <a:pt x="65" y="100"/>
                  </a:cubicBezTo>
                  <a:cubicBezTo>
                    <a:pt x="63" y="100"/>
                    <a:pt x="61" y="101"/>
                    <a:pt x="59" y="102"/>
                  </a:cubicBezTo>
                  <a:moveTo>
                    <a:pt x="12" y="70"/>
                  </a:moveTo>
                  <a:cubicBezTo>
                    <a:pt x="12" y="70"/>
                    <a:pt x="12" y="70"/>
                    <a:pt x="12" y="70"/>
                  </a:cubicBezTo>
                  <a:cubicBezTo>
                    <a:pt x="11" y="60"/>
                    <a:pt x="11" y="49"/>
                    <a:pt x="10" y="39"/>
                  </a:cubicBezTo>
                  <a:cubicBezTo>
                    <a:pt x="11" y="39"/>
                    <a:pt x="12" y="39"/>
                    <a:pt x="12" y="38"/>
                  </a:cubicBezTo>
                  <a:cubicBezTo>
                    <a:pt x="12" y="40"/>
                    <a:pt x="12" y="42"/>
                    <a:pt x="12" y="44"/>
                  </a:cubicBezTo>
                  <a:cubicBezTo>
                    <a:pt x="12" y="53"/>
                    <a:pt x="12" y="61"/>
                    <a:pt x="12" y="70"/>
                  </a:cubicBezTo>
                  <a:moveTo>
                    <a:pt x="13" y="45"/>
                  </a:moveTo>
                  <a:cubicBezTo>
                    <a:pt x="13" y="44"/>
                    <a:pt x="13" y="44"/>
                    <a:pt x="13" y="43"/>
                  </a:cubicBezTo>
                  <a:cubicBezTo>
                    <a:pt x="13" y="41"/>
                    <a:pt x="13" y="40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40"/>
                  </a:cubicBezTo>
                  <a:cubicBezTo>
                    <a:pt x="13" y="42"/>
                    <a:pt x="13" y="44"/>
                    <a:pt x="13" y="45"/>
                  </a:cubicBezTo>
                  <a:moveTo>
                    <a:pt x="15" y="70"/>
                  </a:moveTo>
                  <a:cubicBezTo>
                    <a:pt x="15" y="70"/>
                    <a:pt x="14" y="70"/>
                    <a:pt x="14" y="70"/>
                  </a:cubicBezTo>
                  <a:cubicBezTo>
                    <a:pt x="14" y="67"/>
                    <a:pt x="14" y="64"/>
                    <a:pt x="14" y="61"/>
                  </a:cubicBezTo>
                  <a:cubicBezTo>
                    <a:pt x="14" y="57"/>
                    <a:pt x="14" y="54"/>
                    <a:pt x="14" y="50"/>
                  </a:cubicBezTo>
                  <a:cubicBezTo>
                    <a:pt x="14" y="46"/>
                    <a:pt x="14" y="42"/>
                    <a:pt x="15" y="37"/>
                  </a:cubicBezTo>
                  <a:cubicBezTo>
                    <a:pt x="16" y="37"/>
                    <a:pt x="17" y="36"/>
                    <a:pt x="18" y="34"/>
                  </a:cubicBezTo>
                  <a:cubicBezTo>
                    <a:pt x="17" y="46"/>
                    <a:pt x="16" y="57"/>
                    <a:pt x="15" y="69"/>
                  </a:cubicBezTo>
                  <a:cubicBezTo>
                    <a:pt x="15" y="69"/>
                    <a:pt x="15" y="70"/>
                    <a:pt x="15" y="70"/>
                  </a:cubicBezTo>
                  <a:moveTo>
                    <a:pt x="16" y="4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33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29" y="21"/>
                    <a:pt x="126" y="41"/>
                    <a:pt x="123" y="59"/>
                  </a:cubicBezTo>
                  <a:cubicBezTo>
                    <a:pt x="123" y="60"/>
                    <a:pt x="123" y="61"/>
                    <a:pt x="122" y="61"/>
                  </a:cubicBezTo>
                  <a:cubicBezTo>
                    <a:pt x="122" y="65"/>
                    <a:pt x="121" y="68"/>
                    <a:pt x="121" y="71"/>
                  </a:cubicBezTo>
                  <a:cubicBezTo>
                    <a:pt x="120" y="74"/>
                    <a:pt x="120" y="77"/>
                    <a:pt x="119" y="79"/>
                  </a:cubicBezTo>
                  <a:cubicBezTo>
                    <a:pt x="119" y="81"/>
                    <a:pt x="118" y="84"/>
                    <a:pt x="118" y="86"/>
                  </a:cubicBezTo>
                  <a:cubicBezTo>
                    <a:pt x="118" y="86"/>
                    <a:pt x="118" y="87"/>
                    <a:pt x="118" y="88"/>
                  </a:cubicBezTo>
                  <a:cubicBezTo>
                    <a:pt x="117" y="88"/>
                    <a:pt x="117" y="88"/>
                    <a:pt x="116" y="88"/>
                  </a:cubicBezTo>
                  <a:cubicBezTo>
                    <a:pt x="113" y="88"/>
                    <a:pt x="111" y="89"/>
                    <a:pt x="109" y="91"/>
                  </a:cubicBezTo>
                  <a:cubicBezTo>
                    <a:pt x="108" y="91"/>
                    <a:pt x="108" y="90"/>
                    <a:pt x="107" y="90"/>
                  </a:cubicBezTo>
                  <a:cubicBezTo>
                    <a:pt x="106" y="89"/>
                    <a:pt x="105" y="89"/>
                    <a:pt x="104" y="88"/>
                  </a:cubicBezTo>
                  <a:cubicBezTo>
                    <a:pt x="103" y="87"/>
                    <a:pt x="102" y="87"/>
                    <a:pt x="101" y="86"/>
                  </a:cubicBezTo>
                  <a:cubicBezTo>
                    <a:pt x="100" y="86"/>
                    <a:pt x="99" y="85"/>
                    <a:pt x="98" y="85"/>
                  </a:cubicBezTo>
                  <a:cubicBezTo>
                    <a:pt x="96" y="84"/>
                    <a:pt x="95" y="84"/>
                    <a:pt x="94" y="83"/>
                  </a:cubicBezTo>
                  <a:cubicBezTo>
                    <a:pt x="93" y="83"/>
                    <a:pt x="92" y="82"/>
                    <a:pt x="91" y="82"/>
                  </a:cubicBezTo>
                  <a:cubicBezTo>
                    <a:pt x="90" y="81"/>
                    <a:pt x="89" y="81"/>
                    <a:pt x="87" y="80"/>
                  </a:cubicBezTo>
                  <a:cubicBezTo>
                    <a:pt x="86" y="80"/>
                    <a:pt x="86" y="80"/>
                    <a:pt x="85" y="79"/>
                  </a:cubicBezTo>
                  <a:cubicBezTo>
                    <a:pt x="83" y="79"/>
                    <a:pt x="82" y="79"/>
                    <a:pt x="81" y="79"/>
                  </a:cubicBezTo>
                  <a:cubicBezTo>
                    <a:pt x="80" y="78"/>
                    <a:pt x="79" y="78"/>
                    <a:pt x="78" y="78"/>
                  </a:cubicBezTo>
                  <a:cubicBezTo>
                    <a:pt x="77" y="78"/>
                    <a:pt x="75" y="77"/>
                    <a:pt x="74" y="77"/>
                  </a:cubicBezTo>
                  <a:cubicBezTo>
                    <a:pt x="73" y="77"/>
                    <a:pt x="73" y="77"/>
                    <a:pt x="72" y="77"/>
                  </a:cubicBezTo>
                  <a:cubicBezTo>
                    <a:pt x="70" y="77"/>
                    <a:pt x="68" y="77"/>
                    <a:pt x="66" y="77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3" y="76"/>
                    <a:pt x="60" y="77"/>
                    <a:pt x="57" y="77"/>
                  </a:cubicBezTo>
                  <a:cubicBezTo>
                    <a:pt x="56" y="77"/>
                    <a:pt x="55" y="78"/>
                    <a:pt x="54" y="78"/>
                  </a:cubicBezTo>
                  <a:cubicBezTo>
                    <a:pt x="52" y="78"/>
                    <a:pt x="50" y="79"/>
                    <a:pt x="49" y="80"/>
                  </a:cubicBezTo>
                  <a:cubicBezTo>
                    <a:pt x="48" y="80"/>
                    <a:pt x="47" y="80"/>
                    <a:pt x="46" y="81"/>
                  </a:cubicBezTo>
                  <a:cubicBezTo>
                    <a:pt x="44" y="82"/>
                    <a:pt x="43" y="82"/>
                    <a:pt x="42" y="83"/>
                  </a:cubicBezTo>
                  <a:cubicBezTo>
                    <a:pt x="41" y="83"/>
                    <a:pt x="40" y="82"/>
                    <a:pt x="40" y="82"/>
                  </a:cubicBezTo>
                  <a:cubicBezTo>
                    <a:pt x="40" y="81"/>
                    <a:pt x="41" y="80"/>
                    <a:pt x="41" y="79"/>
                  </a:cubicBezTo>
                  <a:cubicBezTo>
                    <a:pt x="43" y="77"/>
                    <a:pt x="44" y="74"/>
                    <a:pt x="46" y="71"/>
                  </a:cubicBezTo>
                  <a:cubicBezTo>
                    <a:pt x="47" y="68"/>
                    <a:pt x="49" y="65"/>
                    <a:pt x="51" y="62"/>
                  </a:cubicBezTo>
                  <a:cubicBezTo>
                    <a:pt x="53" y="59"/>
                    <a:pt x="55" y="56"/>
                    <a:pt x="56" y="54"/>
                  </a:cubicBezTo>
                  <a:cubicBezTo>
                    <a:pt x="58" y="50"/>
                    <a:pt x="61" y="47"/>
                    <a:pt x="63" y="44"/>
                  </a:cubicBezTo>
                  <a:cubicBezTo>
                    <a:pt x="64" y="41"/>
                    <a:pt x="66" y="39"/>
                    <a:pt x="68" y="36"/>
                  </a:cubicBezTo>
                  <a:cubicBezTo>
                    <a:pt x="70" y="32"/>
                    <a:pt x="73" y="29"/>
                    <a:pt x="75" y="25"/>
                  </a:cubicBezTo>
                  <a:cubicBezTo>
                    <a:pt x="77" y="23"/>
                    <a:pt x="78" y="20"/>
                    <a:pt x="80" y="18"/>
                  </a:cubicBezTo>
                  <a:cubicBezTo>
                    <a:pt x="83" y="14"/>
                    <a:pt x="86" y="9"/>
                    <a:pt x="89" y="5"/>
                  </a:cubicBezTo>
                  <a:cubicBezTo>
                    <a:pt x="90" y="4"/>
                    <a:pt x="91" y="2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2"/>
                    <a:pt x="89" y="3"/>
                    <a:pt x="88" y="5"/>
                  </a:cubicBezTo>
                  <a:cubicBezTo>
                    <a:pt x="86" y="8"/>
                    <a:pt x="83" y="12"/>
                    <a:pt x="80" y="16"/>
                  </a:cubicBezTo>
                  <a:cubicBezTo>
                    <a:pt x="79" y="18"/>
                    <a:pt x="77" y="21"/>
                    <a:pt x="75" y="23"/>
                  </a:cubicBezTo>
                  <a:cubicBezTo>
                    <a:pt x="73" y="27"/>
                    <a:pt x="71" y="30"/>
                    <a:pt x="68" y="34"/>
                  </a:cubicBezTo>
                  <a:cubicBezTo>
                    <a:pt x="67" y="36"/>
                    <a:pt x="65" y="39"/>
                    <a:pt x="63" y="41"/>
                  </a:cubicBezTo>
                  <a:cubicBezTo>
                    <a:pt x="61" y="44"/>
                    <a:pt x="59" y="48"/>
                    <a:pt x="57" y="51"/>
                  </a:cubicBezTo>
                  <a:cubicBezTo>
                    <a:pt x="55" y="54"/>
                    <a:pt x="54" y="56"/>
                    <a:pt x="52" y="59"/>
                  </a:cubicBezTo>
                  <a:cubicBezTo>
                    <a:pt x="50" y="62"/>
                    <a:pt x="48" y="65"/>
                    <a:pt x="46" y="69"/>
                  </a:cubicBezTo>
                  <a:cubicBezTo>
                    <a:pt x="45" y="71"/>
                    <a:pt x="43" y="73"/>
                    <a:pt x="42" y="76"/>
                  </a:cubicBezTo>
                  <a:cubicBezTo>
                    <a:pt x="41" y="77"/>
                    <a:pt x="40" y="79"/>
                    <a:pt x="39" y="81"/>
                  </a:cubicBezTo>
                  <a:cubicBezTo>
                    <a:pt x="40" y="79"/>
                    <a:pt x="41" y="78"/>
                    <a:pt x="41" y="76"/>
                  </a:cubicBezTo>
                  <a:cubicBezTo>
                    <a:pt x="43" y="73"/>
                    <a:pt x="44" y="70"/>
                    <a:pt x="46" y="66"/>
                  </a:cubicBezTo>
                  <a:cubicBezTo>
                    <a:pt x="47" y="64"/>
                    <a:pt x="48" y="61"/>
                    <a:pt x="49" y="58"/>
                  </a:cubicBezTo>
                  <a:cubicBezTo>
                    <a:pt x="51" y="55"/>
                    <a:pt x="52" y="51"/>
                    <a:pt x="54" y="48"/>
                  </a:cubicBezTo>
                  <a:cubicBezTo>
                    <a:pt x="55" y="45"/>
                    <a:pt x="56" y="42"/>
                    <a:pt x="57" y="39"/>
                  </a:cubicBezTo>
                  <a:cubicBezTo>
                    <a:pt x="59" y="35"/>
                    <a:pt x="60" y="32"/>
                    <a:pt x="62" y="28"/>
                  </a:cubicBezTo>
                  <a:cubicBezTo>
                    <a:pt x="63" y="25"/>
                    <a:pt x="65" y="22"/>
                    <a:pt x="66" y="19"/>
                  </a:cubicBezTo>
                  <a:cubicBezTo>
                    <a:pt x="67" y="15"/>
                    <a:pt x="69" y="12"/>
                    <a:pt x="71" y="8"/>
                  </a:cubicBezTo>
                  <a:cubicBezTo>
                    <a:pt x="72" y="5"/>
                    <a:pt x="73" y="3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30"/>
                    <a:pt x="49" y="56"/>
                    <a:pt x="38" y="81"/>
                  </a:cubicBezTo>
                  <a:cubicBezTo>
                    <a:pt x="37" y="80"/>
                    <a:pt x="36" y="80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4"/>
                    <a:pt x="40" y="68"/>
                    <a:pt x="42" y="63"/>
                  </a:cubicBezTo>
                  <a:cubicBezTo>
                    <a:pt x="44" y="59"/>
                    <a:pt x="45" y="56"/>
                    <a:pt x="46" y="53"/>
                  </a:cubicBezTo>
                  <a:cubicBezTo>
                    <a:pt x="50" y="44"/>
                    <a:pt x="54" y="35"/>
                    <a:pt x="58" y="25"/>
                  </a:cubicBezTo>
                  <a:cubicBezTo>
                    <a:pt x="59" y="24"/>
                    <a:pt x="59" y="22"/>
                    <a:pt x="60" y="21"/>
                  </a:cubicBezTo>
                  <a:cubicBezTo>
                    <a:pt x="63" y="14"/>
                    <a:pt x="66" y="7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5" y="7"/>
                    <a:pt x="62" y="13"/>
                    <a:pt x="60" y="19"/>
                  </a:cubicBezTo>
                  <a:cubicBezTo>
                    <a:pt x="58" y="23"/>
                    <a:pt x="57" y="26"/>
                    <a:pt x="55" y="30"/>
                  </a:cubicBezTo>
                  <a:cubicBezTo>
                    <a:pt x="53" y="36"/>
                    <a:pt x="50" y="42"/>
                    <a:pt x="48" y="48"/>
                  </a:cubicBezTo>
                  <a:cubicBezTo>
                    <a:pt x="46" y="51"/>
                    <a:pt x="45" y="55"/>
                    <a:pt x="43" y="58"/>
                  </a:cubicBezTo>
                  <a:cubicBezTo>
                    <a:pt x="41" y="64"/>
                    <a:pt x="39" y="70"/>
                    <a:pt x="36" y="76"/>
                  </a:cubicBezTo>
                  <a:cubicBezTo>
                    <a:pt x="36" y="77"/>
                    <a:pt x="35" y="79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5" y="75"/>
                    <a:pt x="37" y="71"/>
                    <a:pt x="38" y="66"/>
                  </a:cubicBezTo>
                  <a:cubicBezTo>
                    <a:pt x="40" y="63"/>
                    <a:pt x="41" y="59"/>
                    <a:pt x="42" y="56"/>
                  </a:cubicBezTo>
                  <a:cubicBezTo>
                    <a:pt x="43" y="51"/>
                    <a:pt x="45" y="47"/>
                    <a:pt x="46" y="42"/>
                  </a:cubicBezTo>
                  <a:cubicBezTo>
                    <a:pt x="47" y="38"/>
                    <a:pt x="49" y="34"/>
                    <a:pt x="50" y="31"/>
                  </a:cubicBezTo>
                  <a:cubicBezTo>
                    <a:pt x="51" y="26"/>
                    <a:pt x="53" y="21"/>
                    <a:pt x="54" y="17"/>
                  </a:cubicBezTo>
                  <a:cubicBezTo>
                    <a:pt x="55" y="13"/>
                    <a:pt x="56" y="8"/>
                    <a:pt x="58" y="4"/>
                  </a:cubicBezTo>
                  <a:cubicBezTo>
                    <a:pt x="58" y="3"/>
                    <a:pt x="59" y="2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2"/>
                    <a:pt x="57" y="4"/>
                    <a:pt x="56" y="6"/>
                  </a:cubicBezTo>
                  <a:cubicBezTo>
                    <a:pt x="55" y="9"/>
                    <a:pt x="54" y="13"/>
                    <a:pt x="53" y="16"/>
                  </a:cubicBezTo>
                  <a:cubicBezTo>
                    <a:pt x="52" y="22"/>
                    <a:pt x="50" y="27"/>
                    <a:pt x="48" y="32"/>
                  </a:cubicBezTo>
                  <a:cubicBezTo>
                    <a:pt x="47" y="35"/>
                    <a:pt x="46" y="39"/>
                    <a:pt x="45" y="42"/>
                  </a:cubicBezTo>
                  <a:cubicBezTo>
                    <a:pt x="44" y="47"/>
                    <a:pt x="42" y="52"/>
                    <a:pt x="41" y="57"/>
                  </a:cubicBezTo>
                  <a:cubicBezTo>
                    <a:pt x="40" y="60"/>
                    <a:pt x="39" y="63"/>
                    <a:pt x="37" y="66"/>
                  </a:cubicBezTo>
                  <a:cubicBezTo>
                    <a:pt x="36" y="71"/>
                    <a:pt x="34" y="76"/>
                    <a:pt x="3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3" y="77"/>
                    <a:pt x="34" y="74"/>
                    <a:pt x="35" y="70"/>
                  </a:cubicBezTo>
                  <a:cubicBezTo>
                    <a:pt x="35" y="69"/>
                    <a:pt x="35" y="68"/>
                    <a:pt x="36" y="67"/>
                  </a:cubicBezTo>
                  <a:cubicBezTo>
                    <a:pt x="37" y="60"/>
                    <a:pt x="39" y="52"/>
                    <a:pt x="41" y="45"/>
                  </a:cubicBezTo>
                  <a:cubicBezTo>
                    <a:pt x="41" y="44"/>
                    <a:pt x="41" y="43"/>
                    <a:pt x="41" y="43"/>
                  </a:cubicBezTo>
                  <a:cubicBezTo>
                    <a:pt x="43" y="35"/>
                    <a:pt x="45" y="28"/>
                    <a:pt x="46" y="20"/>
                  </a:cubicBezTo>
                  <a:cubicBezTo>
                    <a:pt x="46" y="19"/>
                    <a:pt x="47" y="19"/>
                    <a:pt x="47" y="18"/>
                  </a:cubicBezTo>
                  <a:cubicBezTo>
                    <a:pt x="48" y="12"/>
                    <a:pt x="49" y="6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1"/>
                    <a:pt x="49" y="2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26"/>
                    <a:pt x="40" y="48"/>
                    <a:pt x="34" y="68"/>
                  </a:cubicBezTo>
                  <a:cubicBezTo>
                    <a:pt x="34" y="69"/>
                    <a:pt x="34" y="71"/>
                    <a:pt x="33" y="72"/>
                  </a:cubicBezTo>
                  <a:cubicBezTo>
                    <a:pt x="33" y="74"/>
                    <a:pt x="32" y="76"/>
                    <a:pt x="32" y="79"/>
                  </a:cubicBezTo>
                  <a:cubicBezTo>
                    <a:pt x="32" y="79"/>
                    <a:pt x="31" y="80"/>
                    <a:pt x="31" y="81"/>
                  </a:cubicBezTo>
                  <a:cubicBezTo>
                    <a:pt x="28" y="82"/>
                    <a:pt x="25" y="86"/>
                    <a:pt x="25" y="90"/>
                  </a:cubicBezTo>
                  <a:cubicBezTo>
                    <a:pt x="25" y="92"/>
                    <a:pt x="26" y="93"/>
                    <a:pt x="27" y="95"/>
                  </a:cubicBezTo>
                  <a:cubicBezTo>
                    <a:pt x="27" y="96"/>
                    <a:pt x="27" y="97"/>
                    <a:pt x="26" y="97"/>
                  </a:cubicBezTo>
                  <a:cubicBezTo>
                    <a:pt x="26" y="99"/>
                    <a:pt x="26" y="100"/>
                    <a:pt x="25" y="101"/>
                  </a:cubicBezTo>
                  <a:cubicBezTo>
                    <a:pt x="25" y="100"/>
                    <a:pt x="24" y="100"/>
                    <a:pt x="23" y="100"/>
                  </a:cubicBezTo>
                  <a:cubicBezTo>
                    <a:pt x="20" y="100"/>
                    <a:pt x="17" y="102"/>
                    <a:pt x="15" y="105"/>
                  </a:cubicBezTo>
                  <a:cubicBezTo>
                    <a:pt x="15" y="104"/>
                    <a:pt x="15" y="102"/>
                    <a:pt x="15" y="101"/>
                  </a:cubicBezTo>
                  <a:cubicBezTo>
                    <a:pt x="15" y="96"/>
                    <a:pt x="16" y="92"/>
                    <a:pt x="16" y="87"/>
                  </a:cubicBezTo>
                  <a:cubicBezTo>
                    <a:pt x="19" y="86"/>
                    <a:pt x="21" y="83"/>
                    <a:pt x="21" y="79"/>
                  </a:cubicBezTo>
                  <a:cubicBezTo>
                    <a:pt x="21" y="76"/>
                    <a:pt x="20" y="74"/>
                    <a:pt x="17" y="72"/>
                  </a:cubicBezTo>
                  <a:cubicBezTo>
                    <a:pt x="17" y="70"/>
                    <a:pt x="18" y="68"/>
                    <a:pt x="18" y="66"/>
                  </a:cubicBezTo>
                  <a:cubicBezTo>
                    <a:pt x="18" y="61"/>
                    <a:pt x="19" y="56"/>
                    <a:pt x="19" y="52"/>
                  </a:cubicBezTo>
                  <a:cubicBezTo>
                    <a:pt x="20" y="45"/>
                    <a:pt x="21" y="39"/>
                    <a:pt x="22" y="32"/>
                  </a:cubicBezTo>
                  <a:cubicBezTo>
                    <a:pt x="23" y="28"/>
                    <a:pt x="23" y="23"/>
                    <a:pt x="24" y="19"/>
                  </a:cubicBezTo>
                  <a:cubicBezTo>
                    <a:pt x="25" y="13"/>
                    <a:pt x="26" y="7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6"/>
                    <a:pt x="24" y="13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2"/>
                    <a:pt x="25" y="6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1"/>
                    <a:pt x="25" y="2"/>
                    <a:pt x="25" y="3"/>
                  </a:cubicBezTo>
                  <a:cubicBezTo>
                    <a:pt x="25" y="4"/>
                    <a:pt x="25" y="6"/>
                    <a:pt x="24" y="8"/>
                  </a:cubicBezTo>
                  <a:cubicBezTo>
                    <a:pt x="22" y="18"/>
                    <a:pt x="21" y="29"/>
                    <a:pt x="19" y="40"/>
                  </a:cubicBezTo>
                  <a:cubicBezTo>
                    <a:pt x="19" y="40"/>
                    <a:pt x="19" y="41"/>
                    <a:pt x="19" y="42"/>
                  </a:cubicBezTo>
                  <a:cubicBezTo>
                    <a:pt x="18" y="51"/>
                    <a:pt x="17" y="61"/>
                    <a:pt x="16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6" y="66"/>
                    <a:pt x="17" y="61"/>
                    <a:pt x="17" y="57"/>
                  </a:cubicBezTo>
                  <a:cubicBezTo>
                    <a:pt x="17" y="49"/>
                    <a:pt x="18" y="41"/>
                    <a:pt x="19" y="33"/>
                  </a:cubicBezTo>
                  <a:cubicBezTo>
                    <a:pt x="19" y="32"/>
                    <a:pt x="19" y="31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9" y="26"/>
                    <a:pt x="19" y="24"/>
                    <a:pt x="19" y="22"/>
                  </a:cubicBezTo>
                  <a:cubicBezTo>
                    <a:pt x="20" y="16"/>
                    <a:pt x="20" y="10"/>
                    <a:pt x="21" y="3"/>
                  </a:cubicBezTo>
                  <a:cubicBezTo>
                    <a:pt x="21" y="2"/>
                    <a:pt x="21" y="1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5"/>
                    <a:pt x="20" y="7"/>
                  </a:cubicBezTo>
                  <a:cubicBezTo>
                    <a:pt x="19" y="11"/>
                    <a:pt x="19" y="14"/>
                    <a:pt x="19" y="18"/>
                  </a:cubicBezTo>
                  <a:cubicBezTo>
                    <a:pt x="19" y="20"/>
                    <a:pt x="18" y="23"/>
                    <a:pt x="18" y="25"/>
                  </a:cubicBezTo>
                  <a:cubicBezTo>
                    <a:pt x="18" y="24"/>
                    <a:pt x="17" y="23"/>
                    <a:pt x="16" y="22"/>
                  </a:cubicBezTo>
                  <a:cubicBezTo>
                    <a:pt x="16" y="18"/>
                    <a:pt x="16" y="13"/>
                    <a:pt x="16" y="9"/>
                  </a:cubicBezTo>
                  <a:cubicBezTo>
                    <a:pt x="17" y="6"/>
                    <a:pt x="17" y="3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3"/>
                    <a:pt x="15" y="5"/>
                    <a:pt x="15" y="7"/>
                  </a:cubicBezTo>
                  <a:cubicBezTo>
                    <a:pt x="15" y="11"/>
                    <a:pt x="14" y="15"/>
                    <a:pt x="14" y="18"/>
                  </a:cubicBezTo>
                  <a:cubicBezTo>
                    <a:pt x="14" y="19"/>
                    <a:pt x="14" y="20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7"/>
                    <a:pt x="14" y="14"/>
                    <a:pt x="14" y="10"/>
                  </a:cubicBezTo>
                  <a:cubicBezTo>
                    <a:pt x="14" y="8"/>
                    <a:pt x="14" y="6"/>
                    <a:pt x="14" y="4"/>
                  </a:cubicBezTo>
                  <a:cubicBezTo>
                    <a:pt x="14" y="3"/>
                    <a:pt x="14" y="2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7"/>
                    <a:pt x="13" y="14"/>
                    <a:pt x="13" y="21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13"/>
                    <a:pt x="9" y="7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7"/>
                    <a:pt x="9" y="13"/>
                    <a:pt x="9" y="20"/>
                  </a:cubicBezTo>
                  <a:cubicBezTo>
                    <a:pt x="4" y="21"/>
                    <a:pt x="0" y="24"/>
                    <a:pt x="0" y="29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0" y="49"/>
                    <a:pt x="10" y="60"/>
                    <a:pt x="11" y="70"/>
                  </a:cubicBezTo>
                  <a:cubicBezTo>
                    <a:pt x="6" y="70"/>
                    <a:pt x="2" y="74"/>
                    <a:pt x="2" y="79"/>
                  </a:cubicBezTo>
                  <a:cubicBezTo>
                    <a:pt x="2" y="84"/>
                    <a:pt x="6" y="89"/>
                    <a:pt x="11" y="89"/>
                  </a:cubicBezTo>
                  <a:cubicBezTo>
                    <a:pt x="12" y="97"/>
                    <a:pt x="12" y="106"/>
                    <a:pt x="13" y="115"/>
                  </a:cubicBezTo>
                  <a:cubicBezTo>
                    <a:pt x="8" y="115"/>
                    <a:pt x="4" y="119"/>
                    <a:pt x="4" y="124"/>
                  </a:cubicBezTo>
                  <a:cubicBezTo>
                    <a:pt x="4" y="126"/>
                    <a:pt x="5" y="127"/>
                    <a:pt x="6" y="129"/>
                  </a:cubicBezTo>
                  <a:cubicBezTo>
                    <a:pt x="5" y="130"/>
                    <a:pt x="4" y="132"/>
                    <a:pt x="4" y="134"/>
                  </a:cubicBezTo>
                  <a:cubicBezTo>
                    <a:pt x="4" y="139"/>
                    <a:pt x="8" y="143"/>
                    <a:pt x="13" y="143"/>
                  </a:cubicBezTo>
                  <a:cubicBezTo>
                    <a:pt x="15" y="145"/>
                    <a:pt x="17" y="146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1" y="157"/>
                    <a:pt x="21" y="168"/>
                    <a:pt x="18" y="175"/>
                  </a:cubicBezTo>
                  <a:cubicBezTo>
                    <a:pt x="17" y="174"/>
                    <a:pt x="16" y="174"/>
                    <a:pt x="14" y="174"/>
                  </a:cubicBezTo>
                  <a:cubicBezTo>
                    <a:pt x="9" y="174"/>
                    <a:pt x="4" y="178"/>
                    <a:pt x="4" y="183"/>
                  </a:cubicBezTo>
                  <a:cubicBezTo>
                    <a:pt x="4" y="186"/>
                    <a:pt x="6" y="189"/>
                    <a:pt x="8" y="191"/>
                  </a:cubicBezTo>
                  <a:cubicBezTo>
                    <a:pt x="8" y="192"/>
                    <a:pt x="8" y="192"/>
                    <a:pt x="8" y="193"/>
                  </a:cubicBezTo>
                  <a:cubicBezTo>
                    <a:pt x="8" y="197"/>
                    <a:pt x="10" y="201"/>
                    <a:pt x="13" y="202"/>
                  </a:cubicBezTo>
                  <a:cubicBezTo>
                    <a:pt x="13" y="221"/>
                    <a:pt x="13" y="238"/>
                    <a:pt x="12" y="253"/>
                  </a:cubicBezTo>
                  <a:cubicBezTo>
                    <a:pt x="14" y="253"/>
                    <a:pt x="14" y="253"/>
                    <a:pt x="14" y="253"/>
                  </a:cubicBezTo>
                  <a:cubicBezTo>
                    <a:pt x="14" y="249"/>
                    <a:pt x="14" y="244"/>
                    <a:pt x="14" y="239"/>
                  </a:cubicBezTo>
                  <a:cubicBezTo>
                    <a:pt x="14" y="231"/>
                    <a:pt x="14" y="222"/>
                    <a:pt x="14" y="214"/>
                  </a:cubicBezTo>
                  <a:cubicBezTo>
                    <a:pt x="14" y="217"/>
                    <a:pt x="14" y="220"/>
                    <a:pt x="15" y="222"/>
                  </a:cubicBezTo>
                  <a:cubicBezTo>
                    <a:pt x="15" y="226"/>
                    <a:pt x="15" y="229"/>
                    <a:pt x="15" y="232"/>
                  </a:cubicBezTo>
                  <a:cubicBezTo>
                    <a:pt x="15" y="239"/>
                    <a:pt x="16" y="246"/>
                    <a:pt x="16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46"/>
                    <a:pt x="16" y="239"/>
                    <a:pt x="16" y="232"/>
                  </a:cubicBezTo>
                  <a:cubicBezTo>
                    <a:pt x="16" y="228"/>
                    <a:pt x="16" y="225"/>
                    <a:pt x="15" y="221"/>
                  </a:cubicBezTo>
                  <a:cubicBezTo>
                    <a:pt x="15" y="218"/>
                    <a:pt x="15" y="215"/>
                    <a:pt x="15" y="212"/>
                  </a:cubicBezTo>
                  <a:cubicBezTo>
                    <a:pt x="15" y="213"/>
                    <a:pt x="15" y="213"/>
                    <a:pt x="15" y="214"/>
                  </a:cubicBezTo>
                  <a:cubicBezTo>
                    <a:pt x="16" y="223"/>
                    <a:pt x="17" y="231"/>
                    <a:pt x="18" y="240"/>
                  </a:cubicBezTo>
                  <a:cubicBezTo>
                    <a:pt x="18" y="241"/>
                    <a:pt x="18" y="242"/>
                    <a:pt x="18" y="243"/>
                  </a:cubicBezTo>
                  <a:cubicBezTo>
                    <a:pt x="18" y="246"/>
                    <a:pt x="19" y="250"/>
                    <a:pt x="19" y="253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19" y="243"/>
                    <a:pt x="18" y="234"/>
                    <a:pt x="17" y="224"/>
                  </a:cubicBezTo>
                  <a:cubicBezTo>
                    <a:pt x="17" y="223"/>
                    <a:pt x="17" y="223"/>
                    <a:pt x="17" y="223"/>
                  </a:cubicBezTo>
                  <a:cubicBezTo>
                    <a:pt x="16" y="216"/>
                    <a:pt x="16" y="209"/>
                    <a:pt x="15" y="202"/>
                  </a:cubicBezTo>
                  <a:cubicBezTo>
                    <a:pt x="16" y="203"/>
                    <a:pt x="16" y="203"/>
                    <a:pt x="17" y="203"/>
                  </a:cubicBezTo>
                  <a:cubicBezTo>
                    <a:pt x="18" y="203"/>
                    <a:pt x="18" y="203"/>
                    <a:pt x="18" y="203"/>
                  </a:cubicBezTo>
                  <a:cubicBezTo>
                    <a:pt x="18" y="211"/>
                    <a:pt x="19" y="220"/>
                    <a:pt x="20" y="229"/>
                  </a:cubicBezTo>
                  <a:cubicBezTo>
                    <a:pt x="20" y="232"/>
                    <a:pt x="21" y="236"/>
                    <a:pt x="21" y="239"/>
                  </a:cubicBezTo>
                  <a:cubicBezTo>
                    <a:pt x="22" y="244"/>
                    <a:pt x="22" y="249"/>
                    <a:pt x="23" y="253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3" y="248"/>
                    <a:pt x="22" y="242"/>
                    <a:pt x="22" y="237"/>
                  </a:cubicBezTo>
                  <a:cubicBezTo>
                    <a:pt x="21" y="234"/>
                    <a:pt x="21" y="231"/>
                    <a:pt x="21" y="228"/>
                  </a:cubicBezTo>
                  <a:cubicBezTo>
                    <a:pt x="21" y="227"/>
                    <a:pt x="20" y="226"/>
                    <a:pt x="20" y="225"/>
                  </a:cubicBezTo>
                  <a:cubicBezTo>
                    <a:pt x="21" y="226"/>
                    <a:pt x="21" y="226"/>
                    <a:pt x="21" y="226"/>
                  </a:cubicBezTo>
                  <a:cubicBezTo>
                    <a:pt x="21" y="230"/>
                    <a:pt x="22" y="233"/>
                    <a:pt x="22" y="236"/>
                  </a:cubicBezTo>
                  <a:cubicBezTo>
                    <a:pt x="23" y="242"/>
                    <a:pt x="24" y="248"/>
                    <a:pt x="25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5" y="251"/>
                    <a:pt x="25" y="250"/>
                    <a:pt x="25" y="248"/>
                  </a:cubicBezTo>
                  <a:cubicBezTo>
                    <a:pt x="25" y="250"/>
                    <a:pt x="26" y="251"/>
                    <a:pt x="26" y="253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53"/>
                    <a:pt x="27" y="252"/>
                    <a:pt x="27" y="252"/>
                  </a:cubicBezTo>
                  <a:cubicBezTo>
                    <a:pt x="26" y="248"/>
                    <a:pt x="25" y="243"/>
                    <a:pt x="24" y="239"/>
                  </a:cubicBezTo>
                  <a:cubicBezTo>
                    <a:pt x="24" y="238"/>
                    <a:pt x="24" y="238"/>
                    <a:pt x="24" y="238"/>
                  </a:cubicBezTo>
                  <a:cubicBezTo>
                    <a:pt x="22" y="229"/>
                    <a:pt x="21" y="219"/>
                    <a:pt x="19" y="210"/>
                  </a:cubicBezTo>
                  <a:cubicBezTo>
                    <a:pt x="19" y="207"/>
                    <a:pt x="19" y="205"/>
                    <a:pt x="19" y="202"/>
                  </a:cubicBezTo>
                  <a:cubicBezTo>
                    <a:pt x="23" y="202"/>
                    <a:pt x="27" y="198"/>
                    <a:pt x="27" y="193"/>
                  </a:cubicBezTo>
                  <a:cubicBezTo>
                    <a:pt x="27" y="190"/>
                    <a:pt x="25" y="188"/>
                    <a:pt x="23" y="186"/>
                  </a:cubicBezTo>
                  <a:cubicBezTo>
                    <a:pt x="23" y="185"/>
                    <a:pt x="23" y="184"/>
                    <a:pt x="23" y="183"/>
                  </a:cubicBezTo>
                  <a:cubicBezTo>
                    <a:pt x="23" y="183"/>
                    <a:pt x="23" y="182"/>
                    <a:pt x="23" y="182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4" y="179"/>
                    <a:pt x="24" y="176"/>
                    <a:pt x="25" y="173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5" y="170"/>
                    <a:pt x="25" y="167"/>
                    <a:pt x="26" y="164"/>
                  </a:cubicBezTo>
                  <a:cubicBezTo>
                    <a:pt x="26" y="163"/>
                    <a:pt x="26" y="162"/>
                    <a:pt x="26" y="161"/>
                  </a:cubicBezTo>
                  <a:cubicBezTo>
                    <a:pt x="26" y="159"/>
                    <a:pt x="26" y="157"/>
                    <a:pt x="26" y="155"/>
                  </a:cubicBezTo>
                  <a:cubicBezTo>
                    <a:pt x="26" y="153"/>
                    <a:pt x="26" y="152"/>
                    <a:pt x="26" y="151"/>
                  </a:cubicBezTo>
                  <a:cubicBezTo>
                    <a:pt x="26" y="149"/>
                    <a:pt x="26" y="147"/>
                    <a:pt x="26" y="145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8" y="142"/>
                    <a:pt x="29" y="140"/>
                    <a:pt x="29" y="137"/>
                  </a:cubicBezTo>
                  <a:cubicBezTo>
                    <a:pt x="29" y="135"/>
                    <a:pt x="29" y="133"/>
                    <a:pt x="28" y="132"/>
                  </a:cubicBezTo>
                  <a:cubicBezTo>
                    <a:pt x="29" y="131"/>
                    <a:pt x="31" y="130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9"/>
                    <a:pt x="33" y="129"/>
                    <a:pt x="33" y="130"/>
                  </a:cubicBezTo>
                  <a:cubicBezTo>
                    <a:pt x="34" y="130"/>
                    <a:pt x="34" y="131"/>
                    <a:pt x="34" y="131"/>
                  </a:cubicBezTo>
                  <a:cubicBezTo>
                    <a:pt x="35" y="132"/>
                    <a:pt x="35" y="132"/>
                    <a:pt x="36" y="133"/>
                  </a:cubicBezTo>
                  <a:cubicBezTo>
                    <a:pt x="36" y="134"/>
                    <a:pt x="36" y="134"/>
                    <a:pt x="37" y="135"/>
                  </a:cubicBezTo>
                  <a:cubicBezTo>
                    <a:pt x="37" y="136"/>
                    <a:pt x="38" y="136"/>
                    <a:pt x="38" y="137"/>
                  </a:cubicBezTo>
                  <a:cubicBezTo>
                    <a:pt x="38" y="138"/>
                    <a:pt x="39" y="138"/>
                    <a:pt x="39" y="139"/>
                  </a:cubicBezTo>
                  <a:cubicBezTo>
                    <a:pt x="39" y="140"/>
                    <a:pt x="40" y="141"/>
                    <a:pt x="40" y="142"/>
                  </a:cubicBezTo>
                  <a:cubicBezTo>
                    <a:pt x="40" y="142"/>
                    <a:pt x="41" y="143"/>
                    <a:pt x="41" y="144"/>
                  </a:cubicBezTo>
                  <a:cubicBezTo>
                    <a:pt x="41" y="145"/>
                    <a:pt x="42" y="146"/>
                    <a:pt x="42" y="147"/>
                  </a:cubicBezTo>
                  <a:cubicBezTo>
                    <a:pt x="43" y="148"/>
                    <a:pt x="43" y="148"/>
                    <a:pt x="43" y="149"/>
                  </a:cubicBezTo>
                  <a:cubicBezTo>
                    <a:pt x="43" y="150"/>
                    <a:pt x="44" y="151"/>
                    <a:pt x="44" y="153"/>
                  </a:cubicBezTo>
                  <a:cubicBezTo>
                    <a:pt x="45" y="153"/>
                    <a:pt x="45" y="154"/>
                    <a:pt x="45" y="154"/>
                  </a:cubicBezTo>
                  <a:cubicBezTo>
                    <a:pt x="45" y="156"/>
                    <a:pt x="46" y="157"/>
                    <a:pt x="46" y="159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47" y="162"/>
                    <a:pt x="48" y="164"/>
                    <a:pt x="48" y="166"/>
                  </a:cubicBezTo>
                  <a:cubicBezTo>
                    <a:pt x="48" y="166"/>
                    <a:pt x="49" y="166"/>
                    <a:pt x="49" y="167"/>
                  </a:cubicBezTo>
                  <a:cubicBezTo>
                    <a:pt x="49" y="169"/>
                    <a:pt x="50" y="171"/>
                    <a:pt x="50" y="173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2" y="180"/>
                    <a:pt x="54" y="186"/>
                    <a:pt x="55" y="193"/>
                  </a:cubicBezTo>
                  <a:cubicBezTo>
                    <a:pt x="51" y="194"/>
                    <a:pt x="48" y="197"/>
                    <a:pt x="48" y="202"/>
                  </a:cubicBezTo>
                  <a:cubicBezTo>
                    <a:pt x="48" y="207"/>
                    <a:pt x="53" y="211"/>
                    <a:pt x="58" y="211"/>
                  </a:cubicBezTo>
                  <a:cubicBezTo>
                    <a:pt x="58" y="211"/>
                    <a:pt x="59" y="211"/>
                    <a:pt x="59" y="211"/>
                  </a:cubicBezTo>
                  <a:cubicBezTo>
                    <a:pt x="60" y="214"/>
                    <a:pt x="61" y="217"/>
                    <a:pt x="61" y="221"/>
                  </a:cubicBezTo>
                  <a:cubicBezTo>
                    <a:pt x="62" y="225"/>
                    <a:pt x="63" y="230"/>
                    <a:pt x="64" y="234"/>
                  </a:cubicBezTo>
                  <a:cubicBezTo>
                    <a:pt x="64" y="236"/>
                    <a:pt x="65" y="239"/>
                    <a:pt x="65" y="241"/>
                  </a:cubicBezTo>
                  <a:cubicBezTo>
                    <a:pt x="66" y="245"/>
                    <a:pt x="67" y="249"/>
                    <a:pt x="67" y="253"/>
                  </a:cubicBezTo>
                  <a:cubicBezTo>
                    <a:pt x="68" y="253"/>
                    <a:pt x="68" y="253"/>
                    <a:pt x="68" y="253"/>
                  </a:cubicBezTo>
                  <a:cubicBezTo>
                    <a:pt x="68" y="252"/>
                    <a:pt x="68" y="251"/>
                    <a:pt x="68" y="250"/>
                  </a:cubicBezTo>
                  <a:cubicBezTo>
                    <a:pt x="67" y="247"/>
                    <a:pt x="66" y="243"/>
                    <a:pt x="66" y="240"/>
                  </a:cubicBezTo>
                  <a:cubicBezTo>
                    <a:pt x="65" y="236"/>
                    <a:pt x="64" y="232"/>
                    <a:pt x="64" y="228"/>
                  </a:cubicBezTo>
                  <a:cubicBezTo>
                    <a:pt x="63" y="225"/>
                    <a:pt x="63" y="223"/>
                    <a:pt x="62" y="220"/>
                  </a:cubicBezTo>
                  <a:cubicBezTo>
                    <a:pt x="61" y="217"/>
                    <a:pt x="61" y="214"/>
                    <a:pt x="60" y="211"/>
                  </a:cubicBezTo>
                  <a:cubicBezTo>
                    <a:pt x="64" y="210"/>
                    <a:pt x="67" y="206"/>
                    <a:pt x="67" y="202"/>
                  </a:cubicBezTo>
                  <a:cubicBezTo>
                    <a:pt x="67" y="196"/>
                    <a:pt x="63" y="192"/>
                    <a:pt x="58" y="192"/>
                  </a:cubicBezTo>
                  <a:cubicBezTo>
                    <a:pt x="57" y="192"/>
                    <a:pt x="57" y="192"/>
                    <a:pt x="56" y="192"/>
                  </a:cubicBezTo>
                  <a:cubicBezTo>
                    <a:pt x="56" y="191"/>
                    <a:pt x="55" y="189"/>
                    <a:pt x="55" y="187"/>
                  </a:cubicBezTo>
                  <a:cubicBezTo>
                    <a:pt x="55" y="187"/>
                    <a:pt x="55" y="186"/>
                    <a:pt x="54" y="186"/>
                  </a:cubicBezTo>
                  <a:cubicBezTo>
                    <a:pt x="54" y="184"/>
                    <a:pt x="54" y="182"/>
                    <a:pt x="53" y="180"/>
                  </a:cubicBezTo>
                  <a:cubicBezTo>
                    <a:pt x="53" y="179"/>
                    <a:pt x="53" y="179"/>
                    <a:pt x="53" y="178"/>
                  </a:cubicBezTo>
                  <a:cubicBezTo>
                    <a:pt x="52" y="177"/>
                    <a:pt x="52" y="175"/>
                    <a:pt x="51" y="173"/>
                  </a:cubicBezTo>
                  <a:cubicBezTo>
                    <a:pt x="51" y="172"/>
                    <a:pt x="51" y="172"/>
                    <a:pt x="51" y="171"/>
                  </a:cubicBezTo>
                  <a:cubicBezTo>
                    <a:pt x="50" y="170"/>
                    <a:pt x="50" y="168"/>
                    <a:pt x="49" y="167"/>
                  </a:cubicBezTo>
                  <a:cubicBezTo>
                    <a:pt x="49" y="166"/>
                    <a:pt x="49" y="165"/>
                    <a:pt x="49" y="164"/>
                  </a:cubicBezTo>
                  <a:cubicBezTo>
                    <a:pt x="48" y="163"/>
                    <a:pt x="48" y="162"/>
                    <a:pt x="48" y="160"/>
                  </a:cubicBezTo>
                  <a:cubicBezTo>
                    <a:pt x="47" y="159"/>
                    <a:pt x="47" y="159"/>
                    <a:pt x="47" y="158"/>
                  </a:cubicBezTo>
                  <a:cubicBezTo>
                    <a:pt x="46" y="157"/>
                    <a:pt x="46" y="155"/>
                    <a:pt x="46" y="154"/>
                  </a:cubicBezTo>
                  <a:cubicBezTo>
                    <a:pt x="45" y="153"/>
                    <a:pt x="45" y="153"/>
                    <a:pt x="45" y="152"/>
                  </a:cubicBezTo>
                  <a:cubicBezTo>
                    <a:pt x="45" y="151"/>
                    <a:pt x="44" y="150"/>
                    <a:pt x="44" y="149"/>
                  </a:cubicBezTo>
                  <a:cubicBezTo>
                    <a:pt x="43" y="148"/>
                    <a:pt x="43" y="147"/>
                    <a:pt x="43" y="146"/>
                  </a:cubicBezTo>
                  <a:cubicBezTo>
                    <a:pt x="42" y="145"/>
                    <a:pt x="42" y="144"/>
                    <a:pt x="42" y="143"/>
                  </a:cubicBezTo>
                  <a:cubicBezTo>
                    <a:pt x="41" y="143"/>
                    <a:pt x="41" y="142"/>
                    <a:pt x="41" y="141"/>
                  </a:cubicBezTo>
                  <a:cubicBezTo>
                    <a:pt x="40" y="140"/>
                    <a:pt x="40" y="139"/>
                    <a:pt x="39" y="139"/>
                  </a:cubicBezTo>
                  <a:cubicBezTo>
                    <a:pt x="39" y="138"/>
                    <a:pt x="39" y="137"/>
                    <a:pt x="39" y="137"/>
                  </a:cubicBezTo>
                  <a:cubicBezTo>
                    <a:pt x="38" y="136"/>
                    <a:pt x="38" y="135"/>
                    <a:pt x="37" y="134"/>
                  </a:cubicBezTo>
                  <a:cubicBezTo>
                    <a:pt x="37" y="134"/>
                    <a:pt x="37" y="133"/>
                    <a:pt x="36" y="133"/>
                  </a:cubicBezTo>
                  <a:cubicBezTo>
                    <a:pt x="36" y="132"/>
                    <a:pt x="35" y="131"/>
                    <a:pt x="35" y="131"/>
                  </a:cubicBezTo>
                  <a:cubicBezTo>
                    <a:pt x="35" y="130"/>
                    <a:pt x="34" y="130"/>
                    <a:pt x="34" y="129"/>
                  </a:cubicBezTo>
                  <a:cubicBezTo>
                    <a:pt x="33" y="129"/>
                    <a:pt x="33" y="128"/>
                    <a:pt x="33" y="128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3" y="126"/>
                    <a:pt x="34" y="125"/>
                    <a:pt x="34" y="123"/>
                  </a:cubicBezTo>
                  <a:cubicBezTo>
                    <a:pt x="34" y="122"/>
                    <a:pt x="33" y="120"/>
                    <a:pt x="33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8"/>
                    <a:pt x="35" y="118"/>
                    <a:pt x="36" y="118"/>
                  </a:cubicBezTo>
                  <a:cubicBezTo>
                    <a:pt x="37" y="117"/>
                    <a:pt x="39" y="117"/>
                    <a:pt x="40" y="117"/>
                  </a:cubicBezTo>
                  <a:cubicBezTo>
                    <a:pt x="41" y="117"/>
                    <a:pt x="42" y="116"/>
                    <a:pt x="42" y="116"/>
                  </a:cubicBezTo>
                  <a:cubicBezTo>
                    <a:pt x="45" y="116"/>
                    <a:pt x="47" y="116"/>
                    <a:pt x="49" y="116"/>
                  </a:cubicBezTo>
                  <a:cubicBezTo>
                    <a:pt x="50" y="116"/>
                    <a:pt x="51" y="116"/>
                    <a:pt x="52" y="116"/>
                  </a:cubicBezTo>
                  <a:cubicBezTo>
                    <a:pt x="52" y="117"/>
                    <a:pt x="52" y="117"/>
                    <a:pt x="52" y="117"/>
                  </a:cubicBezTo>
                  <a:cubicBezTo>
                    <a:pt x="52" y="122"/>
                    <a:pt x="56" y="126"/>
                    <a:pt x="61" y="126"/>
                  </a:cubicBezTo>
                  <a:cubicBezTo>
                    <a:pt x="62" y="126"/>
                    <a:pt x="63" y="126"/>
                    <a:pt x="63" y="126"/>
                  </a:cubicBezTo>
                  <a:cubicBezTo>
                    <a:pt x="64" y="132"/>
                    <a:pt x="66" y="138"/>
                    <a:pt x="67" y="145"/>
                  </a:cubicBezTo>
                  <a:cubicBezTo>
                    <a:pt x="67" y="146"/>
                    <a:pt x="68" y="147"/>
                    <a:pt x="68" y="149"/>
                  </a:cubicBezTo>
                  <a:cubicBezTo>
                    <a:pt x="68" y="152"/>
                    <a:pt x="69" y="156"/>
                    <a:pt x="70" y="159"/>
                  </a:cubicBezTo>
                  <a:cubicBezTo>
                    <a:pt x="70" y="161"/>
                    <a:pt x="70" y="163"/>
                    <a:pt x="71" y="165"/>
                  </a:cubicBezTo>
                  <a:cubicBezTo>
                    <a:pt x="71" y="168"/>
                    <a:pt x="72" y="171"/>
                    <a:pt x="72" y="174"/>
                  </a:cubicBezTo>
                  <a:cubicBezTo>
                    <a:pt x="72" y="176"/>
                    <a:pt x="73" y="178"/>
                    <a:pt x="73" y="180"/>
                  </a:cubicBezTo>
                  <a:cubicBezTo>
                    <a:pt x="73" y="184"/>
                    <a:pt x="74" y="187"/>
                    <a:pt x="74" y="190"/>
                  </a:cubicBezTo>
                  <a:cubicBezTo>
                    <a:pt x="75" y="192"/>
                    <a:pt x="75" y="194"/>
                    <a:pt x="75" y="196"/>
                  </a:cubicBezTo>
                  <a:cubicBezTo>
                    <a:pt x="76" y="200"/>
                    <a:pt x="76" y="203"/>
                    <a:pt x="76" y="206"/>
                  </a:cubicBezTo>
                  <a:cubicBezTo>
                    <a:pt x="77" y="208"/>
                    <a:pt x="77" y="210"/>
                    <a:pt x="77" y="213"/>
                  </a:cubicBezTo>
                  <a:cubicBezTo>
                    <a:pt x="77" y="216"/>
                    <a:pt x="78" y="219"/>
                    <a:pt x="78" y="222"/>
                  </a:cubicBezTo>
                  <a:cubicBezTo>
                    <a:pt x="78" y="224"/>
                    <a:pt x="79" y="227"/>
                    <a:pt x="79" y="229"/>
                  </a:cubicBezTo>
                  <a:cubicBezTo>
                    <a:pt x="79" y="232"/>
                    <a:pt x="79" y="235"/>
                    <a:pt x="80" y="239"/>
                  </a:cubicBezTo>
                  <a:cubicBezTo>
                    <a:pt x="80" y="241"/>
                    <a:pt x="80" y="244"/>
                    <a:pt x="80" y="246"/>
                  </a:cubicBezTo>
                  <a:cubicBezTo>
                    <a:pt x="80" y="249"/>
                    <a:pt x="81" y="251"/>
                    <a:pt x="81" y="253"/>
                  </a:cubicBezTo>
                  <a:cubicBezTo>
                    <a:pt x="81" y="253"/>
                    <a:pt x="81" y="253"/>
                    <a:pt x="81" y="253"/>
                  </a:cubicBezTo>
                  <a:cubicBezTo>
                    <a:pt x="81" y="252"/>
                    <a:pt x="81" y="251"/>
                    <a:pt x="81" y="251"/>
                  </a:cubicBezTo>
                  <a:cubicBezTo>
                    <a:pt x="81" y="247"/>
                    <a:pt x="81" y="244"/>
                    <a:pt x="81" y="240"/>
                  </a:cubicBezTo>
                  <a:cubicBezTo>
                    <a:pt x="80" y="238"/>
                    <a:pt x="80" y="236"/>
                    <a:pt x="80" y="234"/>
                  </a:cubicBezTo>
                  <a:cubicBezTo>
                    <a:pt x="80" y="230"/>
                    <a:pt x="79" y="227"/>
                    <a:pt x="79" y="224"/>
                  </a:cubicBezTo>
                  <a:cubicBezTo>
                    <a:pt x="79" y="221"/>
                    <a:pt x="79" y="219"/>
                    <a:pt x="78" y="217"/>
                  </a:cubicBezTo>
                  <a:cubicBezTo>
                    <a:pt x="78" y="214"/>
                    <a:pt x="78" y="210"/>
                    <a:pt x="77" y="207"/>
                  </a:cubicBezTo>
                  <a:cubicBezTo>
                    <a:pt x="77" y="205"/>
                    <a:pt x="77" y="202"/>
                    <a:pt x="76" y="200"/>
                  </a:cubicBezTo>
                  <a:cubicBezTo>
                    <a:pt x="76" y="197"/>
                    <a:pt x="76" y="194"/>
                    <a:pt x="75" y="191"/>
                  </a:cubicBezTo>
                  <a:cubicBezTo>
                    <a:pt x="75" y="189"/>
                    <a:pt x="75" y="186"/>
                    <a:pt x="74" y="184"/>
                  </a:cubicBezTo>
                  <a:cubicBezTo>
                    <a:pt x="74" y="181"/>
                    <a:pt x="74" y="178"/>
                    <a:pt x="73" y="175"/>
                  </a:cubicBezTo>
                  <a:cubicBezTo>
                    <a:pt x="73" y="173"/>
                    <a:pt x="72" y="171"/>
                    <a:pt x="72" y="168"/>
                  </a:cubicBezTo>
                  <a:cubicBezTo>
                    <a:pt x="72" y="166"/>
                    <a:pt x="71" y="163"/>
                    <a:pt x="71" y="160"/>
                  </a:cubicBezTo>
                  <a:cubicBezTo>
                    <a:pt x="70" y="158"/>
                    <a:pt x="70" y="156"/>
                    <a:pt x="69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3"/>
                    <a:pt x="67" y="141"/>
                    <a:pt x="67" y="138"/>
                  </a:cubicBezTo>
                  <a:cubicBezTo>
                    <a:pt x="66" y="136"/>
                    <a:pt x="66" y="134"/>
                    <a:pt x="65" y="131"/>
                  </a:cubicBezTo>
                  <a:cubicBezTo>
                    <a:pt x="65" y="129"/>
                    <a:pt x="64" y="128"/>
                    <a:pt x="64" y="126"/>
                  </a:cubicBezTo>
                  <a:cubicBezTo>
                    <a:pt x="65" y="125"/>
                    <a:pt x="66" y="125"/>
                    <a:pt x="67" y="124"/>
                  </a:cubicBezTo>
                  <a:cubicBezTo>
                    <a:pt x="67" y="125"/>
                    <a:pt x="68" y="126"/>
                    <a:pt x="69" y="127"/>
                  </a:cubicBezTo>
                  <a:cubicBezTo>
                    <a:pt x="69" y="128"/>
                    <a:pt x="70" y="129"/>
                    <a:pt x="70" y="130"/>
                  </a:cubicBezTo>
                  <a:cubicBezTo>
                    <a:pt x="71" y="131"/>
                    <a:pt x="72" y="133"/>
                    <a:pt x="73" y="134"/>
                  </a:cubicBezTo>
                  <a:cubicBezTo>
                    <a:pt x="74" y="135"/>
                    <a:pt x="74" y="136"/>
                    <a:pt x="75" y="137"/>
                  </a:cubicBezTo>
                  <a:cubicBezTo>
                    <a:pt x="75" y="138"/>
                    <a:pt x="76" y="140"/>
                    <a:pt x="77" y="141"/>
                  </a:cubicBezTo>
                  <a:cubicBezTo>
                    <a:pt x="78" y="142"/>
                    <a:pt x="78" y="143"/>
                    <a:pt x="79" y="144"/>
                  </a:cubicBezTo>
                  <a:cubicBezTo>
                    <a:pt x="80" y="145"/>
                    <a:pt x="80" y="147"/>
                    <a:pt x="81" y="148"/>
                  </a:cubicBezTo>
                  <a:cubicBezTo>
                    <a:pt x="82" y="149"/>
                    <a:pt x="82" y="150"/>
                    <a:pt x="83" y="151"/>
                  </a:cubicBezTo>
                  <a:cubicBezTo>
                    <a:pt x="84" y="153"/>
                    <a:pt x="84" y="155"/>
                    <a:pt x="85" y="156"/>
                  </a:cubicBezTo>
                  <a:cubicBezTo>
                    <a:pt x="86" y="157"/>
                    <a:pt x="86" y="158"/>
                    <a:pt x="87" y="159"/>
                  </a:cubicBezTo>
                  <a:cubicBezTo>
                    <a:pt x="87" y="161"/>
                    <a:pt x="88" y="163"/>
                    <a:pt x="89" y="164"/>
                  </a:cubicBezTo>
                  <a:cubicBezTo>
                    <a:pt x="89" y="165"/>
                    <a:pt x="90" y="166"/>
                    <a:pt x="90" y="168"/>
                  </a:cubicBezTo>
                  <a:cubicBezTo>
                    <a:pt x="91" y="169"/>
                    <a:pt x="92" y="171"/>
                    <a:pt x="93" y="173"/>
                  </a:cubicBezTo>
                  <a:cubicBezTo>
                    <a:pt x="93" y="174"/>
                    <a:pt x="94" y="175"/>
                    <a:pt x="94" y="176"/>
                  </a:cubicBezTo>
                  <a:cubicBezTo>
                    <a:pt x="95" y="178"/>
                    <a:pt x="96" y="179"/>
                    <a:pt x="96" y="181"/>
                  </a:cubicBezTo>
                  <a:cubicBezTo>
                    <a:pt x="97" y="182"/>
                    <a:pt x="97" y="184"/>
                    <a:pt x="98" y="185"/>
                  </a:cubicBezTo>
                  <a:cubicBezTo>
                    <a:pt x="98" y="186"/>
                    <a:pt x="99" y="188"/>
                    <a:pt x="100" y="190"/>
                  </a:cubicBezTo>
                  <a:cubicBezTo>
                    <a:pt x="100" y="191"/>
                    <a:pt x="101" y="192"/>
                    <a:pt x="101" y="194"/>
                  </a:cubicBezTo>
                  <a:cubicBezTo>
                    <a:pt x="102" y="195"/>
                    <a:pt x="103" y="197"/>
                    <a:pt x="103" y="199"/>
                  </a:cubicBezTo>
                  <a:cubicBezTo>
                    <a:pt x="104" y="200"/>
                    <a:pt x="104" y="201"/>
                    <a:pt x="105" y="202"/>
                  </a:cubicBezTo>
                  <a:cubicBezTo>
                    <a:pt x="105" y="204"/>
                    <a:pt x="106" y="206"/>
                    <a:pt x="106" y="207"/>
                  </a:cubicBezTo>
                  <a:cubicBezTo>
                    <a:pt x="107" y="209"/>
                    <a:pt x="107" y="210"/>
                    <a:pt x="108" y="212"/>
                  </a:cubicBezTo>
                  <a:cubicBezTo>
                    <a:pt x="108" y="213"/>
                    <a:pt x="109" y="214"/>
                    <a:pt x="109" y="216"/>
                  </a:cubicBezTo>
                  <a:cubicBezTo>
                    <a:pt x="110" y="217"/>
                    <a:pt x="111" y="219"/>
                    <a:pt x="111" y="221"/>
                  </a:cubicBezTo>
                  <a:cubicBezTo>
                    <a:pt x="112" y="222"/>
                    <a:pt x="112" y="224"/>
                    <a:pt x="113" y="225"/>
                  </a:cubicBezTo>
                  <a:cubicBezTo>
                    <a:pt x="113" y="227"/>
                    <a:pt x="114" y="228"/>
                    <a:pt x="114" y="230"/>
                  </a:cubicBezTo>
                  <a:cubicBezTo>
                    <a:pt x="115" y="231"/>
                    <a:pt x="115" y="232"/>
                    <a:pt x="115" y="233"/>
                  </a:cubicBezTo>
                  <a:cubicBezTo>
                    <a:pt x="116" y="235"/>
                    <a:pt x="117" y="237"/>
                    <a:pt x="117" y="239"/>
                  </a:cubicBezTo>
                  <a:cubicBezTo>
                    <a:pt x="114" y="240"/>
                    <a:pt x="111" y="244"/>
                    <a:pt x="111" y="248"/>
                  </a:cubicBezTo>
                  <a:cubicBezTo>
                    <a:pt x="111" y="250"/>
                    <a:pt x="112" y="252"/>
                    <a:pt x="113" y="253"/>
                  </a:cubicBezTo>
                  <a:cubicBezTo>
                    <a:pt x="128" y="253"/>
                    <a:pt x="128" y="253"/>
                    <a:pt x="128" y="253"/>
                  </a:cubicBezTo>
                  <a:cubicBezTo>
                    <a:pt x="129" y="252"/>
                    <a:pt x="130" y="250"/>
                    <a:pt x="130" y="248"/>
                  </a:cubicBezTo>
                  <a:cubicBezTo>
                    <a:pt x="130" y="242"/>
                    <a:pt x="126" y="238"/>
                    <a:pt x="120" y="238"/>
                  </a:cubicBezTo>
                  <a:cubicBezTo>
                    <a:pt x="120" y="238"/>
                    <a:pt x="119" y="238"/>
                    <a:pt x="118" y="239"/>
                  </a:cubicBezTo>
                  <a:cubicBezTo>
                    <a:pt x="116" y="233"/>
                    <a:pt x="114" y="227"/>
                    <a:pt x="112" y="222"/>
                  </a:cubicBezTo>
                  <a:cubicBezTo>
                    <a:pt x="112" y="221"/>
                    <a:pt x="112" y="221"/>
                    <a:pt x="112" y="220"/>
                  </a:cubicBezTo>
                  <a:cubicBezTo>
                    <a:pt x="111" y="218"/>
                    <a:pt x="110" y="215"/>
                    <a:pt x="109" y="213"/>
                  </a:cubicBezTo>
                  <a:cubicBezTo>
                    <a:pt x="109" y="212"/>
                    <a:pt x="109" y="212"/>
                    <a:pt x="109" y="211"/>
                  </a:cubicBezTo>
                  <a:cubicBezTo>
                    <a:pt x="108" y="209"/>
                    <a:pt x="107" y="207"/>
                    <a:pt x="106" y="204"/>
                  </a:cubicBezTo>
                  <a:cubicBezTo>
                    <a:pt x="106" y="204"/>
                    <a:pt x="106" y="203"/>
                    <a:pt x="105" y="202"/>
                  </a:cubicBezTo>
                  <a:cubicBezTo>
                    <a:pt x="105" y="200"/>
                    <a:pt x="104" y="198"/>
                    <a:pt x="103" y="196"/>
                  </a:cubicBezTo>
                  <a:cubicBezTo>
                    <a:pt x="103" y="195"/>
                    <a:pt x="102" y="194"/>
                    <a:pt x="102" y="193"/>
                  </a:cubicBezTo>
                  <a:cubicBezTo>
                    <a:pt x="101" y="191"/>
                    <a:pt x="100" y="189"/>
                    <a:pt x="100" y="187"/>
                  </a:cubicBezTo>
                  <a:cubicBezTo>
                    <a:pt x="99" y="186"/>
                    <a:pt x="99" y="185"/>
                    <a:pt x="98" y="184"/>
                  </a:cubicBezTo>
                  <a:cubicBezTo>
                    <a:pt x="98" y="182"/>
                    <a:pt x="97" y="181"/>
                    <a:pt x="96" y="179"/>
                  </a:cubicBezTo>
                  <a:cubicBezTo>
                    <a:pt x="96" y="178"/>
                    <a:pt x="95" y="177"/>
                    <a:pt x="95" y="176"/>
                  </a:cubicBezTo>
                  <a:cubicBezTo>
                    <a:pt x="94" y="174"/>
                    <a:pt x="93" y="172"/>
                    <a:pt x="93" y="170"/>
                  </a:cubicBezTo>
                  <a:cubicBezTo>
                    <a:pt x="92" y="169"/>
                    <a:pt x="92" y="168"/>
                    <a:pt x="91" y="167"/>
                  </a:cubicBezTo>
                  <a:cubicBezTo>
                    <a:pt x="90" y="166"/>
                    <a:pt x="90" y="164"/>
                    <a:pt x="89" y="162"/>
                  </a:cubicBezTo>
                  <a:cubicBezTo>
                    <a:pt x="88" y="161"/>
                    <a:pt x="88" y="160"/>
                    <a:pt x="87" y="159"/>
                  </a:cubicBezTo>
                  <a:cubicBezTo>
                    <a:pt x="87" y="157"/>
                    <a:pt x="86" y="156"/>
                    <a:pt x="85" y="155"/>
                  </a:cubicBezTo>
                  <a:cubicBezTo>
                    <a:pt x="85" y="153"/>
                    <a:pt x="84" y="152"/>
                    <a:pt x="83" y="151"/>
                  </a:cubicBezTo>
                  <a:cubicBezTo>
                    <a:pt x="83" y="150"/>
                    <a:pt x="82" y="148"/>
                    <a:pt x="81" y="147"/>
                  </a:cubicBezTo>
                  <a:cubicBezTo>
                    <a:pt x="81" y="146"/>
                    <a:pt x="80" y="145"/>
                    <a:pt x="79" y="143"/>
                  </a:cubicBezTo>
                  <a:cubicBezTo>
                    <a:pt x="79" y="142"/>
                    <a:pt x="78" y="141"/>
                    <a:pt x="77" y="140"/>
                  </a:cubicBezTo>
                  <a:cubicBezTo>
                    <a:pt x="77" y="139"/>
                    <a:pt x="76" y="137"/>
                    <a:pt x="75" y="136"/>
                  </a:cubicBezTo>
                  <a:cubicBezTo>
                    <a:pt x="75" y="135"/>
                    <a:pt x="74" y="134"/>
                    <a:pt x="73" y="133"/>
                  </a:cubicBezTo>
                  <a:cubicBezTo>
                    <a:pt x="73" y="132"/>
                    <a:pt x="72" y="130"/>
                    <a:pt x="71" y="129"/>
                  </a:cubicBezTo>
                  <a:cubicBezTo>
                    <a:pt x="70" y="128"/>
                    <a:pt x="70" y="127"/>
                    <a:pt x="69" y="127"/>
                  </a:cubicBezTo>
                  <a:cubicBezTo>
                    <a:pt x="69" y="126"/>
                    <a:pt x="68" y="125"/>
                    <a:pt x="67" y="124"/>
                  </a:cubicBezTo>
                  <a:cubicBezTo>
                    <a:pt x="69" y="123"/>
                    <a:pt x="70" y="121"/>
                    <a:pt x="70" y="120"/>
                  </a:cubicBezTo>
                  <a:cubicBezTo>
                    <a:pt x="71" y="120"/>
                    <a:pt x="71" y="120"/>
                    <a:pt x="71" y="120"/>
                  </a:cubicBezTo>
                  <a:cubicBezTo>
                    <a:pt x="72" y="120"/>
                    <a:pt x="73" y="120"/>
                    <a:pt x="74" y="121"/>
                  </a:cubicBezTo>
                  <a:cubicBezTo>
                    <a:pt x="75" y="121"/>
                    <a:pt x="76" y="122"/>
                    <a:pt x="77" y="122"/>
                  </a:cubicBezTo>
                  <a:cubicBezTo>
                    <a:pt x="78" y="122"/>
                    <a:pt x="79" y="123"/>
                    <a:pt x="80" y="123"/>
                  </a:cubicBezTo>
                  <a:cubicBezTo>
                    <a:pt x="81" y="124"/>
                    <a:pt x="82" y="124"/>
                    <a:pt x="83" y="125"/>
                  </a:cubicBezTo>
                  <a:cubicBezTo>
                    <a:pt x="84" y="125"/>
                    <a:pt x="85" y="125"/>
                    <a:pt x="86" y="126"/>
                  </a:cubicBezTo>
                  <a:cubicBezTo>
                    <a:pt x="87" y="127"/>
                    <a:pt x="88" y="127"/>
                    <a:pt x="90" y="128"/>
                  </a:cubicBezTo>
                  <a:cubicBezTo>
                    <a:pt x="91" y="128"/>
                    <a:pt x="91" y="129"/>
                    <a:pt x="92" y="129"/>
                  </a:cubicBezTo>
                  <a:cubicBezTo>
                    <a:pt x="94" y="130"/>
                    <a:pt x="95" y="131"/>
                    <a:pt x="96" y="131"/>
                  </a:cubicBezTo>
                  <a:cubicBezTo>
                    <a:pt x="97" y="132"/>
                    <a:pt x="98" y="132"/>
                    <a:pt x="99" y="133"/>
                  </a:cubicBezTo>
                  <a:cubicBezTo>
                    <a:pt x="100" y="134"/>
                    <a:pt x="102" y="135"/>
                    <a:pt x="103" y="135"/>
                  </a:cubicBezTo>
                  <a:cubicBezTo>
                    <a:pt x="104" y="136"/>
                    <a:pt x="105" y="137"/>
                    <a:pt x="106" y="137"/>
                  </a:cubicBezTo>
                  <a:cubicBezTo>
                    <a:pt x="107" y="138"/>
                    <a:pt x="108" y="139"/>
                    <a:pt x="110" y="140"/>
                  </a:cubicBezTo>
                  <a:cubicBezTo>
                    <a:pt x="111" y="141"/>
                    <a:pt x="112" y="141"/>
                    <a:pt x="113" y="142"/>
                  </a:cubicBezTo>
                  <a:cubicBezTo>
                    <a:pt x="114" y="143"/>
                    <a:pt x="116" y="144"/>
                    <a:pt x="117" y="145"/>
                  </a:cubicBezTo>
                  <a:cubicBezTo>
                    <a:pt x="118" y="146"/>
                    <a:pt x="119" y="146"/>
                    <a:pt x="120" y="147"/>
                  </a:cubicBezTo>
                  <a:cubicBezTo>
                    <a:pt x="121" y="148"/>
                    <a:pt x="123" y="149"/>
                    <a:pt x="124" y="150"/>
                  </a:cubicBezTo>
                  <a:cubicBezTo>
                    <a:pt x="125" y="151"/>
                    <a:pt x="126" y="152"/>
                    <a:pt x="127" y="153"/>
                  </a:cubicBezTo>
                  <a:cubicBezTo>
                    <a:pt x="129" y="154"/>
                    <a:pt x="130" y="155"/>
                    <a:pt x="132" y="156"/>
                  </a:cubicBezTo>
                  <a:cubicBezTo>
                    <a:pt x="133" y="157"/>
                    <a:pt x="134" y="158"/>
                    <a:pt x="135" y="159"/>
                  </a:cubicBezTo>
                  <a:cubicBezTo>
                    <a:pt x="137" y="160"/>
                    <a:pt x="138" y="162"/>
                    <a:pt x="139" y="163"/>
                  </a:cubicBezTo>
                  <a:cubicBezTo>
                    <a:pt x="141" y="164"/>
                    <a:pt x="142" y="165"/>
                    <a:pt x="143" y="166"/>
                  </a:cubicBezTo>
                  <a:cubicBezTo>
                    <a:pt x="144" y="167"/>
                    <a:pt x="146" y="169"/>
                    <a:pt x="147" y="170"/>
                  </a:cubicBezTo>
                  <a:cubicBezTo>
                    <a:pt x="149" y="171"/>
                    <a:pt x="150" y="172"/>
                    <a:pt x="151" y="173"/>
                  </a:cubicBezTo>
                  <a:cubicBezTo>
                    <a:pt x="153" y="175"/>
                    <a:pt x="154" y="176"/>
                    <a:pt x="156" y="178"/>
                  </a:cubicBezTo>
                  <a:cubicBezTo>
                    <a:pt x="157" y="179"/>
                    <a:pt x="158" y="180"/>
                    <a:pt x="160" y="181"/>
                  </a:cubicBezTo>
                  <a:cubicBezTo>
                    <a:pt x="161" y="183"/>
                    <a:pt x="163" y="185"/>
                    <a:pt x="165" y="186"/>
                  </a:cubicBezTo>
                  <a:cubicBezTo>
                    <a:pt x="166" y="187"/>
                    <a:pt x="167" y="188"/>
                    <a:pt x="168" y="190"/>
                  </a:cubicBezTo>
                  <a:cubicBezTo>
                    <a:pt x="169" y="190"/>
                    <a:pt x="170" y="191"/>
                    <a:pt x="171" y="192"/>
                  </a:cubicBezTo>
                  <a:cubicBezTo>
                    <a:pt x="169" y="194"/>
                    <a:pt x="168" y="196"/>
                    <a:pt x="168" y="198"/>
                  </a:cubicBezTo>
                  <a:cubicBezTo>
                    <a:pt x="168" y="204"/>
                    <a:pt x="173" y="208"/>
                    <a:pt x="178" y="208"/>
                  </a:cubicBezTo>
                  <a:cubicBezTo>
                    <a:pt x="180" y="208"/>
                    <a:pt x="182" y="207"/>
                    <a:pt x="184" y="205"/>
                  </a:cubicBezTo>
                  <a:cubicBezTo>
                    <a:pt x="186" y="207"/>
                    <a:pt x="188" y="209"/>
                    <a:pt x="190" y="211"/>
                  </a:cubicBezTo>
                  <a:cubicBezTo>
                    <a:pt x="192" y="213"/>
                    <a:pt x="193" y="214"/>
                    <a:pt x="194" y="216"/>
                  </a:cubicBezTo>
                  <a:cubicBezTo>
                    <a:pt x="195" y="216"/>
                    <a:pt x="195" y="217"/>
                    <a:pt x="196" y="217"/>
                  </a:cubicBezTo>
                  <a:cubicBezTo>
                    <a:pt x="198" y="220"/>
                    <a:pt x="200" y="222"/>
                    <a:pt x="203" y="225"/>
                  </a:cubicBezTo>
                  <a:cubicBezTo>
                    <a:pt x="204" y="226"/>
                    <a:pt x="205" y="227"/>
                    <a:pt x="205" y="228"/>
                  </a:cubicBezTo>
                  <a:cubicBezTo>
                    <a:pt x="207" y="230"/>
                    <a:pt x="209" y="232"/>
                    <a:pt x="211" y="234"/>
                  </a:cubicBezTo>
                  <a:cubicBezTo>
                    <a:pt x="212" y="235"/>
                    <a:pt x="213" y="236"/>
                    <a:pt x="213" y="236"/>
                  </a:cubicBezTo>
                  <a:cubicBezTo>
                    <a:pt x="218" y="242"/>
                    <a:pt x="223" y="247"/>
                    <a:pt x="228" y="253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8" y="252"/>
                    <a:pt x="227" y="251"/>
                    <a:pt x="226" y="250"/>
                  </a:cubicBezTo>
                  <a:cubicBezTo>
                    <a:pt x="224" y="247"/>
                    <a:pt x="222" y="245"/>
                    <a:pt x="220" y="243"/>
                  </a:cubicBezTo>
                  <a:cubicBezTo>
                    <a:pt x="219" y="242"/>
                    <a:pt x="218" y="241"/>
                    <a:pt x="217" y="240"/>
                  </a:cubicBezTo>
                  <a:cubicBezTo>
                    <a:pt x="215" y="237"/>
                    <a:pt x="213" y="235"/>
                    <a:pt x="212" y="233"/>
                  </a:cubicBezTo>
                  <a:cubicBezTo>
                    <a:pt x="211" y="232"/>
                    <a:pt x="210" y="231"/>
                    <a:pt x="209" y="230"/>
                  </a:cubicBezTo>
                  <a:cubicBezTo>
                    <a:pt x="207" y="228"/>
                    <a:pt x="205" y="226"/>
                    <a:pt x="203" y="224"/>
                  </a:cubicBezTo>
                  <a:cubicBezTo>
                    <a:pt x="202" y="223"/>
                    <a:pt x="201" y="222"/>
                    <a:pt x="201" y="221"/>
                  </a:cubicBezTo>
                  <a:cubicBezTo>
                    <a:pt x="199" y="219"/>
                    <a:pt x="197" y="217"/>
                    <a:pt x="195" y="215"/>
                  </a:cubicBezTo>
                  <a:cubicBezTo>
                    <a:pt x="194" y="214"/>
                    <a:pt x="193" y="214"/>
                    <a:pt x="193" y="213"/>
                  </a:cubicBezTo>
                  <a:cubicBezTo>
                    <a:pt x="191" y="211"/>
                    <a:pt x="188" y="208"/>
                    <a:pt x="186" y="206"/>
                  </a:cubicBezTo>
                  <a:cubicBezTo>
                    <a:pt x="186" y="206"/>
                    <a:pt x="185" y="205"/>
                    <a:pt x="185" y="205"/>
                  </a:cubicBezTo>
                  <a:cubicBezTo>
                    <a:pt x="186" y="203"/>
                    <a:pt x="187" y="201"/>
                    <a:pt x="187" y="198"/>
                  </a:cubicBezTo>
                  <a:cubicBezTo>
                    <a:pt x="187" y="193"/>
                    <a:pt x="183" y="189"/>
                    <a:pt x="178" y="189"/>
                  </a:cubicBezTo>
                  <a:cubicBezTo>
                    <a:pt x="175" y="189"/>
                    <a:pt x="173" y="190"/>
                    <a:pt x="171" y="191"/>
                  </a:cubicBezTo>
                  <a:cubicBezTo>
                    <a:pt x="171" y="191"/>
                    <a:pt x="170" y="190"/>
                    <a:pt x="169" y="189"/>
                  </a:cubicBezTo>
                  <a:cubicBezTo>
                    <a:pt x="168" y="188"/>
                    <a:pt x="168" y="188"/>
                    <a:pt x="168" y="188"/>
                  </a:cubicBezTo>
                  <a:cubicBezTo>
                    <a:pt x="165" y="185"/>
                    <a:pt x="163" y="183"/>
                    <a:pt x="160" y="181"/>
                  </a:cubicBezTo>
                  <a:cubicBezTo>
                    <a:pt x="160" y="180"/>
                    <a:pt x="159" y="180"/>
                    <a:pt x="159" y="179"/>
                  </a:cubicBezTo>
                  <a:cubicBezTo>
                    <a:pt x="156" y="177"/>
                    <a:pt x="154" y="175"/>
                    <a:pt x="152" y="173"/>
                  </a:cubicBezTo>
                  <a:cubicBezTo>
                    <a:pt x="151" y="172"/>
                    <a:pt x="151" y="172"/>
                    <a:pt x="150" y="171"/>
                  </a:cubicBezTo>
                  <a:cubicBezTo>
                    <a:pt x="148" y="169"/>
                    <a:pt x="146" y="167"/>
                    <a:pt x="143" y="165"/>
                  </a:cubicBezTo>
                  <a:cubicBezTo>
                    <a:pt x="143" y="165"/>
                    <a:pt x="142" y="164"/>
                    <a:pt x="141" y="163"/>
                  </a:cubicBezTo>
                  <a:cubicBezTo>
                    <a:pt x="139" y="162"/>
                    <a:pt x="137" y="160"/>
                    <a:pt x="136" y="159"/>
                  </a:cubicBezTo>
                  <a:cubicBezTo>
                    <a:pt x="135" y="158"/>
                    <a:pt x="134" y="157"/>
                    <a:pt x="133" y="157"/>
                  </a:cubicBezTo>
                  <a:cubicBezTo>
                    <a:pt x="131" y="155"/>
                    <a:pt x="130" y="154"/>
                    <a:pt x="128" y="152"/>
                  </a:cubicBezTo>
                  <a:cubicBezTo>
                    <a:pt x="127" y="152"/>
                    <a:pt x="126" y="151"/>
                    <a:pt x="125" y="150"/>
                  </a:cubicBezTo>
                  <a:cubicBezTo>
                    <a:pt x="124" y="149"/>
                    <a:pt x="122" y="148"/>
                    <a:pt x="120" y="146"/>
                  </a:cubicBezTo>
                  <a:cubicBezTo>
                    <a:pt x="120" y="146"/>
                    <a:pt x="119" y="145"/>
                    <a:pt x="118" y="145"/>
                  </a:cubicBezTo>
                  <a:cubicBezTo>
                    <a:pt x="116" y="143"/>
                    <a:pt x="115" y="142"/>
                    <a:pt x="113" y="141"/>
                  </a:cubicBezTo>
                  <a:cubicBezTo>
                    <a:pt x="112" y="141"/>
                    <a:pt x="111" y="140"/>
                    <a:pt x="110" y="139"/>
                  </a:cubicBezTo>
                  <a:cubicBezTo>
                    <a:pt x="109" y="138"/>
                    <a:pt x="108" y="137"/>
                    <a:pt x="106" y="137"/>
                  </a:cubicBezTo>
                  <a:cubicBezTo>
                    <a:pt x="105" y="136"/>
                    <a:pt x="104" y="135"/>
                    <a:pt x="103" y="135"/>
                  </a:cubicBezTo>
                  <a:cubicBezTo>
                    <a:pt x="102" y="134"/>
                    <a:pt x="101" y="133"/>
                    <a:pt x="99" y="132"/>
                  </a:cubicBezTo>
                  <a:cubicBezTo>
                    <a:pt x="98" y="132"/>
                    <a:pt x="97" y="131"/>
                    <a:pt x="97" y="131"/>
                  </a:cubicBezTo>
                  <a:cubicBezTo>
                    <a:pt x="95" y="130"/>
                    <a:pt x="94" y="129"/>
                    <a:pt x="93" y="129"/>
                  </a:cubicBezTo>
                  <a:cubicBezTo>
                    <a:pt x="92" y="128"/>
                    <a:pt x="91" y="128"/>
                    <a:pt x="90" y="127"/>
                  </a:cubicBezTo>
                  <a:cubicBezTo>
                    <a:pt x="89" y="126"/>
                    <a:pt x="88" y="126"/>
                    <a:pt x="86" y="125"/>
                  </a:cubicBezTo>
                  <a:cubicBezTo>
                    <a:pt x="85" y="125"/>
                    <a:pt x="84" y="124"/>
                    <a:pt x="83" y="124"/>
                  </a:cubicBezTo>
                  <a:cubicBezTo>
                    <a:pt x="82" y="123"/>
                    <a:pt x="81" y="123"/>
                    <a:pt x="80" y="122"/>
                  </a:cubicBezTo>
                  <a:cubicBezTo>
                    <a:pt x="79" y="122"/>
                    <a:pt x="78" y="122"/>
                    <a:pt x="77" y="121"/>
                  </a:cubicBezTo>
                  <a:cubicBezTo>
                    <a:pt x="76" y="121"/>
                    <a:pt x="75" y="120"/>
                    <a:pt x="74" y="120"/>
                  </a:cubicBezTo>
                  <a:cubicBezTo>
                    <a:pt x="73" y="120"/>
                    <a:pt x="72" y="119"/>
                    <a:pt x="71" y="119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1" y="118"/>
                    <a:pt x="71" y="118"/>
                    <a:pt x="71" y="117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2" y="116"/>
                    <a:pt x="73" y="114"/>
                    <a:pt x="74" y="113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81" y="110"/>
                    <a:pt x="85" y="109"/>
                    <a:pt x="88" y="107"/>
                  </a:cubicBezTo>
                  <a:cubicBezTo>
                    <a:pt x="95" y="105"/>
                    <a:pt x="101" y="103"/>
                    <a:pt x="108" y="101"/>
                  </a:cubicBezTo>
                  <a:cubicBezTo>
                    <a:pt x="109" y="104"/>
                    <a:pt x="112" y="107"/>
                    <a:pt x="116" y="107"/>
                  </a:cubicBezTo>
                  <a:cubicBezTo>
                    <a:pt x="119" y="107"/>
                    <a:pt x="122" y="105"/>
                    <a:pt x="124" y="103"/>
                  </a:cubicBezTo>
                  <a:cubicBezTo>
                    <a:pt x="130" y="108"/>
                    <a:pt x="137" y="113"/>
                    <a:pt x="144" y="119"/>
                  </a:cubicBezTo>
                  <a:cubicBezTo>
                    <a:pt x="145" y="120"/>
                    <a:pt x="146" y="121"/>
                    <a:pt x="147" y="122"/>
                  </a:cubicBezTo>
                  <a:cubicBezTo>
                    <a:pt x="151" y="125"/>
                    <a:pt x="155" y="128"/>
                    <a:pt x="158" y="132"/>
                  </a:cubicBezTo>
                  <a:cubicBezTo>
                    <a:pt x="160" y="133"/>
                    <a:pt x="161" y="135"/>
                    <a:pt x="162" y="136"/>
                  </a:cubicBezTo>
                  <a:cubicBezTo>
                    <a:pt x="166" y="139"/>
                    <a:pt x="169" y="143"/>
                    <a:pt x="172" y="146"/>
                  </a:cubicBezTo>
                  <a:cubicBezTo>
                    <a:pt x="173" y="148"/>
                    <a:pt x="175" y="150"/>
                    <a:pt x="177" y="151"/>
                  </a:cubicBezTo>
                  <a:cubicBezTo>
                    <a:pt x="180" y="155"/>
                    <a:pt x="183" y="158"/>
                    <a:pt x="186" y="161"/>
                  </a:cubicBezTo>
                  <a:cubicBezTo>
                    <a:pt x="187" y="163"/>
                    <a:pt x="189" y="165"/>
                    <a:pt x="191" y="167"/>
                  </a:cubicBezTo>
                  <a:cubicBezTo>
                    <a:pt x="194" y="171"/>
                    <a:pt x="196" y="174"/>
                    <a:pt x="199" y="177"/>
                  </a:cubicBezTo>
                  <a:cubicBezTo>
                    <a:pt x="201" y="180"/>
                    <a:pt x="203" y="182"/>
                    <a:pt x="205" y="184"/>
                  </a:cubicBezTo>
                  <a:cubicBezTo>
                    <a:pt x="207" y="188"/>
                    <a:pt x="210" y="191"/>
                    <a:pt x="213" y="195"/>
                  </a:cubicBezTo>
                  <a:cubicBezTo>
                    <a:pt x="215" y="197"/>
                    <a:pt x="216" y="200"/>
                    <a:pt x="218" y="202"/>
                  </a:cubicBezTo>
                  <a:cubicBezTo>
                    <a:pt x="221" y="206"/>
                    <a:pt x="224" y="209"/>
                    <a:pt x="226" y="213"/>
                  </a:cubicBezTo>
                  <a:cubicBezTo>
                    <a:pt x="228" y="216"/>
                    <a:pt x="230" y="219"/>
                    <a:pt x="232" y="221"/>
                  </a:cubicBezTo>
                  <a:cubicBezTo>
                    <a:pt x="235" y="225"/>
                    <a:pt x="237" y="228"/>
                    <a:pt x="240" y="232"/>
                  </a:cubicBezTo>
                  <a:cubicBezTo>
                    <a:pt x="242" y="235"/>
                    <a:pt x="244" y="238"/>
                    <a:pt x="246" y="241"/>
                  </a:cubicBezTo>
                  <a:cubicBezTo>
                    <a:pt x="247" y="243"/>
                    <a:pt x="249" y="245"/>
                    <a:pt x="250" y="248"/>
                  </a:cubicBezTo>
                  <a:cubicBezTo>
                    <a:pt x="250" y="246"/>
                    <a:pt x="250" y="246"/>
                    <a:pt x="250" y="246"/>
                  </a:cubicBezTo>
                  <a:cubicBezTo>
                    <a:pt x="229" y="215"/>
                    <a:pt x="208" y="186"/>
                    <a:pt x="187" y="161"/>
                  </a:cubicBezTo>
                  <a:cubicBezTo>
                    <a:pt x="186" y="160"/>
                    <a:pt x="185" y="160"/>
                    <a:pt x="185" y="159"/>
                  </a:cubicBezTo>
                  <a:cubicBezTo>
                    <a:pt x="181" y="155"/>
                    <a:pt x="177" y="150"/>
                    <a:pt x="173" y="146"/>
                  </a:cubicBezTo>
                  <a:cubicBezTo>
                    <a:pt x="172" y="144"/>
                    <a:pt x="170" y="143"/>
                    <a:pt x="169" y="142"/>
                  </a:cubicBezTo>
                  <a:cubicBezTo>
                    <a:pt x="166" y="138"/>
                    <a:pt x="162" y="135"/>
                    <a:pt x="159" y="132"/>
                  </a:cubicBezTo>
                  <a:cubicBezTo>
                    <a:pt x="157" y="130"/>
                    <a:pt x="156" y="128"/>
                    <a:pt x="154" y="127"/>
                  </a:cubicBezTo>
                  <a:cubicBezTo>
                    <a:pt x="151" y="124"/>
                    <a:pt x="148" y="121"/>
                    <a:pt x="145" y="119"/>
                  </a:cubicBezTo>
                  <a:cubicBezTo>
                    <a:pt x="143" y="117"/>
                    <a:pt x="141" y="115"/>
                    <a:pt x="139" y="114"/>
                  </a:cubicBezTo>
                  <a:cubicBezTo>
                    <a:pt x="136" y="112"/>
                    <a:pt x="134" y="109"/>
                    <a:pt x="131" y="107"/>
                  </a:cubicBezTo>
                  <a:cubicBezTo>
                    <a:pt x="129" y="105"/>
                    <a:pt x="127" y="104"/>
                    <a:pt x="125" y="103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5" y="101"/>
                    <a:pt x="126" y="99"/>
                    <a:pt x="126" y="97"/>
                  </a:cubicBezTo>
                  <a:cubicBezTo>
                    <a:pt x="126" y="96"/>
                    <a:pt x="125" y="94"/>
                    <a:pt x="125" y="93"/>
                  </a:cubicBezTo>
                  <a:cubicBezTo>
                    <a:pt x="131" y="90"/>
                    <a:pt x="137" y="87"/>
                    <a:pt x="143" y="83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72" y="67"/>
                    <a:pt x="203" y="49"/>
                    <a:pt x="236" y="29"/>
                  </a:cubicBezTo>
                  <a:cubicBezTo>
                    <a:pt x="241" y="26"/>
                    <a:pt x="245" y="23"/>
                    <a:pt x="250" y="20"/>
                  </a:cubicBezTo>
                  <a:cubicBezTo>
                    <a:pt x="250" y="19"/>
                    <a:pt x="250" y="19"/>
                    <a:pt x="250" y="19"/>
                  </a:cubicBezTo>
                  <a:cubicBezTo>
                    <a:pt x="232" y="30"/>
                    <a:pt x="215" y="41"/>
                    <a:pt x="198" y="51"/>
                  </a:cubicBezTo>
                  <a:cubicBezTo>
                    <a:pt x="196" y="52"/>
                    <a:pt x="195" y="53"/>
                    <a:pt x="194" y="53"/>
                  </a:cubicBezTo>
                  <a:cubicBezTo>
                    <a:pt x="186" y="58"/>
                    <a:pt x="178" y="63"/>
                    <a:pt x="170" y="67"/>
                  </a:cubicBezTo>
                  <a:cubicBezTo>
                    <a:pt x="167" y="69"/>
                    <a:pt x="164" y="70"/>
                    <a:pt x="162" y="72"/>
                  </a:cubicBezTo>
                  <a:cubicBezTo>
                    <a:pt x="155" y="76"/>
                    <a:pt x="149" y="79"/>
                    <a:pt x="143" y="83"/>
                  </a:cubicBezTo>
                  <a:cubicBezTo>
                    <a:pt x="139" y="84"/>
                    <a:pt x="136" y="86"/>
                    <a:pt x="133" y="88"/>
                  </a:cubicBezTo>
                  <a:cubicBezTo>
                    <a:pt x="130" y="89"/>
                    <a:pt x="127" y="91"/>
                    <a:pt x="124" y="92"/>
                  </a:cubicBezTo>
                  <a:cubicBezTo>
                    <a:pt x="123" y="90"/>
                    <a:pt x="121" y="89"/>
                    <a:pt x="118" y="88"/>
                  </a:cubicBezTo>
                  <a:cubicBezTo>
                    <a:pt x="119" y="86"/>
                    <a:pt x="119" y="85"/>
                    <a:pt x="119" y="83"/>
                  </a:cubicBezTo>
                  <a:cubicBezTo>
                    <a:pt x="120" y="82"/>
                    <a:pt x="120" y="81"/>
                    <a:pt x="120" y="80"/>
                  </a:cubicBezTo>
                  <a:cubicBezTo>
                    <a:pt x="121" y="75"/>
                    <a:pt x="122" y="71"/>
                    <a:pt x="122" y="66"/>
                  </a:cubicBezTo>
                  <a:cubicBezTo>
                    <a:pt x="123" y="65"/>
                    <a:pt x="123" y="63"/>
                    <a:pt x="123" y="62"/>
                  </a:cubicBezTo>
                  <a:cubicBezTo>
                    <a:pt x="124" y="57"/>
                    <a:pt x="125" y="52"/>
                    <a:pt x="126" y="48"/>
                  </a:cubicBezTo>
                  <a:cubicBezTo>
                    <a:pt x="126" y="46"/>
                    <a:pt x="126" y="45"/>
                    <a:pt x="126" y="43"/>
                  </a:cubicBezTo>
                  <a:cubicBezTo>
                    <a:pt x="127" y="38"/>
                    <a:pt x="128" y="33"/>
                    <a:pt x="129" y="28"/>
                  </a:cubicBezTo>
                  <a:cubicBezTo>
                    <a:pt x="129" y="27"/>
                    <a:pt x="129" y="25"/>
                    <a:pt x="129" y="24"/>
                  </a:cubicBezTo>
                  <a:cubicBezTo>
                    <a:pt x="130" y="16"/>
                    <a:pt x="131" y="8"/>
                    <a:pt x="133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119" y="2884"/>
              <a:ext cx="1442" cy="1421"/>
            </a:xfrm>
            <a:custGeom>
              <a:rect b="b" l="l" r="r" t="t"/>
              <a:pathLst>
                <a:path extrusionOk="0" h="746" w="757">
                  <a:moveTo>
                    <a:pt x="505" y="480"/>
                  </a:moveTo>
                  <a:cubicBezTo>
                    <a:pt x="505" y="481"/>
                    <a:pt x="505" y="481"/>
                    <a:pt x="505" y="481"/>
                  </a:cubicBezTo>
                  <a:cubicBezTo>
                    <a:pt x="507" y="483"/>
                    <a:pt x="508" y="484"/>
                    <a:pt x="509" y="485"/>
                  </a:cubicBezTo>
                  <a:cubicBezTo>
                    <a:pt x="510" y="486"/>
                    <a:pt x="510" y="486"/>
                    <a:pt x="511" y="487"/>
                  </a:cubicBezTo>
                  <a:cubicBezTo>
                    <a:pt x="517" y="493"/>
                    <a:pt x="522" y="498"/>
                    <a:pt x="528" y="503"/>
                  </a:cubicBezTo>
                  <a:cubicBezTo>
                    <a:pt x="529" y="503"/>
                    <a:pt x="529" y="503"/>
                    <a:pt x="529" y="503"/>
                  </a:cubicBezTo>
                  <a:cubicBezTo>
                    <a:pt x="529" y="503"/>
                    <a:pt x="529" y="503"/>
                    <a:pt x="528" y="503"/>
                  </a:cubicBezTo>
                  <a:cubicBezTo>
                    <a:pt x="526" y="501"/>
                    <a:pt x="524" y="499"/>
                    <a:pt x="522" y="497"/>
                  </a:cubicBezTo>
                  <a:cubicBezTo>
                    <a:pt x="519" y="493"/>
                    <a:pt x="515" y="490"/>
                    <a:pt x="512" y="487"/>
                  </a:cubicBezTo>
                  <a:cubicBezTo>
                    <a:pt x="509" y="485"/>
                    <a:pt x="507" y="482"/>
                    <a:pt x="505" y="480"/>
                  </a:cubicBezTo>
                  <a:moveTo>
                    <a:pt x="757" y="416"/>
                  </a:moveTo>
                  <a:cubicBezTo>
                    <a:pt x="754" y="418"/>
                    <a:pt x="751" y="420"/>
                    <a:pt x="748" y="421"/>
                  </a:cubicBezTo>
                  <a:cubicBezTo>
                    <a:pt x="739" y="426"/>
                    <a:pt x="731" y="430"/>
                    <a:pt x="723" y="434"/>
                  </a:cubicBezTo>
                  <a:cubicBezTo>
                    <a:pt x="715" y="438"/>
                    <a:pt x="708" y="441"/>
                    <a:pt x="701" y="445"/>
                  </a:cubicBezTo>
                  <a:cubicBezTo>
                    <a:pt x="696" y="446"/>
                    <a:pt x="691" y="446"/>
                    <a:pt x="687" y="447"/>
                  </a:cubicBezTo>
                  <a:cubicBezTo>
                    <a:pt x="682" y="447"/>
                    <a:pt x="678" y="448"/>
                    <a:pt x="673" y="448"/>
                  </a:cubicBezTo>
                  <a:cubicBezTo>
                    <a:pt x="665" y="449"/>
                    <a:pt x="657" y="449"/>
                    <a:pt x="648" y="450"/>
                  </a:cubicBezTo>
                  <a:cubicBezTo>
                    <a:pt x="643" y="450"/>
                    <a:pt x="639" y="451"/>
                    <a:pt x="634" y="451"/>
                  </a:cubicBezTo>
                  <a:cubicBezTo>
                    <a:pt x="625" y="451"/>
                    <a:pt x="615" y="452"/>
                    <a:pt x="606" y="452"/>
                  </a:cubicBezTo>
                  <a:cubicBezTo>
                    <a:pt x="602" y="452"/>
                    <a:pt x="598" y="453"/>
                    <a:pt x="594" y="453"/>
                  </a:cubicBezTo>
                  <a:cubicBezTo>
                    <a:pt x="580" y="453"/>
                    <a:pt x="567" y="453"/>
                    <a:pt x="553" y="453"/>
                  </a:cubicBezTo>
                  <a:cubicBezTo>
                    <a:pt x="541" y="453"/>
                    <a:pt x="528" y="453"/>
                    <a:pt x="515" y="453"/>
                  </a:cubicBezTo>
                  <a:cubicBezTo>
                    <a:pt x="512" y="453"/>
                    <a:pt x="509" y="453"/>
                    <a:pt x="505" y="452"/>
                  </a:cubicBezTo>
                  <a:cubicBezTo>
                    <a:pt x="505" y="453"/>
                    <a:pt x="505" y="453"/>
                    <a:pt x="505" y="453"/>
                  </a:cubicBezTo>
                  <a:cubicBezTo>
                    <a:pt x="506" y="453"/>
                    <a:pt x="506" y="453"/>
                    <a:pt x="506" y="453"/>
                  </a:cubicBezTo>
                  <a:cubicBezTo>
                    <a:pt x="509" y="453"/>
                    <a:pt x="512" y="453"/>
                    <a:pt x="515" y="454"/>
                  </a:cubicBezTo>
                  <a:cubicBezTo>
                    <a:pt x="528" y="454"/>
                    <a:pt x="541" y="454"/>
                    <a:pt x="553" y="454"/>
                  </a:cubicBezTo>
                  <a:cubicBezTo>
                    <a:pt x="567" y="454"/>
                    <a:pt x="580" y="454"/>
                    <a:pt x="594" y="453"/>
                  </a:cubicBezTo>
                  <a:cubicBezTo>
                    <a:pt x="597" y="453"/>
                    <a:pt x="601" y="453"/>
                    <a:pt x="604" y="453"/>
                  </a:cubicBezTo>
                  <a:cubicBezTo>
                    <a:pt x="614" y="453"/>
                    <a:pt x="624" y="452"/>
                    <a:pt x="634" y="452"/>
                  </a:cubicBezTo>
                  <a:cubicBezTo>
                    <a:pt x="639" y="451"/>
                    <a:pt x="644" y="451"/>
                    <a:pt x="649" y="451"/>
                  </a:cubicBezTo>
                  <a:cubicBezTo>
                    <a:pt x="657" y="450"/>
                    <a:pt x="665" y="449"/>
                    <a:pt x="673" y="449"/>
                  </a:cubicBezTo>
                  <a:cubicBezTo>
                    <a:pt x="679" y="448"/>
                    <a:pt x="684" y="448"/>
                    <a:pt x="689" y="447"/>
                  </a:cubicBezTo>
                  <a:cubicBezTo>
                    <a:pt x="692" y="447"/>
                    <a:pt x="695" y="446"/>
                    <a:pt x="699" y="446"/>
                  </a:cubicBezTo>
                  <a:cubicBezTo>
                    <a:pt x="691" y="450"/>
                    <a:pt x="683" y="454"/>
                    <a:pt x="675" y="457"/>
                  </a:cubicBezTo>
                  <a:cubicBezTo>
                    <a:pt x="667" y="461"/>
                    <a:pt x="659" y="464"/>
                    <a:pt x="652" y="468"/>
                  </a:cubicBezTo>
                  <a:cubicBezTo>
                    <a:pt x="643" y="472"/>
                    <a:pt x="635" y="475"/>
                    <a:pt x="626" y="479"/>
                  </a:cubicBezTo>
                  <a:cubicBezTo>
                    <a:pt x="619" y="482"/>
                    <a:pt x="611" y="485"/>
                    <a:pt x="603" y="488"/>
                  </a:cubicBezTo>
                  <a:cubicBezTo>
                    <a:pt x="595" y="492"/>
                    <a:pt x="586" y="495"/>
                    <a:pt x="577" y="499"/>
                  </a:cubicBezTo>
                  <a:cubicBezTo>
                    <a:pt x="573" y="500"/>
                    <a:pt x="570" y="502"/>
                    <a:pt x="566" y="503"/>
                  </a:cubicBezTo>
                  <a:cubicBezTo>
                    <a:pt x="568" y="503"/>
                    <a:pt x="568" y="503"/>
                    <a:pt x="568" y="503"/>
                  </a:cubicBezTo>
                  <a:cubicBezTo>
                    <a:pt x="574" y="501"/>
                    <a:pt x="580" y="498"/>
                    <a:pt x="587" y="495"/>
                  </a:cubicBezTo>
                  <a:cubicBezTo>
                    <a:pt x="595" y="492"/>
                    <a:pt x="603" y="489"/>
                    <a:pt x="612" y="486"/>
                  </a:cubicBezTo>
                  <a:cubicBezTo>
                    <a:pt x="620" y="482"/>
                    <a:pt x="628" y="478"/>
                    <a:pt x="637" y="475"/>
                  </a:cubicBezTo>
                  <a:cubicBezTo>
                    <a:pt x="645" y="471"/>
                    <a:pt x="654" y="468"/>
                    <a:pt x="662" y="464"/>
                  </a:cubicBezTo>
                  <a:cubicBezTo>
                    <a:pt x="671" y="460"/>
                    <a:pt x="680" y="455"/>
                    <a:pt x="688" y="451"/>
                  </a:cubicBezTo>
                  <a:cubicBezTo>
                    <a:pt x="692" y="449"/>
                    <a:pt x="696" y="448"/>
                    <a:pt x="700" y="446"/>
                  </a:cubicBezTo>
                  <a:cubicBezTo>
                    <a:pt x="704" y="445"/>
                    <a:pt x="708" y="445"/>
                    <a:pt x="712" y="445"/>
                  </a:cubicBezTo>
                  <a:cubicBezTo>
                    <a:pt x="717" y="444"/>
                    <a:pt x="723" y="443"/>
                    <a:pt x="728" y="442"/>
                  </a:cubicBezTo>
                  <a:cubicBezTo>
                    <a:pt x="735" y="441"/>
                    <a:pt x="743" y="440"/>
                    <a:pt x="751" y="439"/>
                  </a:cubicBezTo>
                  <a:cubicBezTo>
                    <a:pt x="753" y="439"/>
                    <a:pt x="755" y="439"/>
                    <a:pt x="757" y="438"/>
                  </a:cubicBezTo>
                  <a:cubicBezTo>
                    <a:pt x="757" y="437"/>
                    <a:pt x="757" y="437"/>
                    <a:pt x="757" y="437"/>
                  </a:cubicBezTo>
                  <a:cubicBezTo>
                    <a:pt x="755" y="438"/>
                    <a:pt x="753" y="438"/>
                    <a:pt x="751" y="438"/>
                  </a:cubicBezTo>
                  <a:cubicBezTo>
                    <a:pt x="742" y="440"/>
                    <a:pt x="733" y="441"/>
                    <a:pt x="724" y="442"/>
                  </a:cubicBezTo>
                  <a:cubicBezTo>
                    <a:pt x="720" y="443"/>
                    <a:pt x="716" y="443"/>
                    <a:pt x="712" y="444"/>
                  </a:cubicBezTo>
                  <a:cubicBezTo>
                    <a:pt x="709" y="444"/>
                    <a:pt x="705" y="444"/>
                    <a:pt x="702" y="445"/>
                  </a:cubicBezTo>
                  <a:cubicBezTo>
                    <a:pt x="705" y="443"/>
                    <a:pt x="709" y="442"/>
                    <a:pt x="712" y="440"/>
                  </a:cubicBezTo>
                  <a:cubicBezTo>
                    <a:pt x="727" y="433"/>
                    <a:pt x="742" y="425"/>
                    <a:pt x="757" y="417"/>
                  </a:cubicBezTo>
                  <a:cubicBezTo>
                    <a:pt x="757" y="416"/>
                    <a:pt x="757" y="416"/>
                    <a:pt x="757" y="416"/>
                  </a:cubicBezTo>
                  <a:moveTo>
                    <a:pt x="123" y="501"/>
                  </a:moveTo>
                  <a:cubicBezTo>
                    <a:pt x="120" y="500"/>
                    <a:pt x="117" y="498"/>
                    <a:pt x="113" y="497"/>
                  </a:cubicBezTo>
                  <a:cubicBezTo>
                    <a:pt x="110" y="496"/>
                    <a:pt x="106" y="494"/>
                    <a:pt x="102" y="493"/>
                  </a:cubicBezTo>
                  <a:cubicBezTo>
                    <a:pt x="96" y="491"/>
                    <a:pt x="91" y="489"/>
                    <a:pt x="85" y="486"/>
                  </a:cubicBezTo>
                  <a:cubicBezTo>
                    <a:pt x="81" y="485"/>
                    <a:pt x="77" y="483"/>
                    <a:pt x="73" y="482"/>
                  </a:cubicBezTo>
                  <a:cubicBezTo>
                    <a:pt x="71" y="481"/>
                    <a:pt x="68" y="480"/>
                    <a:pt x="66" y="478"/>
                  </a:cubicBezTo>
                  <a:cubicBezTo>
                    <a:pt x="64" y="476"/>
                    <a:pt x="63" y="473"/>
                    <a:pt x="61" y="470"/>
                  </a:cubicBezTo>
                  <a:cubicBezTo>
                    <a:pt x="59" y="465"/>
                    <a:pt x="57" y="461"/>
                    <a:pt x="54" y="456"/>
                  </a:cubicBezTo>
                  <a:cubicBezTo>
                    <a:pt x="53" y="453"/>
                    <a:pt x="51" y="449"/>
                    <a:pt x="50" y="446"/>
                  </a:cubicBezTo>
                  <a:cubicBezTo>
                    <a:pt x="47" y="441"/>
                    <a:pt x="45" y="435"/>
                    <a:pt x="42" y="430"/>
                  </a:cubicBezTo>
                  <a:cubicBezTo>
                    <a:pt x="41" y="428"/>
                    <a:pt x="40" y="425"/>
                    <a:pt x="39" y="423"/>
                  </a:cubicBezTo>
                  <a:cubicBezTo>
                    <a:pt x="36" y="416"/>
                    <a:pt x="33" y="410"/>
                    <a:pt x="30" y="404"/>
                  </a:cubicBezTo>
                  <a:cubicBezTo>
                    <a:pt x="29" y="402"/>
                    <a:pt x="28" y="400"/>
                    <a:pt x="27" y="398"/>
                  </a:cubicBezTo>
                  <a:cubicBezTo>
                    <a:pt x="24" y="391"/>
                    <a:pt x="21" y="384"/>
                    <a:pt x="18" y="377"/>
                  </a:cubicBezTo>
                  <a:cubicBezTo>
                    <a:pt x="17" y="376"/>
                    <a:pt x="17" y="375"/>
                    <a:pt x="16" y="374"/>
                  </a:cubicBezTo>
                  <a:cubicBezTo>
                    <a:pt x="14" y="368"/>
                    <a:pt x="11" y="362"/>
                    <a:pt x="9" y="357"/>
                  </a:cubicBezTo>
                  <a:cubicBezTo>
                    <a:pt x="12" y="355"/>
                    <a:pt x="16" y="353"/>
                    <a:pt x="20" y="351"/>
                  </a:cubicBezTo>
                  <a:cubicBezTo>
                    <a:pt x="22" y="354"/>
                    <a:pt x="25" y="356"/>
                    <a:pt x="28" y="356"/>
                  </a:cubicBezTo>
                  <a:cubicBezTo>
                    <a:pt x="31" y="356"/>
                    <a:pt x="33" y="354"/>
                    <a:pt x="35" y="352"/>
                  </a:cubicBezTo>
                  <a:cubicBezTo>
                    <a:pt x="47" y="362"/>
                    <a:pt x="58" y="372"/>
                    <a:pt x="70" y="381"/>
                  </a:cubicBezTo>
                  <a:cubicBezTo>
                    <a:pt x="71" y="382"/>
                    <a:pt x="72" y="383"/>
                    <a:pt x="73" y="384"/>
                  </a:cubicBezTo>
                  <a:cubicBezTo>
                    <a:pt x="79" y="389"/>
                    <a:pt x="85" y="393"/>
                    <a:pt x="91" y="398"/>
                  </a:cubicBezTo>
                  <a:cubicBezTo>
                    <a:pt x="93" y="400"/>
                    <a:pt x="95" y="401"/>
                    <a:pt x="97" y="403"/>
                  </a:cubicBezTo>
                  <a:cubicBezTo>
                    <a:pt x="102" y="407"/>
                    <a:pt x="107" y="410"/>
                    <a:pt x="112" y="414"/>
                  </a:cubicBezTo>
                  <a:cubicBezTo>
                    <a:pt x="115" y="416"/>
                    <a:pt x="117" y="418"/>
                    <a:pt x="120" y="420"/>
                  </a:cubicBezTo>
                  <a:cubicBezTo>
                    <a:pt x="122" y="422"/>
                    <a:pt x="124" y="423"/>
                    <a:pt x="127" y="425"/>
                  </a:cubicBezTo>
                  <a:cubicBezTo>
                    <a:pt x="126" y="432"/>
                    <a:pt x="126" y="438"/>
                    <a:pt x="126" y="444"/>
                  </a:cubicBezTo>
                  <a:cubicBezTo>
                    <a:pt x="126" y="445"/>
                    <a:pt x="126" y="445"/>
                    <a:pt x="126" y="445"/>
                  </a:cubicBezTo>
                  <a:cubicBezTo>
                    <a:pt x="125" y="464"/>
                    <a:pt x="124" y="483"/>
                    <a:pt x="123" y="501"/>
                  </a:cubicBezTo>
                  <a:moveTo>
                    <a:pt x="127" y="424"/>
                  </a:moveTo>
                  <a:cubicBezTo>
                    <a:pt x="126" y="424"/>
                    <a:pt x="126" y="424"/>
                    <a:pt x="126" y="424"/>
                  </a:cubicBezTo>
                  <a:cubicBezTo>
                    <a:pt x="122" y="420"/>
                    <a:pt x="117" y="417"/>
                    <a:pt x="113" y="414"/>
                  </a:cubicBezTo>
                  <a:cubicBezTo>
                    <a:pt x="110" y="412"/>
                    <a:pt x="108" y="410"/>
                    <a:pt x="106" y="408"/>
                  </a:cubicBezTo>
                  <a:cubicBezTo>
                    <a:pt x="101" y="405"/>
                    <a:pt x="96" y="401"/>
                    <a:pt x="92" y="398"/>
                  </a:cubicBezTo>
                  <a:cubicBezTo>
                    <a:pt x="89" y="396"/>
                    <a:pt x="87" y="394"/>
                    <a:pt x="85" y="392"/>
                  </a:cubicBezTo>
                  <a:cubicBezTo>
                    <a:pt x="80" y="388"/>
                    <a:pt x="75" y="385"/>
                    <a:pt x="71" y="381"/>
                  </a:cubicBezTo>
                  <a:cubicBezTo>
                    <a:pt x="69" y="379"/>
                    <a:pt x="66" y="377"/>
                    <a:pt x="64" y="375"/>
                  </a:cubicBezTo>
                  <a:cubicBezTo>
                    <a:pt x="59" y="372"/>
                    <a:pt x="55" y="368"/>
                    <a:pt x="50" y="364"/>
                  </a:cubicBezTo>
                  <a:cubicBezTo>
                    <a:pt x="47" y="362"/>
                    <a:pt x="45" y="360"/>
                    <a:pt x="43" y="358"/>
                  </a:cubicBezTo>
                  <a:cubicBezTo>
                    <a:pt x="40" y="356"/>
                    <a:pt x="38" y="354"/>
                    <a:pt x="35" y="352"/>
                  </a:cubicBezTo>
                  <a:cubicBezTo>
                    <a:pt x="36" y="351"/>
                    <a:pt x="37" y="349"/>
                    <a:pt x="37" y="348"/>
                  </a:cubicBezTo>
                  <a:cubicBezTo>
                    <a:pt x="41" y="349"/>
                    <a:pt x="44" y="349"/>
                    <a:pt x="48" y="350"/>
                  </a:cubicBezTo>
                  <a:cubicBezTo>
                    <a:pt x="54" y="351"/>
                    <a:pt x="60" y="352"/>
                    <a:pt x="66" y="353"/>
                  </a:cubicBezTo>
                  <a:cubicBezTo>
                    <a:pt x="73" y="354"/>
                    <a:pt x="80" y="355"/>
                    <a:pt x="87" y="356"/>
                  </a:cubicBezTo>
                  <a:cubicBezTo>
                    <a:pt x="93" y="357"/>
                    <a:pt x="99" y="357"/>
                    <a:pt x="104" y="358"/>
                  </a:cubicBezTo>
                  <a:cubicBezTo>
                    <a:pt x="112" y="359"/>
                    <a:pt x="119" y="360"/>
                    <a:pt x="126" y="361"/>
                  </a:cubicBezTo>
                  <a:cubicBezTo>
                    <a:pt x="127" y="361"/>
                    <a:pt x="128" y="361"/>
                    <a:pt x="128" y="361"/>
                  </a:cubicBezTo>
                  <a:cubicBezTo>
                    <a:pt x="128" y="363"/>
                    <a:pt x="128" y="366"/>
                    <a:pt x="128" y="368"/>
                  </a:cubicBezTo>
                  <a:cubicBezTo>
                    <a:pt x="128" y="372"/>
                    <a:pt x="128" y="376"/>
                    <a:pt x="128" y="380"/>
                  </a:cubicBezTo>
                  <a:cubicBezTo>
                    <a:pt x="128" y="383"/>
                    <a:pt x="128" y="385"/>
                    <a:pt x="128" y="388"/>
                  </a:cubicBezTo>
                  <a:cubicBezTo>
                    <a:pt x="128" y="394"/>
                    <a:pt x="127" y="400"/>
                    <a:pt x="127" y="405"/>
                  </a:cubicBezTo>
                  <a:cubicBezTo>
                    <a:pt x="127" y="406"/>
                    <a:pt x="127" y="407"/>
                    <a:pt x="127" y="407"/>
                  </a:cubicBezTo>
                  <a:cubicBezTo>
                    <a:pt x="127" y="413"/>
                    <a:pt x="127" y="419"/>
                    <a:pt x="127" y="424"/>
                  </a:cubicBezTo>
                  <a:moveTo>
                    <a:pt x="128" y="360"/>
                  </a:moveTo>
                  <a:cubicBezTo>
                    <a:pt x="122" y="360"/>
                    <a:pt x="115" y="359"/>
                    <a:pt x="108" y="358"/>
                  </a:cubicBezTo>
                  <a:cubicBezTo>
                    <a:pt x="103" y="357"/>
                    <a:pt x="97" y="356"/>
                    <a:pt x="91" y="356"/>
                  </a:cubicBezTo>
                  <a:cubicBezTo>
                    <a:pt x="85" y="355"/>
                    <a:pt x="78" y="354"/>
                    <a:pt x="71" y="353"/>
                  </a:cubicBezTo>
                  <a:cubicBezTo>
                    <a:pt x="65" y="352"/>
                    <a:pt x="60" y="351"/>
                    <a:pt x="54" y="350"/>
                  </a:cubicBezTo>
                  <a:cubicBezTo>
                    <a:pt x="50" y="349"/>
                    <a:pt x="45" y="349"/>
                    <a:pt x="41" y="348"/>
                  </a:cubicBezTo>
                  <a:cubicBezTo>
                    <a:pt x="70" y="351"/>
                    <a:pt x="99" y="353"/>
                    <a:pt x="128" y="354"/>
                  </a:cubicBezTo>
                  <a:cubicBezTo>
                    <a:pt x="128" y="355"/>
                    <a:pt x="128" y="356"/>
                    <a:pt x="128" y="356"/>
                  </a:cubicBezTo>
                  <a:cubicBezTo>
                    <a:pt x="128" y="358"/>
                    <a:pt x="128" y="359"/>
                    <a:pt x="128" y="360"/>
                  </a:cubicBezTo>
                  <a:moveTo>
                    <a:pt x="8" y="356"/>
                  </a:moveTo>
                  <a:cubicBezTo>
                    <a:pt x="7" y="352"/>
                    <a:pt x="5" y="348"/>
                    <a:pt x="4" y="345"/>
                  </a:cubicBezTo>
                  <a:cubicBezTo>
                    <a:pt x="9" y="345"/>
                    <a:pt x="14" y="345"/>
                    <a:pt x="19" y="346"/>
                  </a:cubicBezTo>
                  <a:cubicBezTo>
                    <a:pt x="19" y="346"/>
                    <a:pt x="19" y="346"/>
                    <a:pt x="19" y="346"/>
                  </a:cubicBezTo>
                  <a:cubicBezTo>
                    <a:pt x="19" y="347"/>
                    <a:pt x="19" y="349"/>
                    <a:pt x="20" y="350"/>
                  </a:cubicBezTo>
                  <a:cubicBezTo>
                    <a:pt x="17" y="351"/>
                    <a:pt x="14" y="353"/>
                    <a:pt x="12" y="354"/>
                  </a:cubicBezTo>
                  <a:cubicBezTo>
                    <a:pt x="11" y="355"/>
                    <a:pt x="10" y="355"/>
                    <a:pt x="8" y="356"/>
                  </a:cubicBezTo>
                  <a:moveTo>
                    <a:pt x="130" y="251"/>
                  </a:moveTo>
                  <a:cubicBezTo>
                    <a:pt x="129" y="251"/>
                    <a:pt x="129" y="251"/>
                    <a:pt x="129" y="251"/>
                  </a:cubicBezTo>
                  <a:cubicBezTo>
                    <a:pt x="129" y="259"/>
                    <a:pt x="129" y="266"/>
                    <a:pt x="129" y="274"/>
                  </a:cubicBezTo>
                  <a:cubicBezTo>
                    <a:pt x="124" y="274"/>
                    <a:pt x="120" y="278"/>
                    <a:pt x="120" y="283"/>
                  </a:cubicBezTo>
                  <a:cubicBezTo>
                    <a:pt x="120" y="289"/>
                    <a:pt x="124" y="293"/>
                    <a:pt x="129" y="293"/>
                  </a:cubicBezTo>
                  <a:cubicBezTo>
                    <a:pt x="129" y="297"/>
                    <a:pt x="129" y="301"/>
                    <a:pt x="129" y="305"/>
                  </a:cubicBezTo>
                  <a:cubicBezTo>
                    <a:pt x="129" y="307"/>
                    <a:pt x="129" y="309"/>
                    <a:pt x="129" y="310"/>
                  </a:cubicBezTo>
                  <a:cubicBezTo>
                    <a:pt x="129" y="316"/>
                    <a:pt x="129" y="321"/>
                    <a:pt x="129" y="327"/>
                  </a:cubicBezTo>
                  <a:cubicBezTo>
                    <a:pt x="129" y="330"/>
                    <a:pt x="129" y="332"/>
                    <a:pt x="129" y="335"/>
                  </a:cubicBezTo>
                  <a:cubicBezTo>
                    <a:pt x="129" y="339"/>
                    <a:pt x="129" y="344"/>
                    <a:pt x="129" y="348"/>
                  </a:cubicBezTo>
                  <a:cubicBezTo>
                    <a:pt x="128" y="350"/>
                    <a:pt x="128" y="351"/>
                    <a:pt x="128" y="353"/>
                  </a:cubicBezTo>
                  <a:cubicBezTo>
                    <a:pt x="98" y="352"/>
                    <a:pt x="67" y="350"/>
                    <a:pt x="37" y="347"/>
                  </a:cubicBezTo>
                  <a:cubicBezTo>
                    <a:pt x="38" y="346"/>
                    <a:pt x="38" y="346"/>
                    <a:pt x="38" y="346"/>
                  </a:cubicBezTo>
                  <a:cubicBezTo>
                    <a:pt x="38" y="341"/>
                    <a:pt x="33" y="337"/>
                    <a:pt x="28" y="337"/>
                  </a:cubicBezTo>
                  <a:cubicBezTo>
                    <a:pt x="23" y="337"/>
                    <a:pt x="19" y="340"/>
                    <a:pt x="19" y="345"/>
                  </a:cubicBezTo>
                  <a:cubicBezTo>
                    <a:pt x="14" y="345"/>
                    <a:pt x="8" y="344"/>
                    <a:pt x="3" y="344"/>
                  </a:cubicBezTo>
                  <a:cubicBezTo>
                    <a:pt x="2" y="342"/>
                    <a:pt x="1" y="340"/>
                    <a:pt x="0" y="338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1" y="341"/>
                    <a:pt x="2" y="342"/>
                    <a:pt x="2" y="344"/>
                  </a:cubicBezTo>
                  <a:cubicBezTo>
                    <a:pt x="2" y="344"/>
                    <a:pt x="1" y="344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1" y="345"/>
                    <a:pt x="2" y="345"/>
                    <a:pt x="3" y="345"/>
                  </a:cubicBezTo>
                  <a:cubicBezTo>
                    <a:pt x="4" y="348"/>
                    <a:pt x="6" y="352"/>
                    <a:pt x="8" y="356"/>
                  </a:cubicBezTo>
                  <a:cubicBezTo>
                    <a:pt x="5" y="357"/>
                    <a:pt x="3" y="359"/>
                    <a:pt x="0" y="360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59"/>
                    <a:pt x="6" y="358"/>
                    <a:pt x="8" y="357"/>
                  </a:cubicBezTo>
                  <a:cubicBezTo>
                    <a:pt x="15" y="373"/>
                    <a:pt x="22" y="389"/>
                    <a:pt x="30" y="405"/>
                  </a:cubicBezTo>
                  <a:cubicBezTo>
                    <a:pt x="30" y="406"/>
                    <a:pt x="31" y="408"/>
                    <a:pt x="32" y="409"/>
                  </a:cubicBezTo>
                  <a:cubicBezTo>
                    <a:pt x="35" y="417"/>
                    <a:pt x="38" y="424"/>
                    <a:pt x="42" y="431"/>
                  </a:cubicBezTo>
                  <a:cubicBezTo>
                    <a:pt x="42" y="433"/>
                    <a:pt x="43" y="434"/>
                    <a:pt x="44" y="436"/>
                  </a:cubicBezTo>
                  <a:cubicBezTo>
                    <a:pt x="47" y="443"/>
                    <a:pt x="51" y="450"/>
                    <a:pt x="54" y="457"/>
                  </a:cubicBezTo>
                  <a:cubicBezTo>
                    <a:pt x="55" y="459"/>
                    <a:pt x="57" y="462"/>
                    <a:pt x="58" y="465"/>
                  </a:cubicBezTo>
                  <a:cubicBezTo>
                    <a:pt x="60" y="469"/>
                    <a:pt x="62" y="474"/>
                    <a:pt x="64" y="478"/>
                  </a:cubicBezTo>
                  <a:cubicBezTo>
                    <a:pt x="62" y="477"/>
                    <a:pt x="59" y="476"/>
                    <a:pt x="56" y="475"/>
                  </a:cubicBezTo>
                  <a:cubicBezTo>
                    <a:pt x="53" y="473"/>
                    <a:pt x="49" y="472"/>
                    <a:pt x="45" y="470"/>
                  </a:cubicBezTo>
                  <a:cubicBezTo>
                    <a:pt x="39" y="467"/>
                    <a:pt x="33" y="465"/>
                    <a:pt x="27" y="462"/>
                  </a:cubicBezTo>
                  <a:cubicBezTo>
                    <a:pt x="24" y="461"/>
                    <a:pt x="20" y="459"/>
                    <a:pt x="17" y="458"/>
                  </a:cubicBezTo>
                  <a:cubicBezTo>
                    <a:pt x="11" y="455"/>
                    <a:pt x="6" y="453"/>
                    <a:pt x="0" y="450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11" y="456"/>
                    <a:pt x="22" y="461"/>
                    <a:pt x="33" y="465"/>
                  </a:cubicBezTo>
                  <a:cubicBezTo>
                    <a:pt x="37" y="467"/>
                    <a:pt x="41" y="469"/>
                    <a:pt x="45" y="471"/>
                  </a:cubicBezTo>
                  <a:cubicBezTo>
                    <a:pt x="50" y="473"/>
                    <a:pt x="55" y="475"/>
                    <a:pt x="60" y="477"/>
                  </a:cubicBezTo>
                  <a:cubicBezTo>
                    <a:pt x="62" y="478"/>
                    <a:pt x="63" y="478"/>
                    <a:pt x="65" y="479"/>
                  </a:cubicBezTo>
                  <a:cubicBezTo>
                    <a:pt x="65" y="480"/>
                    <a:pt x="66" y="481"/>
                    <a:pt x="66" y="482"/>
                  </a:cubicBezTo>
                  <a:cubicBezTo>
                    <a:pt x="68" y="485"/>
                    <a:pt x="69" y="488"/>
                    <a:pt x="71" y="490"/>
                  </a:cubicBezTo>
                  <a:cubicBezTo>
                    <a:pt x="73" y="495"/>
                    <a:pt x="75" y="499"/>
                    <a:pt x="77" y="503"/>
                  </a:cubicBezTo>
                  <a:cubicBezTo>
                    <a:pt x="78" y="503"/>
                    <a:pt x="78" y="503"/>
                    <a:pt x="78" y="503"/>
                  </a:cubicBezTo>
                  <a:cubicBezTo>
                    <a:pt x="76" y="500"/>
                    <a:pt x="75" y="497"/>
                    <a:pt x="73" y="494"/>
                  </a:cubicBezTo>
                  <a:cubicBezTo>
                    <a:pt x="71" y="489"/>
                    <a:pt x="69" y="485"/>
                    <a:pt x="67" y="481"/>
                  </a:cubicBezTo>
                  <a:cubicBezTo>
                    <a:pt x="67" y="481"/>
                    <a:pt x="66" y="480"/>
                    <a:pt x="66" y="480"/>
                  </a:cubicBezTo>
                  <a:cubicBezTo>
                    <a:pt x="68" y="481"/>
                    <a:pt x="71" y="482"/>
                    <a:pt x="73" y="483"/>
                  </a:cubicBezTo>
                  <a:cubicBezTo>
                    <a:pt x="78" y="484"/>
                    <a:pt x="83" y="486"/>
                    <a:pt x="87" y="488"/>
                  </a:cubicBezTo>
                  <a:cubicBezTo>
                    <a:pt x="92" y="490"/>
                    <a:pt x="97" y="492"/>
                    <a:pt x="102" y="494"/>
                  </a:cubicBezTo>
                  <a:cubicBezTo>
                    <a:pt x="106" y="495"/>
                    <a:pt x="111" y="497"/>
                    <a:pt x="115" y="499"/>
                  </a:cubicBezTo>
                  <a:cubicBezTo>
                    <a:pt x="118" y="500"/>
                    <a:pt x="120" y="501"/>
                    <a:pt x="123" y="502"/>
                  </a:cubicBezTo>
                  <a:cubicBezTo>
                    <a:pt x="123" y="502"/>
                    <a:pt x="123" y="503"/>
                    <a:pt x="123" y="503"/>
                  </a:cubicBezTo>
                  <a:cubicBezTo>
                    <a:pt x="124" y="503"/>
                    <a:pt x="124" y="503"/>
                    <a:pt x="124" y="503"/>
                  </a:cubicBezTo>
                  <a:cubicBezTo>
                    <a:pt x="124" y="503"/>
                    <a:pt x="124" y="502"/>
                    <a:pt x="124" y="502"/>
                  </a:cubicBezTo>
                  <a:cubicBezTo>
                    <a:pt x="125" y="502"/>
                    <a:pt x="126" y="503"/>
                    <a:pt x="127" y="503"/>
                  </a:cubicBezTo>
                  <a:cubicBezTo>
                    <a:pt x="129" y="503"/>
                    <a:pt x="129" y="503"/>
                    <a:pt x="129" y="503"/>
                  </a:cubicBezTo>
                  <a:cubicBezTo>
                    <a:pt x="128" y="502"/>
                    <a:pt x="126" y="502"/>
                    <a:pt x="124" y="501"/>
                  </a:cubicBezTo>
                  <a:cubicBezTo>
                    <a:pt x="124" y="500"/>
                    <a:pt x="124" y="499"/>
                    <a:pt x="124" y="498"/>
                  </a:cubicBezTo>
                  <a:cubicBezTo>
                    <a:pt x="124" y="497"/>
                    <a:pt x="124" y="497"/>
                    <a:pt x="124" y="497"/>
                  </a:cubicBezTo>
                  <a:cubicBezTo>
                    <a:pt x="125" y="474"/>
                    <a:pt x="127" y="451"/>
                    <a:pt x="127" y="426"/>
                  </a:cubicBezTo>
                  <a:cubicBezTo>
                    <a:pt x="129" y="427"/>
                    <a:pt x="131" y="428"/>
                    <a:pt x="133" y="430"/>
                  </a:cubicBezTo>
                  <a:cubicBezTo>
                    <a:pt x="136" y="432"/>
                    <a:pt x="139" y="434"/>
                    <a:pt x="142" y="436"/>
                  </a:cubicBezTo>
                  <a:cubicBezTo>
                    <a:pt x="146" y="439"/>
                    <a:pt x="150" y="442"/>
                    <a:pt x="153" y="445"/>
                  </a:cubicBezTo>
                  <a:cubicBezTo>
                    <a:pt x="157" y="447"/>
                    <a:pt x="160" y="449"/>
                    <a:pt x="163" y="451"/>
                  </a:cubicBezTo>
                  <a:cubicBezTo>
                    <a:pt x="167" y="454"/>
                    <a:pt x="170" y="457"/>
                    <a:pt x="174" y="459"/>
                  </a:cubicBezTo>
                  <a:cubicBezTo>
                    <a:pt x="177" y="461"/>
                    <a:pt x="181" y="464"/>
                    <a:pt x="184" y="466"/>
                  </a:cubicBezTo>
                  <a:cubicBezTo>
                    <a:pt x="188" y="468"/>
                    <a:pt x="191" y="471"/>
                    <a:pt x="195" y="473"/>
                  </a:cubicBezTo>
                  <a:cubicBezTo>
                    <a:pt x="198" y="475"/>
                    <a:pt x="201" y="477"/>
                    <a:pt x="205" y="480"/>
                  </a:cubicBezTo>
                  <a:cubicBezTo>
                    <a:pt x="208" y="482"/>
                    <a:pt x="212" y="484"/>
                    <a:pt x="215" y="486"/>
                  </a:cubicBezTo>
                  <a:cubicBezTo>
                    <a:pt x="219" y="489"/>
                    <a:pt x="222" y="491"/>
                    <a:pt x="225" y="493"/>
                  </a:cubicBezTo>
                  <a:cubicBezTo>
                    <a:pt x="229" y="495"/>
                    <a:pt x="232" y="497"/>
                    <a:pt x="236" y="499"/>
                  </a:cubicBezTo>
                  <a:cubicBezTo>
                    <a:pt x="238" y="501"/>
                    <a:pt x="240" y="502"/>
                    <a:pt x="242" y="503"/>
                  </a:cubicBezTo>
                  <a:cubicBezTo>
                    <a:pt x="244" y="503"/>
                    <a:pt x="244" y="503"/>
                    <a:pt x="244" y="503"/>
                  </a:cubicBezTo>
                  <a:cubicBezTo>
                    <a:pt x="242" y="502"/>
                    <a:pt x="239" y="501"/>
                    <a:pt x="237" y="499"/>
                  </a:cubicBezTo>
                  <a:cubicBezTo>
                    <a:pt x="234" y="497"/>
                    <a:pt x="230" y="495"/>
                    <a:pt x="226" y="492"/>
                  </a:cubicBezTo>
                  <a:cubicBezTo>
                    <a:pt x="223" y="490"/>
                    <a:pt x="220" y="488"/>
                    <a:pt x="217" y="486"/>
                  </a:cubicBezTo>
                  <a:cubicBezTo>
                    <a:pt x="213" y="484"/>
                    <a:pt x="210" y="482"/>
                    <a:pt x="207" y="480"/>
                  </a:cubicBezTo>
                  <a:cubicBezTo>
                    <a:pt x="203" y="478"/>
                    <a:pt x="200" y="475"/>
                    <a:pt x="196" y="473"/>
                  </a:cubicBezTo>
                  <a:cubicBezTo>
                    <a:pt x="193" y="471"/>
                    <a:pt x="190" y="469"/>
                    <a:pt x="187" y="467"/>
                  </a:cubicBezTo>
                  <a:cubicBezTo>
                    <a:pt x="183" y="464"/>
                    <a:pt x="179" y="462"/>
                    <a:pt x="175" y="459"/>
                  </a:cubicBezTo>
                  <a:cubicBezTo>
                    <a:pt x="173" y="457"/>
                    <a:pt x="170" y="455"/>
                    <a:pt x="167" y="453"/>
                  </a:cubicBezTo>
                  <a:cubicBezTo>
                    <a:pt x="163" y="450"/>
                    <a:pt x="159" y="447"/>
                    <a:pt x="155" y="444"/>
                  </a:cubicBezTo>
                  <a:cubicBezTo>
                    <a:pt x="152" y="443"/>
                    <a:pt x="149" y="441"/>
                    <a:pt x="147" y="439"/>
                  </a:cubicBezTo>
                  <a:cubicBezTo>
                    <a:pt x="142" y="436"/>
                    <a:pt x="138" y="433"/>
                    <a:pt x="134" y="429"/>
                  </a:cubicBezTo>
                  <a:cubicBezTo>
                    <a:pt x="132" y="428"/>
                    <a:pt x="130" y="426"/>
                    <a:pt x="127" y="425"/>
                  </a:cubicBezTo>
                  <a:cubicBezTo>
                    <a:pt x="128" y="404"/>
                    <a:pt x="129" y="383"/>
                    <a:pt x="129" y="361"/>
                  </a:cubicBezTo>
                  <a:cubicBezTo>
                    <a:pt x="134" y="362"/>
                    <a:pt x="138" y="362"/>
                    <a:pt x="142" y="363"/>
                  </a:cubicBezTo>
                  <a:cubicBezTo>
                    <a:pt x="150" y="364"/>
                    <a:pt x="158" y="364"/>
                    <a:pt x="165" y="365"/>
                  </a:cubicBezTo>
                  <a:cubicBezTo>
                    <a:pt x="170" y="366"/>
                    <a:pt x="175" y="366"/>
                    <a:pt x="181" y="367"/>
                  </a:cubicBezTo>
                  <a:cubicBezTo>
                    <a:pt x="188" y="367"/>
                    <a:pt x="196" y="368"/>
                    <a:pt x="204" y="368"/>
                  </a:cubicBezTo>
                  <a:cubicBezTo>
                    <a:pt x="209" y="369"/>
                    <a:pt x="214" y="369"/>
                    <a:pt x="219" y="370"/>
                  </a:cubicBezTo>
                  <a:cubicBezTo>
                    <a:pt x="227" y="370"/>
                    <a:pt x="235" y="370"/>
                    <a:pt x="242" y="371"/>
                  </a:cubicBezTo>
                  <a:cubicBezTo>
                    <a:pt x="246" y="371"/>
                    <a:pt x="249" y="371"/>
                    <a:pt x="252" y="371"/>
                  </a:cubicBezTo>
                  <a:cubicBezTo>
                    <a:pt x="252" y="371"/>
                    <a:pt x="252" y="371"/>
                    <a:pt x="252" y="371"/>
                  </a:cubicBezTo>
                  <a:cubicBezTo>
                    <a:pt x="250" y="370"/>
                    <a:pt x="247" y="370"/>
                    <a:pt x="244" y="370"/>
                  </a:cubicBezTo>
                  <a:cubicBezTo>
                    <a:pt x="236" y="370"/>
                    <a:pt x="229" y="369"/>
                    <a:pt x="221" y="369"/>
                  </a:cubicBezTo>
                  <a:cubicBezTo>
                    <a:pt x="216" y="368"/>
                    <a:pt x="210" y="368"/>
                    <a:pt x="205" y="368"/>
                  </a:cubicBezTo>
                  <a:cubicBezTo>
                    <a:pt x="198" y="367"/>
                    <a:pt x="190" y="367"/>
                    <a:pt x="183" y="366"/>
                  </a:cubicBezTo>
                  <a:cubicBezTo>
                    <a:pt x="178" y="365"/>
                    <a:pt x="172" y="365"/>
                    <a:pt x="167" y="364"/>
                  </a:cubicBezTo>
                  <a:cubicBezTo>
                    <a:pt x="160" y="364"/>
                    <a:pt x="153" y="363"/>
                    <a:pt x="146" y="362"/>
                  </a:cubicBezTo>
                  <a:cubicBezTo>
                    <a:pt x="140" y="362"/>
                    <a:pt x="135" y="361"/>
                    <a:pt x="129" y="360"/>
                  </a:cubicBezTo>
                  <a:cubicBezTo>
                    <a:pt x="129" y="358"/>
                    <a:pt x="129" y="356"/>
                    <a:pt x="129" y="354"/>
                  </a:cubicBezTo>
                  <a:cubicBezTo>
                    <a:pt x="156" y="356"/>
                    <a:pt x="183" y="356"/>
                    <a:pt x="210" y="356"/>
                  </a:cubicBezTo>
                  <a:cubicBezTo>
                    <a:pt x="224" y="356"/>
                    <a:pt x="238" y="356"/>
                    <a:pt x="252" y="356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38" y="355"/>
                    <a:pt x="224" y="355"/>
                    <a:pt x="210" y="355"/>
                  </a:cubicBezTo>
                  <a:cubicBezTo>
                    <a:pt x="183" y="355"/>
                    <a:pt x="156" y="355"/>
                    <a:pt x="129" y="353"/>
                  </a:cubicBezTo>
                  <a:cubicBezTo>
                    <a:pt x="129" y="339"/>
                    <a:pt x="130" y="324"/>
                    <a:pt x="130" y="309"/>
                  </a:cubicBezTo>
                  <a:cubicBezTo>
                    <a:pt x="130" y="304"/>
                    <a:pt x="130" y="298"/>
                    <a:pt x="130" y="293"/>
                  </a:cubicBezTo>
                  <a:cubicBezTo>
                    <a:pt x="135" y="293"/>
                    <a:pt x="139" y="289"/>
                    <a:pt x="139" y="283"/>
                  </a:cubicBezTo>
                  <a:cubicBezTo>
                    <a:pt x="139" y="278"/>
                    <a:pt x="135" y="274"/>
                    <a:pt x="130" y="274"/>
                  </a:cubicBezTo>
                  <a:cubicBezTo>
                    <a:pt x="130" y="266"/>
                    <a:pt x="130" y="259"/>
                    <a:pt x="130" y="251"/>
                  </a:cubicBezTo>
                  <a:moveTo>
                    <a:pt x="572" y="251"/>
                  </a:moveTo>
                  <a:cubicBezTo>
                    <a:pt x="571" y="251"/>
                    <a:pt x="571" y="251"/>
                    <a:pt x="571" y="251"/>
                  </a:cubicBezTo>
                  <a:cubicBezTo>
                    <a:pt x="570" y="254"/>
                    <a:pt x="568" y="258"/>
                    <a:pt x="567" y="261"/>
                  </a:cubicBezTo>
                  <a:cubicBezTo>
                    <a:pt x="565" y="264"/>
                    <a:pt x="564" y="268"/>
                    <a:pt x="563" y="271"/>
                  </a:cubicBezTo>
                  <a:cubicBezTo>
                    <a:pt x="560" y="278"/>
                    <a:pt x="557" y="284"/>
                    <a:pt x="554" y="290"/>
                  </a:cubicBezTo>
                  <a:cubicBezTo>
                    <a:pt x="553" y="293"/>
                    <a:pt x="552" y="296"/>
                    <a:pt x="551" y="299"/>
                  </a:cubicBezTo>
                  <a:cubicBezTo>
                    <a:pt x="548" y="306"/>
                    <a:pt x="545" y="312"/>
                    <a:pt x="542" y="318"/>
                  </a:cubicBezTo>
                  <a:cubicBezTo>
                    <a:pt x="541" y="320"/>
                    <a:pt x="540" y="323"/>
                    <a:pt x="539" y="325"/>
                  </a:cubicBezTo>
                  <a:cubicBezTo>
                    <a:pt x="528" y="327"/>
                    <a:pt x="517" y="329"/>
                    <a:pt x="505" y="331"/>
                  </a:cubicBezTo>
                  <a:cubicBezTo>
                    <a:pt x="505" y="332"/>
                    <a:pt x="505" y="332"/>
                    <a:pt x="505" y="332"/>
                  </a:cubicBezTo>
                  <a:cubicBezTo>
                    <a:pt x="507" y="332"/>
                    <a:pt x="510" y="331"/>
                    <a:pt x="512" y="331"/>
                  </a:cubicBezTo>
                  <a:cubicBezTo>
                    <a:pt x="521" y="329"/>
                    <a:pt x="530" y="328"/>
                    <a:pt x="539" y="326"/>
                  </a:cubicBezTo>
                  <a:cubicBezTo>
                    <a:pt x="538" y="327"/>
                    <a:pt x="538" y="327"/>
                    <a:pt x="538" y="327"/>
                  </a:cubicBezTo>
                  <a:cubicBezTo>
                    <a:pt x="536" y="333"/>
                    <a:pt x="533" y="339"/>
                    <a:pt x="530" y="345"/>
                  </a:cubicBezTo>
                  <a:cubicBezTo>
                    <a:pt x="529" y="347"/>
                    <a:pt x="527" y="350"/>
                    <a:pt x="526" y="353"/>
                  </a:cubicBezTo>
                  <a:cubicBezTo>
                    <a:pt x="525" y="356"/>
                    <a:pt x="523" y="359"/>
                    <a:pt x="522" y="362"/>
                  </a:cubicBezTo>
                  <a:cubicBezTo>
                    <a:pt x="516" y="363"/>
                    <a:pt x="511" y="363"/>
                    <a:pt x="505" y="364"/>
                  </a:cubicBezTo>
                  <a:cubicBezTo>
                    <a:pt x="505" y="365"/>
                    <a:pt x="505" y="365"/>
                    <a:pt x="505" y="365"/>
                  </a:cubicBezTo>
                  <a:cubicBezTo>
                    <a:pt x="511" y="364"/>
                    <a:pt x="516" y="364"/>
                    <a:pt x="521" y="363"/>
                  </a:cubicBezTo>
                  <a:cubicBezTo>
                    <a:pt x="520" y="366"/>
                    <a:pt x="519" y="368"/>
                    <a:pt x="518" y="371"/>
                  </a:cubicBezTo>
                  <a:cubicBezTo>
                    <a:pt x="517" y="373"/>
                    <a:pt x="515" y="376"/>
                    <a:pt x="514" y="379"/>
                  </a:cubicBezTo>
                  <a:cubicBezTo>
                    <a:pt x="511" y="384"/>
                    <a:pt x="509" y="390"/>
                    <a:pt x="506" y="395"/>
                  </a:cubicBezTo>
                  <a:cubicBezTo>
                    <a:pt x="506" y="395"/>
                    <a:pt x="505" y="396"/>
                    <a:pt x="505" y="396"/>
                  </a:cubicBezTo>
                  <a:cubicBezTo>
                    <a:pt x="505" y="398"/>
                    <a:pt x="505" y="398"/>
                    <a:pt x="505" y="398"/>
                  </a:cubicBezTo>
                  <a:cubicBezTo>
                    <a:pt x="506" y="397"/>
                    <a:pt x="507" y="395"/>
                    <a:pt x="507" y="394"/>
                  </a:cubicBezTo>
                  <a:cubicBezTo>
                    <a:pt x="510" y="389"/>
                    <a:pt x="512" y="384"/>
                    <a:pt x="515" y="379"/>
                  </a:cubicBezTo>
                  <a:cubicBezTo>
                    <a:pt x="516" y="376"/>
                    <a:pt x="518" y="372"/>
                    <a:pt x="520" y="369"/>
                  </a:cubicBezTo>
                  <a:cubicBezTo>
                    <a:pt x="521" y="367"/>
                    <a:pt x="521" y="365"/>
                    <a:pt x="522" y="363"/>
                  </a:cubicBezTo>
                  <a:cubicBezTo>
                    <a:pt x="599" y="355"/>
                    <a:pt x="674" y="341"/>
                    <a:pt x="747" y="323"/>
                  </a:cubicBezTo>
                  <a:cubicBezTo>
                    <a:pt x="750" y="322"/>
                    <a:pt x="754" y="321"/>
                    <a:pt x="757" y="320"/>
                  </a:cubicBezTo>
                  <a:cubicBezTo>
                    <a:pt x="757" y="319"/>
                    <a:pt x="757" y="319"/>
                    <a:pt x="757" y="319"/>
                  </a:cubicBezTo>
                  <a:cubicBezTo>
                    <a:pt x="682" y="339"/>
                    <a:pt x="603" y="353"/>
                    <a:pt x="523" y="362"/>
                  </a:cubicBezTo>
                  <a:cubicBezTo>
                    <a:pt x="524" y="359"/>
                    <a:pt x="526" y="356"/>
                    <a:pt x="527" y="354"/>
                  </a:cubicBezTo>
                  <a:cubicBezTo>
                    <a:pt x="529" y="349"/>
                    <a:pt x="531" y="345"/>
                    <a:pt x="533" y="341"/>
                  </a:cubicBezTo>
                  <a:cubicBezTo>
                    <a:pt x="535" y="336"/>
                    <a:pt x="537" y="332"/>
                    <a:pt x="539" y="327"/>
                  </a:cubicBezTo>
                  <a:cubicBezTo>
                    <a:pt x="539" y="327"/>
                    <a:pt x="539" y="326"/>
                    <a:pt x="540" y="326"/>
                  </a:cubicBezTo>
                  <a:cubicBezTo>
                    <a:pt x="613" y="312"/>
                    <a:pt x="686" y="294"/>
                    <a:pt x="757" y="272"/>
                  </a:cubicBezTo>
                  <a:cubicBezTo>
                    <a:pt x="757" y="271"/>
                    <a:pt x="757" y="271"/>
                    <a:pt x="757" y="271"/>
                  </a:cubicBezTo>
                  <a:cubicBezTo>
                    <a:pt x="686" y="293"/>
                    <a:pt x="613" y="311"/>
                    <a:pt x="540" y="325"/>
                  </a:cubicBezTo>
                  <a:cubicBezTo>
                    <a:pt x="542" y="321"/>
                    <a:pt x="544" y="317"/>
                    <a:pt x="545" y="313"/>
                  </a:cubicBezTo>
                  <a:cubicBezTo>
                    <a:pt x="547" y="308"/>
                    <a:pt x="549" y="304"/>
                    <a:pt x="551" y="300"/>
                  </a:cubicBezTo>
                  <a:cubicBezTo>
                    <a:pt x="553" y="294"/>
                    <a:pt x="556" y="289"/>
                    <a:pt x="558" y="284"/>
                  </a:cubicBezTo>
                  <a:cubicBezTo>
                    <a:pt x="560" y="279"/>
                    <a:pt x="562" y="275"/>
                    <a:pt x="563" y="271"/>
                  </a:cubicBezTo>
                  <a:cubicBezTo>
                    <a:pt x="566" y="265"/>
                    <a:pt x="569" y="258"/>
                    <a:pt x="572" y="251"/>
                  </a:cubicBezTo>
                  <a:moveTo>
                    <a:pt x="252" y="113"/>
                  </a:moveTo>
                  <a:cubicBezTo>
                    <a:pt x="252" y="114"/>
                    <a:pt x="252" y="114"/>
                    <a:pt x="252" y="114"/>
                  </a:cubicBezTo>
                  <a:cubicBezTo>
                    <a:pt x="281" y="161"/>
                    <a:pt x="308" y="207"/>
                    <a:pt x="337" y="251"/>
                  </a:cubicBezTo>
                  <a:cubicBezTo>
                    <a:pt x="337" y="251"/>
                    <a:pt x="337" y="251"/>
                    <a:pt x="337" y="251"/>
                  </a:cubicBezTo>
                  <a:cubicBezTo>
                    <a:pt x="309" y="206"/>
                    <a:pt x="281" y="160"/>
                    <a:pt x="252" y="113"/>
                  </a:cubicBezTo>
                  <a:moveTo>
                    <a:pt x="72" y="706"/>
                  </a:moveTo>
                  <a:cubicBezTo>
                    <a:pt x="71" y="706"/>
                    <a:pt x="70" y="706"/>
                    <a:pt x="68" y="706"/>
                  </a:cubicBezTo>
                  <a:cubicBezTo>
                    <a:pt x="67" y="706"/>
                    <a:pt x="66" y="706"/>
                    <a:pt x="64" y="706"/>
                  </a:cubicBezTo>
                  <a:cubicBezTo>
                    <a:pt x="62" y="706"/>
                    <a:pt x="60" y="705"/>
                    <a:pt x="58" y="705"/>
                  </a:cubicBezTo>
                  <a:cubicBezTo>
                    <a:pt x="57" y="705"/>
                    <a:pt x="55" y="704"/>
                    <a:pt x="54" y="704"/>
                  </a:cubicBezTo>
                  <a:cubicBezTo>
                    <a:pt x="51" y="704"/>
                    <a:pt x="49" y="703"/>
                    <a:pt x="47" y="702"/>
                  </a:cubicBezTo>
                  <a:cubicBezTo>
                    <a:pt x="46" y="702"/>
                    <a:pt x="45" y="702"/>
                    <a:pt x="44" y="701"/>
                  </a:cubicBezTo>
                  <a:cubicBezTo>
                    <a:pt x="45" y="702"/>
                    <a:pt x="46" y="702"/>
                    <a:pt x="47" y="702"/>
                  </a:cubicBezTo>
                  <a:cubicBezTo>
                    <a:pt x="51" y="703"/>
                    <a:pt x="56" y="703"/>
                    <a:pt x="60" y="704"/>
                  </a:cubicBezTo>
                  <a:cubicBezTo>
                    <a:pt x="62" y="704"/>
                    <a:pt x="63" y="704"/>
                    <a:pt x="65" y="704"/>
                  </a:cubicBezTo>
                  <a:cubicBezTo>
                    <a:pt x="70" y="705"/>
                    <a:pt x="75" y="705"/>
                    <a:pt x="81" y="705"/>
                  </a:cubicBezTo>
                  <a:cubicBezTo>
                    <a:pt x="81" y="705"/>
                    <a:pt x="81" y="705"/>
                    <a:pt x="81" y="705"/>
                  </a:cubicBezTo>
                  <a:cubicBezTo>
                    <a:pt x="81" y="706"/>
                    <a:pt x="81" y="706"/>
                    <a:pt x="81" y="706"/>
                  </a:cubicBezTo>
                  <a:cubicBezTo>
                    <a:pt x="81" y="706"/>
                    <a:pt x="80" y="706"/>
                    <a:pt x="79" y="706"/>
                  </a:cubicBezTo>
                  <a:cubicBezTo>
                    <a:pt x="77" y="706"/>
                    <a:pt x="76" y="706"/>
                    <a:pt x="75" y="706"/>
                  </a:cubicBezTo>
                  <a:cubicBezTo>
                    <a:pt x="74" y="706"/>
                    <a:pt x="73" y="706"/>
                    <a:pt x="72" y="706"/>
                  </a:cubicBezTo>
                  <a:moveTo>
                    <a:pt x="100" y="703"/>
                  </a:moveTo>
                  <a:cubicBezTo>
                    <a:pt x="100" y="700"/>
                    <a:pt x="98" y="697"/>
                    <a:pt x="95" y="696"/>
                  </a:cubicBezTo>
                  <a:cubicBezTo>
                    <a:pt x="95" y="696"/>
                    <a:pt x="95" y="696"/>
                    <a:pt x="95" y="696"/>
                  </a:cubicBezTo>
                  <a:cubicBezTo>
                    <a:pt x="96" y="695"/>
                    <a:pt x="96" y="694"/>
                    <a:pt x="96" y="693"/>
                  </a:cubicBezTo>
                  <a:cubicBezTo>
                    <a:pt x="97" y="692"/>
                    <a:pt x="97" y="691"/>
                    <a:pt x="98" y="690"/>
                  </a:cubicBezTo>
                  <a:cubicBezTo>
                    <a:pt x="98" y="689"/>
                    <a:pt x="98" y="688"/>
                    <a:pt x="98" y="687"/>
                  </a:cubicBezTo>
                  <a:cubicBezTo>
                    <a:pt x="99" y="686"/>
                    <a:pt x="99" y="685"/>
                    <a:pt x="100" y="683"/>
                  </a:cubicBezTo>
                  <a:cubicBezTo>
                    <a:pt x="100" y="682"/>
                    <a:pt x="100" y="682"/>
                    <a:pt x="101" y="681"/>
                  </a:cubicBezTo>
                  <a:cubicBezTo>
                    <a:pt x="101" y="679"/>
                    <a:pt x="101" y="678"/>
                    <a:pt x="102" y="676"/>
                  </a:cubicBezTo>
                  <a:cubicBezTo>
                    <a:pt x="102" y="675"/>
                    <a:pt x="102" y="675"/>
                    <a:pt x="103" y="674"/>
                  </a:cubicBezTo>
                  <a:cubicBezTo>
                    <a:pt x="103" y="673"/>
                    <a:pt x="103" y="672"/>
                    <a:pt x="103" y="671"/>
                  </a:cubicBezTo>
                  <a:cubicBezTo>
                    <a:pt x="108" y="673"/>
                    <a:pt x="113" y="674"/>
                    <a:pt x="117" y="676"/>
                  </a:cubicBezTo>
                  <a:cubicBezTo>
                    <a:pt x="120" y="678"/>
                    <a:pt x="123" y="679"/>
                    <a:pt x="126" y="680"/>
                  </a:cubicBezTo>
                  <a:cubicBezTo>
                    <a:pt x="136" y="684"/>
                    <a:pt x="146" y="688"/>
                    <a:pt x="157" y="692"/>
                  </a:cubicBezTo>
                  <a:cubicBezTo>
                    <a:pt x="157" y="692"/>
                    <a:pt x="157" y="692"/>
                    <a:pt x="158" y="692"/>
                  </a:cubicBezTo>
                  <a:cubicBezTo>
                    <a:pt x="155" y="693"/>
                    <a:pt x="153" y="694"/>
                    <a:pt x="150" y="695"/>
                  </a:cubicBezTo>
                  <a:cubicBezTo>
                    <a:pt x="148" y="696"/>
                    <a:pt x="145" y="696"/>
                    <a:pt x="142" y="697"/>
                  </a:cubicBezTo>
                  <a:cubicBezTo>
                    <a:pt x="138" y="698"/>
                    <a:pt x="134" y="699"/>
                    <a:pt x="130" y="699"/>
                  </a:cubicBezTo>
                  <a:cubicBezTo>
                    <a:pt x="128" y="700"/>
                    <a:pt x="125" y="700"/>
                    <a:pt x="122" y="701"/>
                  </a:cubicBezTo>
                  <a:cubicBezTo>
                    <a:pt x="118" y="701"/>
                    <a:pt x="114" y="702"/>
                    <a:pt x="111" y="702"/>
                  </a:cubicBezTo>
                  <a:cubicBezTo>
                    <a:pt x="108" y="703"/>
                    <a:pt x="105" y="703"/>
                    <a:pt x="102" y="703"/>
                  </a:cubicBezTo>
                  <a:cubicBezTo>
                    <a:pt x="101" y="703"/>
                    <a:pt x="100" y="703"/>
                    <a:pt x="100" y="703"/>
                  </a:cubicBezTo>
                  <a:moveTo>
                    <a:pt x="159" y="692"/>
                  </a:moveTo>
                  <a:cubicBezTo>
                    <a:pt x="158" y="692"/>
                    <a:pt x="156" y="691"/>
                    <a:pt x="155" y="691"/>
                  </a:cubicBezTo>
                  <a:cubicBezTo>
                    <a:pt x="147" y="688"/>
                    <a:pt x="139" y="685"/>
                    <a:pt x="131" y="681"/>
                  </a:cubicBezTo>
                  <a:cubicBezTo>
                    <a:pt x="128" y="680"/>
                    <a:pt x="125" y="679"/>
                    <a:pt x="122" y="678"/>
                  </a:cubicBezTo>
                  <a:cubicBezTo>
                    <a:pt x="116" y="675"/>
                    <a:pt x="110" y="673"/>
                    <a:pt x="104" y="670"/>
                  </a:cubicBezTo>
                  <a:cubicBezTo>
                    <a:pt x="104" y="669"/>
                    <a:pt x="104" y="669"/>
                    <a:pt x="104" y="669"/>
                  </a:cubicBezTo>
                  <a:cubicBezTo>
                    <a:pt x="104" y="668"/>
                    <a:pt x="104" y="667"/>
                    <a:pt x="104" y="666"/>
                  </a:cubicBezTo>
                  <a:cubicBezTo>
                    <a:pt x="105" y="665"/>
                    <a:pt x="105" y="663"/>
                    <a:pt x="106" y="661"/>
                  </a:cubicBezTo>
                  <a:cubicBezTo>
                    <a:pt x="106" y="660"/>
                    <a:pt x="106" y="659"/>
                    <a:pt x="106" y="659"/>
                  </a:cubicBezTo>
                  <a:cubicBezTo>
                    <a:pt x="107" y="656"/>
                    <a:pt x="107" y="654"/>
                    <a:pt x="108" y="652"/>
                  </a:cubicBezTo>
                  <a:cubicBezTo>
                    <a:pt x="108" y="651"/>
                    <a:pt x="108" y="651"/>
                    <a:pt x="108" y="651"/>
                  </a:cubicBezTo>
                  <a:cubicBezTo>
                    <a:pt x="110" y="637"/>
                    <a:pt x="113" y="622"/>
                    <a:pt x="115" y="606"/>
                  </a:cubicBezTo>
                  <a:cubicBezTo>
                    <a:pt x="115" y="606"/>
                    <a:pt x="115" y="605"/>
                    <a:pt x="115" y="605"/>
                  </a:cubicBezTo>
                  <a:cubicBezTo>
                    <a:pt x="115" y="602"/>
                    <a:pt x="116" y="600"/>
                    <a:pt x="116" y="597"/>
                  </a:cubicBezTo>
                  <a:cubicBezTo>
                    <a:pt x="116" y="595"/>
                    <a:pt x="116" y="593"/>
                    <a:pt x="117" y="592"/>
                  </a:cubicBezTo>
                  <a:cubicBezTo>
                    <a:pt x="117" y="590"/>
                    <a:pt x="117" y="589"/>
                    <a:pt x="117" y="588"/>
                  </a:cubicBezTo>
                  <a:cubicBezTo>
                    <a:pt x="122" y="588"/>
                    <a:pt x="127" y="588"/>
                    <a:pt x="132" y="588"/>
                  </a:cubicBezTo>
                  <a:cubicBezTo>
                    <a:pt x="133" y="588"/>
                    <a:pt x="133" y="588"/>
                    <a:pt x="134" y="588"/>
                  </a:cubicBezTo>
                  <a:cubicBezTo>
                    <a:pt x="140" y="591"/>
                    <a:pt x="145" y="595"/>
                    <a:pt x="151" y="598"/>
                  </a:cubicBezTo>
                  <a:cubicBezTo>
                    <a:pt x="157" y="602"/>
                    <a:pt x="164" y="605"/>
                    <a:pt x="170" y="609"/>
                  </a:cubicBezTo>
                  <a:cubicBezTo>
                    <a:pt x="178" y="613"/>
                    <a:pt x="186" y="617"/>
                    <a:pt x="193" y="621"/>
                  </a:cubicBezTo>
                  <a:cubicBezTo>
                    <a:pt x="201" y="626"/>
                    <a:pt x="209" y="630"/>
                    <a:pt x="217" y="633"/>
                  </a:cubicBezTo>
                  <a:cubicBezTo>
                    <a:pt x="220" y="635"/>
                    <a:pt x="223" y="637"/>
                    <a:pt x="227" y="638"/>
                  </a:cubicBezTo>
                  <a:cubicBezTo>
                    <a:pt x="232" y="641"/>
                    <a:pt x="236" y="643"/>
                    <a:pt x="241" y="645"/>
                  </a:cubicBezTo>
                  <a:cubicBezTo>
                    <a:pt x="241" y="646"/>
                    <a:pt x="240" y="647"/>
                    <a:pt x="240" y="649"/>
                  </a:cubicBezTo>
                  <a:cubicBezTo>
                    <a:pt x="240" y="650"/>
                    <a:pt x="241" y="652"/>
                    <a:pt x="242" y="653"/>
                  </a:cubicBezTo>
                  <a:cubicBezTo>
                    <a:pt x="240" y="654"/>
                    <a:pt x="239" y="655"/>
                    <a:pt x="237" y="656"/>
                  </a:cubicBezTo>
                  <a:cubicBezTo>
                    <a:pt x="235" y="658"/>
                    <a:pt x="232" y="659"/>
                    <a:pt x="230" y="661"/>
                  </a:cubicBezTo>
                  <a:cubicBezTo>
                    <a:pt x="226" y="663"/>
                    <a:pt x="221" y="666"/>
                    <a:pt x="217" y="668"/>
                  </a:cubicBezTo>
                  <a:cubicBezTo>
                    <a:pt x="214" y="669"/>
                    <a:pt x="212" y="670"/>
                    <a:pt x="210" y="672"/>
                  </a:cubicBezTo>
                  <a:cubicBezTo>
                    <a:pt x="205" y="674"/>
                    <a:pt x="200" y="676"/>
                    <a:pt x="195" y="679"/>
                  </a:cubicBezTo>
                  <a:cubicBezTo>
                    <a:pt x="194" y="679"/>
                    <a:pt x="192" y="680"/>
                    <a:pt x="190" y="681"/>
                  </a:cubicBezTo>
                  <a:cubicBezTo>
                    <a:pt x="184" y="684"/>
                    <a:pt x="177" y="686"/>
                    <a:pt x="170" y="689"/>
                  </a:cubicBezTo>
                  <a:cubicBezTo>
                    <a:pt x="169" y="689"/>
                    <a:pt x="168" y="689"/>
                    <a:pt x="166" y="690"/>
                  </a:cubicBezTo>
                  <a:cubicBezTo>
                    <a:pt x="164" y="691"/>
                    <a:pt x="161" y="691"/>
                    <a:pt x="159" y="692"/>
                  </a:cubicBezTo>
                  <a:moveTo>
                    <a:pt x="103" y="670"/>
                  </a:moveTo>
                  <a:cubicBezTo>
                    <a:pt x="102" y="669"/>
                    <a:pt x="101" y="669"/>
                    <a:pt x="100" y="668"/>
                  </a:cubicBezTo>
                  <a:cubicBezTo>
                    <a:pt x="96" y="667"/>
                    <a:pt x="93" y="665"/>
                    <a:pt x="90" y="664"/>
                  </a:cubicBezTo>
                  <a:cubicBezTo>
                    <a:pt x="82" y="660"/>
                    <a:pt x="75" y="657"/>
                    <a:pt x="68" y="654"/>
                  </a:cubicBezTo>
                  <a:cubicBezTo>
                    <a:pt x="65" y="652"/>
                    <a:pt x="61" y="650"/>
                    <a:pt x="57" y="648"/>
                  </a:cubicBezTo>
                  <a:cubicBezTo>
                    <a:pt x="50" y="645"/>
                    <a:pt x="44" y="642"/>
                    <a:pt x="37" y="638"/>
                  </a:cubicBezTo>
                  <a:cubicBezTo>
                    <a:pt x="33" y="636"/>
                    <a:pt x="29" y="634"/>
                    <a:pt x="25" y="632"/>
                  </a:cubicBezTo>
                  <a:cubicBezTo>
                    <a:pt x="19" y="628"/>
                    <a:pt x="12" y="625"/>
                    <a:pt x="6" y="621"/>
                  </a:cubicBezTo>
                  <a:cubicBezTo>
                    <a:pt x="4" y="620"/>
                    <a:pt x="2" y="619"/>
                    <a:pt x="1" y="618"/>
                  </a:cubicBezTo>
                  <a:cubicBezTo>
                    <a:pt x="3" y="618"/>
                    <a:pt x="4" y="618"/>
                    <a:pt x="6" y="617"/>
                  </a:cubicBezTo>
                  <a:cubicBezTo>
                    <a:pt x="10" y="617"/>
                    <a:pt x="13" y="616"/>
                    <a:pt x="16" y="615"/>
                  </a:cubicBezTo>
                  <a:cubicBezTo>
                    <a:pt x="20" y="614"/>
                    <a:pt x="25" y="613"/>
                    <a:pt x="29" y="612"/>
                  </a:cubicBezTo>
                  <a:cubicBezTo>
                    <a:pt x="32" y="611"/>
                    <a:pt x="36" y="610"/>
                    <a:pt x="39" y="609"/>
                  </a:cubicBezTo>
                  <a:cubicBezTo>
                    <a:pt x="43" y="608"/>
                    <a:pt x="47" y="607"/>
                    <a:pt x="51" y="606"/>
                  </a:cubicBezTo>
                  <a:cubicBezTo>
                    <a:pt x="55" y="605"/>
                    <a:pt x="58" y="603"/>
                    <a:pt x="62" y="602"/>
                  </a:cubicBezTo>
                  <a:cubicBezTo>
                    <a:pt x="66" y="601"/>
                    <a:pt x="70" y="599"/>
                    <a:pt x="74" y="598"/>
                  </a:cubicBezTo>
                  <a:cubicBezTo>
                    <a:pt x="77" y="597"/>
                    <a:pt x="80" y="595"/>
                    <a:pt x="84" y="594"/>
                  </a:cubicBezTo>
                  <a:cubicBezTo>
                    <a:pt x="88" y="592"/>
                    <a:pt x="92" y="591"/>
                    <a:pt x="96" y="589"/>
                  </a:cubicBezTo>
                  <a:cubicBezTo>
                    <a:pt x="97" y="588"/>
                    <a:pt x="98" y="588"/>
                    <a:pt x="99" y="587"/>
                  </a:cubicBezTo>
                  <a:cubicBezTo>
                    <a:pt x="101" y="587"/>
                    <a:pt x="102" y="587"/>
                    <a:pt x="104" y="587"/>
                  </a:cubicBezTo>
                  <a:cubicBezTo>
                    <a:pt x="108" y="588"/>
                    <a:pt x="112" y="588"/>
                    <a:pt x="116" y="588"/>
                  </a:cubicBezTo>
                  <a:cubicBezTo>
                    <a:pt x="113" y="616"/>
                    <a:pt x="109" y="644"/>
                    <a:pt x="104" y="666"/>
                  </a:cubicBezTo>
                  <a:cubicBezTo>
                    <a:pt x="103" y="667"/>
                    <a:pt x="103" y="668"/>
                    <a:pt x="103" y="669"/>
                  </a:cubicBezTo>
                  <a:cubicBezTo>
                    <a:pt x="103" y="670"/>
                    <a:pt x="103" y="670"/>
                    <a:pt x="103" y="670"/>
                  </a:cubicBezTo>
                  <a:moveTo>
                    <a:pt x="132" y="587"/>
                  </a:moveTo>
                  <a:cubicBezTo>
                    <a:pt x="128" y="587"/>
                    <a:pt x="123" y="587"/>
                    <a:pt x="119" y="587"/>
                  </a:cubicBezTo>
                  <a:cubicBezTo>
                    <a:pt x="122" y="587"/>
                    <a:pt x="124" y="585"/>
                    <a:pt x="126" y="583"/>
                  </a:cubicBezTo>
                  <a:cubicBezTo>
                    <a:pt x="126" y="583"/>
                    <a:pt x="127" y="584"/>
                    <a:pt x="128" y="584"/>
                  </a:cubicBezTo>
                  <a:cubicBezTo>
                    <a:pt x="129" y="585"/>
                    <a:pt x="131" y="586"/>
                    <a:pt x="133" y="587"/>
                  </a:cubicBezTo>
                  <a:cubicBezTo>
                    <a:pt x="132" y="587"/>
                    <a:pt x="132" y="587"/>
                    <a:pt x="132" y="587"/>
                  </a:cubicBezTo>
                  <a:moveTo>
                    <a:pt x="116" y="587"/>
                  </a:moveTo>
                  <a:cubicBezTo>
                    <a:pt x="112" y="587"/>
                    <a:pt x="108" y="587"/>
                    <a:pt x="104" y="587"/>
                  </a:cubicBezTo>
                  <a:cubicBezTo>
                    <a:pt x="103" y="587"/>
                    <a:pt x="102" y="587"/>
                    <a:pt x="100" y="586"/>
                  </a:cubicBezTo>
                  <a:cubicBezTo>
                    <a:pt x="102" y="586"/>
                    <a:pt x="104" y="585"/>
                    <a:pt x="106" y="584"/>
                  </a:cubicBezTo>
                  <a:cubicBezTo>
                    <a:pt x="107" y="583"/>
                    <a:pt x="108" y="583"/>
                    <a:pt x="110" y="582"/>
                  </a:cubicBezTo>
                  <a:cubicBezTo>
                    <a:pt x="111" y="584"/>
                    <a:pt x="113" y="586"/>
                    <a:pt x="116" y="587"/>
                  </a:cubicBezTo>
                  <a:cubicBezTo>
                    <a:pt x="116" y="587"/>
                    <a:pt x="116" y="587"/>
                    <a:pt x="116" y="587"/>
                  </a:cubicBezTo>
                  <a:moveTo>
                    <a:pt x="124" y="503"/>
                  </a:moveTo>
                  <a:cubicBezTo>
                    <a:pt x="123" y="503"/>
                    <a:pt x="123" y="503"/>
                    <a:pt x="123" y="503"/>
                  </a:cubicBezTo>
                  <a:cubicBezTo>
                    <a:pt x="123" y="506"/>
                    <a:pt x="123" y="510"/>
                    <a:pt x="122" y="513"/>
                  </a:cubicBezTo>
                  <a:cubicBezTo>
                    <a:pt x="122" y="514"/>
                    <a:pt x="122" y="514"/>
                    <a:pt x="122" y="514"/>
                  </a:cubicBezTo>
                  <a:cubicBezTo>
                    <a:pt x="122" y="519"/>
                    <a:pt x="122" y="524"/>
                    <a:pt x="121" y="529"/>
                  </a:cubicBezTo>
                  <a:cubicBezTo>
                    <a:pt x="121" y="530"/>
                    <a:pt x="121" y="530"/>
                    <a:pt x="121" y="530"/>
                  </a:cubicBezTo>
                  <a:cubicBezTo>
                    <a:pt x="121" y="535"/>
                    <a:pt x="121" y="539"/>
                    <a:pt x="120" y="544"/>
                  </a:cubicBezTo>
                  <a:cubicBezTo>
                    <a:pt x="120" y="545"/>
                    <a:pt x="120" y="545"/>
                    <a:pt x="120" y="546"/>
                  </a:cubicBezTo>
                  <a:cubicBezTo>
                    <a:pt x="120" y="550"/>
                    <a:pt x="119" y="554"/>
                    <a:pt x="119" y="558"/>
                  </a:cubicBezTo>
                  <a:cubicBezTo>
                    <a:pt x="119" y="559"/>
                    <a:pt x="119" y="560"/>
                    <a:pt x="119" y="561"/>
                  </a:cubicBezTo>
                  <a:cubicBezTo>
                    <a:pt x="119" y="564"/>
                    <a:pt x="118" y="566"/>
                    <a:pt x="118" y="568"/>
                  </a:cubicBezTo>
                  <a:cubicBezTo>
                    <a:pt x="118" y="568"/>
                    <a:pt x="118" y="568"/>
                    <a:pt x="118" y="568"/>
                  </a:cubicBezTo>
                  <a:cubicBezTo>
                    <a:pt x="116" y="568"/>
                    <a:pt x="115" y="569"/>
                    <a:pt x="114" y="569"/>
                  </a:cubicBezTo>
                  <a:cubicBezTo>
                    <a:pt x="112" y="567"/>
                    <a:pt x="111" y="564"/>
                    <a:pt x="110" y="562"/>
                  </a:cubicBezTo>
                  <a:cubicBezTo>
                    <a:pt x="108" y="559"/>
                    <a:pt x="106" y="557"/>
                    <a:pt x="105" y="554"/>
                  </a:cubicBezTo>
                  <a:cubicBezTo>
                    <a:pt x="102" y="549"/>
                    <a:pt x="100" y="544"/>
                    <a:pt x="97" y="540"/>
                  </a:cubicBezTo>
                  <a:cubicBezTo>
                    <a:pt x="95" y="536"/>
                    <a:pt x="94" y="533"/>
                    <a:pt x="92" y="530"/>
                  </a:cubicBezTo>
                  <a:cubicBezTo>
                    <a:pt x="90" y="526"/>
                    <a:pt x="87" y="521"/>
                    <a:pt x="85" y="517"/>
                  </a:cubicBezTo>
                  <a:cubicBezTo>
                    <a:pt x="83" y="513"/>
                    <a:pt x="81" y="509"/>
                    <a:pt x="79" y="506"/>
                  </a:cubicBezTo>
                  <a:cubicBezTo>
                    <a:pt x="79" y="505"/>
                    <a:pt x="78" y="504"/>
                    <a:pt x="78" y="503"/>
                  </a:cubicBezTo>
                  <a:cubicBezTo>
                    <a:pt x="77" y="503"/>
                    <a:pt x="77" y="503"/>
                    <a:pt x="77" y="503"/>
                  </a:cubicBezTo>
                  <a:cubicBezTo>
                    <a:pt x="78" y="504"/>
                    <a:pt x="78" y="505"/>
                    <a:pt x="79" y="506"/>
                  </a:cubicBezTo>
                  <a:cubicBezTo>
                    <a:pt x="81" y="510"/>
                    <a:pt x="83" y="514"/>
                    <a:pt x="84" y="517"/>
                  </a:cubicBezTo>
                  <a:cubicBezTo>
                    <a:pt x="87" y="522"/>
                    <a:pt x="89" y="526"/>
                    <a:pt x="91" y="531"/>
                  </a:cubicBezTo>
                  <a:cubicBezTo>
                    <a:pt x="94" y="535"/>
                    <a:pt x="96" y="539"/>
                    <a:pt x="98" y="544"/>
                  </a:cubicBezTo>
                  <a:cubicBezTo>
                    <a:pt x="100" y="547"/>
                    <a:pt x="102" y="551"/>
                    <a:pt x="104" y="554"/>
                  </a:cubicBezTo>
                  <a:cubicBezTo>
                    <a:pt x="107" y="559"/>
                    <a:pt x="109" y="564"/>
                    <a:pt x="112" y="568"/>
                  </a:cubicBezTo>
                  <a:cubicBezTo>
                    <a:pt x="112" y="569"/>
                    <a:pt x="113" y="569"/>
                    <a:pt x="113" y="570"/>
                  </a:cubicBezTo>
                  <a:cubicBezTo>
                    <a:pt x="111" y="571"/>
                    <a:pt x="109" y="573"/>
                    <a:pt x="109" y="576"/>
                  </a:cubicBezTo>
                  <a:cubicBezTo>
                    <a:pt x="104" y="576"/>
                    <a:pt x="100" y="575"/>
                    <a:pt x="96" y="575"/>
                  </a:cubicBezTo>
                  <a:cubicBezTo>
                    <a:pt x="88" y="574"/>
                    <a:pt x="80" y="574"/>
                    <a:pt x="72" y="573"/>
                  </a:cubicBezTo>
                  <a:cubicBezTo>
                    <a:pt x="65" y="572"/>
                    <a:pt x="57" y="571"/>
                    <a:pt x="49" y="570"/>
                  </a:cubicBezTo>
                  <a:cubicBezTo>
                    <a:pt x="42" y="569"/>
                    <a:pt x="35" y="568"/>
                    <a:pt x="28" y="567"/>
                  </a:cubicBezTo>
                  <a:cubicBezTo>
                    <a:pt x="20" y="565"/>
                    <a:pt x="11" y="564"/>
                    <a:pt x="3" y="562"/>
                  </a:cubicBezTo>
                  <a:cubicBezTo>
                    <a:pt x="2" y="562"/>
                    <a:pt x="1" y="562"/>
                    <a:pt x="0" y="561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10" y="564"/>
                    <a:pt x="19" y="566"/>
                    <a:pt x="29" y="567"/>
                  </a:cubicBezTo>
                  <a:cubicBezTo>
                    <a:pt x="34" y="568"/>
                    <a:pt x="39" y="569"/>
                    <a:pt x="45" y="570"/>
                  </a:cubicBezTo>
                  <a:cubicBezTo>
                    <a:pt x="54" y="571"/>
                    <a:pt x="63" y="573"/>
                    <a:pt x="73" y="574"/>
                  </a:cubicBezTo>
                  <a:cubicBezTo>
                    <a:pt x="79" y="574"/>
                    <a:pt x="84" y="575"/>
                    <a:pt x="90" y="575"/>
                  </a:cubicBezTo>
                  <a:cubicBezTo>
                    <a:pt x="96" y="576"/>
                    <a:pt x="102" y="577"/>
                    <a:pt x="108" y="577"/>
                  </a:cubicBezTo>
                  <a:cubicBezTo>
                    <a:pt x="108" y="578"/>
                    <a:pt x="108" y="578"/>
                    <a:pt x="108" y="578"/>
                  </a:cubicBezTo>
                  <a:cubicBezTo>
                    <a:pt x="108" y="579"/>
                    <a:pt x="109" y="580"/>
                    <a:pt x="109" y="581"/>
                  </a:cubicBezTo>
                  <a:cubicBezTo>
                    <a:pt x="108" y="582"/>
                    <a:pt x="107" y="582"/>
                    <a:pt x="106" y="583"/>
                  </a:cubicBezTo>
                  <a:cubicBezTo>
                    <a:pt x="103" y="584"/>
                    <a:pt x="101" y="585"/>
                    <a:pt x="99" y="586"/>
                  </a:cubicBezTo>
                  <a:cubicBezTo>
                    <a:pt x="93" y="586"/>
                    <a:pt x="88" y="586"/>
                    <a:pt x="82" y="586"/>
                  </a:cubicBezTo>
                  <a:cubicBezTo>
                    <a:pt x="80" y="586"/>
                    <a:pt x="78" y="586"/>
                    <a:pt x="76" y="586"/>
                  </a:cubicBezTo>
                  <a:cubicBezTo>
                    <a:pt x="68" y="585"/>
                    <a:pt x="61" y="585"/>
                    <a:pt x="53" y="584"/>
                  </a:cubicBezTo>
                  <a:cubicBezTo>
                    <a:pt x="51" y="584"/>
                    <a:pt x="49" y="584"/>
                    <a:pt x="48" y="584"/>
                  </a:cubicBezTo>
                  <a:cubicBezTo>
                    <a:pt x="40" y="583"/>
                    <a:pt x="32" y="582"/>
                    <a:pt x="24" y="581"/>
                  </a:cubicBezTo>
                  <a:cubicBezTo>
                    <a:pt x="23" y="581"/>
                    <a:pt x="21" y="581"/>
                    <a:pt x="20" y="581"/>
                  </a:cubicBezTo>
                  <a:cubicBezTo>
                    <a:pt x="13" y="580"/>
                    <a:pt x="7" y="580"/>
                    <a:pt x="0" y="579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3" y="580"/>
                    <a:pt x="6" y="580"/>
                    <a:pt x="9" y="580"/>
                  </a:cubicBezTo>
                  <a:cubicBezTo>
                    <a:pt x="13" y="581"/>
                    <a:pt x="16" y="581"/>
                    <a:pt x="20" y="582"/>
                  </a:cubicBezTo>
                  <a:cubicBezTo>
                    <a:pt x="26" y="582"/>
                    <a:pt x="31" y="583"/>
                    <a:pt x="37" y="583"/>
                  </a:cubicBezTo>
                  <a:cubicBezTo>
                    <a:pt x="41" y="584"/>
                    <a:pt x="44" y="584"/>
                    <a:pt x="48" y="584"/>
                  </a:cubicBezTo>
                  <a:cubicBezTo>
                    <a:pt x="54" y="585"/>
                    <a:pt x="60" y="585"/>
                    <a:pt x="65" y="586"/>
                  </a:cubicBezTo>
                  <a:cubicBezTo>
                    <a:pt x="69" y="586"/>
                    <a:pt x="72" y="586"/>
                    <a:pt x="76" y="586"/>
                  </a:cubicBezTo>
                  <a:cubicBezTo>
                    <a:pt x="82" y="587"/>
                    <a:pt x="88" y="587"/>
                    <a:pt x="95" y="587"/>
                  </a:cubicBezTo>
                  <a:cubicBezTo>
                    <a:pt x="95" y="587"/>
                    <a:pt x="96" y="587"/>
                    <a:pt x="97" y="587"/>
                  </a:cubicBezTo>
                  <a:cubicBezTo>
                    <a:pt x="97" y="587"/>
                    <a:pt x="96" y="588"/>
                    <a:pt x="95" y="588"/>
                  </a:cubicBezTo>
                  <a:cubicBezTo>
                    <a:pt x="91" y="590"/>
                    <a:pt x="87" y="591"/>
                    <a:pt x="83" y="593"/>
                  </a:cubicBezTo>
                  <a:cubicBezTo>
                    <a:pt x="80" y="594"/>
                    <a:pt x="77" y="596"/>
                    <a:pt x="73" y="597"/>
                  </a:cubicBezTo>
                  <a:cubicBezTo>
                    <a:pt x="69" y="599"/>
                    <a:pt x="65" y="600"/>
                    <a:pt x="61" y="602"/>
                  </a:cubicBezTo>
                  <a:cubicBezTo>
                    <a:pt x="58" y="603"/>
                    <a:pt x="54" y="604"/>
                    <a:pt x="51" y="605"/>
                  </a:cubicBezTo>
                  <a:cubicBezTo>
                    <a:pt x="47" y="606"/>
                    <a:pt x="43" y="608"/>
                    <a:pt x="38" y="609"/>
                  </a:cubicBezTo>
                  <a:cubicBezTo>
                    <a:pt x="35" y="610"/>
                    <a:pt x="32" y="611"/>
                    <a:pt x="29" y="612"/>
                  </a:cubicBezTo>
                  <a:cubicBezTo>
                    <a:pt x="24" y="613"/>
                    <a:pt x="20" y="614"/>
                    <a:pt x="15" y="615"/>
                  </a:cubicBezTo>
                  <a:cubicBezTo>
                    <a:pt x="12" y="615"/>
                    <a:pt x="9" y="616"/>
                    <a:pt x="6" y="617"/>
                  </a:cubicBezTo>
                  <a:cubicBezTo>
                    <a:pt x="4" y="617"/>
                    <a:pt x="2" y="617"/>
                    <a:pt x="0" y="61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20"/>
                    <a:pt x="2" y="620"/>
                    <a:pt x="3" y="620"/>
                  </a:cubicBezTo>
                  <a:cubicBezTo>
                    <a:pt x="9" y="624"/>
                    <a:pt x="15" y="627"/>
                    <a:pt x="21" y="631"/>
                  </a:cubicBezTo>
                  <a:cubicBezTo>
                    <a:pt x="25" y="633"/>
                    <a:pt x="29" y="635"/>
                    <a:pt x="33" y="637"/>
                  </a:cubicBezTo>
                  <a:cubicBezTo>
                    <a:pt x="39" y="640"/>
                    <a:pt x="46" y="643"/>
                    <a:pt x="52" y="647"/>
                  </a:cubicBezTo>
                  <a:cubicBezTo>
                    <a:pt x="56" y="649"/>
                    <a:pt x="60" y="651"/>
                    <a:pt x="64" y="652"/>
                  </a:cubicBezTo>
                  <a:cubicBezTo>
                    <a:pt x="70" y="656"/>
                    <a:pt x="77" y="659"/>
                    <a:pt x="84" y="662"/>
                  </a:cubicBezTo>
                  <a:cubicBezTo>
                    <a:pt x="87" y="663"/>
                    <a:pt x="91" y="665"/>
                    <a:pt x="95" y="667"/>
                  </a:cubicBezTo>
                  <a:cubicBezTo>
                    <a:pt x="97" y="668"/>
                    <a:pt x="100" y="669"/>
                    <a:pt x="103" y="670"/>
                  </a:cubicBezTo>
                  <a:cubicBezTo>
                    <a:pt x="102" y="671"/>
                    <a:pt x="102" y="672"/>
                    <a:pt x="102" y="674"/>
                  </a:cubicBezTo>
                  <a:cubicBezTo>
                    <a:pt x="102" y="675"/>
                    <a:pt x="101" y="676"/>
                    <a:pt x="101" y="677"/>
                  </a:cubicBezTo>
                  <a:cubicBezTo>
                    <a:pt x="101" y="678"/>
                    <a:pt x="100" y="679"/>
                    <a:pt x="100" y="681"/>
                  </a:cubicBezTo>
                  <a:cubicBezTo>
                    <a:pt x="100" y="681"/>
                    <a:pt x="99" y="682"/>
                    <a:pt x="99" y="683"/>
                  </a:cubicBezTo>
                  <a:cubicBezTo>
                    <a:pt x="99" y="685"/>
                    <a:pt x="98" y="686"/>
                    <a:pt x="98" y="687"/>
                  </a:cubicBezTo>
                  <a:cubicBezTo>
                    <a:pt x="97" y="688"/>
                    <a:pt x="97" y="689"/>
                    <a:pt x="97" y="690"/>
                  </a:cubicBezTo>
                  <a:cubicBezTo>
                    <a:pt x="96" y="691"/>
                    <a:pt x="96" y="692"/>
                    <a:pt x="95" y="693"/>
                  </a:cubicBezTo>
                  <a:cubicBezTo>
                    <a:pt x="95" y="694"/>
                    <a:pt x="95" y="695"/>
                    <a:pt x="94" y="696"/>
                  </a:cubicBezTo>
                  <a:cubicBezTo>
                    <a:pt x="93" y="695"/>
                    <a:pt x="92" y="695"/>
                    <a:pt x="91" y="695"/>
                  </a:cubicBezTo>
                  <a:cubicBezTo>
                    <a:pt x="87" y="695"/>
                    <a:pt x="83" y="697"/>
                    <a:pt x="82" y="701"/>
                  </a:cubicBezTo>
                  <a:cubicBezTo>
                    <a:pt x="76" y="699"/>
                    <a:pt x="71" y="698"/>
                    <a:pt x="65" y="696"/>
                  </a:cubicBezTo>
                  <a:cubicBezTo>
                    <a:pt x="62" y="695"/>
                    <a:pt x="59" y="694"/>
                    <a:pt x="56" y="693"/>
                  </a:cubicBezTo>
                  <a:cubicBezTo>
                    <a:pt x="51" y="691"/>
                    <a:pt x="45" y="689"/>
                    <a:pt x="39" y="687"/>
                  </a:cubicBezTo>
                  <a:cubicBezTo>
                    <a:pt x="36" y="686"/>
                    <a:pt x="33" y="685"/>
                    <a:pt x="29" y="684"/>
                  </a:cubicBezTo>
                  <a:cubicBezTo>
                    <a:pt x="24" y="682"/>
                    <a:pt x="19" y="680"/>
                    <a:pt x="14" y="678"/>
                  </a:cubicBezTo>
                  <a:cubicBezTo>
                    <a:pt x="10" y="677"/>
                    <a:pt x="7" y="675"/>
                    <a:pt x="3" y="674"/>
                  </a:cubicBezTo>
                  <a:cubicBezTo>
                    <a:pt x="2" y="674"/>
                    <a:pt x="1" y="673"/>
                    <a:pt x="0" y="673"/>
                  </a:cubicBezTo>
                  <a:cubicBezTo>
                    <a:pt x="0" y="674"/>
                    <a:pt x="0" y="674"/>
                    <a:pt x="0" y="674"/>
                  </a:cubicBezTo>
                  <a:cubicBezTo>
                    <a:pt x="1" y="674"/>
                    <a:pt x="2" y="674"/>
                    <a:pt x="3" y="675"/>
                  </a:cubicBezTo>
                  <a:cubicBezTo>
                    <a:pt x="6" y="676"/>
                    <a:pt x="10" y="677"/>
                    <a:pt x="13" y="679"/>
                  </a:cubicBezTo>
                  <a:cubicBezTo>
                    <a:pt x="18" y="681"/>
                    <a:pt x="24" y="683"/>
                    <a:pt x="29" y="685"/>
                  </a:cubicBezTo>
                  <a:cubicBezTo>
                    <a:pt x="32" y="686"/>
                    <a:pt x="35" y="687"/>
                    <a:pt x="38" y="688"/>
                  </a:cubicBezTo>
                  <a:cubicBezTo>
                    <a:pt x="46" y="690"/>
                    <a:pt x="53" y="693"/>
                    <a:pt x="61" y="695"/>
                  </a:cubicBezTo>
                  <a:cubicBezTo>
                    <a:pt x="62" y="696"/>
                    <a:pt x="63" y="696"/>
                    <a:pt x="64" y="696"/>
                  </a:cubicBezTo>
                  <a:cubicBezTo>
                    <a:pt x="70" y="698"/>
                    <a:pt x="76" y="700"/>
                    <a:pt x="82" y="702"/>
                  </a:cubicBezTo>
                  <a:cubicBezTo>
                    <a:pt x="82" y="703"/>
                    <a:pt x="81" y="703"/>
                    <a:pt x="81" y="704"/>
                  </a:cubicBezTo>
                  <a:cubicBezTo>
                    <a:pt x="81" y="704"/>
                    <a:pt x="80" y="704"/>
                    <a:pt x="80" y="704"/>
                  </a:cubicBezTo>
                  <a:cubicBezTo>
                    <a:pt x="78" y="704"/>
                    <a:pt x="77" y="704"/>
                    <a:pt x="75" y="704"/>
                  </a:cubicBezTo>
                  <a:cubicBezTo>
                    <a:pt x="73" y="704"/>
                    <a:pt x="70" y="704"/>
                    <a:pt x="67" y="703"/>
                  </a:cubicBezTo>
                  <a:cubicBezTo>
                    <a:pt x="66" y="703"/>
                    <a:pt x="64" y="703"/>
                    <a:pt x="63" y="703"/>
                  </a:cubicBezTo>
                  <a:cubicBezTo>
                    <a:pt x="60" y="703"/>
                    <a:pt x="58" y="703"/>
                    <a:pt x="56" y="702"/>
                  </a:cubicBezTo>
                  <a:cubicBezTo>
                    <a:pt x="54" y="702"/>
                    <a:pt x="52" y="702"/>
                    <a:pt x="50" y="702"/>
                  </a:cubicBezTo>
                  <a:cubicBezTo>
                    <a:pt x="48" y="701"/>
                    <a:pt x="46" y="701"/>
                    <a:pt x="44" y="700"/>
                  </a:cubicBezTo>
                  <a:cubicBezTo>
                    <a:pt x="43" y="700"/>
                    <a:pt x="41" y="700"/>
                    <a:pt x="39" y="700"/>
                  </a:cubicBezTo>
                  <a:cubicBezTo>
                    <a:pt x="38" y="699"/>
                    <a:pt x="36" y="698"/>
                    <a:pt x="35" y="698"/>
                  </a:cubicBezTo>
                  <a:cubicBezTo>
                    <a:pt x="34" y="697"/>
                    <a:pt x="32" y="697"/>
                    <a:pt x="31" y="696"/>
                  </a:cubicBezTo>
                  <a:cubicBezTo>
                    <a:pt x="28" y="695"/>
                    <a:pt x="25" y="693"/>
                    <a:pt x="22" y="692"/>
                  </a:cubicBezTo>
                  <a:cubicBezTo>
                    <a:pt x="21" y="691"/>
                    <a:pt x="20" y="690"/>
                    <a:pt x="18" y="689"/>
                  </a:cubicBezTo>
                  <a:cubicBezTo>
                    <a:pt x="17" y="688"/>
                    <a:pt x="15" y="687"/>
                    <a:pt x="13" y="686"/>
                  </a:cubicBezTo>
                  <a:cubicBezTo>
                    <a:pt x="12" y="685"/>
                    <a:pt x="10" y="684"/>
                    <a:pt x="9" y="682"/>
                  </a:cubicBezTo>
                  <a:cubicBezTo>
                    <a:pt x="7" y="681"/>
                    <a:pt x="5" y="680"/>
                    <a:pt x="4" y="679"/>
                  </a:cubicBezTo>
                  <a:cubicBezTo>
                    <a:pt x="3" y="678"/>
                    <a:pt x="2" y="677"/>
                    <a:pt x="0" y="67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" y="678"/>
                    <a:pt x="1" y="678"/>
                    <a:pt x="2" y="678"/>
                  </a:cubicBezTo>
                  <a:cubicBezTo>
                    <a:pt x="4" y="680"/>
                    <a:pt x="7" y="683"/>
                    <a:pt x="10" y="684"/>
                  </a:cubicBezTo>
                  <a:cubicBezTo>
                    <a:pt x="11" y="685"/>
                    <a:pt x="11" y="685"/>
                    <a:pt x="12" y="686"/>
                  </a:cubicBezTo>
                  <a:cubicBezTo>
                    <a:pt x="15" y="688"/>
                    <a:pt x="17" y="689"/>
                    <a:pt x="20" y="691"/>
                  </a:cubicBezTo>
                  <a:cubicBezTo>
                    <a:pt x="21" y="692"/>
                    <a:pt x="22" y="692"/>
                    <a:pt x="23" y="693"/>
                  </a:cubicBezTo>
                  <a:cubicBezTo>
                    <a:pt x="25" y="694"/>
                    <a:pt x="28" y="695"/>
                    <a:pt x="30" y="696"/>
                  </a:cubicBezTo>
                  <a:cubicBezTo>
                    <a:pt x="31" y="697"/>
                    <a:pt x="32" y="697"/>
                    <a:pt x="33" y="698"/>
                  </a:cubicBezTo>
                  <a:cubicBezTo>
                    <a:pt x="34" y="698"/>
                    <a:pt x="34" y="698"/>
                    <a:pt x="35" y="699"/>
                  </a:cubicBezTo>
                  <a:cubicBezTo>
                    <a:pt x="33" y="698"/>
                    <a:pt x="31" y="698"/>
                    <a:pt x="30" y="697"/>
                  </a:cubicBezTo>
                  <a:cubicBezTo>
                    <a:pt x="28" y="697"/>
                    <a:pt x="26" y="696"/>
                    <a:pt x="24" y="696"/>
                  </a:cubicBezTo>
                  <a:cubicBezTo>
                    <a:pt x="22" y="695"/>
                    <a:pt x="19" y="695"/>
                    <a:pt x="17" y="694"/>
                  </a:cubicBezTo>
                  <a:cubicBezTo>
                    <a:pt x="15" y="693"/>
                    <a:pt x="13" y="693"/>
                    <a:pt x="11" y="692"/>
                  </a:cubicBezTo>
                  <a:cubicBezTo>
                    <a:pt x="9" y="691"/>
                    <a:pt x="6" y="690"/>
                    <a:pt x="4" y="690"/>
                  </a:cubicBezTo>
                  <a:cubicBezTo>
                    <a:pt x="3" y="689"/>
                    <a:pt x="2" y="689"/>
                    <a:pt x="0" y="688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2" y="689"/>
                    <a:pt x="3" y="690"/>
                    <a:pt x="4" y="690"/>
                  </a:cubicBezTo>
                  <a:cubicBezTo>
                    <a:pt x="5" y="691"/>
                    <a:pt x="6" y="691"/>
                    <a:pt x="7" y="692"/>
                  </a:cubicBezTo>
                  <a:cubicBezTo>
                    <a:pt x="10" y="693"/>
                    <a:pt x="13" y="693"/>
                    <a:pt x="16" y="694"/>
                  </a:cubicBezTo>
                  <a:cubicBezTo>
                    <a:pt x="18" y="695"/>
                    <a:pt x="19" y="695"/>
                    <a:pt x="21" y="696"/>
                  </a:cubicBezTo>
                  <a:cubicBezTo>
                    <a:pt x="23" y="697"/>
                    <a:pt x="26" y="697"/>
                    <a:pt x="29" y="698"/>
                  </a:cubicBezTo>
                  <a:cubicBezTo>
                    <a:pt x="31" y="698"/>
                    <a:pt x="32" y="699"/>
                    <a:pt x="34" y="699"/>
                  </a:cubicBezTo>
                  <a:cubicBezTo>
                    <a:pt x="36" y="700"/>
                    <a:pt x="37" y="700"/>
                    <a:pt x="39" y="700"/>
                  </a:cubicBezTo>
                  <a:cubicBezTo>
                    <a:pt x="40" y="701"/>
                    <a:pt x="40" y="701"/>
                    <a:pt x="41" y="701"/>
                  </a:cubicBezTo>
                  <a:cubicBezTo>
                    <a:pt x="42" y="701"/>
                    <a:pt x="42" y="702"/>
                    <a:pt x="43" y="702"/>
                  </a:cubicBezTo>
                  <a:cubicBezTo>
                    <a:pt x="46" y="703"/>
                    <a:pt x="48" y="704"/>
                    <a:pt x="51" y="704"/>
                  </a:cubicBezTo>
                  <a:cubicBezTo>
                    <a:pt x="52" y="704"/>
                    <a:pt x="52" y="705"/>
                    <a:pt x="52" y="705"/>
                  </a:cubicBezTo>
                  <a:cubicBezTo>
                    <a:pt x="55" y="705"/>
                    <a:pt x="58" y="706"/>
                    <a:pt x="61" y="706"/>
                  </a:cubicBezTo>
                  <a:cubicBezTo>
                    <a:pt x="62" y="706"/>
                    <a:pt x="63" y="707"/>
                    <a:pt x="64" y="707"/>
                  </a:cubicBezTo>
                  <a:cubicBezTo>
                    <a:pt x="66" y="707"/>
                    <a:pt x="68" y="707"/>
                    <a:pt x="71" y="707"/>
                  </a:cubicBezTo>
                  <a:cubicBezTo>
                    <a:pt x="71" y="707"/>
                    <a:pt x="72" y="707"/>
                    <a:pt x="72" y="707"/>
                  </a:cubicBezTo>
                  <a:cubicBezTo>
                    <a:pt x="72" y="707"/>
                    <a:pt x="72" y="707"/>
                    <a:pt x="72" y="707"/>
                  </a:cubicBezTo>
                  <a:cubicBezTo>
                    <a:pt x="75" y="707"/>
                    <a:pt x="78" y="707"/>
                    <a:pt x="80" y="707"/>
                  </a:cubicBezTo>
                  <a:cubicBezTo>
                    <a:pt x="81" y="707"/>
                    <a:pt x="81" y="707"/>
                    <a:pt x="82" y="706"/>
                  </a:cubicBezTo>
                  <a:cubicBezTo>
                    <a:pt x="83" y="711"/>
                    <a:pt x="86" y="714"/>
                    <a:pt x="91" y="714"/>
                  </a:cubicBezTo>
                  <a:cubicBezTo>
                    <a:pt x="95" y="714"/>
                    <a:pt x="98" y="711"/>
                    <a:pt x="99" y="708"/>
                  </a:cubicBezTo>
                  <a:cubicBezTo>
                    <a:pt x="105" y="710"/>
                    <a:pt x="110" y="712"/>
                    <a:pt x="115" y="714"/>
                  </a:cubicBezTo>
                  <a:cubicBezTo>
                    <a:pt x="116" y="714"/>
                    <a:pt x="118" y="715"/>
                    <a:pt x="120" y="715"/>
                  </a:cubicBezTo>
                  <a:cubicBezTo>
                    <a:pt x="126" y="718"/>
                    <a:pt x="132" y="719"/>
                    <a:pt x="138" y="721"/>
                  </a:cubicBezTo>
                  <a:cubicBezTo>
                    <a:pt x="142" y="722"/>
                    <a:pt x="145" y="724"/>
                    <a:pt x="149" y="725"/>
                  </a:cubicBezTo>
                  <a:cubicBezTo>
                    <a:pt x="154" y="726"/>
                    <a:pt x="158" y="727"/>
                    <a:pt x="163" y="729"/>
                  </a:cubicBezTo>
                  <a:cubicBezTo>
                    <a:pt x="168" y="730"/>
                    <a:pt x="174" y="732"/>
                    <a:pt x="179" y="733"/>
                  </a:cubicBezTo>
                  <a:cubicBezTo>
                    <a:pt x="183" y="734"/>
                    <a:pt x="187" y="735"/>
                    <a:pt x="191" y="735"/>
                  </a:cubicBezTo>
                  <a:cubicBezTo>
                    <a:pt x="197" y="737"/>
                    <a:pt x="203" y="738"/>
                    <a:pt x="209" y="739"/>
                  </a:cubicBezTo>
                  <a:cubicBezTo>
                    <a:pt x="213" y="740"/>
                    <a:pt x="217" y="741"/>
                    <a:pt x="221" y="741"/>
                  </a:cubicBezTo>
                  <a:cubicBezTo>
                    <a:pt x="227" y="742"/>
                    <a:pt x="233" y="744"/>
                    <a:pt x="239" y="744"/>
                  </a:cubicBezTo>
                  <a:cubicBezTo>
                    <a:pt x="244" y="745"/>
                    <a:pt x="248" y="745"/>
                    <a:pt x="252" y="746"/>
                  </a:cubicBezTo>
                  <a:cubicBezTo>
                    <a:pt x="252" y="745"/>
                    <a:pt x="252" y="745"/>
                    <a:pt x="252" y="745"/>
                  </a:cubicBezTo>
                  <a:cubicBezTo>
                    <a:pt x="248" y="745"/>
                    <a:pt x="244" y="744"/>
                    <a:pt x="240" y="744"/>
                  </a:cubicBezTo>
                  <a:cubicBezTo>
                    <a:pt x="236" y="743"/>
                    <a:pt x="232" y="742"/>
                    <a:pt x="228" y="742"/>
                  </a:cubicBezTo>
                  <a:cubicBezTo>
                    <a:pt x="222" y="741"/>
                    <a:pt x="216" y="740"/>
                    <a:pt x="210" y="739"/>
                  </a:cubicBezTo>
                  <a:cubicBezTo>
                    <a:pt x="206" y="738"/>
                    <a:pt x="202" y="737"/>
                    <a:pt x="197" y="736"/>
                  </a:cubicBezTo>
                  <a:cubicBezTo>
                    <a:pt x="192" y="735"/>
                    <a:pt x="186" y="734"/>
                    <a:pt x="180" y="732"/>
                  </a:cubicBezTo>
                  <a:cubicBezTo>
                    <a:pt x="176" y="731"/>
                    <a:pt x="172" y="730"/>
                    <a:pt x="168" y="729"/>
                  </a:cubicBezTo>
                  <a:cubicBezTo>
                    <a:pt x="162" y="727"/>
                    <a:pt x="157" y="726"/>
                    <a:pt x="151" y="724"/>
                  </a:cubicBezTo>
                  <a:cubicBezTo>
                    <a:pt x="147" y="723"/>
                    <a:pt x="142" y="722"/>
                    <a:pt x="138" y="720"/>
                  </a:cubicBezTo>
                  <a:cubicBezTo>
                    <a:pt x="133" y="719"/>
                    <a:pt x="127" y="717"/>
                    <a:pt x="122" y="715"/>
                  </a:cubicBezTo>
                  <a:cubicBezTo>
                    <a:pt x="117" y="714"/>
                    <a:pt x="113" y="712"/>
                    <a:pt x="109" y="710"/>
                  </a:cubicBezTo>
                  <a:cubicBezTo>
                    <a:pt x="106" y="709"/>
                    <a:pt x="103" y="708"/>
                    <a:pt x="100" y="707"/>
                  </a:cubicBezTo>
                  <a:cubicBezTo>
                    <a:pt x="100" y="706"/>
                    <a:pt x="100" y="706"/>
                    <a:pt x="100" y="706"/>
                  </a:cubicBezTo>
                  <a:cubicBezTo>
                    <a:pt x="102" y="707"/>
                    <a:pt x="104" y="707"/>
                    <a:pt x="106" y="708"/>
                  </a:cubicBezTo>
                  <a:cubicBezTo>
                    <a:pt x="110" y="708"/>
                    <a:pt x="113" y="709"/>
                    <a:pt x="117" y="710"/>
                  </a:cubicBezTo>
                  <a:cubicBezTo>
                    <a:pt x="121" y="710"/>
                    <a:pt x="126" y="711"/>
                    <a:pt x="130" y="712"/>
                  </a:cubicBezTo>
                  <a:cubicBezTo>
                    <a:pt x="134" y="712"/>
                    <a:pt x="137" y="713"/>
                    <a:pt x="141" y="714"/>
                  </a:cubicBezTo>
                  <a:cubicBezTo>
                    <a:pt x="146" y="714"/>
                    <a:pt x="150" y="715"/>
                    <a:pt x="155" y="715"/>
                  </a:cubicBezTo>
                  <a:cubicBezTo>
                    <a:pt x="158" y="716"/>
                    <a:pt x="162" y="716"/>
                    <a:pt x="165" y="717"/>
                  </a:cubicBezTo>
                  <a:cubicBezTo>
                    <a:pt x="170" y="717"/>
                    <a:pt x="175" y="718"/>
                    <a:pt x="179" y="718"/>
                  </a:cubicBezTo>
                  <a:cubicBezTo>
                    <a:pt x="183" y="719"/>
                    <a:pt x="186" y="719"/>
                    <a:pt x="190" y="720"/>
                  </a:cubicBezTo>
                  <a:cubicBezTo>
                    <a:pt x="195" y="720"/>
                    <a:pt x="199" y="720"/>
                    <a:pt x="204" y="721"/>
                  </a:cubicBezTo>
                  <a:cubicBezTo>
                    <a:pt x="208" y="721"/>
                    <a:pt x="211" y="721"/>
                    <a:pt x="214" y="722"/>
                  </a:cubicBezTo>
                  <a:cubicBezTo>
                    <a:pt x="219" y="722"/>
                    <a:pt x="224" y="722"/>
                    <a:pt x="229" y="723"/>
                  </a:cubicBezTo>
                  <a:cubicBezTo>
                    <a:pt x="233" y="723"/>
                    <a:pt x="236" y="723"/>
                    <a:pt x="239" y="723"/>
                  </a:cubicBezTo>
                  <a:cubicBezTo>
                    <a:pt x="244" y="724"/>
                    <a:pt x="248" y="724"/>
                    <a:pt x="252" y="724"/>
                  </a:cubicBezTo>
                  <a:cubicBezTo>
                    <a:pt x="252" y="723"/>
                    <a:pt x="252" y="723"/>
                    <a:pt x="252" y="723"/>
                  </a:cubicBezTo>
                  <a:cubicBezTo>
                    <a:pt x="248" y="723"/>
                    <a:pt x="243" y="723"/>
                    <a:pt x="239" y="722"/>
                  </a:cubicBezTo>
                  <a:cubicBezTo>
                    <a:pt x="236" y="722"/>
                    <a:pt x="233" y="722"/>
                    <a:pt x="230" y="722"/>
                  </a:cubicBezTo>
                  <a:cubicBezTo>
                    <a:pt x="225" y="722"/>
                    <a:pt x="219" y="721"/>
                    <a:pt x="214" y="721"/>
                  </a:cubicBezTo>
                  <a:cubicBezTo>
                    <a:pt x="211" y="721"/>
                    <a:pt x="208" y="720"/>
                    <a:pt x="204" y="720"/>
                  </a:cubicBezTo>
                  <a:cubicBezTo>
                    <a:pt x="200" y="720"/>
                    <a:pt x="195" y="719"/>
                    <a:pt x="190" y="719"/>
                  </a:cubicBezTo>
                  <a:cubicBezTo>
                    <a:pt x="186" y="718"/>
                    <a:pt x="183" y="718"/>
                    <a:pt x="179" y="718"/>
                  </a:cubicBezTo>
                  <a:cubicBezTo>
                    <a:pt x="175" y="717"/>
                    <a:pt x="170" y="717"/>
                    <a:pt x="165" y="716"/>
                  </a:cubicBezTo>
                  <a:cubicBezTo>
                    <a:pt x="162" y="716"/>
                    <a:pt x="158" y="715"/>
                    <a:pt x="155" y="715"/>
                  </a:cubicBezTo>
                  <a:cubicBezTo>
                    <a:pt x="150" y="714"/>
                    <a:pt x="145" y="713"/>
                    <a:pt x="141" y="713"/>
                  </a:cubicBezTo>
                  <a:cubicBezTo>
                    <a:pt x="137" y="712"/>
                    <a:pt x="134" y="712"/>
                    <a:pt x="130" y="711"/>
                  </a:cubicBezTo>
                  <a:cubicBezTo>
                    <a:pt x="125" y="710"/>
                    <a:pt x="121" y="709"/>
                    <a:pt x="117" y="709"/>
                  </a:cubicBezTo>
                  <a:cubicBezTo>
                    <a:pt x="113" y="708"/>
                    <a:pt x="109" y="707"/>
                    <a:pt x="105" y="707"/>
                  </a:cubicBezTo>
                  <a:cubicBezTo>
                    <a:pt x="103" y="706"/>
                    <a:pt x="102" y="706"/>
                    <a:pt x="100" y="706"/>
                  </a:cubicBezTo>
                  <a:cubicBezTo>
                    <a:pt x="100" y="705"/>
                    <a:pt x="100" y="705"/>
                    <a:pt x="100" y="704"/>
                  </a:cubicBezTo>
                  <a:cubicBezTo>
                    <a:pt x="100" y="704"/>
                    <a:pt x="100" y="704"/>
                    <a:pt x="100" y="704"/>
                  </a:cubicBezTo>
                  <a:cubicBezTo>
                    <a:pt x="101" y="704"/>
                    <a:pt x="102" y="704"/>
                    <a:pt x="103" y="704"/>
                  </a:cubicBezTo>
                  <a:cubicBezTo>
                    <a:pt x="106" y="704"/>
                    <a:pt x="109" y="703"/>
                    <a:pt x="112" y="703"/>
                  </a:cubicBezTo>
                  <a:cubicBezTo>
                    <a:pt x="115" y="703"/>
                    <a:pt x="119" y="702"/>
                    <a:pt x="122" y="701"/>
                  </a:cubicBezTo>
                  <a:cubicBezTo>
                    <a:pt x="125" y="701"/>
                    <a:pt x="129" y="701"/>
                    <a:pt x="132" y="700"/>
                  </a:cubicBezTo>
                  <a:cubicBezTo>
                    <a:pt x="135" y="699"/>
                    <a:pt x="139" y="698"/>
                    <a:pt x="142" y="698"/>
                  </a:cubicBezTo>
                  <a:cubicBezTo>
                    <a:pt x="145" y="697"/>
                    <a:pt x="148" y="696"/>
                    <a:pt x="151" y="695"/>
                  </a:cubicBezTo>
                  <a:cubicBezTo>
                    <a:pt x="154" y="695"/>
                    <a:pt x="157" y="694"/>
                    <a:pt x="159" y="693"/>
                  </a:cubicBezTo>
                  <a:cubicBezTo>
                    <a:pt x="169" y="697"/>
                    <a:pt x="179" y="700"/>
                    <a:pt x="189" y="703"/>
                  </a:cubicBezTo>
                  <a:cubicBezTo>
                    <a:pt x="193" y="705"/>
                    <a:pt x="197" y="706"/>
                    <a:pt x="200" y="707"/>
                  </a:cubicBezTo>
                  <a:cubicBezTo>
                    <a:pt x="207" y="709"/>
                    <a:pt x="214" y="711"/>
                    <a:pt x="221" y="713"/>
                  </a:cubicBezTo>
                  <a:cubicBezTo>
                    <a:pt x="225" y="715"/>
                    <a:pt x="230" y="716"/>
                    <a:pt x="234" y="717"/>
                  </a:cubicBezTo>
                  <a:cubicBezTo>
                    <a:pt x="240" y="718"/>
                    <a:pt x="246" y="720"/>
                    <a:pt x="252" y="722"/>
                  </a:cubicBezTo>
                  <a:cubicBezTo>
                    <a:pt x="252" y="721"/>
                    <a:pt x="252" y="721"/>
                    <a:pt x="252" y="721"/>
                  </a:cubicBezTo>
                  <a:cubicBezTo>
                    <a:pt x="233" y="716"/>
                    <a:pt x="214" y="711"/>
                    <a:pt x="194" y="704"/>
                  </a:cubicBezTo>
                  <a:cubicBezTo>
                    <a:pt x="193" y="704"/>
                    <a:pt x="191" y="703"/>
                    <a:pt x="190" y="703"/>
                  </a:cubicBezTo>
                  <a:cubicBezTo>
                    <a:pt x="181" y="700"/>
                    <a:pt x="172" y="697"/>
                    <a:pt x="163" y="693"/>
                  </a:cubicBezTo>
                  <a:cubicBezTo>
                    <a:pt x="162" y="693"/>
                    <a:pt x="161" y="693"/>
                    <a:pt x="160" y="693"/>
                  </a:cubicBezTo>
                  <a:cubicBezTo>
                    <a:pt x="161" y="692"/>
                    <a:pt x="162" y="692"/>
                    <a:pt x="162" y="692"/>
                  </a:cubicBezTo>
                  <a:cubicBezTo>
                    <a:pt x="165" y="691"/>
                    <a:pt x="168" y="690"/>
                    <a:pt x="171" y="689"/>
                  </a:cubicBezTo>
                  <a:cubicBezTo>
                    <a:pt x="175" y="688"/>
                    <a:pt x="179" y="686"/>
                    <a:pt x="183" y="685"/>
                  </a:cubicBezTo>
                  <a:cubicBezTo>
                    <a:pt x="186" y="684"/>
                    <a:pt x="188" y="683"/>
                    <a:pt x="191" y="681"/>
                  </a:cubicBezTo>
                  <a:cubicBezTo>
                    <a:pt x="195" y="680"/>
                    <a:pt x="200" y="677"/>
                    <a:pt x="204" y="675"/>
                  </a:cubicBezTo>
                  <a:cubicBezTo>
                    <a:pt x="206" y="674"/>
                    <a:pt x="209" y="673"/>
                    <a:pt x="211" y="672"/>
                  </a:cubicBezTo>
                  <a:cubicBezTo>
                    <a:pt x="216" y="669"/>
                    <a:pt x="222" y="666"/>
                    <a:pt x="227" y="663"/>
                  </a:cubicBezTo>
                  <a:cubicBezTo>
                    <a:pt x="228" y="663"/>
                    <a:pt x="229" y="662"/>
                    <a:pt x="231" y="661"/>
                  </a:cubicBezTo>
                  <a:cubicBezTo>
                    <a:pt x="234" y="659"/>
                    <a:pt x="238" y="656"/>
                    <a:pt x="242" y="654"/>
                  </a:cubicBezTo>
                  <a:cubicBezTo>
                    <a:pt x="244" y="656"/>
                    <a:pt x="247" y="658"/>
                    <a:pt x="250" y="658"/>
                  </a:cubicBezTo>
                  <a:cubicBezTo>
                    <a:pt x="251" y="658"/>
                    <a:pt x="252" y="658"/>
                    <a:pt x="252" y="658"/>
                  </a:cubicBezTo>
                  <a:cubicBezTo>
                    <a:pt x="252" y="640"/>
                    <a:pt x="252" y="640"/>
                    <a:pt x="252" y="640"/>
                  </a:cubicBezTo>
                  <a:cubicBezTo>
                    <a:pt x="252" y="639"/>
                    <a:pt x="251" y="639"/>
                    <a:pt x="250" y="639"/>
                  </a:cubicBezTo>
                  <a:cubicBezTo>
                    <a:pt x="246" y="639"/>
                    <a:pt x="243" y="641"/>
                    <a:pt x="242" y="644"/>
                  </a:cubicBezTo>
                  <a:cubicBezTo>
                    <a:pt x="227" y="637"/>
                    <a:pt x="211" y="630"/>
                    <a:pt x="196" y="622"/>
                  </a:cubicBezTo>
                  <a:cubicBezTo>
                    <a:pt x="192" y="620"/>
                    <a:pt x="188" y="618"/>
                    <a:pt x="184" y="616"/>
                  </a:cubicBezTo>
                  <a:cubicBezTo>
                    <a:pt x="178" y="613"/>
                    <a:pt x="172" y="609"/>
                    <a:pt x="166" y="606"/>
                  </a:cubicBezTo>
                  <a:cubicBezTo>
                    <a:pt x="161" y="603"/>
                    <a:pt x="156" y="600"/>
                    <a:pt x="151" y="597"/>
                  </a:cubicBezTo>
                  <a:cubicBezTo>
                    <a:pt x="146" y="594"/>
                    <a:pt x="141" y="591"/>
                    <a:pt x="136" y="588"/>
                  </a:cubicBezTo>
                  <a:cubicBezTo>
                    <a:pt x="144" y="588"/>
                    <a:pt x="152" y="588"/>
                    <a:pt x="160" y="587"/>
                  </a:cubicBezTo>
                  <a:cubicBezTo>
                    <a:pt x="163" y="587"/>
                    <a:pt x="167" y="587"/>
                    <a:pt x="170" y="587"/>
                  </a:cubicBezTo>
                  <a:cubicBezTo>
                    <a:pt x="176" y="587"/>
                    <a:pt x="182" y="587"/>
                    <a:pt x="188" y="586"/>
                  </a:cubicBezTo>
                  <a:cubicBezTo>
                    <a:pt x="192" y="586"/>
                    <a:pt x="195" y="586"/>
                    <a:pt x="198" y="586"/>
                  </a:cubicBezTo>
                  <a:cubicBezTo>
                    <a:pt x="204" y="585"/>
                    <a:pt x="210" y="585"/>
                    <a:pt x="216" y="585"/>
                  </a:cubicBezTo>
                  <a:cubicBezTo>
                    <a:pt x="220" y="584"/>
                    <a:pt x="223" y="584"/>
                    <a:pt x="227" y="584"/>
                  </a:cubicBezTo>
                  <a:cubicBezTo>
                    <a:pt x="233" y="583"/>
                    <a:pt x="239" y="583"/>
                    <a:pt x="245" y="582"/>
                  </a:cubicBezTo>
                  <a:cubicBezTo>
                    <a:pt x="247" y="582"/>
                    <a:pt x="250" y="582"/>
                    <a:pt x="252" y="581"/>
                  </a:cubicBezTo>
                  <a:cubicBezTo>
                    <a:pt x="252" y="581"/>
                    <a:pt x="252" y="581"/>
                    <a:pt x="252" y="581"/>
                  </a:cubicBezTo>
                  <a:cubicBezTo>
                    <a:pt x="250" y="581"/>
                    <a:pt x="247" y="581"/>
                    <a:pt x="244" y="581"/>
                  </a:cubicBezTo>
                  <a:cubicBezTo>
                    <a:pt x="238" y="582"/>
                    <a:pt x="231" y="583"/>
                    <a:pt x="225" y="583"/>
                  </a:cubicBezTo>
                  <a:cubicBezTo>
                    <a:pt x="222" y="583"/>
                    <a:pt x="219" y="584"/>
                    <a:pt x="216" y="584"/>
                  </a:cubicBezTo>
                  <a:cubicBezTo>
                    <a:pt x="209" y="584"/>
                    <a:pt x="203" y="585"/>
                    <a:pt x="196" y="585"/>
                  </a:cubicBezTo>
                  <a:cubicBezTo>
                    <a:pt x="194" y="585"/>
                    <a:pt x="191" y="585"/>
                    <a:pt x="188" y="586"/>
                  </a:cubicBezTo>
                  <a:cubicBezTo>
                    <a:pt x="181" y="586"/>
                    <a:pt x="175" y="586"/>
                    <a:pt x="168" y="586"/>
                  </a:cubicBezTo>
                  <a:cubicBezTo>
                    <a:pt x="165" y="586"/>
                    <a:pt x="163" y="587"/>
                    <a:pt x="160" y="587"/>
                  </a:cubicBezTo>
                  <a:cubicBezTo>
                    <a:pt x="151" y="587"/>
                    <a:pt x="143" y="587"/>
                    <a:pt x="134" y="587"/>
                  </a:cubicBezTo>
                  <a:cubicBezTo>
                    <a:pt x="131" y="585"/>
                    <a:pt x="129" y="584"/>
                    <a:pt x="126" y="582"/>
                  </a:cubicBezTo>
                  <a:cubicBezTo>
                    <a:pt x="127" y="581"/>
                    <a:pt x="127" y="579"/>
                    <a:pt x="127" y="578"/>
                  </a:cubicBezTo>
                  <a:cubicBezTo>
                    <a:pt x="127" y="577"/>
                    <a:pt x="127" y="577"/>
                    <a:pt x="127" y="577"/>
                  </a:cubicBezTo>
                  <a:cubicBezTo>
                    <a:pt x="129" y="576"/>
                    <a:pt x="130" y="576"/>
                    <a:pt x="131" y="576"/>
                  </a:cubicBezTo>
                  <a:cubicBezTo>
                    <a:pt x="134" y="576"/>
                    <a:pt x="137" y="575"/>
                    <a:pt x="140" y="575"/>
                  </a:cubicBezTo>
                  <a:cubicBezTo>
                    <a:pt x="144" y="574"/>
                    <a:pt x="149" y="573"/>
                    <a:pt x="153" y="573"/>
                  </a:cubicBezTo>
                  <a:cubicBezTo>
                    <a:pt x="156" y="572"/>
                    <a:pt x="159" y="572"/>
                    <a:pt x="162" y="571"/>
                  </a:cubicBezTo>
                  <a:cubicBezTo>
                    <a:pt x="166" y="570"/>
                    <a:pt x="171" y="569"/>
                    <a:pt x="176" y="568"/>
                  </a:cubicBezTo>
                  <a:cubicBezTo>
                    <a:pt x="178" y="568"/>
                    <a:pt x="181" y="567"/>
                    <a:pt x="184" y="567"/>
                  </a:cubicBezTo>
                  <a:cubicBezTo>
                    <a:pt x="188" y="566"/>
                    <a:pt x="193" y="565"/>
                    <a:pt x="198" y="564"/>
                  </a:cubicBezTo>
                  <a:cubicBezTo>
                    <a:pt x="200" y="563"/>
                    <a:pt x="203" y="562"/>
                    <a:pt x="206" y="562"/>
                  </a:cubicBezTo>
                  <a:cubicBezTo>
                    <a:pt x="211" y="560"/>
                    <a:pt x="216" y="559"/>
                    <a:pt x="222" y="558"/>
                  </a:cubicBezTo>
                  <a:cubicBezTo>
                    <a:pt x="224" y="557"/>
                    <a:pt x="226" y="557"/>
                    <a:pt x="228" y="556"/>
                  </a:cubicBezTo>
                  <a:cubicBezTo>
                    <a:pt x="234" y="554"/>
                    <a:pt x="241" y="552"/>
                    <a:pt x="248" y="550"/>
                  </a:cubicBezTo>
                  <a:cubicBezTo>
                    <a:pt x="248" y="550"/>
                    <a:pt x="249" y="550"/>
                    <a:pt x="250" y="550"/>
                  </a:cubicBezTo>
                  <a:cubicBezTo>
                    <a:pt x="251" y="550"/>
                    <a:pt x="252" y="549"/>
                    <a:pt x="252" y="549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2" y="549"/>
                    <a:pt x="251" y="549"/>
                    <a:pt x="250" y="549"/>
                  </a:cubicBezTo>
                  <a:cubicBezTo>
                    <a:pt x="245" y="550"/>
                    <a:pt x="241" y="551"/>
                    <a:pt x="237" y="553"/>
                  </a:cubicBezTo>
                  <a:cubicBezTo>
                    <a:pt x="234" y="554"/>
                    <a:pt x="231" y="555"/>
                    <a:pt x="227" y="555"/>
                  </a:cubicBezTo>
                  <a:cubicBezTo>
                    <a:pt x="223" y="557"/>
                    <a:pt x="219" y="558"/>
                    <a:pt x="214" y="559"/>
                  </a:cubicBezTo>
                  <a:cubicBezTo>
                    <a:pt x="211" y="559"/>
                    <a:pt x="208" y="560"/>
                    <a:pt x="205" y="561"/>
                  </a:cubicBezTo>
                  <a:cubicBezTo>
                    <a:pt x="201" y="562"/>
                    <a:pt x="196" y="563"/>
                    <a:pt x="192" y="564"/>
                  </a:cubicBezTo>
                  <a:cubicBezTo>
                    <a:pt x="189" y="565"/>
                    <a:pt x="186" y="565"/>
                    <a:pt x="183" y="566"/>
                  </a:cubicBezTo>
                  <a:cubicBezTo>
                    <a:pt x="179" y="567"/>
                    <a:pt x="174" y="568"/>
                    <a:pt x="169" y="569"/>
                  </a:cubicBezTo>
                  <a:cubicBezTo>
                    <a:pt x="167" y="569"/>
                    <a:pt x="164" y="570"/>
                    <a:pt x="162" y="570"/>
                  </a:cubicBezTo>
                  <a:cubicBezTo>
                    <a:pt x="157" y="571"/>
                    <a:pt x="152" y="572"/>
                    <a:pt x="147" y="573"/>
                  </a:cubicBezTo>
                  <a:cubicBezTo>
                    <a:pt x="145" y="573"/>
                    <a:pt x="142" y="574"/>
                    <a:pt x="140" y="574"/>
                  </a:cubicBezTo>
                  <a:cubicBezTo>
                    <a:pt x="136" y="575"/>
                    <a:pt x="131" y="575"/>
                    <a:pt x="127" y="576"/>
                  </a:cubicBezTo>
                  <a:cubicBezTo>
                    <a:pt x="126" y="572"/>
                    <a:pt x="123" y="569"/>
                    <a:pt x="119" y="568"/>
                  </a:cubicBezTo>
                  <a:cubicBezTo>
                    <a:pt x="119" y="567"/>
                    <a:pt x="119" y="566"/>
                    <a:pt x="119" y="565"/>
                  </a:cubicBezTo>
                  <a:cubicBezTo>
                    <a:pt x="119" y="564"/>
                    <a:pt x="120" y="563"/>
                    <a:pt x="120" y="562"/>
                  </a:cubicBezTo>
                  <a:cubicBezTo>
                    <a:pt x="120" y="559"/>
                    <a:pt x="120" y="555"/>
                    <a:pt x="121" y="551"/>
                  </a:cubicBezTo>
                  <a:cubicBezTo>
                    <a:pt x="121" y="550"/>
                    <a:pt x="121" y="548"/>
                    <a:pt x="121" y="547"/>
                  </a:cubicBezTo>
                  <a:cubicBezTo>
                    <a:pt x="121" y="544"/>
                    <a:pt x="121" y="541"/>
                    <a:pt x="122" y="538"/>
                  </a:cubicBezTo>
                  <a:cubicBezTo>
                    <a:pt x="122" y="535"/>
                    <a:pt x="122" y="533"/>
                    <a:pt x="122" y="531"/>
                  </a:cubicBezTo>
                  <a:cubicBezTo>
                    <a:pt x="122" y="529"/>
                    <a:pt x="122" y="527"/>
                    <a:pt x="122" y="524"/>
                  </a:cubicBezTo>
                  <a:cubicBezTo>
                    <a:pt x="123" y="521"/>
                    <a:pt x="123" y="518"/>
                    <a:pt x="123" y="515"/>
                  </a:cubicBezTo>
                  <a:cubicBezTo>
                    <a:pt x="123" y="513"/>
                    <a:pt x="123" y="512"/>
                    <a:pt x="123" y="511"/>
                  </a:cubicBezTo>
                  <a:cubicBezTo>
                    <a:pt x="124" y="508"/>
                    <a:pt x="124" y="506"/>
                    <a:pt x="124" y="503"/>
                  </a:cubicBezTo>
                  <a:moveTo>
                    <a:pt x="129" y="503"/>
                  </a:moveTo>
                  <a:cubicBezTo>
                    <a:pt x="127" y="503"/>
                    <a:pt x="127" y="503"/>
                    <a:pt x="127" y="503"/>
                  </a:cubicBezTo>
                  <a:cubicBezTo>
                    <a:pt x="128" y="503"/>
                    <a:pt x="129" y="504"/>
                    <a:pt x="130" y="504"/>
                  </a:cubicBezTo>
                  <a:cubicBezTo>
                    <a:pt x="135" y="506"/>
                    <a:pt x="139" y="507"/>
                    <a:pt x="144" y="509"/>
                  </a:cubicBezTo>
                  <a:cubicBezTo>
                    <a:pt x="149" y="511"/>
                    <a:pt x="154" y="512"/>
                    <a:pt x="159" y="514"/>
                  </a:cubicBezTo>
                  <a:cubicBezTo>
                    <a:pt x="163" y="516"/>
                    <a:pt x="168" y="517"/>
                    <a:pt x="172" y="518"/>
                  </a:cubicBezTo>
                  <a:cubicBezTo>
                    <a:pt x="177" y="520"/>
                    <a:pt x="182" y="522"/>
                    <a:pt x="187" y="523"/>
                  </a:cubicBezTo>
                  <a:cubicBezTo>
                    <a:pt x="191" y="525"/>
                    <a:pt x="196" y="526"/>
                    <a:pt x="200" y="527"/>
                  </a:cubicBezTo>
                  <a:cubicBezTo>
                    <a:pt x="205" y="529"/>
                    <a:pt x="210" y="530"/>
                    <a:pt x="216" y="532"/>
                  </a:cubicBezTo>
                  <a:cubicBezTo>
                    <a:pt x="220" y="533"/>
                    <a:pt x="224" y="534"/>
                    <a:pt x="228" y="535"/>
                  </a:cubicBezTo>
                  <a:cubicBezTo>
                    <a:pt x="233" y="537"/>
                    <a:pt x="239" y="539"/>
                    <a:pt x="244" y="540"/>
                  </a:cubicBezTo>
                  <a:cubicBezTo>
                    <a:pt x="247" y="541"/>
                    <a:pt x="250" y="541"/>
                    <a:pt x="252" y="542"/>
                  </a:cubicBezTo>
                  <a:cubicBezTo>
                    <a:pt x="252" y="541"/>
                    <a:pt x="252" y="541"/>
                    <a:pt x="252" y="541"/>
                  </a:cubicBezTo>
                  <a:cubicBezTo>
                    <a:pt x="250" y="541"/>
                    <a:pt x="247" y="540"/>
                    <a:pt x="244" y="539"/>
                  </a:cubicBezTo>
                  <a:cubicBezTo>
                    <a:pt x="239" y="538"/>
                    <a:pt x="233" y="536"/>
                    <a:pt x="228" y="535"/>
                  </a:cubicBezTo>
                  <a:cubicBezTo>
                    <a:pt x="224" y="533"/>
                    <a:pt x="220" y="532"/>
                    <a:pt x="216" y="531"/>
                  </a:cubicBezTo>
                  <a:cubicBezTo>
                    <a:pt x="210" y="530"/>
                    <a:pt x="205" y="528"/>
                    <a:pt x="199" y="526"/>
                  </a:cubicBezTo>
                  <a:cubicBezTo>
                    <a:pt x="195" y="525"/>
                    <a:pt x="191" y="524"/>
                    <a:pt x="187" y="523"/>
                  </a:cubicBezTo>
                  <a:cubicBezTo>
                    <a:pt x="182" y="521"/>
                    <a:pt x="176" y="519"/>
                    <a:pt x="171" y="517"/>
                  </a:cubicBezTo>
                  <a:cubicBezTo>
                    <a:pt x="167" y="516"/>
                    <a:pt x="163" y="515"/>
                    <a:pt x="159" y="513"/>
                  </a:cubicBezTo>
                  <a:cubicBezTo>
                    <a:pt x="153" y="511"/>
                    <a:pt x="147" y="509"/>
                    <a:pt x="142" y="507"/>
                  </a:cubicBezTo>
                  <a:cubicBezTo>
                    <a:pt x="138" y="506"/>
                    <a:pt x="134" y="505"/>
                    <a:pt x="130" y="503"/>
                  </a:cubicBezTo>
                  <a:cubicBezTo>
                    <a:pt x="130" y="503"/>
                    <a:pt x="130" y="503"/>
                    <a:pt x="129" y="503"/>
                  </a:cubicBezTo>
                  <a:moveTo>
                    <a:pt x="244" y="503"/>
                  </a:moveTo>
                  <a:cubicBezTo>
                    <a:pt x="242" y="503"/>
                    <a:pt x="242" y="503"/>
                    <a:pt x="242" y="503"/>
                  </a:cubicBezTo>
                  <a:cubicBezTo>
                    <a:pt x="243" y="504"/>
                    <a:pt x="245" y="505"/>
                    <a:pt x="246" y="505"/>
                  </a:cubicBezTo>
                  <a:cubicBezTo>
                    <a:pt x="248" y="507"/>
                    <a:pt x="250" y="508"/>
                    <a:pt x="252" y="509"/>
                  </a:cubicBezTo>
                  <a:cubicBezTo>
                    <a:pt x="252" y="508"/>
                    <a:pt x="252" y="508"/>
                    <a:pt x="252" y="508"/>
                  </a:cubicBezTo>
                  <a:cubicBezTo>
                    <a:pt x="250" y="507"/>
                    <a:pt x="248" y="505"/>
                    <a:pt x="245" y="504"/>
                  </a:cubicBezTo>
                  <a:cubicBezTo>
                    <a:pt x="245" y="504"/>
                    <a:pt x="244" y="503"/>
                    <a:pt x="244" y="503"/>
                  </a:cubicBezTo>
                  <a:moveTo>
                    <a:pt x="553" y="733"/>
                  </a:moveTo>
                  <a:cubicBezTo>
                    <a:pt x="548" y="733"/>
                    <a:pt x="543" y="733"/>
                    <a:pt x="538" y="732"/>
                  </a:cubicBezTo>
                  <a:cubicBezTo>
                    <a:pt x="538" y="732"/>
                    <a:pt x="538" y="732"/>
                    <a:pt x="537" y="732"/>
                  </a:cubicBezTo>
                  <a:cubicBezTo>
                    <a:pt x="534" y="732"/>
                    <a:pt x="532" y="731"/>
                    <a:pt x="529" y="731"/>
                  </a:cubicBezTo>
                  <a:cubicBezTo>
                    <a:pt x="529" y="730"/>
                    <a:pt x="529" y="730"/>
                    <a:pt x="529" y="729"/>
                  </a:cubicBezTo>
                  <a:cubicBezTo>
                    <a:pt x="529" y="729"/>
                    <a:pt x="529" y="729"/>
                    <a:pt x="529" y="729"/>
                  </a:cubicBezTo>
                  <a:cubicBezTo>
                    <a:pt x="531" y="729"/>
                    <a:pt x="533" y="728"/>
                    <a:pt x="535" y="728"/>
                  </a:cubicBezTo>
                  <a:cubicBezTo>
                    <a:pt x="539" y="728"/>
                    <a:pt x="544" y="727"/>
                    <a:pt x="548" y="727"/>
                  </a:cubicBezTo>
                  <a:cubicBezTo>
                    <a:pt x="554" y="726"/>
                    <a:pt x="560" y="725"/>
                    <a:pt x="565" y="724"/>
                  </a:cubicBezTo>
                  <a:cubicBezTo>
                    <a:pt x="569" y="724"/>
                    <a:pt x="572" y="724"/>
                    <a:pt x="575" y="723"/>
                  </a:cubicBezTo>
                  <a:cubicBezTo>
                    <a:pt x="583" y="722"/>
                    <a:pt x="592" y="720"/>
                    <a:pt x="600" y="719"/>
                  </a:cubicBezTo>
                  <a:cubicBezTo>
                    <a:pt x="601" y="719"/>
                    <a:pt x="601" y="719"/>
                    <a:pt x="601" y="719"/>
                  </a:cubicBezTo>
                  <a:cubicBezTo>
                    <a:pt x="611" y="717"/>
                    <a:pt x="621" y="715"/>
                    <a:pt x="630" y="713"/>
                  </a:cubicBezTo>
                  <a:cubicBezTo>
                    <a:pt x="612" y="722"/>
                    <a:pt x="594" y="728"/>
                    <a:pt x="576" y="731"/>
                  </a:cubicBezTo>
                  <a:cubicBezTo>
                    <a:pt x="576" y="731"/>
                    <a:pt x="576" y="731"/>
                    <a:pt x="575" y="731"/>
                  </a:cubicBezTo>
                  <a:cubicBezTo>
                    <a:pt x="572" y="732"/>
                    <a:pt x="569" y="732"/>
                    <a:pt x="566" y="733"/>
                  </a:cubicBezTo>
                  <a:cubicBezTo>
                    <a:pt x="565" y="733"/>
                    <a:pt x="565" y="733"/>
                    <a:pt x="564" y="733"/>
                  </a:cubicBezTo>
                  <a:cubicBezTo>
                    <a:pt x="560" y="733"/>
                    <a:pt x="557" y="733"/>
                    <a:pt x="553" y="733"/>
                  </a:cubicBezTo>
                  <a:moveTo>
                    <a:pt x="529" y="728"/>
                  </a:moveTo>
                  <a:cubicBezTo>
                    <a:pt x="529" y="727"/>
                    <a:pt x="529" y="727"/>
                    <a:pt x="529" y="727"/>
                  </a:cubicBezTo>
                  <a:cubicBezTo>
                    <a:pt x="531" y="727"/>
                    <a:pt x="533" y="726"/>
                    <a:pt x="536" y="725"/>
                  </a:cubicBezTo>
                  <a:cubicBezTo>
                    <a:pt x="540" y="724"/>
                    <a:pt x="543" y="723"/>
                    <a:pt x="547" y="722"/>
                  </a:cubicBezTo>
                  <a:cubicBezTo>
                    <a:pt x="552" y="721"/>
                    <a:pt x="556" y="719"/>
                    <a:pt x="561" y="718"/>
                  </a:cubicBezTo>
                  <a:cubicBezTo>
                    <a:pt x="565" y="716"/>
                    <a:pt x="568" y="715"/>
                    <a:pt x="572" y="714"/>
                  </a:cubicBezTo>
                  <a:cubicBezTo>
                    <a:pt x="577" y="712"/>
                    <a:pt x="581" y="711"/>
                    <a:pt x="586" y="709"/>
                  </a:cubicBezTo>
                  <a:cubicBezTo>
                    <a:pt x="590" y="708"/>
                    <a:pt x="594" y="706"/>
                    <a:pt x="598" y="705"/>
                  </a:cubicBezTo>
                  <a:cubicBezTo>
                    <a:pt x="602" y="703"/>
                    <a:pt x="607" y="701"/>
                    <a:pt x="611" y="699"/>
                  </a:cubicBezTo>
                  <a:cubicBezTo>
                    <a:pt x="615" y="698"/>
                    <a:pt x="619" y="696"/>
                    <a:pt x="623" y="695"/>
                  </a:cubicBezTo>
                  <a:cubicBezTo>
                    <a:pt x="628" y="693"/>
                    <a:pt x="632" y="691"/>
                    <a:pt x="637" y="689"/>
                  </a:cubicBezTo>
                  <a:cubicBezTo>
                    <a:pt x="641" y="687"/>
                    <a:pt x="644" y="686"/>
                    <a:pt x="648" y="684"/>
                  </a:cubicBezTo>
                  <a:cubicBezTo>
                    <a:pt x="653" y="682"/>
                    <a:pt x="658" y="679"/>
                    <a:pt x="663" y="677"/>
                  </a:cubicBezTo>
                  <a:cubicBezTo>
                    <a:pt x="667" y="675"/>
                    <a:pt x="670" y="674"/>
                    <a:pt x="674" y="672"/>
                  </a:cubicBezTo>
                  <a:cubicBezTo>
                    <a:pt x="679" y="669"/>
                    <a:pt x="685" y="666"/>
                    <a:pt x="690" y="663"/>
                  </a:cubicBezTo>
                  <a:cubicBezTo>
                    <a:pt x="693" y="662"/>
                    <a:pt x="696" y="661"/>
                    <a:pt x="699" y="659"/>
                  </a:cubicBezTo>
                  <a:cubicBezTo>
                    <a:pt x="703" y="657"/>
                    <a:pt x="707" y="655"/>
                    <a:pt x="711" y="653"/>
                  </a:cubicBezTo>
                  <a:cubicBezTo>
                    <a:pt x="710" y="653"/>
                    <a:pt x="710" y="654"/>
                    <a:pt x="709" y="654"/>
                  </a:cubicBezTo>
                  <a:cubicBezTo>
                    <a:pt x="707" y="656"/>
                    <a:pt x="706" y="658"/>
                    <a:pt x="704" y="660"/>
                  </a:cubicBezTo>
                  <a:cubicBezTo>
                    <a:pt x="702" y="662"/>
                    <a:pt x="700" y="664"/>
                    <a:pt x="698" y="665"/>
                  </a:cubicBezTo>
                  <a:cubicBezTo>
                    <a:pt x="696" y="667"/>
                    <a:pt x="694" y="669"/>
                    <a:pt x="692" y="671"/>
                  </a:cubicBezTo>
                  <a:cubicBezTo>
                    <a:pt x="690" y="673"/>
                    <a:pt x="689" y="674"/>
                    <a:pt x="687" y="675"/>
                  </a:cubicBezTo>
                  <a:cubicBezTo>
                    <a:pt x="685" y="677"/>
                    <a:pt x="682" y="680"/>
                    <a:pt x="679" y="682"/>
                  </a:cubicBezTo>
                  <a:cubicBezTo>
                    <a:pt x="678" y="683"/>
                    <a:pt x="677" y="683"/>
                    <a:pt x="676" y="684"/>
                  </a:cubicBezTo>
                  <a:cubicBezTo>
                    <a:pt x="673" y="686"/>
                    <a:pt x="670" y="689"/>
                    <a:pt x="667" y="691"/>
                  </a:cubicBezTo>
                  <a:cubicBezTo>
                    <a:pt x="667" y="691"/>
                    <a:pt x="666" y="692"/>
                    <a:pt x="665" y="692"/>
                  </a:cubicBezTo>
                  <a:cubicBezTo>
                    <a:pt x="662" y="695"/>
                    <a:pt x="659" y="697"/>
                    <a:pt x="655" y="699"/>
                  </a:cubicBezTo>
                  <a:cubicBezTo>
                    <a:pt x="655" y="699"/>
                    <a:pt x="655" y="699"/>
                    <a:pt x="655" y="699"/>
                  </a:cubicBezTo>
                  <a:cubicBezTo>
                    <a:pt x="648" y="704"/>
                    <a:pt x="641" y="708"/>
                    <a:pt x="633" y="712"/>
                  </a:cubicBezTo>
                  <a:cubicBezTo>
                    <a:pt x="618" y="715"/>
                    <a:pt x="602" y="718"/>
                    <a:pt x="586" y="720"/>
                  </a:cubicBezTo>
                  <a:cubicBezTo>
                    <a:pt x="584" y="721"/>
                    <a:pt x="581" y="721"/>
                    <a:pt x="578" y="722"/>
                  </a:cubicBezTo>
                  <a:cubicBezTo>
                    <a:pt x="574" y="722"/>
                    <a:pt x="570" y="723"/>
                    <a:pt x="567" y="723"/>
                  </a:cubicBezTo>
                  <a:cubicBezTo>
                    <a:pt x="561" y="724"/>
                    <a:pt x="555" y="725"/>
                    <a:pt x="550" y="726"/>
                  </a:cubicBezTo>
                  <a:cubicBezTo>
                    <a:pt x="546" y="726"/>
                    <a:pt x="543" y="726"/>
                    <a:pt x="539" y="727"/>
                  </a:cubicBezTo>
                  <a:cubicBezTo>
                    <a:pt x="536" y="727"/>
                    <a:pt x="532" y="728"/>
                    <a:pt x="529" y="728"/>
                  </a:cubicBezTo>
                  <a:moveTo>
                    <a:pt x="715" y="650"/>
                  </a:moveTo>
                  <a:cubicBezTo>
                    <a:pt x="715" y="649"/>
                    <a:pt x="716" y="648"/>
                    <a:pt x="717" y="647"/>
                  </a:cubicBezTo>
                  <a:cubicBezTo>
                    <a:pt x="718" y="646"/>
                    <a:pt x="720" y="644"/>
                    <a:pt x="721" y="643"/>
                  </a:cubicBezTo>
                  <a:cubicBezTo>
                    <a:pt x="723" y="641"/>
                    <a:pt x="724" y="639"/>
                    <a:pt x="726" y="638"/>
                  </a:cubicBezTo>
                  <a:cubicBezTo>
                    <a:pt x="727" y="639"/>
                    <a:pt x="729" y="640"/>
                    <a:pt x="731" y="640"/>
                  </a:cubicBezTo>
                  <a:cubicBezTo>
                    <a:pt x="732" y="640"/>
                    <a:pt x="733" y="639"/>
                    <a:pt x="733" y="639"/>
                  </a:cubicBezTo>
                  <a:cubicBezTo>
                    <a:pt x="732" y="640"/>
                    <a:pt x="730" y="641"/>
                    <a:pt x="728" y="642"/>
                  </a:cubicBezTo>
                  <a:cubicBezTo>
                    <a:pt x="725" y="644"/>
                    <a:pt x="721" y="646"/>
                    <a:pt x="717" y="648"/>
                  </a:cubicBezTo>
                  <a:cubicBezTo>
                    <a:pt x="716" y="649"/>
                    <a:pt x="716" y="649"/>
                    <a:pt x="715" y="650"/>
                  </a:cubicBezTo>
                  <a:moveTo>
                    <a:pt x="738" y="636"/>
                  </a:moveTo>
                  <a:cubicBezTo>
                    <a:pt x="739" y="636"/>
                    <a:pt x="740" y="635"/>
                    <a:pt x="740" y="633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1" y="634"/>
                    <a:pt x="742" y="634"/>
                    <a:pt x="742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1" y="635"/>
                    <a:pt x="739" y="636"/>
                    <a:pt x="738" y="636"/>
                  </a:cubicBezTo>
                  <a:moveTo>
                    <a:pt x="568" y="503"/>
                  </a:moveTo>
                  <a:cubicBezTo>
                    <a:pt x="566" y="503"/>
                    <a:pt x="566" y="503"/>
                    <a:pt x="566" y="503"/>
                  </a:cubicBezTo>
                  <a:cubicBezTo>
                    <a:pt x="562" y="505"/>
                    <a:pt x="559" y="506"/>
                    <a:pt x="555" y="507"/>
                  </a:cubicBezTo>
                  <a:cubicBezTo>
                    <a:pt x="550" y="509"/>
                    <a:pt x="545" y="511"/>
                    <a:pt x="539" y="513"/>
                  </a:cubicBezTo>
                  <a:cubicBezTo>
                    <a:pt x="539" y="512"/>
                    <a:pt x="539" y="512"/>
                    <a:pt x="539" y="512"/>
                  </a:cubicBezTo>
                  <a:cubicBezTo>
                    <a:pt x="536" y="509"/>
                    <a:pt x="532" y="506"/>
                    <a:pt x="529" y="503"/>
                  </a:cubicBezTo>
                  <a:cubicBezTo>
                    <a:pt x="528" y="503"/>
                    <a:pt x="528" y="503"/>
                    <a:pt x="528" y="503"/>
                  </a:cubicBezTo>
                  <a:cubicBezTo>
                    <a:pt x="531" y="506"/>
                    <a:pt x="535" y="510"/>
                    <a:pt x="539" y="513"/>
                  </a:cubicBezTo>
                  <a:cubicBezTo>
                    <a:pt x="535" y="514"/>
                    <a:pt x="531" y="516"/>
                    <a:pt x="528" y="517"/>
                  </a:cubicBezTo>
                  <a:cubicBezTo>
                    <a:pt x="521" y="519"/>
                    <a:pt x="513" y="522"/>
                    <a:pt x="506" y="524"/>
                  </a:cubicBezTo>
                  <a:cubicBezTo>
                    <a:pt x="506" y="524"/>
                    <a:pt x="505" y="525"/>
                    <a:pt x="505" y="525"/>
                  </a:cubicBezTo>
                  <a:cubicBezTo>
                    <a:pt x="505" y="525"/>
                    <a:pt x="505" y="525"/>
                    <a:pt x="505" y="525"/>
                  </a:cubicBezTo>
                  <a:cubicBezTo>
                    <a:pt x="507" y="525"/>
                    <a:pt x="509" y="524"/>
                    <a:pt x="511" y="523"/>
                  </a:cubicBezTo>
                  <a:cubicBezTo>
                    <a:pt x="520" y="520"/>
                    <a:pt x="529" y="517"/>
                    <a:pt x="537" y="514"/>
                  </a:cubicBezTo>
                  <a:cubicBezTo>
                    <a:pt x="538" y="514"/>
                    <a:pt x="538" y="514"/>
                    <a:pt x="539" y="513"/>
                  </a:cubicBezTo>
                  <a:cubicBezTo>
                    <a:pt x="546" y="520"/>
                    <a:pt x="554" y="527"/>
                    <a:pt x="561" y="533"/>
                  </a:cubicBezTo>
                  <a:cubicBezTo>
                    <a:pt x="561" y="533"/>
                    <a:pt x="562" y="533"/>
                    <a:pt x="562" y="534"/>
                  </a:cubicBezTo>
                  <a:cubicBezTo>
                    <a:pt x="567" y="538"/>
                    <a:pt x="572" y="542"/>
                    <a:pt x="577" y="546"/>
                  </a:cubicBezTo>
                  <a:cubicBezTo>
                    <a:pt x="578" y="547"/>
                    <a:pt x="579" y="548"/>
                    <a:pt x="580" y="548"/>
                  </a:cubicBezTo>
                  <a:cubicBezTo>
                    <a:pt x="584" y="552"/>
                    <a:pt x="589" y="555"/>
                    <a:pt x="593" y="558"/>
                  </a:cubicBezTo>
                  <a:cubicBezTo>
                    <a:pt x="594" y="559"/>
                    <a:pt x="596" y="560"/>
                    <a:pt x="597" y="561"/>
                  </a:cubicBezTo>
                  <a:cubicBezTo>
                    <a:pt x="601" y="564"/>
                    <a:pt x="605" y="567"/>
                    <a:pt x="609" y="570"/>
                  </a:cubicBezTo>
                  <a:cubicBezTo>
                    <a:pt x="610" y="571"/>
                    <a:pt x="612" y="572"/>
                    <a:pt x="613" y="573"/>
                  </a:cubicBezTo>
                  <a:cubicBezTo>
                    <a:pt x="614" y="574"/>
                    <a:pt x="616" y="574"/>
                    <a:pt x="617" y="575"/>
                  </a:cubicBezTo>
                  <a:cubicBezTo>
                    <a:pt x="615" y="575"/>
                    <a:pt x="614" y="575"/>
                    <a:pt x="613" y="575"/>
                  </a:cubicBezTo>
                  <a:cubicBezTo>
                    <a:pt x="613" y="575"/>
                    <a:pt x="612" y="576"/>
                    <a:pt x="612" y="576"/>
                  </a:cubicBezTo>
                  <a:cubicBezTo>
                    <a:pt x="598" y="576"/>
                    <a:pt x="583" y="577"/>
                    <a:pt x="569" y="577"/>
                  </a:cubicBezTo>
                  <a:cubicBezTo>
                    <a:pt x="558" y="578"/>
                    <a:pt x="547" y="578"/>
                    <a:pt x="536" y="578"/>
                  </a:cubicBezTo>
                  <a:cubicBezTo>
                    <a:pt x="526" y="578"/>
                    <a:pt x="516" y="578"/>
                    <a:pt x="505" y="578"/>
                  </a:cubicBezTo>
                  <a:cubicBezTo>
                    <a:pt x="505" y="578"/>
                    <a:pt x="505" y="578"/>
                    <a:pt x="505" y="578"/>
                  </a:cubicBezTo>
                  <a:cubicBezTo>
                    <a:pt x="516" y="579"/>
                    <a:pt x="526" y="579"/>
                    <a:pt x="536" y="579"/>
                  </a:cubicBezTo>
                  <a:cubicBezTo>
                    <a:pt x="545" y="579"/>
                    <a:pt x="553" y="579"/>
                    <a:pt x="562" y="578"/>
                  </a:cubicBezTo>
                  <a:cubicBezTo>
                    <a:pt x="565" y="578"/>
                    <a:pt x="568" y="578"/>
                    <a:pt x="571" y="578"/>
                  </a:cubicBezTo>
                  <a:cubicBezTo>
                    <a:pt x="576" y="578"/>
                    <a:pt x="581" y="578"/>
                    <a:pt x="587" y="578"/>
                  </a:cubicBezTo>
                  <a:cubicBezTo>
                    <a:pt x="590" y="578"/>
                    <a:pt x="593" y="577"/>
                    <a:pt x="597" y="577"/>
                  </a:cubicBezTo>
                  <a:cubicBezTo>
                    <a:pt x="602" y="577"/>
                    <a:pt x="607" y="577"/>
                    <a:pt x="612" y="576"/>
                  </a:cubicBezTo>
                  <a:cubicBezTo>
                    <a:pt x="614" y="576"/>
                    <a:pt x="616" y="576"/>
                    <a:pt x="618" y="576"/>
                  </a:cubicBezTo>
                  <a:cubicBezTo>
                    <a:pt x="620" y="577"/>
                    <a:pt x="622" y="579"/>
                    <a:pt x="625" y="581"/>
                  </a:cubicBezTo>
                  <a:cubicBezTo>
                    <a:pt x="626" y="582"/>
                    <a:pt x="628" y="583"/>
                    <a:pt x="629" y="584"/>
                  </a:cubicBezTo>
                  <a:cubicBezTo>
                    <a:pt x="633" y="586"/>
                    <a:pt x="637" y="588"/>
                    <a:pt x="640" y="590"/>
                  </a:cubicBezTo>
                  <a:cubicBezTo>
                    <a:pt x="642" y="591"/>
                    <a:pt x="644" y="592"/>
                    <a:pt x="645" y="593"/>
                  </a:cubicBezTo>
                  <a:cubicBezTo>
                    <a:pt x="649" y="595"/>
                    <a:pt x="652" y="597"/>
                    <a:pt x="656" y="599"/>
                  </a:cubicBezTo>
                  <a:cubicBezTo>
                    <a:pt x="657" y="600"/>
                    <a:pt x="659" y="601"/>
                    <a:pt x="661" y="602"/>
                  </a:cubicBezTo>
                  <a:cubicBezTo>
                    <a:pt x="664" y="604"/>
                    <a:pt x="668" y="606"/>
                    <a:pt x="671" y="607"/>
                  </a:cubicBezTo>
                  <a:cubicBezTo>
                    <a:pt x="673" y="608"/>
                    <a:pt x="675" y="609"/>
                    <a:pt x="677" y="610"/>
                  </a:cubicBezTo>
                  <a:cubicBezTo>
                    <a:pt x="680" y="611"/>
                    <a:pt x="683" y="613"/>
                    <a:pt x="686" y="614"/>
                  </a:cubicBezTo>
                  <a:cubicBezTo>
                    <a:pt x="688" y="615"/>
                    <a:pt x="690" y="616"/>
                    <a:pt x="692" y="617"/>
                  </a:cubicBezTo>
                  <a:cubicBezTo>
                    <a:pt x="695" y="618"/>
                    <a:pt x="698" y="619"/>
                    <a:pt x="701" y="620"/>
                  </a:cubicBezTo>
                  <a:cubicBezTo>
                    <a:pt x="703" y="621"/>
                    <a:pt x="705" y="622"/>
                    <a:pt x="707" y="623"/>
                  </a:cubicBezTo>
                  <a:cubicBezTo>
                    <a:pt x="710" y="624"/>
                    <a:pt x="713" y="625"/>
                    <a:pt x="716" y="626"/>
                  </a:cubicBezTo>
                  <a:cubicBezTo>
                    <a:pt x="718" y="627"/>
                    <a:pt x="720" y="627"/>
                    <a:pt x="722" y="628"/>
                  </a:cubicBezTo>
                  <a:cubicBezTo>
                    <a:pt x="722" y="628"/>
                    <a:pt x="722" y="628"/>
                    <a:pt x="722" y="628"/>
                  </a:cubicBezTo>
                  <a:cubicBezTo>
                    <a:pt x="722" y="629"/>
                    <a:pt x="722" y="629"/>
                    <a:pt x="722" y="630"/>
                  </a:cubicBezTo>
                  <a:cubicBezTo>
                    <a:pt x="722" y="631"/>
                    <a:pt x="722" y="631"/>
                    <a:pt x="722" y="632"/>
                  </a:cubicBezTo>
                  <a:cubicBezTo>
                    <a:pt x="720" y="632"/>
                    <a:pt x="718" y="632"/>
                    <a:pt x="716" y="633"/>
                  </a:cubicBezTo>
                  <a:cubicBezTo>
                    <a:pt x="713" y="633"/>
                    <a:pt x="710" y="634"/>
                    <a:pt x="706" y="634"/>
                  </a:cubicBezTo>
                  <a:cubicBezTo>
                    <a:pt x="702" y="635"/>
                    <a:pt x="697" y="636"/>
                    <a:pt x="693" y="637"/>
                  </a:cubicBezTo>
                  <a:cubicBezTo>
                    <a:pt x="689" y="637"/>
                    <a:pt x="686" y="638"/>
                    <a:pt x="682" y="638"/>
                  </a:cubicBezTo>
                  <a:cubicBezTo>
                    <a:pt x="678" y="639"/>
                    <a:pt x="673" y="640"/>
                    <a:pt x="669" y="640"/>
                  </a:cubicBezTo>
                  <a:cubicBezTo>
                    <a:pt x="665" y="641"/>
                    <a:pt x="662" y="641"/>
                    <a:pt x="658" y="642"/>
                  </a:cubicBezTo>
                  <a:cubicBezTo>
                    <a:pt x="653" y="642"/>
                    <a:pt x="649" y="643"/>
                    <a:pt x="644" y="643"/>
                  </a:cubicBezTo>
                  <a:cubicBezTo>
                    <a:pt x="641" y="644"/>
                    <a:pt x="637" y="644"/>
                    <a:pt x="633" y="644"/>
                  </a:cubicBezTo>
                  <a:cubicBezTo>
                    <a:pt x="629" y="645"/>
                    <a:pt x="624" y="645"/>
                    <a:pt x="619" y="646"/>
                  </a:cubicBezTo>
                  <a:cubicBezTo>
                    <a:pt x="616" y="646"/>
                    <a:pt x="612" y="646"/>
                    <a:pt x="609" y="646"/>
                  </a:cubicBezTo>
                  <a:cubicBezTo>
                    <a:pt x="604" y="647"/>
                    <a:pt x="599" y="647"/>
                    <a:pt x="594" y="647"/>
                  </a:cubicBezTo>
                  <a:cubicBezTo>
                    <a:pt x="591" y="648"/>
                    <a:pt x="587" y="648"/>
                    <a:pt x="584" y="648"/>
                  </a:cubicBezTo>
                  <a:cubicBezTo>
                    <a:pt x="579" y="648"/>
                    <a:pt x="573" y="648"/>
                    <a:pt x="568" y="649"/>
                  </a:cubicBezTo>
                  <a:cubicBezTo>
                    <a:pt x="565" y="649"/>
                    <a:pt x="562" y="649"/>
                    <a:pt x="559" y="649"/>
                  </a:cubicBezTo>
                  <a:cubicBezTo>
                    <a:pt x="550" y="649"/>
                    <a:pt x="542" y="649"/>
                    <a:pt x="534" y="649"/>
                  </a:cubicBezTo>
                  <a:cubicBezTo>
                    <a:pt x="524" y="649"/>
                    <a:pt x="515" y="649"/>
                    <a:pt x="505" y="649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15" y="650"/>
                    <a:pt x="524" y="650"/>
                    <a:pt x="534" y="650"/>
                  </a:cubicBezTo>
                  <a:cubicBezTo>
                    <a:pt x="542" y="650"/>
                    <a:pt x="550" y="650"/>
                    <a:pt x="559" y="650"/>
                  </a:cubicBezTo>
                  <a:cubicBezTo>
                    <a:pt x="562" y="650"/>
                    <a:pt x="564" y="649"/>
                    <a:pt x="567" y="649"/>
                  </a:cubicBezTo>
                  <a:cubicBezTo>
                    <a:pt x="573" y="649"/>
                    <a:pt x="578" y="649"/>
                    <a:pt x="583" y="649"/>
                  </a:cubicBezTo>
                  <a:cubicBezTo>
                    <a:pt x="587" y="649"/>
                    <a:pt x="590" y="648"/>
                    <a:pt x="594" y="648"/>
                  </a:cubicBezTo>
                  <a:cubicBezTo>
                    <a:pt x="599" y="648"/>
                    <a:pt x="603" y="648"/>
                    <a:pt x="608" y="647"/>
                  </a:cubicBezTo>
                  <a:cubicBezTo>
                    <a:pt x="612" y="647"/>
                    <a:pt x="616" y="647"/>
                    <a:pt x="619" y="646"/>
                  </a:cubicBezTo>
                  <a:cubicBezTo>
                    <a:pt x="624" y="646"/>
                    <a:pt x="628" y="646"/>
                    <a:pt x="633" y="645"/>
                  </a:cubicBezTo>
                  <a:cubicBezTo>
                    <a:pt x="637" y="645"/>
                    <a:pt x="640" y="644"/>
                    <a:pt x="644" y="644"/>
                  </a:cubicBezTo>
                  <a:cubicBezTo>
                    <a:pt x="649" y="643"/>
                    <a:pt x="653" y="643"/>
                    <a:pt x="657" y="643"/>
                  </a:cubicBezTo>
                  <a:cubicBezTo>
                    <a:pt x="661" y="642"/>
                    <a:pt x="665" y="642"/>
                    <a:pt x="669" y="641"/>
                  </a:cubicBezTo>
                  <a:cubicBezTo>
                    <a:pt x="673" y="640"/>
                    <a:pt x="677" y="640"/>
                    <a:pt x="681" y="639"/>
                  </a:cubicBezTo>
                  <a:cubicBezTo>
                    <a:pt x="685" y="639"/>
                    <a:pt x="689" y="638"/>
                    <a:pt x="693" y="637"/>
                  </a:cubicBezTo>
                  <a:cubicBezTo>
                    <a:pt x="697" y="637"/>
                    <a:pt x="701" y="636"/>
                    <a:pt x="706" y="635"/>
                  </a:cubicBezTo>
                  <a:cubicBezTo>
                    <a:pt x="709" y="635"/>
                    <a:pt x="713" y="634"/>
                    <a:pt x="717" y="633"/>
                  </a:cubicBezTo>
                  <a:cubicBezTo>
                    <a:pt x="719" y="633"/>
                    <a:pt x="720" y="633"/>
                    <a:pt x="722" y="632"/>
                  </a:cubicBezTo>
                  <a:cubicBezTo>
                    <a:pt x="722" y="633"/>
                    <a:pt x="722" y="633"/>
                    <a:pt x="722" y="633"/>
                  </a:cubicBezTo>
                  <a:cubicBezTo>
                    <a:pt x="720" y="634"/>
                    <a:pt x="718" y="635"/>
                    <a:pt x="716" y="636"/>
                  </a:cubicBezTo>
                  <a:cubicBezTo>
                    <a:pt x="713" y="637"/>
                    <a:pt x="710" y="639"/>
                    <a:pt x="706" y="640"/>
                  </a:cubicBezTo>
                  <a:cubicBezTo>
                    <a:pt x="702" y="642"/>
                    <a:pt x="698" y="644"/>
                    <a:pt x="693" y="645"/>
                  </a:cubicBezTo>
                  <a:cubicBezTo>
                    <a:pt x="690" y="647"/>
                    <a:pt x="686" y="648"/>
                    <a:pt x="683" y="649"/>
                  </a:cubicBezTo>
                  <a:cubicBezTo>
                    <a:pt x="679" y="651"/>
                    <a:pt x="675" y="653"/>
                    <a:pt x="670" y="654"/>
                  </a:cubicBezTo>
                  <a:cubicBezTo>
                    <a:pt x="667" y="655"/>
                    <a:pt x="663" y="657"/>
                    <a:pt x="660" y="658"/>
                  </a:cubicBezTo>
                  <a:cubicBezTo>
                    <a:pt x="656" y="660"/>
                    <a:pt x="651" y="661"/>
                    <a:pt x="647" y="662"/>
                  </a:cubicBezTo>
                  <a:cubicBezTo>
                    <a:pt x="644" y="664"/>
                    <a:pt x="640" y="665"/>
                    <a:pt x="636" y="666"/>
                  </a:cubicBezTo>
                  <a:cubicBezTo>
                    <a:pt x="632" y="668"/>
                    <a:pt x="628" y="669"/>
                    <a:pt x="624" y="670"/>
                  </a:cubicBezTo>
                  <a:cubicBezTo>
                    <a:pt x="620" y="671"/>
                    <a:pt x="617" y="673"/>
                    <a:pt x="613" y="674"/>
                  </a:cubicBezTo>
                  <a:cubicBezTo>
                    <a:pt x="609" y="675"/>
                    <a:pt x="605" y="676"/>
                    <a:pt x="601" y="677"/>
                  </a:cubicBezTo>
                  <a:cubicBezTo>
                    <a:pt x="597" y="679"/>
                    <a:pt x="593" y="680"/>
                    <a:pt x="589" y="681"/>
                  </a:cubicBezTo>
                  <a:cubicBezTo>
                    <a:pt x="585" y="682"/>
                    <a:pt x="581" y="683"/>
                    <a:pt x="577" y="684"/>
                  </a:cubicBezTo>
                  <a:cubicBezTo>
                    <a:pt x="574" y="685"/>
                    <a:pt x="570" y="686"/>
                    <a:pt x="566" y="687"/>
                  </a:cubicBezTo>
                  <a:cubicBezTo>
                    <a:pt x="562" y="688"/>
                    <a:pt x="558" y="689"/>
                    <a:pt x="554" y="690"/>
                  </a:cubicBezTo>
                  <a:cubicBezTo>
                    <a:pt x="550" y="691"/>
                    <a:pt x="546" y="692"/>
                    <a:pt x="542" y="693"/>
                  </a:cubicBezTo>
                  <a:cubicBezTo>
                    <a:pt x="538" y="694"/>
                    <a:pt x="535" y="695"/>
                    <a:pt x="531" y="696"/>
                  </a:cubicBezTo>
                  <a:cubicBezTo>
                    <a:pt x="527" y="697"/>
                    <a:pt x="523" y="698"/>
                    <a:pt x="519" y="699"/>
                  </a:cubicBezTo>
                  <a:cubicBezTo>
                    <a:pt x="515" y="700"/>
                    <a:pt x="511" y="700"/>
                    <a:pt x="507" y="701"/>
                  </a:cubicBezTo>
                  <a:cubicBezTo>
                    <a:pt x="507" y="701"/>
                    <a:pt x="506" y="701"/>
                    <a:pt x="505" y="702"/>
                  </a:cubicBezTo>
                  <a:cubicBezTo>
                    <a:pt x="505" y="702"/>
                    <a:pt x="505" y="702"/>
                    <a:pt x="505" y="702"/>
                  </a:cubicBezTo>
                  <a:cubicBezTo>
                    <a:pt x="510" y="701"/>
                    <a:pt x="514" y="701"/>
                    <a:pt x="518" y="700"/>
                  </a:cubicBezTo>
                  <a:cubicBezTo>
                    <a:pt x="519" y="700"/>
                    <a:pt x="519" y="699"/>
                    <a:pt x="519" y="699"/>
                  </a:cubicBezTo>
                  <a:cubicBezTo>
                    <a:pt x="527" y="698"/>
                    <a:pt x="535" y="696"/>
                    <a:pt x="543" y="694"/>
                  </a:cubicBezTo>
                  <a:cubicBezTo>
                    <a:pt x="546" y="693"/>
                    <a:pt x="548" y="693"/>
                    <a:pt x="551" y="692"/>
                  </a:cubicBezTo>
                  <a:cubicBezTo>
                    <a:pt x="556" y="691"/>
                    <a:pt x="561" y="689"/>
                    <a:pt x="567" y="688"/>
                  </a:cubicBezTo>
                  <a:cubicBezTo>
                    <a:pt x="570" y="687"/>
                    <a:pt x="573" y="686"/>
                    <a:pt x="577" y="685"/>
                  </a:cubicBezTo>
                  <a:cubicBezTo>
                    <a:pt x="581" y="684"/>
                    <a:pt x="586" y="683"/>
                    <a:pt x="590" y="681"/>
                  </a:cubicBezTo>
                  <a:cubicBezTo>
                    <a:pt x="594" y="680"/>
                    <a:pt x="598" y="679"/>
                    <a:pt x="601" y="678"/>
                  </a:cubicBezTo>
                  <a:cubicBezTo>
                    <a:pt x="606" y="677"/>
                    <a:pt x="610" y="676"/>
                    <a:pt x="614" y="674"/>
                  </a:cubicBezTo>
                  <a:cubicBezTo>
                    <a:pt x="618" y="673"/>
                    <a:pt x="621" y="672"/>
                    <a:pt x="625" y="671"/>
                  </a:cubicBezTo>
                  <a:cubicBezTo>
                    <a:pt x="629" y="669"/>
                    <a:pt x="633" y="668"/>
                    <a:pt x="637" y="667"/>
                  </a:cubicBezTo>
                  <a:cubicBezTo>
                    <a:pt x="641" y="665"/>
                    <a:pt x="645" y="664"/>
                    <a:pt x="649" y="663"/>
                  </a:cubicBezTo>
                  <a:cubicBezTo>
                    <a:pt x="653" y="661"/>
                    <a:pt x="657" y="660"/>
                    <a:pt x="661" y="659"/>
                  </a:cubicBezTo>
                  <a:cubicBezTo>
                    <a:pt x="665" y="657"/>
                    <a:pt x="668" y="656"/>
                    <a:pt x="672" y="654"/>
                  </a:cubicBezTo>
                  <a:cubicBezTo>
                    <a:pt x="676" y="653"/>
                    <a:pt x="680" y="651"/>
                    <a:pt x="684" y="650"/>
                  </a:cubicBezTo>
                  <a:cubicBezTo>
                    <a:pt x="688" y="648"/>
                    <a:pt x="692" y="647"/>
                    <a:pt x="695" y="645"/>
                  </a:cubicBezTo>
                  <a:cubicBezTo>
                    <a:pt x="699" y="644"/>
                    <a:pt x="703" y="642"/>
                    <a:pt x="707" y="641"/>
                  </a:cubicBezTo>
                  <a:cubicBezTo>
                    <a:pt x="711" y="639"/>
                    <a:pt x="715" y="638"/>
                    <a:pt x="719" y="636"/>
                  </a:cubicBezTo>
                  <a:cubicBezTo>
                    <a:pt x="720" y="635"/>
                    <a:pt x="721" y="635"/>
                    <a:pt x="723" y="634"/>
                  </a:cubicBezTo>
                  <a:cubicBezTo>
                    <a:pt x="723" y="635"/>
                    <a:pt x="724" y="636"/>
                    <a:pt x="725" y="637"/>
                  </a:cubicBezTo>
                  <a:cubicBezTo>
                    <a:pt x="723" y="639"/>
                    <a:pt x="722" y="641"/>
                    <a:pt x="720" y="643"/>
                  </a:cubicBezTo>
                  <a:cubicBezTo>
                    <a:pt x="719" y="643"/>
                    <a:pt x="719" y="644"/>
                    <a:pt x="718" y="645"/>
                  </a:cubicBezTo>
                  <a:cubicBezTo>
                    <a:pt x="716" y="647"/>
                    <a:pt x="714" y="649"/>
                    <a:pt x="712" y="651"/>
                  </a:cubicBezTo>
                  <a:cubicBezTo>
                    <a:pt x="709" y="653"/>
                    <a:pt x="706" y="654"/>
                    <a:pt x="703" y="656"/>
                  </a:cubicBezTo>
                  <a:cubicBezTo>
                    <a:pt x="700" y="658"/>
                    <a:pt x="696" y="660"/>
                    <a:pt x="693" y="662"/>
                  </a:cubicBezTo>
                  <a:cubicBezTo>
                    <a:pt x="688" y="664"/>
                    <a:pt x="683" y="666"/>
                    <a:pt x="678" y="669"/>
                  </a:cubicBezTo>
                  <a:cubicBezTo>
                    <a:pt x="675" y="670"/>
                    <a:pt x="671" y="672"/>
                    <a:pt x="668" y="674"/>
                  </a:cubicBezTo>
                  <a:cubicBezTo>
                    <a:pt x="663" y="676"/>
                    <a:pt x="659" y="678"/>
                    <a:pt x="654" y="680"/>
                  </a:cubicBezTo>
                  <a:cubicBezTo>
                    <a:pt x="650" y="682"/>
                    <a:pt x="647" y="684"/>
                    <a:pt x="643" y="685"/>
                  </a:cubicBezTo>
                  <a:cubicBezTo>
                    <a:pt x="639" y="687"/>
                    <a:pt x="634" y="689"/>
                    <a:pt x="629" y="691"/>
                  </a:cubicBezTo>
                  <a:cubicBezTo>
                    <a:pt x="626" y="693"/>
                    <a:pt x="622" y="694"/>
                    <a:pt x="618" y="696"/>
                  </a:cubicBezTo>
                  <a:cubicBezTo>
                    <a:pt x="614" y="698"/>
                    <a:pt x="609" y="700"/>
                    <a:pt x="604" y="701"/>
                  </a:cubicBezTo>
                  <a:cubicBezTo>
                    <a:pt x="601" y="703"/>
                    <a:pt x="597" y="704"/>
                    <a:pt x="594" y="705"/>
                  </a:cubicBezTo>
                  <a:cubicBezTo>
                    <a:pt x="588" y="707"/>
                    <a:pt x="583" y="709"/>
                    <a:pt x="578" y="711"/>
                  </a:cubicBezTo>
                  <a:cubicBezTo>
                    <a:pt x="575" y="712"/>
                    <a:pt x="572" y="713"/>
                    <a:pt x="569" y="714"/>
                  </a:cubicBezTo>
                  <a:cubicBezTo>
                    <a:pt x="562" y="716"/>
                    <a:pt x="556" y="718"/>
                    <a:pt x="549" y="720"/>
                  </a:cubicBezTo>
                  <a:cubicBezTo>
                    <a:pt x="546" y="721"/>
                    <a:pt x="543" y="722"/>
                    <a:pt x="540" y="723"/>
                  </a:cubicBezTo>
                  <a:cubicBezTo>
                    <a:pt x="536" y="724"/>
                    <a:pt x="532" y="725"/>
                    <a:pt x="529" y="726"/>
                  </a:cubicBezTo>
                  <a:cubicBezTo>
                    <a:pt x="527" y="723"/>
                    <a:pt x="524" y="720"/>
                    <a:pt x="520" y="720"/>
                  </a:cubicBezTo>
                  <a:cubicBezTo>
                    <a:pt x="516" y="720"/>
                    <a:pt x="512" y="722"/>
                    <a:pt x="511" y="726"/>
                  </a:cubicBezTo>
                  <a:cubicBezTo>
                    <a:pt x="509" y="725"/>
                    <a:pt x="507" y="724"/>
                    <a:pt x="505" y="723"/>
                  </a:cubicBezTo>
                  <a:cubicBezTo>
                    <a:pt x="505" y="724"/>
                    <a:pt x="505" y="724"/>
                    <a:pt x="505" y="724"/>
                  </a:cubicBezTo>
                  <a:cubicBezTo>
                    <a:pt x="506" y="725"/>
                    <a:pt x="508" y="725"/>
                    <a:pt x="509" y="726"/>
                  </a:cubicBezTo>
                  <a:cubicBezTo>
                    <a:pt x="510" y="726"/>
                    <a:pt x="510" y="726"/>
                    <a:pt x="511" y="726"/>
                  </a:cubicBezTo>
                  <a:cubicBezTo>
                    <a:pt x="511" y="727"/>
                    <a:pt x="510" y="728"/>
                    <a:pt x="510" y="729"/>
                  </a:cubicBezTo>
                  <a:cubicBezTo>
                    <a:pt x="510" y="730"/>
                    <a:pt x="510" y="730"/>
                    <a:pt x="511" y="731"/>
                  </a:cubicBezTo>
                  <a:cubicBezTo>
                    <a:pt x="509" y="731"/>
                    <a:pt x="507" y="731"/>
                    <a:pt x="505" y="732"/>
                  </a:cubicBezTo>
                  <a:cubicBezTo>
                    <a:pt x="505" y="732"/>
                    <a:pt x="505" y="732"/>
                    <a:pt x="505" y="732"/>
                  </a:cubicBezTo>
                  <a:cubicBezTo>
                    <a:pt x="507" y="732"/>
                    <a:pt x="509" y="732"/>
                    <a:pt x="511" y="731"/>
                  </a:cubicBezTo>
                  <a:cubicBezTo>
                    <a:pt x="511" y="732"/>
                    <a:pt x="511" y="733"/>
                    <a:pt x="511" y="733"/>
                  </a:cubicBezTo>
                  <a:cubicBezTo>
                    <a:pt x="511" y="733"/>
                    <a:pt x="510" y="734"/>
                    <a:pt x="509" y="734"/>
                  </a:cubicBezTo>
                  <a:cubicBezTo>
                    <a:pt x="508" y="734"/>
                    <a:pt x="507" y="735"/>
                    <a:pt x="505" y="736"/>
                  </a:cubicBezTo>
                  <a:cubicBezTo>
                    <a:pt x="505" y="736"/>
                    <a:pt x="505" y="736"/>
                    <a:pt x="505" y="736"/>
                  </a:cubicBezTo>
                  <a:cubicBezTo>
                    <a:pt x="507" y="736"/>
                    <a:pt x="509" y="735"/>
                    <a:pt x="511" y="734"/>
                  </a:cubicBezTo>
                  <a:cubicBezTo>
                    <a:pt x="512" y="734"/>
                    <a:pt x="512" y="734"/>
                    <a:pt x="512" y="734"/>
                  </a:cubicBezTo>
                  <a:cubicBezTo>
                    <a:pt x="513" y="737"/>
                    <a:pt x="516" y="739"/>
                    <a:pt x="520" y="739"/>
                  </a:cubicBezTo>
                  <a:cubicBezTo>
                    <a:pt x="524" y="739"/>
                    <a:pt x="528" y="736"/>
                    <a:pt x="529" y="732"/>
                  </a:cubicBezTo>
                  <a:cubicBezTo>
                    <a:pt x="529" y="732"/>
                    <a:pt x="530" y="732"/>
                    <a:pt x="531" y="732"/>
                  </a:cubicBezTo>
                  <a:cubicBezTo>
                    <a:pt x="533" y="732"/>
                    <a:pt x="534" y="733"/>
                    <a:pt x="536" y="733"/>
                  </a:cubicBezTo>
                  <a:cubicBezTo>
                    <a:pt x="537" y="733"/>
                    <a:pt x="538" y="733"/>
                    <a:pt x="539" y="733"/>
                  </a:cubicBezTo>
                  <a:cubicBezTo>
                    <a:pt x="541" y="733"/>
                    <a:pt x="543" y="734"/>
                    <a:pt x="545" y="734"/>
                  </a:cubicBezTo>
                  <a:cubicBezTo>
                    <a:pt x="548" y="734"/>
                    <a:pt x="550" y="734"/>
                    <a:pt x="553" y="734"/>
                  </a:cubicBezTo>
                  <a:cubicBezTo>
                    <a:pt x="557" y="734"/>
                    <a:pt x="561" y="734"/>
                    <a:pt x="564" y="734"/>
                  </a:cubicBezTo>
                  <a:cubicBezTo>
                    <a:pt x="565" y="733"/>
                    <a:pt x="565" y="733"/>
                    <a:pt x="566" y="733"/>
                  </a:cubicBezTo>
                  <a:cubicBezTo>
                    <a:pt x="569" y="733"/>
                    <a:pt x="572" y="733"/>
                    <a:pt x="576" y="732"/>
                  </a:cubicBezTo>
                  <a:cubicBezTo>
                    <a:pt x="576" y="732"/>
                    <a:pt x="577" y="732"/>
                    <a:pt x="577" y="732"/>
                  </a:cubicBezTo>
                  <a:cubicBezTo>
                    <a:pt x="580" y="731"/>
                    <a:pt x="584" y="731"/>
                    <a:pt x="587" y="730"/>
                  </a:cubicBezTo>
                  <a:cubicBezTo>
                    <a:pt x="588" y="730"/>
                    <a:pt x="588" y="730"/>
                    <a:pt x="588" y="730"/>
                  </a:cubicBezTo>
                  <a:cubicBezTo>
                    <a:pt x="592" y="729"/>
                    <a:pt x="596" y="728"/>
                    <a:pt x="599" y="727"/>
                  </a:cubicBezTo>
                  <a:cubicBezTo>
                    <a:pt x="600" y="727"/>
                    <a:pt x="600" y="727"/>
                    <a:pt x="600" y="727"/>
                  </a:cubicBezTo>
                  <a:cubicBezTo>
                    <a:pt x="611" y="723"/>
                    <a:pt x="622" y="719"/>
                    <a:pt x="634" y="713"/>
                  </a:cubicBezTo>
                  <a:cubicBezTo>
                    <a:pt x="639" y="712"/>
                    <a:pt x="644" y="710"/>
                    <a:pt x="649" y="709"/>
                  </a:cubicBezTo>
                  <a:cubicBezTo>
                    <a:pt x="652" y="709"/>
                    <a:pt x="655" y="708"/>
                    <a:pt x="658" y="707"/>
                  </a:cubicBezTo>
                  <a:cubicBezTo>
                    <a:pt x="665" y="706"/>
                    <a:pt x="671" y="704"/>
                    <a:pt x="678" y="702"/>
                  </a:cubicBezTo>
                  <a:cubicBezTo>
                    <a:pt x="681" y="702"/>
                    <a:pt x="683" y="701"/>
                    <a:pt x="685" y="701"/>
                  </a:cubicBezTo>
                  <a:cubicBezTo>
                    <a:pt x="693" y="699"/>
                    <a:pt x="700" y="697"/>
                    <a:pt x="707" y="695"/>
                  </a:cubicBezTo>
                  <a:cubicBezTo>
                    <a:pt x="709" y="694"/>
                    <a:pt x="710" y="694"/>
                    <a:pt x="711" y="694"/>
                  </a:cubicBezTo>
                  <a:cubicBezTo>
                    <a:pt x="727" y="689"/>
                    <a:pt x="742" y="684"/>
                    <a:pt x="757" y="679"/>
                  </a:cubicBezTo>
                  <a:cubicBezTo>
                    <a:pt x="757" y="679"/>
                    <a:pt x="757" y="679"/>
                    <a:pt x="757" y="679"/>
                  </a:cubicBezTo>
                  <a:cubicBezTo>
                    <a:pt x="751" y="681"/>
                    <a:pt x="744" y="683"/>
                    <a:pt x="738" y="685"/>
                  </a:cubicBezTo>
                  <a:cubicBezTo>
                    <a:pt x="737" y="685"/>
                    <a:pt x="737" y="685"/>
                    <a:pt x="736" y="685"/>
                  </a:cubicBezTo>
                  <a:cubicBezTo>
                    <a:pt x="729" y="688"/>
                    <a:pt x="721" y="690"/>
                    <a:pt x="713" y="692"/>
                  </a:cubicBezTo>
                  <a:cubicBezTo>
                    <a:pt x="712" y="693"/>
                    <a:pt x="710" y="693"/>
                    <a:pt x="709" y="693"/>
                  </a:cubicBezTo>
                  <a:cubicBezTo>
                    <a:pt x="702" y="696"/>
                    <a:pt x="694" y="698"/>
                    <a:pt x="687" y="699"/>
                  </a:cubicBezTo>
                  <a:cubicBezTo>
                    <a:pt x="685" y="700"/>
                    <a:pt x="683" y="700"/>
                    <a:pt x="681" y="701"/>
                  </a:cubicBezTo>
                  <a:cubicBezTo>
                    <a:pt x="674" y="703"/>
                    <a:pt x="667" y="704"/>
                    <a:pt x="660" y="706"/>
                  </a:cubicBezTo>
                  <a:cubicBezTo>
                    <a:pt x="658" y="707"/>
                    <a:pt x="655" y="707"/>
                    <a:pt x="653" y="708"/>
                  </a:cubicBezTo>
                  <a:cubicBezTo>
                    <a:pt x="648" y="709"/>
                    <a:pt x="642" y="710"/>
                    <a:pt x="637" y="711"/>
                  </a:cubicBezTo>
                  <a:cubicBezTo>
                    <a:pt x="638" y="710"/>
                    <a:pt x="640" y="710"/>
                    <a:pt x="641" y="709"/>
                  </a:cubicBezTo>
                  <a:cubicBezTo>
                    <a:pt x="643" y="708"/>
                    <a:pt x="645" y="707"/>
                    <a:pt x="647" y="706"/>
                  </a:cubicBezTo>
                  <a:cubicBezTo>
                    <a:pt x="647" y="705"/>
                    <a:pt x="648" y="705"/>
                    <a:pt x="648" y="705"/>
                  </a:cubicBezTo>
                  <a:cubicBezTo>
                    <a:pt x="650" y="704"/>
                    <a:pt x="651" y="703"/>
                    <a:pt x="653" y="702"/>
                  </a:cubicBezTo>
                  <a:cubicBezTo>
                    <a:pt x="655" y="700"/>
                    <a:pt x="658" y="699"/>
                    <a:pt x="660" y="697"/>
                  </a:cubicBezTo>
                  <a:cubicBezTo>
                    <a:pt x="662" y="696"/>
                    <a:pt x="664" y="695"/>
                    <a:pt x="665" y="693"/>
                  </a:cubicBezTo>
                  <a:cubicBezTo>
                    <a:pt x="667" y="692"/>
                    <a:pt x="669" y="691"/>
                    <a:pt x="671" y="689"/>
                  </a:cubicBezTo>
                  <a:cubicBezTo>
                    <a:pt x="673" y="688"/>
                    <a:pt x="675" y="686"/>
                    <a:pt x="677" y="684"/>
                  </a:cubicBezTo>
                  <a:cubicBezTo>
                    <a:pt x="679" y="683"/>
                    <a:pt x="681" y="682"/>
                    <a:pt x="683" y="680"/>
                  </a:cubicBezTo>
                  <a:cubicBezTo>
                    <a:pt x="685" y="678"/>
                    <a:pt x="687" y="677"/>
                    <a:pt x="689" y="675"/>
                  </a:cubicBezTo>
                  <a:cubicBezTo>
                    <a:pt x="691" y="673"/>
                    <a:pt x="692" y="672"/>
                    <a:pt x="694" y="670"/>
                  </a:cubicBezTo>
                  <a:cubicBezTo>
                    <a:pt x="696" y="668"/>
                    <a:pt x="698" y="667"/>
                    <a:pt x="700" y="665"/>
                  </a:cubicBezTo>
                  <a:cubicBezTo>
                    <a:pt x="702" y="663"/>
                    <a:pt x="703" y="661"/>
                    <a:pt x="705" y="660"/>
                  </a:cubicBezTo>
                  <a:cubicBezTo>
                    <a:pt x="707" y="658"/>
                    <a:pt x="709" y="656"/>
                    <a:pt x="711" y="654"/>
                  </a:cubicBezTo>
                  <a:cubicBezTo>
                    <a:pt x="712" y="653"/>
                    <a:pt x="713" y="652"/>
                    <a:pt x="713" y="651"/>
                  </a:cubicBezTo>
                  <a:cubicBezTo>
                    <a:pt x="717" y="649"/>
                    <a:pt x="721" y="647"/>
                    <a:pt x="724" y="645"/>
                  </a:cubicBezTo>
                  <a:cubicBezTo>
                    <a:pt x="730" y="642"/>
                    <a:pt x="737" y="638"/>
                    <a:pt x="743" y="634"/>
                  </a:cubicBezTo>
                  <a:cubicBezTo>
                    <a:pt x="745" y="635"/>
                    <a:pt x="747" y="636"/>
                    <a:pt x="748" y="636"/>
                  </a:cubicBezTo>
                  <a:cubicBezTo>
                    <a:pt x="751" y="637"/>
                    <a:pt x="754" y="638"/>
                    <a:pt x="757" y="638"/>
                  </a:cubicBezTo>
                  <a:cubicBezTo>
                    <a:pt x="757" y="637"/>
                    <a:pt x="757" y="637"/>
                    <a:pt x="757" y="637"/>
                  </a:cubicBezTo>
                  <a:cubicBezTo>
                    <a:pt x="754" y="637"/>
                    <a:pt x="752" y="636"/>
                    <a:pt x="749" y="635"/>
                  </a:cubicBezTo>
                  <a:cubicBezTo>
                    <a:pt x="747" y="635"/>
                    <a:pt x="746" y="634"/>
                    <a:pt x="744" y="634"/>
                  </a:cubicBezTo>
                  <a:cubicBezTo>
                    <a:pt x="745" y="633"/>
                    <a:pt x="747" y="632"/>
                    <a:pt x="748" y="631"/>
                  </a:cubicBezTo>
                  <a:cubicBezTo>
                    <a:pt x="750" y="630"/>
                    <a:pt x="752" y="629"/>
                    <a:pt x="753" y="628"/>
                  </a:cubicBezTo>
                  <a:cubicBezTo>
                    <a:pt x="755" y="627"/>
                    <a:pt x="756" y="627"/>
                    <a:pt x="757" y="626"/>
                  </a:cubicBezTo>
                  <a:cubicBezTo>
                    <a:pt x="757" y="625"/>
                    <a:pt x="757" y="625"/>
                    <a:pt x="757" y="625"/>
                  </a:cubicBezTo>
                  <a:cubicBezTo>
                    <a:pt x="756" y="626"/>
                    <a:pt x="755" y="627"/>
                    <a:pt x="753" y="627"/>
                  </a:cubicBezTo>
                  <a:cubicBezTo>
                    <a:pt x="750" y="630"/>
                    <a:pt x="747" y="632"/>
                    <a:pt x="743" y="634"/>
                  </a:cubicBezTo>
                  <a:cubicBezTo>
                    <a:pt x="742" y="633"/>
                    <a:pt x="742" y="633"/>
                    <a:pt x="741" y="633"/>
                  </a:cubicBezTo>
                  <a:cubicBezTo>
                    <a:pt x="740" y="633"/>
                    <a:pt x="740" y="633"/>
                    <a:pt x="740" y="633"/>
                  </a:cubicBezTo>
                  <a:cubicBezTo>
                    <a:pt x="740" y="632"/>
                    <a:pt x="741" y="631"/>
                    <a:pt x="741" y="630"/>
                  </a:cubicBezTo>
                  <a:cubicBezTo>
                    <a:pt x="741" y="629"/>
                    <a:pt x="740" y="628"/>
                    <a:pt x="740" y="627"/>
                  </a:cubicBezTo>
                  <a:cubicBezTo>
                    <a:pt x="743" y="626"/>
                    <a:pt x="746" y="625"/>
                    <a:pt x="749" y="624"/>
                  </a:cubicBezTo>
                  <a:cubicBezTo>
                    <a:pt x="752" y="623"/>
                    <a:pt x="754" y="622"/>
                    <a:pt x="757" y="621"/>
                  </a:cubicBezTo>
                  <a:cubicBezTo>
                    <a:pt x="757" y="620"/>
                    <a:pt x="757" y="620"/>
                    <a:pt x="757" y="620"/>
                  </a:cubicBezTo>
                  <a:cubicBezTo>
                    <a:pt x="753" y="621"/>
                    <a:pt x="750" y="623"/>
                    <a:pt x="746" y="624"/>
                  </a:cubicBezTo>
                  <a:cubicBezTo>
                    <a:pt x="744" y="625"/>
                    <a:pt x="742" y="626"/>
                    <a:pt x="740" y="627"/>
                  </a:cubicBezTo>
                  <a:cubicBezTo>
                    <a:pt x="740" y="626"/>
                    <a:pt x="739" y="625"/>
                    <a:pt x="739" y="625"/>
                  </a:cubicBezTo>
                  <a:cubicBezTo>
                    <a:pt x="739" y="625"/>
                    <a:pt x="739" y="624"/>
                    <a:pt x="740" y="624"/>
                  </a:cubicBezTo>
                  <a:cubicBezTo>
                    <a:pt x="742" y="622"/>
                    <a:pt x="745" y="620"/>
                    <a:pt x="747" y="618"/>
                  </a:cubicBezTo>
                  <a:cubicBezTo>
                    <a:pt x="750" y="616"/>
                    <a:pt x="752" y="614"/>
                    <a:pt x="755" y="612"/>
                  </a:cubicBezTo>
                  <a:cubicBezTo>
                    <a:pt x="756" y="611"/>
                    <a:pt x="756" y="610"/>
                    <a:pt x="757" y="610"/>
                  </a:cubicBezTo>
                  <a:cubicBezTo>
                    <a:pt x="757" y="609"/>
                    <a:pt x="757" y="609"/>
                    <a:pt x="757" y="609"/>
                  </a:cubicBezTo>
                  <a:cubicBezTo>
                    <a:pt x="757" y="609"/>
                    <a:pt x="756" y="610"/>
                    <a:pt x="755" y="610"/>
                  </a:cubicBezTo>
                  <a:cubicBezTo>
                    <a:pt x="753" y="613"/>
                    <a:pt x="750" y="615"/>
                    <a:pt x="747" y="617"/>
                  </a:cubicBezTo>
                  <a:cubicBezTo>
                    <a:pt x="745" y="619"/>
                    <a:pt x="743" y="621"/>
                    <a:pt x="740" y="622"/>
                  </a:cubicBezTo>
                  <a:cubicBezTo>
                    <a:pt x="740" y="623"/>
                    <a:pt x="739" y="624"/>
                    <a:pt x="738" y="624"/>
                  </a:cubicBezTo>
                  <a:cubicBezTo>
                    <a:pt x="737" y="623"/>
                    <a:pt x="737" y="623"/>
                    <a:pt x="737" y="623"/>
                  </a:cubicBezTo>
                  <a:cubicBezTo>
                    <a:pt x="739" y="622"/>
                    <a:pt x="740" y="620"/>
                    <a:pt x="742" y="618"/>
                  </a:cubicBezTo>
                  <a:cubicBezTo>
                    <a:pt x="744" y="615"/>
                    <a:pt x="747" y="612"/>
                    <a:pt x="749" y="608"/>
                  </a:cubicBezTo>
                  <a:cubicBezTo>
                    <a:pt x="752" y="605"/>
                    <a:pt x="755" y="602"/>
                    <a:pt x="757" y="598"/>
                  </a:cubicBezTo>
                  <a:cubicBezTo>
                    <a:pt x="757" y="597"/>
                    <a:pt x="757" y="597"/>
                    <a:pt x="757" y="597"/>
                  </a:cubicBezTo>
                  <a:cubicBezTo>
                    <a:pt x="755" y="600"/>
                    <a:pt x="753" y="603"/>
                    <a:pt x="751" y="605"/>
                  </a:cubicBezTo>
                  <a:cubicBezTo>
                    <a:pt x="750" y="607"/>
                    <a:pt x="749" y="608"/>
                    <a:pt x="748" y="609"/>
                  </a:cubicBezTo>
                  <a:cubicBezTo>
                    <a:pt x="744" y="614"/>
                    <a:pt x="741" y="618"/>
                    <a:pt x="737" y="623"/>
                  </a:cubicBezTo>
                  <a:cubicBezTo>
                    <a:pt x="737" y="623"/>
                    <a:pt x="737" y="623"/>
                    <a:pt x="737" y="623"/>
                  </a:cubicBezTo>
                  <a:cubicBezTo>
                    <a:pt x="735" y="622"/>
                    <a:pt x="733" y="621"/>
                    <a:pt x="731" y="621"/>
                  </a:cubicBezTo>
                  <a:cubicBezTo>
                    <a:pt x="727" y="621"/>
                    <a:pt x="724" y="623"/>
                    <a:pt x="722" y="627"/>
                  </a:cubicBezTo>
                  <a:cubicBezTo>
                    <a:pt x="720" y="626"/>
                    <a:pt x="718" y="626"/>
                    <a:pt x="716" y="625"/>
                  </a:cubicBezTo>
                  <a:cubicBezTo>
                    <a:pt x="716" y="625"/>
                    <a:pt x="715" y="625"/>
                    <a:pt x="714" y="624"/>
                  </a:cubicBezTo>
                  <a:cubicBezTo>
                    <a:pt x="710" y="623"/>
                    <a:pt x="706" y="622"/>
                    <a:pt x="702" y="620"/>
                  </a:cubicBezTo>
                  <a:cubicBezTo>
                    <a:pt x="700" y="619"/>
                    <a:pt x="699" y="619"/>
                    <a:pt x="698" y="618"/>
                  </a:cubicBezTo>
                  <a:cubicBezTo>
                    <a:pt x="694" y="617"/>
                    <a:pt x="690" y="615"/>
                    <a:pt x="687" y="614"/>
                  </a:cubicBezTo>
                  <a:cubicBezTo>
                    <a:pt x="685" y="613"/>
                    <a:pt x="683" y="612"/>
                    <a:pt x="682" y="611"/>
                  </a:cubicBezTo>
                  <a:cubicBezTo>
                    <a:pt x="678" y="610"/>
                    <a:pt x="675" y="608"/>
                    <a:pt x="672" y="607"/>
                  </a:cubicBezTo>
                  <a:cubicBezTo>
                    <a:pt x="666" y="604"/>
                    <a:pt x="661" y="601"/>
                    <a:pt x="656" y="599"/>
                  </a:cubicBezTo>
                  <a:cubicBezTo>
                    <a:pt x="656" y="598"/>
                    <a:pt x="656" y="598"/>
                    <a:pt x="656" y="598"/>
                  </a:cubicBezTo>
                  <a:cubicBezTo>
                    <a:pt x="651" y="596"/>
                    <a:pt x="646" y="593"/>
                    <a:pt x="641" y="590"/>
                  </a:cubicBezTo>
                  <a:cubicBezTo>
                    <a:pt x="640" y="589"/>
                    <a:pt x="638" y="588"/>
                    <a:pt x="637" y="587"/>
                  </a:cubicBezTo>
                  <a:cubicBezTo>
                    <a:pt x="633" y="585"/>
                    <a:pt x="629" y="583"/>
                    <a:pt x="625" y="580"/>
                  </a:cubicBezTo>
                  <a:cubicBezTo>
                    <a:pt x="624" y="579"/>
                    <a:pt x="623" y="578"/>
                    <a:pt x="621" y="577"/>
                  </a:cubicBezTo>
                  <a:cubicBezTo>
                    <a:pt x="621" y="577"/>
                    <a:pt x="620" y="576"/>
                    <a:pt x="619" y="576"/>
                  </a:cubicBezTo>
                  <a:cubicBezTo>
                    <a:pt x="620" y="576"/>
                    <a:pt x="621" y="576"/>
                    <a:pt x="622" y="576"/>
                  </a:cubicBezTo>
                  <a:cubicBezTo>
                    <a:pt x="627" y="575"/>
                    <a:pt x="632" y="575"/>
                    <a:pt x="636" y="574"/>
                  </a:cubicBezTo>
                  <a:cubicBezTo>
                    <a:pt x="640" y="574"/>
                    <a:pt x="644" y="574"/>
                    <a:pt x="648" y="573"/>
                  </a:cubicBezTo>
                  <a:cubicBezTo>
                    <a:pt x="652" y="573"/>
                    <a:pt x="656" y="573"/>
                    <a:pt x="661" y="572"/>
                  </a:cubicBezTo>
                  <a:cubicBezTo>
                    <a:pt x="665" y="572"/>
                    <a:pt x="668" y="571"/>
                    <a:pt x="672" y="571"/>
                  </a:cubicBezTo>
                  <a:cubicBezTo>
                    <a:pt x="676" y="570"/>
                    <a:pt x="681" y="570"/>
                    <a:pt x="685" y="569"/>
                  </a:cubicBezTo>
                  <a:cubicBezTo>
                    <a:pt x="689" y="569"/>
                    <a:pt x="693" y="568"/>
                    <a:pt x="696" y="568"/>
                  </a:cubicBezTo>
                  <a:cubicBezTo>
                    <a:pt x="701" y="567"/>
                    <a:pt x="705" y="566"/>
                    <a:pt x="709" y="566"/>
                  </a:cubicBezTo>
                  <a:cubicBezTo>
                    <a:pt x="713" y="565"/>
                    <a:pt x="717" y="565"/>
                    <a:pt x="720" y="564"/>
                  </a:cubicBezTo>
                  <a:cubicBezTo>
                    <a:pt x="725" y="563"/>
                    <a:pt x="729" y="563"/>
                    <a:pt x="733" y="562"/>
                  </a:cubicBezTo>
                  <a:cubicBezTo>
                    <a:pt x="737" y="561"/>
                    <a:pt x="740" y="560"/>
                    <a:pt x="744" y="560"/>
                  </a:cubicBezTo>
                  <a:cubicBezTo>
                    <a:pt x="748" y="559"/>
                    <a:pt x="752" y="558"/>
                    <a:pt x="757" y="557"/>
                  </a:cubicBezTo>
                  <a:cubicBezTo>
                    <a:pt x="757" y="557"/>
                    <a:pt x="757" y="557"/>
                    <a:pt x="757" y="557"/>
                  </a:cubicBezTo>
                  <a:cubicBezTo>
                    <a:pt x="757" y="556"/>
                    <a:pt x="757" y="556"/>
                    <a:pt x="757" y="556"/>
                  </a:cubicBezTo>
                  <a:cubicBezTo>
                    <a:pt x="712" y="565"/>
                    <a:pt x="666" y="572"/>
                    <a:pt x="618" y="575"/>
                  </a:cubicBezTo>
                  <a:cubicBezTo>
                    <a:pt x="615" y="573"/>
                    <a:pt x="612" y="571"/>
                    <a:pt x="610" y="569"/>
                  </a:cubicBezTo>
                  <a:cubicBezTo>
                    <a:pt x="608" y="568"/>
                    <a:pt x="607" y="567"/>
                    <a:pt x="606" y="566"/>
                  </a:cubicBezTo>
                  <a:cubicBezTo>
                    <a:pt x="602" y="564"/>
                    <a:pt x="598" y="561"/>
                    <a:pt x="594" y="558"/>
                  </a:cubicBezTo>
                  <a:cubicBezTo>
                    <a:pt x="592" y="557"/>
                    <a:pt x="591" y="555"/>
                    <a:pt x="589" y="554"/>
                  </a:cubicBezTo>
                  <a:cubicBezTo>
                    <a:pt x="585" y="551"/>
                    <a:pt x="582" y="548"/>
                    <a:pt x="578" y="545"/>
                  </a:cubicBezTo>
                  <a:cubicBezTo>
                    <a:pt x="576" y="544"/>
                    <a:pt x="574" y="543"/>
                    <a:pt x="573" y="541"/>
                  </a:cubicBezTo>
                  <a:cubicBezTo>
                    <a:pt x="569" y="538"/>
                    <a:pt x="565" y="535"/>
                    <a:pt x="561" y="532"/>
                  </a:cubicBezTo>
                  <a:cubicBezTo>
                    <a:pt x="560" y="531"/>
                    <a:pt x="558" y="529"/>
                    <a:pt x="556" y="527"/>
                  </a:cubicBezTo>
                  <a:cubicBezTo>
                    <a:pt x="552" y="524"/>
                    <a:pt x="549" y="521"/>
                    <a:pt x="545" y="518"/>
                  </a:cubicBezTo>
                  <a:cubicBezTo>
                    <a:pt x="543" y="516"/>
                    <a:pt x="542" y="515"/>
                    <a:pt x="540" y="513"/>
                  </a:cubicBezTo>
                  <a:cubicBezTo>
                    <a:pt x="547" y="511"/>
                    <a:pt x="554" y="508"/>
                    <a:pt x="562" y="505"/>
                  </a:cubicBezTo>
                  <a:cubicBezTo>
                    <a:pt x="564" y="505"/>
                    <a:pt x="566" y="504"/>
                    <a:pt x="568" y="503"/>
                  </a:cubicBezTo>
                  <a:moveTo>
                    <a:pt x="337" y="251"/>
                  </a:moveTo>
                  <a:cubicBezTo>
                    <a:pt x="337" y="251"/>
                    <a:pt x="337" y="251"/>
                    <a:pt x="337" y="251"/>
                  </a:cubicBezTo>
                  <a:cubicBezTo>
                    <a:pt x="341" y="259"/>
                    <a:pt x="346" y="266"/>
                    <a:pt x="351" y="274"/>
                  </a:cubicBezTo>
                  <a:cubicBezTo>
                    <a:pt x="351" y="274"/>
                    <a:pt x="351" y="274"/>
                    <a:pt x="351" y="274"/>
                  </a:cubicBezTo>
                  <a:cubicBezTo>
                    <a:pt x="357" y="283"/>
                    <a:pt x="363" y="292"/>
                    <a:pt x="369" y="301"/>
                  </a:cubicBezTo>
                  <a:cubicBezTo>
                    <a:pt x="369" y="302"/>
                    <a:pt x="370" y="302"/>
                    <a:pt x="370" y="303"/>
                  </a:cubicBezTo>
                  <a:cubicBezTo>
                    <a:pt x="375" y="311"/>
                    <a:pt x="381" y="319"/>
                    <a:pt x="386" y="327"/>
                  </a:cubicBezTo>
                  <a:cubicBezTo>
                    <a:pt x="388" y="329"/>
                    <a:pt x="389" y="331"/>
                    <a:pt x="391" y="333"/>
                  </a:cubicBezTo>
                  <a:cubicBezTo>
                    <a:pt x="393" y="337"/>
                    <a:pt x="396" y="341"/>
                    <a:pt x="399" y="345"/>
                  </a:cubicBezTo>
                  <a:cubicBezTo>
                    <a:pt x="350" y="351"/>
                    <a:pt x="301" y="354"/>
                    <a:pt x="252" y="355"/>
                  </a:cubicBezTo>
                  <a:cubicBezTo>
                    <a:pt x="252" y="356"/>
                    <a:pt x="252" y="356"/>
                    <a:pt x="252" y="356"/>
                  </a:cubicBezTo>
                  <a:cubicBezTo>
                    <a:pt x="301" y="355"/>
                    <a:pt x="350" y="351"/>
                    <a:pt x="399" y="346"/>
                  </a:cubicBezTo>
                  <a:cubicBezTo>
                    <a:pt x="401" y="348"/>
                    <a:pt x="402" y="351"/>
                    <a:pt x="404" y="353"/>
                  </a:cubicBezTo>
                  <a:cubicBezTo>
                    <a:pt x="406" y="355"/>
                    <a:pt x="407" y="357"/>
                    <a:pt x="409" y="360"/>
                  </a:cubicBezTo>
                  <a:cubicBezTo>
                    <a:pt x="411" y="363"/>
                    <a:pt x="414" y="367"/>
                    <a:pt x="416" y="370"/>
                  </a:cubicBezTo>
                  <a:cubicBezTo>
                    <a:pt x="389" y="372"/>
                    <a:pt x="362" y="372"/>
                    <a:pt x="334" y="372"/>
                  </a:cubicBezTo>
                  <a:cubicBezTo>
                    <a:pt x="322" y="372"/>
                    <a:pt x="309" y="372"/>
                    <a:pt x="296" y="372"/>
                  </a:cubicBezTo>
                  <a:cubicBezTo>
                    <a:pt x="292" y="372"/>
                    <a:pt x="288" y="372"/>
                    <a:pt x="284" y="372"/>
                  </a:cubicBezTo>
                  <a:cubicBezTo>
                    <a:pt x="275" y="371"/>
                    <a:pt x="267" y="371"/>
                    <a:pt x="259" y="371"/>
                  </a:cubicBezTo>
                  <a:cubicBezTo>
                    <a:pt x="257" y="371"/>
                    <a:pt x="255" y="371"/>
                    <a:pt x="252" y="371"/>
                  </a:cubicBezTo>
                  <a:cubicBezTo>
                    <a:pt x="252" y="371"/>
                    <a:pt x="252" y="371"/>
                    <a:pt x="252" y="371"/>
                  </a:cubicBezTo>
                  <a:cubicBezTo>
                    <a:pt x="254" y="371"/>
                    <a:pt x="256" y="372"/>
                    <a:pt x="257" y="372"/>
                  </a:cubicBezTo>
                  <a:cubicBezTo>
                    <a:pt x="266" y="372"/>
                    <a:pt x="274" y="372"/>
                    <a:pt x="282" y="372"/>
                  </a:cubicBezTo>
                  <a:cubicBezTo>
                    <a:pt x="287" y="373"/>
                    <a:pt x="291" y="373"/>
                    <a:pt x="296" y="373"/>
                  </a:cubicBezTo>
                  <a:cubicBezTo>
                    <a:pt x="309" y="373"/>
                    <a:pt x="321" y="373"/>
                    <a:pt x="334" y="373"/>
                  </a:cubicBezTo>
                  <a:cubicBezTo>
                    <a:pt x="362" y="373"/>
                    <a:pt x="389" y="372"/>
                    <a:pt x="417" y="371"/>
                  </a:cubicBezTo>
                  <a:cubicBezTo>
                    <a:pt x="418" y="374"/>
                    <a:pt x="420" y="376"/>
                    <a:pt x="422" y="379"/>
                  </a:cubicBezTo>
                  <a:cubicBezTo>
                    <a:pt x="424" y="382"/>
                    <a:pt x="427" y="385"/>
                    <a:pt x="429" y="388"/>
                  </a:cubicBezTo>
                  <a:cubicBezTo>
                    <a:pt x="433" y="393"/>
                    <a:pt x="436" y="398"/>
                    <a:pt x="440" y="403"/>
                  </a:cubicBezTo>
                  <a:cubicBezTo>
                    <a:pt x="443" y="408"/>
                    <a:pt x="446" y="412"/>
                    <a:pt x="450" y="417"/>
                  </a:cubicBezTo>
                  <a:cubicBezTo>
                    <a:pt x="453" y="421"/>
                    <a:pt x="455" y="424"/>
                    <a:pt x="458" y="428"/>
                  </a:cubicBezTo>
                  <a:cubicBezTo>
                    <a:pt x="462" y="433"/>
                    <a:pt x="466" y="438"/>
                    <a:pt x="470" y="444"/>
                  </a:cubicBezTo>
                  <a:cubicBezTo>
                    <a:pt x="471" y="444"/>
                    <a:pt x="471" y="444"/>
                    <a:pt x="471" y="444"/>
                  </a:cubicBezTo>
                  <a:cubicBezTo>
                    <a:pt x="469" y="446"/>
                    <a:pt x="467" y="449"/>
                    <a:pt x="467" y="452"/>
                  </a:cubicBezTo>
                  <a:cubicBezTo>
                    <a:pt x="467" y="453"/>
                    <a:pt x="468" y="454"/>
                    <a:pt x="468" y="456"/>
                  </a:cubicBezTo>
                  <a:cubicBezTo>
                    <a:pt x="463" y="459"/>
                    <a:pt x="458" y="461"/>
                    <a:pt x="453" y="464"/>
                  </a:cubicBezTo>
                  <a:cubicBezTo>
                    <a:pt x="451" y="465"/>
                    <a:pt x="449" y="466"/>
                    <a:pt x="447" y="467"/>
                  </a:cubicBezTo>
                  <a:cubicBezTo>
                    <a:pt x="442" y="470"/>
                    <a:pt x="436" y="473"/>
                    <a:pt x="430" y="476"/>
                  </a:cubicBezTo>
                  <a:cubicBezTo>
                    <a:pt x="428" y="477"/>
                    <a:pt x="425" y="479"/>
                    <a:pt x="423" y="480"/>
                  </a:cubicBezTo>
                  <a:cubicBezTo>
                    <a:pt x="418" y="482"/>
                    <a:pt x="413" y="485"/>
                    <a:pt x="408" y="487"/>
                  </a:cubicBezTo>
                  <a:cubicBezTo>
                    <a:pt x="405" y="489"/>
                    <a:pt x="402" y="490"/>
                    <a:pt x="400" y="491"/>
                  </a:cubicBezTo>
                  <a:cubicBezTo>
                    <a:pt x="395" y="493"/>
                    <a:pt x="390" y="496"/>
                    <a:pt x="385" y="498"/>
                  </a:cubicBezTo>
                  <a:cubicBezTo>
                    <a:pt x="382" y="499"/>
                    <a:pt x="379" y="500"/>
                    <a:pt x="377" y="502"/>
                  </a:cubicBezTo>
                  <a:cubicBezTo>
                    <a:pt x="375" y="502"/>
                    <a:pt x="374" y="503"/>
                    <a:pt x="373" y="503"/>
                  </a:cubicBezTo>
                  <a:cubicBezTo>
                    <a:pt x="375" y="503"/>
                    <a:pt x="375" y="503"/>
                    <a:pt x="375" y="503"/>
                  </a:cubicBezTo>
                  <a:cubicBezTo>
                    <a:pt x="378" y="502"/>
                    <a:pt x="382" y="500"/>
                    <a:pt x="385" y="499"/>
                  </a:cubicBezTo>
                  <a:cubicBezTo>
                    <a:pt x="388" y="497"/>
                    <a:pt x="391" y="496"/>
                    <a:pt x="395" y="494"/>
                  </a:cubicBezTo>
                  <a:cubicBezTo>
                    <a:pt x="399" y="492"/>
                    <a:pt x="403" y="490"/>
                    <a:pt x="407" y="488"/>
                  </a:cubicBezTo>
                  <a:cubicBezTo>
                    <a:pt x="411" y="487"/>
                    <a:pt x="414" y="485"/>
                    <a:pt x="417" y="483"/>
                  </a:cubicBezTo>
                  <a:cubicBezTo>
                    <a:pt x="422" y="481"/>
                    <a:pt x="426" y="479"/>
                    <a:pt x="430" y="477"/>
                  </a:cubicBezTo>
                  <a:cubicBezTo>
                    <a:pt x="434" y="475"/>
                    <a:pt x="437" y="473"/>
                    <a:pt x="440" y="472"/>
                  </a:cubicBezTo>
                  <a:cubicBezTo>
                    <a:pt x="445" y="469"/>
                    <a:pt x="449" y="467"/>
                    <a:pt x="453" y="465"/>
                  </a:cubicBezTo>
                  <a:cubicBezTo>
                    <a:pt x="456" y="463"/>
                    <a:pt x="460" y="461"/>
                    <a:pt x="463" y="460"/>
                  </a:cubicBezTo>
                  <a:cubicBezTo>
                    <a:pt x="465" y="458"/>
                    <a:pt x="467" y="457"/>
                    <a:pt x="469" y="456"/>
                  </a:cubicBezTo>
                  <a:cubicBezTo>
                    <a:pt x="469" y="457"/>
                    <a:pt x="470" y="458"/>
                    <a:pt x="470" y="458"/>
                  </a:cubicBezTo>
                  <a:cubicBezTo>
                    <a:pt x="470" y="459"/>
                    <a:pt x="470" y="459"/>
                    <a:pt x="469" y="460"/>
                  </a:cubicBezTo>
                  <a:cubicBezTo>
                    <a:pt x="467" y="463"/>
                    <a:pt x="464" y="466"/>
                    <a:pt x="462" y="469"/>
                  </a:cubicBezTo>
                  <a:cubicBezTo>
                    <a:pt x="459" y="471"/>
                    <a:pt x="457" y="474"/>
                    <a:pt x="455" y="476"/>
                  </a:cubicBezTo>
                  <a:cubicBezTo>
                    <a:pt x="453" y="479"/>
                    <a:pt x="450" y="482"/>
                    <a:pt x="447" y="485"/>
                  </a:cubicBezTo>
                  <a:cubicBezTo>
                    <a:pt x="445" y="487"/>
                    <a:pt x="443" y="490"/>
                    <a:pt x="441" y="492"/>
                  </a:cubicBezTo>
                  <a:cubicBezTo>
                    <a:pt x="438" y="495"/>
                    <a:pt x="436" y="498"/>
                    <a:pt x="433" y="501"/>
                  </a:cubicBezTo>
                  <a:cubicBezTo>
                    <a:pt x="432" y="501"/>
                    <a:pt x="432" y="502"/>
                    <a:pt x="431" y="503"/>
                  </a:cubicBezTo>
                  <a:cubicBezTo>
                    <a:pt x="432" y="503"/>
                    <a:pt x="432" y="503"/>
                    <a:pt x="432" y="503"/>
                  </a:cubicBezTo>
                  <a:cubicBezTo>
                    <a:pt x="433" y="502"/>
                    <a:pt x="433" y="502"/>
                    <a:pt x="434" y="501"/>
                  </a:cubicBezTo>
                  <a:cubicBezTo>
                    <a:pt x="436" y="499"/>
                    <a:pt x="438" y="496"/>
                    <a:pt x="440" y="494"/>
                  </a:cubicBezTo>
                  <a:cubicBezTo>
                    <a:pt x="443" y="491"/>
                    <a:pt x="446" y="488"/>
                    <a:pt x="448" y="485"/>
                  </a:cubicBezTo>
                  <a:cubicBezTo>
                    <a:pt x="450" y="483"/>
                    <a:pt x="452" y="481"/>
                    <a:pt x="454" y="479"/>
                  </a:cubicBezTo>
                  <a:cubicBezTo>
                    <a:pt x="457" y="476"/>
                    <a:pt x="460" y="472"/>
                    <a:pt x="462" y="469"/>
                  </a:cubicBezTo>
                  <a:cubicBezTo>
                    <a:pt x="464" y="467"/>
                    <a:pt x="466" y="465"/>
                    <a:pt x="468" y="463"/>
                  </a:cubicBezTo>
                  <a:cubicBezTo>
                    <a:pt x="469" y="462"/>
                    <a:pt x="470" y="460"/>
                    <a:pt x="471" y="459"/>
                  </a:cubicBezTo>
                  <a:cubicBezTo>
                    <a:pt x="472" y="460"/>
                    <a:pt x="473" y="460"/>
                    <a:pt x="474" y="460"/>
                  </a:cubicBezTo>
                  <a:cubicBezTo>
                    <a:pt x="473" y="463"/>
                    <a:pt x="472" y="465"/>
                    <a:pt x="471" y="467"/>
                  </a:cubicBezTo>
                  <a:cubicBezTo>
                    <a:pt x="470" y="472"/>
                    <a:pt x="469" y="477"/>
                    <a:pt x="467" y="481"/>
                  </a:cubicBezTo>
                  <a:cubicBezTo>
                    <a:pt x="465" y="486"/>
                    <a:pt x="464" y="491"/>
                    <a:pt x="462" y="496"/>
                  </a:cubicBezTo>
                  <a:cubicBezTo>
                    <a:pt x="461" y="498"/>
                    <a:pt x="461" y="501"/>
                    <a:pt x="460" y="503"/>
                  </a:cubicBezTo>
                  <a:cubicBezTo>
                    <a:pt x="461" y="503"/>
                    <a:pt x="461" y="503"/>
                    <a:pt x="461" y="503"/>
                  </a:cubicBezTo>
                  <a:cubicBezTo>
                    <a:pt x="463" y="496"/>
                    <a:pt x="466" y="488"/>
                    <a:pt x="468" y="481"/>
                  </a:cubicBezTo>
                  <a:cubicBezTo>
                    <a:pt x="469" y="479"/>
                    <a:pt x="469" y="478"/>
                    <a:pt x="470" y="476"/>
                  </a:cubicBezTo>
                  <a:cubicBezTo>
                    <a:pt x="471" y="471"/>
                    <a:pt x="473" y="466"/>
                    <a:pt x="474" y="461"/>
                  </a:cubicBezTo>
                  <a:cubicBezTo>
                    <a:pt x="475" y="461"/>
                    <a:pt x="476" y="461"/>
                    <a:pt x="477" y="461"/>
                  </a:cubicBezTo>
                  <a:cubicBezTo>
                    <a:pt x="479" y="461"/>
                    <a:pt x="481" y="460"/>
                    <a:pt x="483" y="459"/>
                  </a:cubicBezTo>
                  <a:cubicBezTo>
                    <a:pt x="485" y="461"/>
                    <a:pt x="487" y="463"/>
                    <a:pt x="489" y="465"/>
                  </a:cubicBezTo>
                  <a:cubicBezTo>
                    <a:pt x="491" y="467"/>
                    <a:pt x="492" y="468"/>
                    <a:pt x="494" y="470"/>
                  </a:cubicBezTo>
                  <a:cubicBezTo>
                    <a:pt x="498" y="474"/>
                    <a:pt x="501" y="478"/>
                    <a:pt x="505" y="481"/>
                  </a:cubicBezTo>
                  <a:cubicBezTo>
                    <a:pt x="505" y="480"/>
                    <a:pt x="505" y="480"/>
                    <a:pt x="505" y="480"/>
                  </a:cubicBezTo>
                  <a:cubicBezTo>
                    <a:pt x="505" y="480"/>
                    <a:pt x="505" y="480"/>
                    <a:pt x="505" y="480"/>
                  </a:cubicBezTo>
                  <a:cubicBezTo>
                    <a:pt x="501" y="477"/>
                    <a:pt x="498" y="473"/>
                    <a:pt x="495" y="470"/>
                  </a:cubicBezTo>
                  <a:cubicBezTo>
                    <a:pt x="492" y="467"/>
                    <a:pt x="490" y="465"/>
                    <a:pt x="488" y="463"/>
                  </a:cubicBezTo>
                  <a:cubicBezTo>
                    <a:pt x="486" y="461"/>
                    <a:pt x="485" y="460"/>
                    <a:pt x="484" y="458"/>
                  </a:cubicBezTo>
                  <a:cubicBezTo>
                    <a:pt x="485" y="457"/>
                    <a:pt x="486" y="455"/>
                    <a:pt x="486" y="452"/>
                  </a:cubicBezTo>
                  <a:cubicBezTo>
                    <a:pt x="492" y="453"/>
                    <a:pt x="499" y="453"/>
                    <a:pt x="505" y="453"/>
                  </a:cubicBezTo>
                  <a:cubicBezTo>
                    <a:pt x="505" y="452"/>
                    <a:pt x="505" y="452"/>
                    <a:pt x="505" y="452"/>
                  </a:cubicBezTo>
                  <a:cubicBezTo>
                    <a:pt x="502" y="452"/>
                    <a:pt x="498" y="452"/>
                    <a:pt x="494" y="452"/>
                  </a:cubicBezTo>
                  <a:cubicBezTo>
                    <a:pt x="491" y="452"/>
                    <a:pt x="489" y="452"/>
                    <a:pt x="486" y="452"/>
                  </a:cubicBezTo>
                  <a:cubicBezTo>
                    <a:pt x="486" y="448"/>
                    <a:pt x="484" y="445"/>
                    <a:pt x="481" y="444"/>
                  </a:cubicBezTo>
                  <a:cubicBezTo>
                    <a:pt x="482" y="443"/>
                    <a:pt x="482" y="442"/>
                    <a:pt x="483" y="441"/>
                  </a:cubicBezTo>
                  <a:cubicBezTo>
                    <a:pt x="485" y="437"/>
                    <a:pt x="487" y="433"/>
                    <a:pt x="490" y="428"/>
                  </a:cubicBezTo>
                  <a:cubicBezTo>
                    <a:pt x="492" y="425"/>
                    <a:pt x="493" y="421"/>
                    <a:pt x="495" y="418"/>
                  </a:cubicBezTo>
                  <a:cubicBezTo>
                    <a:pt x="498" y="413"/>
                    <a:pt x="500" y="409"/>
                    <a:pt x="502" y="404"/>
                  </a:cubicBezTo>
                  <a:cubicBezTo>
                    <a:pt x="503" y="402"/>
                    <a:pt x="504" y="400"/>
                    <a:pt x="505" y="398"/>
                  </a:cubicBezTo>
                  <a:cubicBezTo>
                    <a:pt x="505" y="396"/>
                    <a:pt x="505" y="396"/>
                    <a:pt x="505" y="396"/>
                  </a:cubicBezTo>
                  <a:cubicBezTo>
                    <a:pt x="504" y="399"/>
                    <a:pt x="503" y="401"/>
                    <a:pt x="502" y="404"/>
                  </a:cubicBezTo>
                  <a:cubicBezTo>
                    <a:pt x="499" y="409"/>
                    <a:pt x="496" y="414"/>
                    <a:pt x="493" y="419"/>
                  </a:cubicBezTo>
                  <a:cubicBezTo>
                    <a:pt x="492" y="422"/>
                    <a:pt x="491" y="425"/>
                    <a:pt x="489" y="428"/>
                  </a:cubicBezTo>
                  <a:cubicBezTo>
                    <a:pt x="486" y="433"/>
                    <a:pt x="484" y="438"/>
                    <a:pt x="481" y="443"/>
                  </a:cubicBezTo>
                  <a:cubicBezTo>
                    <a:pt x="481" y="443"/>
                    <a:pt x="481" y="443"/>
                    <a:pt x="481" y="443"/>
                  </a:cubicBezTo>
                  <a:cubicBezTo>
                    <a:pt x="480" y="443"/>
                    <a:pt x="478" y="442"/>
                    <a:pt x="477" y="442"/>
                  </a:cubicBezTo>
                  <a:cubicBezTo>
                    <a:pt x="475" y="442"/>
                    <a:pt x="473" y="443"/>
                    <a:pt x="471" y="444"/>
                  </a:cubicBezTo>
                  <a:cubicBezTo>
                    <a:pt x="468" y="440"/>
                    <a:pt x="465" y="436"/>
                    <a:pt x="462" y="431"/>
                  </a:cubicBezTo>
                  <a:cubicBezTo>
                    <a:pt x="461" y="430"/>
                    <a:pt x="460" y="429"/>
                    <a:pt x="459" y="427"/>
                  </a:cubicBezTo>
                  <a:cubicBezTo>
                    <a:pt x="455" y="422"/>
                    <a:pt x="450" y="416"/>
                    <a:pt x="446" y="411"/>
                  </a:cubicBezTo>
                  <a:cubicBezTo>
                    <a:pt x="444" y="408"/>
                    <a:pt x="442" y="406"/>
                    <a:pt x="440" y="403"/>
                  </a:cubicBezTo>
                  <a:cubicBezTo>
                    <a:pt x="437" y="398"/>
                    <a:pt x="434" y="394"/>
                    <a:pt x="431" y="389"/>
                  </a:cubicBezTo>
                  <a:cubicBezTo>
                    <a:pt x="428" y="386"/>
                    <a:pt x="425" y="382"/>
                    <a:pt x="422" y="378"/>
                  </a:cubicBezTo>
                  <a:cubicBezTo>
                    <a:pt x="421" y="376"/>
                    <a:pt x="419" y="373"/>
                    <a:pt x="418" y="371"/>
                  </a:cubicBezTo>
                  <a:cubicBezTo>
                    <a:pt x="447" y="370"/>
                    <a:pt x="476" y="368"/>
                    <a:pt x="505" y="365"/>
                  </a:cubicBezTo>
                  <a:cubicBezTo>
                    <a:pt x="505" y="364"/>
                    <a:pt x="505" y="364"/>
                    <a:pt x="505" y="364"/>
                  </a:cubicBezTo>
                  <a:cubicBezTo>
                    <a:pt x="476" y="367"/>
                    <a:pt x="447" y="369"/>
                    <a:pt x="417" y="370"/>
                  </a:cubicBezTo>
                  <a:cubicBezTo>
                    <a:pt x="416" y="369"/>
                    <a:pt x="416" y="369"/>
                    <a:pt x="415" y="368"/>
                  </a:cubicBezTo>
                  <a:cubicBezTo>
                    <a:pt x="412" y="363"/>
                    <a:pt x="408" y="358"/>
                    <a:pt x="405" y="352"/>
                  </a:cubicBezTo>
                  <a:cubicBezTo>
                    <a:pt x="403" y="350"/>
                    <a:pt x="402" y="349"/>
                    <a:pt x="401" y="347"/>
                  </a:cubicBezTo>
                  <a:cubicBezTo>
                    <a:pt x="400" y="346"/>
                    <a:pt x="400" y="346"/>
                    <a:pt x="400" y="346"/>
                  </a:cubicBezTo>
                  <a:cubicBezTo>
                    <a:pt x="435" y="342"/>
                    <a:pt x="470" y="338"/>
                    <a:pt x="505" y="332"/>
                  </a:cubicBezTo>
                  <a:cubicBezTo>
                    <a:pt x="505" y="331"/>
                    <a:pt x="505" y="331"/>
                    <a:pt x="505" y="331"/>
                  </a:cubicBezTo>
                  <a:cubicBezTo>
                    <a:pt x="470" y="337"/>
                    <a:pt x="435" y="341"/>
                    <a:pt x="400" y="345"/>
                  </a:cubicBezTo>
                  <a:cubicBezTo>
                    <a:pt x="395" y="339"/>
                    <a:pt x="391" y="333"/>
                    <a:pt x="387" y="326"/>
                  </a:cubicBezTo>
                  <a:cubicBezTo>
                    <a:pt x="387" y="326"/>
                    <a:pt x="387" y="326"/>
                    <a:pt x="387" y="326"/>
                  </a:cubicBezTo>
                  <a:cubicBezTo>
                    <a:pt x="370" y="302"/>
                    <a:pt x="354" y="276"/>
                    <a:pt x="337" y="251"/>
                  </a:cubicBezTo>
                  <a:moveTo>
                    <a:pt x="125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1"/>
                    <a:pt x="125" y="22"/>
                    <a:pt x="125" y="33"/>
                  </a:cubicBezTo>
                  <a:cubicBezTo>
                    <a:pt x="125" y="36"/>
                    <a:pt x="125" y="39"/>
                    <a:pt x="126" y="42"/>
                  </a:cubicBezTo>
                  <a:cubicBezTo>
                    <a:pt x="126" y="57"/>
                    <a:pt x="126" y="71"/>
                    <a:pt x="127" y="86"/>
                  </a:cubicBezTo>
                  <a:cubicBezTo>
                    <a:pt x="127" y="88"/>
                    <a:pt x="127" y="90"/>
                    <a:pt x="127" y="92"/>
                  </a:cubicBezTo>
                  <a:cubicBezTo>
                    <a:pt x="128" y="123"/>
                    <a:pt x="128" y="154"/>
                    <a:pt x="129" y="184"/>
                  </a:cubicBezTo>
                  <a:cubicBezTo>
                    <a:pt x="129" y="186"/>
                    <a:pt x="129" y="187"/>
                    <a:pt x="129" y="189"/>
                  </a:cubicBezTo>
                  <a:cubicBezTo>
                    <a:pt x="129" y="210"/>
                    <a:pt x="129" y="230"/>
                    <a:pt x="129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30" y="215"/>
                    <a:pt x="130" y="178"/>
                    <a:pt x="129" y="140"/>
                  </a:cubicBezTo>
                  <a:cubicBezTo>
                    <a:pt x="129" y="140"/>
                    <a:pt x="129" y="139"/>
                    <a:pt x="129" y="139"/>
                  </a:cubicBezTo>
                  <a:cubicBezTo>
                    <a:pt x="129" y="123"/>
                    <a:pt x="128" y="107"/>
                    <a:pt x="128" y="92"/>
                  </a:cubicBezTo>
                  <a:cubicBezTo>
                    <a:pt x="128" y="89"/>
                    <a:pt x="128" y="86"/>
                    <a:pt x="128" y="84"/>
                  </a:cubicBezTo>
                  <a:cubicBezTo>
                    <a:pt x="127" y="70"/>
                    <a:pt x="127" y="56"/>
                    <a:pt x="126" y="42"/>
                  </a:cubicBezTo>
                  <a:cubicBezTo>
                    <a:pt x="126" y="37"/>
                    <a:pt x="126" y="32"/>
                    <a:pt x="126" y="28"/>
                  </a:cubicBezTo>
                  <a:cubicBezTo>
                    <a:pt x="126" y="18"/>
                    <a:pt x="125" y="9"/>
                    <a:pt x="125" y="0"/>
                  </a:cubicBezTo>
                  <a:moveTo>
                    <a:pt x="185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188" y="5"/>
                    <a:pt x="191" y="11"/>
                    <a:pt x="195" y="17"/>
                  </a:cubicBezTo>
                  <a:cubicBezTo>
                    <a:pt x="206" y="37"/>
                    <a:pt x="218" y="57"/>
                    <a:pt x="230" y="76"/>
                  </a:cubicBezTo>
                  <a:cubicBezTo>
                    <a:pt x="230" y="77"/>
                    <a:pt x="231" y="78"/>
                    <a:pt x="231" y="79"/>
                  </a:cubicBezTo>
                  <a:cubicBezTo>
                    <a:pt x="238" y="91"/>
                    <a:pt x="245" y="103"/>
                    <a:pt x="252" y="114"/>
                  </a:cubicBezTo>
                  <a:cubicBezTo>
                    <a:pt x="252" y="113"/>
                    <a:pt x="252" y="113"/>
                    <a:pt x="252" y="113"/>
                  </a:cubicBezTo>
                  <a:cubicBezTo>
                    <a:pt x="234" y="81"/>
                    <a:pt x="215" y="49"/>
                    <a:pt x="195" y="17"/>
                  </a:cubicBezTo>
                  <a:cubicBezTo>
                    <a:pt x="192" y="11"/>
                    <a:pt x="189" y="5"/>
                    <a:pt x="185" y="0"/>
                  </a:cubicBezTo>
                  <a:moveTo>
                    <a:pt x="663" y="0"/>
                  </a:moveTo>
                  <a:cubicBezTo>
                    <a:pt x="662" y="0"/>
                    <a:pt x="662" y="0"/>
                    <a:pt x="662" y="0"/>
                  </a:cubicBezTo>
                  <a:cubicBezTo>
                    <a:pt x="662" y="2"/>
                    <a:pt x="661" y="5"/>
                    <a:pt x="660" y="8"/>
                  </a:cubicBezTo>
                  <a:cubicBezTo>
                    <a:pt x="657" y="15"/>
                    <a:pt x="655" y="22"/>
                    <a:pt x="653" y="29"/>
                  </a:cubicBezTo>
                  <a:cubicBezTo>
                    <a:pt x="651" y="34"/>
                    <a:pt x="649" y="40"/>
                    <a:pt x="647" y="45"/>
                  </a:cubicBezTo>
                  <a:cubicBezTo>
                    <a:pt x="645" y="53"/>
                    <a:pt x="642" y="61"/>
                    <a:pt x="639" y="69"/>
                  </a:cubicBezTo>
                  <a:cubicBezTo>
                    <a:pt x="638" y="73"/>
                    <a:pt x="636" y="77"/>
                    <a:pt x="635" y="80"/>
                  </a:cubicBezTo>
                  <a:cubicBezTo>
                    <a:pt x="632" y="89"/>
                    <a:pt x="629" y="97"/>
                    <a:pt x="627" y="105"/>
                  </a:cubicBezTo>
                  <a:cubicBezTo>
                    <a:pt x="625" y="108"/>
                    <a:pt x="624" y="111"/>
                    <a:pt x="623" y="115"/>
                  </a:cubicBezTo>
                  <a:cubicBezTo>
                    <a:pt x="615" y="137"/>
                    <a:pt x="607" y="159"/>
                    <a:pt x="599" y="180"/>
                  </a:cubicBezTo>
                  <a:cubicBezTo>
                    <a:pt x="597" y="185"/>
                    <a:pt x="595" y="190"/>
                    <a:pt x="593" y="194"/>
                  </a:cubicBezTo>
                  <a:cubicBezTo>
                    <a:pt x="591" y="200"/>
                    <a:pt x="589" y="206"/>
                    <a:pt x="587" y="211"/>
                  </a:cubicBezTo>
                  <a:cubicBezTo>
                    <a:pt x="585" y="217"/>
                    <a:pt x="582" y="222"/>
                    <a:pt x="580" y="228"/>
                  </a:cubicBezTo>
                  <a:cubicBezTo>
                    <a:pt x="578" y="232"/>
                    <a:pt x="577" y="237"/>
                    <a:pt x="575" y="242"/>
                  </a:cubicBezTo>
                  <a:cubicBezTo>
                    <a:pt x="573" y="245"/>
                    <a:pt x="572" y="248"/>
                    <a:pt x="571" y="251"/>
                  </a:cubicBezTo>
                  <a:cubicBezTo>
                    <a:pt x="572" y="251"/>
                    <a:pt x="572" y="251"/>
                    <a:pt x="572" y="251"/>
                  </a:cubicBezTo>
                  <a:cubicBezTo>
                    <a:pt x="577" y="238"/>
                    <a:pt x="582" y="225"/>
                    <a:pt x="587" y="212"/>
                  </a:cubicBezTo>
                  <a:cubicBezTo>
                    <a:pt x="588" y="212"/>
                    <a:pt x="588" y="211"/>
                    <a:pt x="588" y="211"/>
                  </a:cubicBezTo>
                  <a:cubicBezTo>
                    <a:pt x="592" y="201"/>
                    <a:pt x="596" y="191"/>
                    <a:pt x="600" y="181"/>
                  </a:cubicBezTo>
                  <a:cubicBezTo>
                    <a:pt x="600" y="179"/>
                    <a:pt x="601" y="178"/>
                    <a:pt x="601" y="176"/>
                  </a:cubicBezTo>
                  <a:cubicBezTo>
                    <a:pt x="605" y="167"/>
                    <a:pt x="608" y="158"/>
                    <a:pt x="612" y="148"/>
                  </a:cubicBezTo>
                  <a:cubicBezTo>
                    <a:pt x="612" y="147"/>
                    <a:pt x="612" y="146"/>
                    <a:pt x="613" y="145"/>
                  </a:cubicBezTo>
                  <a:cubicBezTo>
                    <a:pt x="616" y="135"/>
                    <a:pt x="620" y="125"/>
                    <a:pt x="624" y="115"/>
                  </a:cubicBezTo>
                  <a:cubicBezTo>
                    <a:pt x="624" y="114"/>
                    <a:pt x="624" y="113"/>
                    <a:pt x="625" y="112"/>
                  </a:cubicBezTo>
                  <a:cubicBezTo>
                    <a:pt x="637" y="77"/>
                    <a:pt x="650" y="39"/>
                    <a:pt x="663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599" y="3842"/>
              <a:ext cx="482" cy="478"/>
            </a:xfrm>
            <a:custGeom>
              <a:rect b="b" l="l" r="r" t="t"/>
              <a:pathLst>
                <a:path extrusionOk="0" h="251" w="253">
                  <a:moveTo>
                    <a:pt x="144" y="247"/>
                  </a:moveTo>
                  <a:cubicBezTo>
                    <a:pt x="143" y="247"/>
                    <a:pt x="141" y="247"/>
                    <a:pt x="139" y="247"/>
                  </a:cubicBezTo>
                  <a:cubicBezTo>
                    <a:pt x="139" y="247"/>
                    <a:pt x="138" y="246"/>
                    <a:pt x="138" y="246"/>
                  </a:cubicBezTo>
                  <a:cubicBezTo>
                    <a:pt x="136" y="246"/>
                    <a:pt x="135" y="246"/>
                    <a:pt x="134" y="245"/>
                  </a:cubicBezTo>
                  <a:cubicBezTo>
                    <a:pt x="135" y="245"/>
                    <a:pt x="136" y="245"/>
                    <a:pt x="137" y="245"/>
                  </a:cubicBezTo>
                  <a:cubicBezTo>
                    <a:pt x="142" y="245"/>
                    <a:pt x="147" y="244"/>
                    <a:pt x="152" y="244"/>
                  </a:cubicBezTo>
                  <a:cubicBezTo>
                    <a:pt x="153" y="244"/>
                    <a:pt x="153" y="245"/>
                    <a:pt x="153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52" y="246"/>
                    <a:pt x="151" y="246"/>
                    <a:pt x="151" y="246"/>
                  </a:cubicBezTo>
                  <a:cubicBezTo>
                    <a:pt x="150" y="246"/>
                    <a:pt x="149" y="247"/>
                    <a:pt x="149" y="247"/>
                  </a:cubicBezTo>
                  <a:cubicBezTo>
                    <a:pt x="147" y="247"/>
                    <a:pt x="146" y="247"/>
                    <a:pt x="144" y="247"/>
                  </a:cubicBezTo>
                  <a:moveTo>
                    <a:pt x="132" y="245"/>
                  </a:moveTo>
                  <a:cubicBezTo>
                    <a:pt x="132" y="245"/>
                    <a:pt x="131" y="244"/>
                    <a:pt x="131" y="244"/>
                  </a:cubicBezTo>
                  <a:cubicBezTo>
                    <a:pt x="129" y="244"/>
                    <a:pt x="127" y="243"/>
                    <a:pt x="125" y="242"/>
                  </a:cubicBezTo>
                  <a:cubicBezTo>
                    <a:pt x="124" y="241"/>
                    <a:pt x="123" y="241"/>
                    <a:pt x="123" y="240"/>
                  </a:cubicBezTo>
                  <a:cubicBezTo>
                    <a:pt x="122" y="240"/>
                    <a:pt x="122" y="240"/>
                    <a:pt x="122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133" y="241"/>
                    <a:pt x="137" y="241"/>
                    <a:pt x="142" y="241"/>
                  </a:cubicBezTo>
                  <a:cubicBezTo>
                    <a:pt x="145" y="241"/>
                    <a:pt x="149" y="242"/>
                    <a:pt x="152" y="242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52" y="243"/>
                    <a:pt x="152" y="243"/>
                    <a:pt x="152" y="243"/>
                  </a:cubicBezTo>
                  <a:cubicBezTo>
                    <a:pt x="146" y="243"/>
                    <a:pt x="140" y="244"/>
                    <a:pt x="134" y="245"/>
                  </a:cubicBezTo>
                  <a:cubicBezTo>
                    <a:pt x="134" y="245"/>
                    <a:pt x="133" y="245"/>
                    <a:pt x="132" y="245"/>
                  </a:cubicBezTo>
                  <a:moveTo>
                    <a:pt x="152" y="241"/>
                  </a:moveTo>
                  <a:cubicBezTo>
                    <a:pt x="150" y="241"/>
                    <a:pt x="147" y="241"/>
                    <a:pt x="145" y="241"/>
                  </a:cubicBezTo>
                  <a:cubicBezTo>
                    <a:pt x="140" y="240"/>
                    <a:pt x="135" y="240"/>
                    <a:pt x="130" y="240"/>
                  </a:cubicBezTo>
                  <a:cubicBezTo>
                    <a:pt x="127" y="239"/>
                    <a:pt x="124" y="239"/>
                    <a:pt x="120" y="239"/>
                  </a:cubicBezTo>
                  <a:cubicBezTo>
                    <a:pt x="119" y="238"/>
                    <a:pt x="117" y="237"/>
                    <a:pt x="116" y="236"/>
                  </a:cubicBezTo>
                  <a:cubicBezTo>
                    <a:pt x="115" y="235"/>
                    <a:pt x="115" y="234"/>
                    <a:pt x="114" y="234"/>
                  </a:cubicBezTo>
                  <a:cubicBezTo>
                    <a:pt x="112" y="232"/>
                    <a:pt x="110" y="231"/>
                    <a:pt x="109" y="229"/>
                  </a:cubicBezTo>
                  <a:cubicBezTo>
                    <a:pt x="108" y="228"/>
                    <a:pt x="108" y="228"/>
                    <a:pt x="107" y="227"/>
                  </a:cubicBezTo>
                  <a:cubicBezTo>
                    <a:pt x="106" y="226"/>
                    <a:pt x="106" y="226"/>
                    <a:pt x="106" y="226"/>
                  </a:cubicBezTo>
                  <a:cubicBezTo>
                    <a:pt x="107" y="226"/>
                    <a:pt x="108" y="225"/>
                    <a:pt x="108" y="224"/>
                  </a:cubicBezTo>
                  <a:cubicBezTo>
                    <a:pt x="110" y="225"/>
                    <a:pt x="112" y="226"/>
                    <a:pt x="113" y="227"/>
                  </a:cubicBezTo>
                  <a:cubicBezTo>
                    <a:pt x="115" y="228"/>
                    <a:pt x="116" y="228"/>
                    <a:pt x="118" y="229"/>
                  </a:cubicBezTo>
                  <a:cubicBezTo>
                    <a:pt x="121" y="230"/>
                    <a:pt x="124" y="232"/>
                    <a:pt x="127" y="233"/>
                  </a:cubicBezTo>
                  <a:cubicBezTo>
                    <a:pt x="128" y="234"/>
                    <a:pt x="130" y="234"/>
                    <a:pt x="131" y="235"/>
                  </a:cubicBezTo>
                  <a:cubicBezTo>
                    <a:pt x="135" y="236"/>
                    <a:pt x="140" y="238"/>
                    <a:pt x="144" y="239"/>
                  </a:cubicBezTo>
                  <a:cubicBezTo>
                    <a:pt x="145" y="239"/>
                    <a:pt x="145" y="239"/>
                    <a:pt x="146" y="239"/>
                  </a:cubicBezTo>
                  <a:cubicBezTo>
                    <a:pt x="148" y="240"/>
                    <a:pt x="150" y="241"/>
                    <a:pt x="152" y="241"/>
                  </a:cubicBezTo>
                  <a:moveTo>
                    <a:pt x="37" y="222"/>
                  </a:moveTo>
                  <a:cubicBezTo>
                    <a:pt x="47" y="222"/>
                    <a:pt x="58" y="221"/>
                    <a:pt x="68" y="221"/>
                  </a:cubicBezTo>
                  <a:cubicBezTo>
                    <a:pt x="70" y="221"/>
                    <a:pt x="72" y="221"/>
                    <a:pt x="75" y="221"/>
                  </a:cubicBezTo>
                  <a:cubicBezTo>
                    <a:pt x="80" y="221"/>
                    <a:pt x="85" y="220"/>
                    <a:pt x="91" y="220"/>
                  </a:cubicBezTo>
                  <a:cubicBezTo>
                    <a:pt x="91" y="225"/>
                    <a:pt x="95" y="229"/>
                    <a:pt x="100" y="229"/>
                  </a:cubicBezTo>
                  <a:cubicBezTo>
                    <a:pt x="102" y="229"/>
                    <a:pt x="104" y="228"/>
                    <a:pt x="106" y="227"/>
                  </a:cubicBezTo>
                  <a:cubicBezTo>
                    <a:pt x="106" y="227"/>
                    <a:pt x="106" y="227"/>
                    <a:pt x="106" y="227"/>
                  </a:cubicBezTo>
                  <a:cubicBezTo>
                    <a:pt x="107" y="228"/>
                    <a:pt x="107" y="229"/>
                    <a:pt x="108" y="229"/>
                  </a:cubicBezTo>
                  <a:cubicBezTo>
                    <a:pt x="109" y="231"/>
                    <a:pt x="111" y="232"/>
                    <a:pt x="112" y="234"/>
                  </a:cubicBezTo>
                  <a:cubicBezTo>
                    <a:pt x="113" y="234"/>
                    <a:pt x="114" y="235"/>
                    <a:pt x="115" y="236"/>
                  </a:cubicBezTo>
                  <a:cubicBezTo>
                    <a:pt x="116" y="237"/>
                    <a:pt x="117" y="238"/>
                    <a:pt x="118" y="238"/>
                  </a:cubicBezTo>
                  <a:cubicBezTo>
                    <a:pt x="117" y="238"/>
                    <a:pt x="116" y="238"/>
                    <a:pt x="114" y="238"/>
                  </a:cubicBezTo>
                  <a:cubicBezTo>
                    <a:pt x="109" y="238"/>
                    <a:pt x="104" y="237"/>
                    <a:pt x="99" y="236"/>
                  </a:cubicBezTo>
                  <a:cubicBezTo>
                    <a:pt x="93" y="236"/>
                    <a:pt x="88" y="235"/>
                    <a:pt x="82" y="234"/>
                  </a:cubicBezTo>
                  <a:cubicBezTo>
                    <a:pt x="77" y="233"/>
                    <a:pt x="73" y="233"/>
                    <a:pt x="68" y="232"/>
                  </a:cubicBezTo>
                  <a:cubicBezTo>
                    <a:pt x="62" y="231"/>
                    <a:pt x="55" y="230"/>
                    <a:pt x="49" y="228"/>
                  </a:cubicBezTo>
                  <a:cubicBezTo>
                    <a:pt x="45" y="228"/>
                    <a:pt x="41" y="227"/>
                    <a:pt x="37" y="226"/>
                  </a:cubicBezTo>
                  <a:cubicBezTo>
                    <a:pt x="29" y="225"/>
                    <a:pt x="22" y="223"/>
                    <a:pt x="15" y="221"/>
                  </a:cubicBezTo>
                  <a:cubicBezTo>
                    <a:pt x="22" y="221"/>
                    <a:pt x="29" y="222"/>
                    <a:pt x="37" y="222"/>
                  </a:cubicBezTo>
                  <a:moveTo>
                    <a:pt x="152" y="240"/>
                  </a:moveTo>
                  <a:cubicBezTo>
                    <a:pt x="150" y="240"/>
                    <a:pt x="148" y="239"/>
                    <a:pt x="146" y="239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0" y="237"/>
                    <a:pt x="136" y="236"/>
                    <a:pt x="131" y="234"/>
                  </a:cubicBezTo>
                  <a:cubicBezTo>
                    <a:pt x="130" y="233"/>
                    <a:pt x="129" y="233"/>
                    <a:pt x="127" y="232"/>
                  </a:cubicBezTo>
                  <a:cubicBezTo>
                    <a:pt x="124" y="231"/>
                    <a:pt x="120" y="229"/>
                    <a:pt x="117" y="228"/>
                  </a:cubicBezTo>
                  <a:cubicBezTo>
                    <a:pt x="116" y="227"/>
                    <a:pt x="115" y="227"/>
                    <a:pt x="114" y="226"/>
                  </a:cubicBezTo>
                  <a:cubicBezTo>
                    <a:pt x="112" y="225"/>
                    <a:pt x="110" y="224"/>
                    <a:pt x="109" y="223"/>
                  </a:cubicBezTo>
                  <a:cubicBezTo>
                    <a:pt x="109" y="222"/>
                    <a:pt x="110" y="221"/>
                    <a:pt x="110" y="219"/>
                  </a:cubicBezTo>
                  <a:cubicBezTo>
                    <a:pt x="110" y="219"/>
                    <a:pt x="110" y="219"/>
                    <a:pt x="110" y="219"/>
                  </a:cubicBezTo>
                  <a:cubicBezTo>
                    <a:pt x="112" y="219"/>
                    <a:pt x="115" y="219"/>
                    <a:pt x="117" y="218"/>
                  </a:cubicBezTo>
                  <a:cubicBezTo>
                    <a:pt x="119" y="218"/>
                    <a:pt x="122" y="218"/>
                    <a:pt x="125" y="218"/>
                  </a:cubicBezTo>
                  <a:cubicBezTo>
                    <a:pt x="130" y="217"/>
                    <a:pt x="135" y="217"/>
                    <a:pt x="141" y="216"/>
                  </a:cubicBezTo>
                  <a:cubicBezTo>
                    <a:pt x="142" y="216"/>
                    <a:pt x="143" y="216"/>
                    <a:pt x="144" y="216"/>
                  </a:cubicBezTo>
                  <a:cubicBezTo>
                    <a:pt x="144" y="217"/>
                    <a:pt x="144" y="217"/>
                    <a:pt x="145" y="218"/>
                  </a:cubicBezTo>
                  <a:cubicBezTo>
                    <a:pt x="145" y="219"/>
                    <a:pt x="146" y="221"/>
                    <a:pt x="147" y="222"/>
                  </a:cubicBezTo>
                  <a:cubicBezTo>
                    <a:pt x="147" y="223"/>
                    <a:pt x="148" y="225"/>
                    <a:pt x="149" y="226"/>
                  </a:cubicBezTo>
                  <a:cubicBezTo>
                    <a:pt x="150" y="227"/>
                    <a:pt x="150" y="228"/>
                    <a:pt x="151" y="230"/>
                  </a:cubicBezTo>
                  <a:cubicBezTo>
                    <a:pt x="152" y="231"/>
                    <a:pt x="153" y="232"/>
                    <a:pt x="153" y="233"/>
                  </a:cubicBezTo>
                  <a:cubicBezTo>
                    <a:pt x="154" y="234"/>
                    <a:pt x="155" y="234"/>
                    <a:pt x="155" y="235"/>
                  </a:cubicBezTo>
                  <a:cubicBezTo>
                    <a:pt x="154" y="237"/>
                    <a:pt x="153" y="238"/>
                    <a:pt x="152" y="240"/>
                  </a:cubicBezTo>
                  <a:moveTo>
                    <a:pt x="109" y="218"/>
                  </a:moveTo>
                  <a:cubicBezTo>
                    <a:pt x="109" y="216"/>
                    <a:pt x="108" y="214"/>
                    <a:pt x="107" y="212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8" y="210"/>
                    <a:pt x="109" y="209"/>
                    <a:pt x="111" y="207"/>
                  </a:cubicBezTo>
                  <a:cubicBezTo>
                    <a:pt x="112" y="206"/>
                    <a:pt x="113" y="205"/>
                    <a:pt x="114" y="204"/>
                  </a:cubicBezTo>
                  <a:cubicBezTo>
                    <a:pt x="115" y="202"/>
                    <a:pt x="116" y="201"/>
                    <a:pt x="117" y="199"/>
                  </a:cubicBezTo>
                  <a:cubicBezTo>
                    <a:pt x="118" y="198"/>
                    <a:pt x="119" y="196"/>
                    <a:pt x="120" y="195"/>
                  </a:cubicBezTo>
                  <a:cubicBezTo>
                    <a:pt x="121" y="193"/>
                    <a:pt x="122" y="191"/>
                    <a:pt x="123" y="190"/>
                  </a:cubicBezTo>
                  <a:cubicBezTo>
                    <a:pt x="124" y="188"/>
                    <a:pt x="125" y="187"/>
                    <a:pt x="126" y="185"/>
                  </a:cubicBezTo>
                  <a:cubicBezTo>
                    <a:pt x="127" y="183"/>
                    <a:pt x="128" y="181"/>
                    <a:pt x="129" y="180"/>
                  </a:cubicBezTo>
                  <a:cubicBezTo>
                    <a:pt x="130" y="179"/>
                    <a:pt x="130" y="179"/>
                    <a:pt x="130" y="178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31" y="181"/>
                    <a:pt x="131" y="182"/>
                    <a:pt x="132" y="184"/>
                  </a:cubicBezTo>
                  <a:cubicBezTo>
                    <a:pt x="132" y="186"/>
                    <a:pt x="133" y="188"/>
                    <a:pt x="133" y="190"/>
                  </a:cubicBezTo>
                  <a:cubicBezTo>
                    <a:pt x="134" y="191"/>
                    <a:pt x="135" y="193"/>
                    <a:pt x="135" y="195"/>
                  </a:cubicBezTo>
                  <a:cubicBezTo>
                    <a:pt x="136" y="196"/>
                    <a:pt x="136" y="198"/>
                    <a:pt x="137" y="200"/>
                  </a:cubicBezTo>
                  <a:cubicBezTo>
                    <a:pt x="138" y="201"/>
                    <a:pt x="138" y="203"/>
                    <a:pt x="139" y="205"/>
                  </a:cubicBezTo>
                  <a:cubicBezTo>
                    <a:pt x="139" y="206"/>
                    <a:pt x="140" y="208"/>
                    <a:pt x="141" y="209"/>
                  </a:cubicBezTo>
                  <a:cubicBezTo>
                    <a:pt x="141" y="211"/>
                    <a:pt x="142" y="212"/>
                    <a:pt x="143" y="214"/>
                  </a:cubicBezTo>
                  <a:cubicBezTo>
                    <a:pt x="143" y="214"/>
                    <a:pt x="143" y="215"/>
                    <a:pt x="143" y="215"/>
                  </a:cubicBezTo>
                  <a:cubicBezTo>
                    <a:pt x="140" y="216"/>
                    <a:pt x="138" y="216"/>
                    <a:pt x="135" y="216"/>
                  </a:cubicBezTo>
                  <a:cubicBezTo>
                    <a:pt x="131" y="216"/>
                    <a:pt x="128" y="217"/>
                    <a:pt x="125" y="217"/>
                  </a:cubicBezTo>
                  <a:cubicBezTo>
                    <a:pt x="120" y="217"/>
                    <a:pt x="116" y="218"/>
                    <a:pt x="111" y="218"/>
                  </a:cubicBezTo>
                  <a:cubicBezTo>
                    <a:pt x="111" y="218"/>
                    <a:pt x="110" y="218"/>
                    <a:pt x="109" y="218"/>
                  </a:cubicBezTo>
                  <a:moveTo>
                    <a:pt x="106" y="212"/>
                  </a:moveTo>
                  <a:cubicBezTo>
                    <a:pt x="106" y="212"/>
                    <a:pt x="105" y="211"/>
                    <a:pt x="105" y="211"/>
                  </a:cubicBezTo>
                  <a:cubicBezTo>
                    <a:pt x="105" y="210"/>
                    <a:pt x="106" y="209"/>
                    <a:pt x="106" y="208"/>
                  </a:cubicBezTo>
                  <a:cubicBezTo>
                    <a:pt x="107" y="207"/>
                    <a:pt x="107" y="206"/>
                    <a:pt x="108" y="205"/>
                  </a:cubicBezTo>
                  <a:cubicBezTo>
                    <a:pt x="108" y="204"/>
                    <a:pt x="109" y="202"/>
                    <a:pt x="110" y="201"/>
                  </a:cubicBezTo>
                  <a:cubicBezTo>
                    <a:pt x="110" y="200"/>
                    <a:pt x="111" y="199"/>
                    <a:pt x="111" y="198"/>
                  </a:cubicBezTo>
                  <a:cubicBezTo>
                    <a:pt x="112" y="196"/>
                    <a:pt x="112" y="195"/>
                    <a:pt x="113" y="194"/>
                  </a:cubicBezTo>
                  <a:cubicBezTo>
                    <a:pt x="113" y="192"/>
                    <a:pt x="114" y="191"/>
                    <a:pt x="114" y="190"/>
                  </a:cubicBezTo>
                  <a:cubicBezTo>
                    <a:pt x="115" y="189"/>
                    <a:pt x="115" y="187"/>
                    <a:pt x="116" y="186"/>
                  </a:cubicBezTo>
                  <a:cubicBezTo>
                    <a:pt x="116" y="184"/>
                    <a:pt x="117" y="183"/>
                    <a:pt x="117" y="182"/>
                  </a:cubicBezTo>
                  <a:cubicBezTo>
                    <a:pt x="118" y="180"/>
                    <a:pt x="118" y="179"/>
                    <a:pt x="119" y="177"/>
                  </a:cubicBezTo>
                  <a:cubicBezTo>
                    <a:pt x="120" y="176"/>
                    <a:pt x="120" y="174"/>
                    <a:pt x="120" y="173"/>
                  </a:cubicBezTo>
                  <a:cubicBezTo>
                    <a:pt x="121" y="171"/>
                    <a:pt x="122" y="169"/>
                    <a:pt x="122" y="168"/>
                  </a:cubicBezTo>
                  <a:cubicBezTo>
                    <a:pt x="123" y="166"/>
                    <a:pt x="123" y="165"/>
                    <a:pt x="124" y="163"/>
                  </a:cubicBezTo>
                  <a:cubicBezTo>
                    <a:pt x="124" y="163"/>
                    <a:pt x="124" y="163"/>
                    <a:pt x="124" y="162"/>
                  </a:cubicBezTo>
                  <a:cubicBezTo>
                    <a:pt x="125" y="162"/>
                    <a:pt x="125" y="162"/>
                    <a:pt x="126" y="163"/>
                  </a:cubicBezTo>
                  <a:cubicBezTo>
                    <a:pt x="126" y="164"/>
                    <a:pt x="127" y="166"/>
                    <a:pt x="127" y="168"/>
                  </a:cubicBezTo>
                  <a:cubicBezTo>
                    <a:pt x="128" y="169"/>
                    <a:pt x="128" y="171"/>
                    <a:pt x="128" y="173"/>
                  </a:cubicBezTo>
                  <a:cubicBezTo>
                    <a:pt x="129" y="174"/>
                    <a:pt x="129" y="176"/>
                    <a:pt x="130" y="177"/>
                  </a:cubicBezTo>
                  <a:cubicBezTo>
                    <a:pt x="130" y="178"/>
                    <a:pt x="130" y="178"/>
                    <a:pt x="130" y="178"/>
                  </a:cubicBezTo>
                  <a:cubicBezTo>
                    <a:pt x="128" y="180"/>
                    <a:pt x="127" y="182"/>
                    <a:pt x="126" y="184"/>
                  </a:cubicBezTo>
                  <a:cubicBezTo>
                    <a:pt x="125" y="186"/>
                    <a:pt x="124" y="187"/>
                    <a:pt x="123" y="188"/>
                  </a:cubicBezTo>
                  <a:cubicBezTo>
                    <a:pt x="122" y="190"/>
                    <a:pt x="121" y="192"/>
                    <a:pt x="120" y="194"/>
                  </a:cubicBezTo>
                  <a:cubicBezTo>
                    <a:pt x="119" y="195"/>
                    <a:pt x="118" y="196"/>
                    <a:pt x="117" y="198"/>
                  </a:cubicBezTo>
                  <a:cubicBezTo>
                    <a:pt x="116" y="199"/>
                    <a:pt x="115" y="201"/>
                    <a:pt x="113" y="202"/>
                  </a:cubicBezTo>
                  <a:cubicBezTo>
                    <a:pt x="113" y="204"/>
                    <a:pt x="112" y="205"/>
                    <a:pt x="111" y="206"/>
                  </a:cubicBezTo>
                  <a:cubicBezTo>
                    <a:pt x="110" y="208"/>
                    <a:pt x="108" y="209"/>
                    <a:pt x="107" y="210"/>
                  </a:cubicBezTo>
                  <a:cubicBezTo>
                    <a:pt x="107" y="211"/>
                    <a:pt x="106" y="211"/>
                    <a:pt x="106" y="212"/>
                  </a:cubicBezTo>
                  <a:moveTo>
                    <a:pt x="92" y="214"/>
                  </a:moveTo>
                  <a:cubicBezTo>
                    <a:pt x="91" y="214"/>
                    <a:pt x="89" y="213"/>
                    <a:pt x="88" y="212"/>
                  </a:cubicBezTo>
                  <a:cubicBezTo>
                    <a:pt x="86" y="211"/>
                    <a:pt x="84" y="210"/>
                    <a:pt x="83" y="209"/>
                  </a:cubicBezTo>
                  <a:cubicBezTo>
                    <a:pt x="73" y="204"/>
                    <a:pt x="64" y="198"/>
                    <a:pt x="54" y="191"/>
                  </a:cubicBezTo>
                  <a:cubicBezTo>
                    <a:pt x="53" y="190"/>
                    <a:pt x="51" y="189"/>
                    <a:pt x="50" y="188"/>
                  </a:cubicBezTo>
                  <a:cubicBezTo>
                    <a:pt x="47" y="186"/>
                    <a:pt x="44" y="184"/>
                    <a:pt x="42" y="182"/>
                  </a:cubicBezTo>
                  <a:cubicBezTo>
                    <a:pt x="40" y="181"/>
                    <a:pt x="39" y="180"/>
                    <a:pt x="37" y="179"/>
                  </a:cubicBezTo>
                  <a:cubicBezTo>
                    <a:pt x="35" y="177"/>
                    <a:pt x="32" y="174"/>
                    <a:pt x="29" y="172"/>
                  </a:cubicBezTo>
                  <a:cubicBezTo>
                    <a:pt x="27" y="171"/>
                    <a:pt x="26" y="170"/>
                    <a:pt x="24" y="169"/>
                  </a:cubicBezTo>
                  <a:cubicBezTo>
                    <a:pt x="22" y="166"/>
                    <a:pt x="19" y="164"/>
                    <a:pt x="16" y="161"/>
                  </a:cubicBezTo>
                  <a:cubicBezTo>
                    <a:pt x="15" y="160"/>
                    <a:pt x="13" y="159"/>
                    <a:pt x="12" y="158"/>
                  </a:cubicBezTo>
                  <a:cubicBezTo>
                    <a:pt x="9" y="156"/>
                    <a:pt x="7" y="154"/>
                    <a:pt x="5" y="152"/>
                  </a:cubicBezTo>
                  <a:cubicBezTo>
                    <a:pt x="6" y="150"/>
                    <a:pt x="7" y="149"/>
                    <a:pt x="7" y="147"/>
                  </a:cubicBezTo>
                  <a:cubicBezTo>
                    <a:pt x="9" y="147"/>
                    <a:pt x="11" y="147"/>
                    <a:pt x="12" y="148"/>
                  </a:cubicBezTo>
                  <a:cubicBezTo>
                    <a:pt x="18" y="148"/>
                    <a:pt x="24" y="149"/>
                    <a:pt x="30" y="149"/>
                  </a:cubicBezTo>
                  <a:cubicBezTo>
                    <a:pt x="37" y="150"/>
                    <a:pt x="44" y="150"/>
                    <a:pt x="50" y="151"/>
                  </a:cubicBezTo>
                  <a:cubicBezTo>
                    <a:pt x="54" y="151"/>
                    <a:pt x="58" y="151"/>
                    <a:pt x="62" y="152"/>
                  </a:cubicBezTo>
                  <a:cubicBezTo>
                    <a:pt x="73" y="152"/>
                    <a:pt x="84" y="153"/>
                    <a:pt x="94" y="153"/>
                  </a:cubicBezTo>
                  <a:cubicBezTo>
                    <a:pt x="97" y="153"/>
                    <a:pt x="99" y="153"/>
                    <a:pt x="101" y="153"/>
                  </a:cubicBezTo>
                  <a:cubicBezTo>
                    <a:pt x="106" y="153"/>
                    <a:pt x="112" y="153"/>
                    <a:pt x="117" y="153"/>
                  </a:cubicBezTo>
                  <a:cubicBezTo>
                    <a:pt x="117" y="157"/>
                    <a:pt x="120" y="161"/>
                    <a:pt x="123" y="162"/>
                  </a:cubicBezTo>
                  <a:cubicBezTo>
                    <a:pt x="123" y="163"/>
                    <a:pt x="123" y="163"/>
                    <a:pt x="123" y="164"/>
                  </a:cubicBezTo>
                  <a:cubicBezTo>
                    <a:pt x="122" y="166"/>
                    <a:pt x="121" y="168"/>
                    <a:pt x="121" y="170"/>
                  </a:cubicBezTo>
                  <a:cubicBezTo>
                    <a:pt x="120" y="171"/>
                    <a:pt x="120" y="172"/>
                    <a:pt x="119" y="173"/>
                  </a:cubicBezTo>
                  <a:cubicBezTo>
                    <a:pt x="119" y="176"/>
                    <a:pt x="118" y="178"/>
                    <a:pt x="117" y="180"/>
                  </a:cubicBezTo>
                  <a:cubicBezTo>
                    <a:pt x="117" y="181"/>
                    <a:pt x="117" y="182"/>
                    <a:pt x="116" y="182"/>
                  </a:cubicBezTo>
                  <a:cubicBezTo>
                    <a:pt x="115" y="185"/>
                    <a:pt x="114" y="188"/>
                    <a:pt x="113" y="191"/>
                  </a:cubicBezTo>
                  <a:cubicBezTo>
                    <a:pt x="113" y="192"/>
                    <a:pt x="112" y="193"/>
                    <a:pt x="112" y="194"/>
                  </a:cubicBezTo>
                  <a:cubicBezTo>
                    <a:pt x="111" y="195"/>
                    <a:pt x="111" y="197"/>
                    <a:pt x="110" y="198"/>
                  </a:cubicBezTo>
                  <a:cubicBezTo>
                    <a:pt x="109" y="200"/>
                    <a:pt x="109" y="202"/>
                    <a:pt x="108" y="203"/>
                  </a:cubicBezTo>
                  <a:cubicBezTo>
                    <a:pt x="107" y="204"/>
                    <a:pt x="107" y="205"/>
                    <a:pt x="107" y="206"/>
                  </a:cubicBezTo>
                  <a:cubicBezTo>
                    <a:pt x="106" y="207"/>
                    <a:pt x="105" y="209"/>
                    <a:pt x="104" y="210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103" y="210"/>
                    <a:pt x="102" y="210"/>
                    <a:pt x="100" y="210"/>
                  </a:cubicBezTo>
                  <a:cubicBezTo>
                    <a:pt x="97" y="210"/>
                    <a:pt x="94" y="212"/>
                    <a:pt x="92" y="214"/>
                  </a:cubicBezTo>
                  <a:moveTo>
                    <a:pt x="130" y="176"/>
                  </a:moveTo>
                  <a:cubicBezTo>
                    <a:pt x="130" y="175"/>
                    <a:pt x="130" y="174"/>
                    <a:pt x="129" y="173"/>
                  </a:cubicBezTo>
                  <a:cubicBezTo>
                    <a:pt x="129" y="171"/>
                    <a:pt x="128" y="169"/>
                    <a:pt x="128" y="167"/>
                  </a:cubicBezTo>
                  <a:cubicBezTo>
                    <a:pt x="127" y="165"/>
                    <a:pt x="127" y="164"/>
                    <a:pt x="127" y="163"/>
                  </a:cubicBezTo>
                  <a:cubicBezTo>
                    <a:pt x="132" y="162"/>
                    <a:pt x="136" y="158"/>
                    <a:pt x="136" y="153"/>
                  </a:cubicBezTo>
                  <a:cubicBezTo>
                    <a:pt x="136" y="152"/>
                    <a:pt x="135" y="150"/>
                    <a:pt x="135" y="149"/>
                  </a:cubicBezTo>
                  <a:cubicBezTo>
                    <a:pt x="136" y="148"/>
                    <a:pt x="137" y="147"/>
                    <a:pt x="139" y="146"/>
                  </a:cubicBezTo>
                  <a:cubicBezTo>
                    <a:pt x="140" y="146"/>
                    <a:pt x="141" y="145"/>
                    <a:pt x="142" y="144"/>
                  </a:cubicBezTo>
                  <a:cubicBezTo>
                    <a:pt x="142" y="144"/>
                    <a:pt x="142" y="144"/>
                    <a:pt x="143" y="144"/>
                  </a:cubicBezTo>
                  <a:cubicBezTo>
                    <a:pt x="143" y="145"/>
                    <a:pt x="145" y="146"/>
                    <a:pt x="146" y="147"/>
                  </a:cubicBezTo>
                  <a:cubicBezTo>
                    <a:pt x="146" y="147"/>
                    <a:pt x="145" y="148"/>
                    <a:pt x="145" y="148"/>
                  </a:cubicBezTo>
                  <a:cubicBezTo>
                    <a:pt x="145" y="149"/>
                    <a:pt x="144" y="150"/>
                    <a:pt x="144" y="152"/>
                  </a:cubicBezTo>
                  <a:cubicBezTo>
                    <a:pt x="142" y="156"/>
                    <a:pt x="140" y="159"/>
                    <a:pt x="138" y="163"/>
                  </a:cubicBezTo>
                  <a:cubicBezTo>
                    <a:pt x="137" y="164"/>
                    <a:pt x="137" y="164"/>
                    <a:pt x="137" y="165"/>
                  </a:cubicBezTo>
                  <a:cubicBezTo>
                    <a:pt x="135" y="168"/>
                    <a:pt x="133" y="171"/>
                    <a:pt x="132" y="174"/>
                  </a:cubicBezTo>
                  <a:cubicBezTo>
                    <a:pt x="131" y="175"/>
                    <a:pt x="131" y="176"/>
                    <a:pt x="130" y="176"/>
                  </a:cubicBezTo>
                  <a:moveTo>
                    <a:pt x="21" y="146"/>
                  </a:moveTo>
                  <a:cubicBezTo>
                    <a:pt x="31" y="146"/>
                    <a:pt x="42" y="146"/>
                    <a:pt x="53" y="146"/>
                  </a:cubicBezTo>
                  <a:cubicBezTo>
                    <a:pt x="56" y="146"/>
                    <a:pt x="60" y="146"/>
                    <a:pt x="64" y="145"/>
                  </a:cubicBezTo>
                  <a:cubicBezTo>
                    <a:pt x="71" y="145"/>
                    <a:pt x="78" y="145"/>
                    <a:pt x="85" y="144"/>
                  </a:cubicBezTo>
                  <a:cubicBezTo>
                    <a:pt x="89" y="144"/>
                    <a:pt x="94" y="144"/>
                    <a:pt x="98" y="144"/>
                  </a:cubicBezTo>
                  <a:cubicBezTo>
                    <a:pt x="105" y="143"/>
                    <a:pt x="111" y="143"/>
                    <a:pt x="117" y="142"/>
                  </a:cubicBezTo>
                  <a:cubicBezTo>
                    <a:pt x="118" y="142"/>
                    <a:pt x="120" y="142"/>
                    <a:pt x="121" y="142"/>
                  </a:cubicBezTo>
                  <a:cubicBezTo>
                    <a:pt x="121" y="143"/>
                    <a:pt x="121" y="144"/>
                    <a:pt x="122" y="145"/>
                  </a:cubicBezTo>
                  <a:cubicBezTo>
                    <a:pt x="122" y="145"/>
                    <a:pt x="122" y="145"/>
                    <a:pt x="122" y="145"/>
                  </a:cubicBezTo>
                  <a:cubicBezTo>
                    <a:pt x="119" y="147"/>
                    <a:pt x="117" y="149"/>
                    <a:pt x="117" y="153"/>
                  </a:cubicBezTo>
                  <a:cubicBezTo>
                    <a:pt x="110" y="153"/>
                    <a:pt x="103" y="152"/>
                    <a:pt x="95" y="152"/>
                  </a:cubicBezTo>
                  <a:cubicBezTo>
                    <a:pt x="92" y="152"/>
                    <a:pt x="88" y="152"/>
                    <a:pt x="84" y="152"/>
                  </a:cubicBezTo>
                  <a:cubicBezTo>
                    <a:pt x="78" y="151"/>
                    <a:pt x="71" y="151"/>
                    <a:pt x="64" y="151"/>
                  </a:cubicBezTo>
                  <a:cubicBezTo>
                    <a:pt x="60" y="151"/>
                    <a:pt x="56" y="150"/>
                    <a:pt x="52" y="150"/>
                  </a:cubicBezTo>
                  <a:cubicBezTo>
                    <a:pt x="46" y="150"/>
                    <a:pt x="39" y="149"/>
                    <a:pt x="33" y="149"/>
                  </a:cubicBezTo>
                  <a:cubicBezTo>
                    <a:pt x="29" y="148"/>
                    <a:pt x="25" y="148"/>
                    <a:pt x="20" y="148"/>
                  </a:cubicBezTo>
                  <a:cubicBezTo>
                    <a:pt x="16" y="147"/>
                    <a:pt x="12" y="147"/>
                    <a:pt x="8" y="146"/>
                  </a:cubicBezTo>
                  <a:cubicBezTo>
                    <a:pt x="12" y="146"/>
                    <a:pt x="16" y="146"/>
                    <a:pt x="21" y="146"/>
                  </a:cubicBezTo>
                  <a:moveTo>
                    <a:pt x="150" y="148"/>
                  </a:moveTo>
                  <a:cubicBezTo>
                    <a:pt x="155" y="148"/>
                    <a:pt x="158" y="145"/>
                    <a:pt x="159" y="141"/>
                  </a:cubicBezTo>
                  <a:cubicBezTo>
                    <a:pt x="161" y="143"/>
                    <a:pt x="163" y="145"/>
                    <a:pt x="165" y="148"/>
                  </a:cubicBezTo>
                  <a:cubicBezTo>
                    <a:pt x="166" y="148"/>
                    <a:pt x="166" y="149"/>
                    <a:pt x="167" y="150"/>
                  </a:cubicBezTo>
                  <a:cubicBezTo>
                    <a:pt x="170" y="154"/>
                    <a:pt x="174" y="158"/>
                    <a:pt x="177" y="162"/>
                  </a:cubicBezTo>
                  <a:cubicBezTo>
                    <a:pt x="177" y="162"/>
                    <a:pt x="177" y="162"/>
                    <a:pt x="177" y="162"/>
                  </a:cubicBezTo>
                  <a:cubicBezTo>
                    <a:pt x="180" y="165"/>
                    <a:pt x="184" y="169"/>
                    <a:pt x="187" y="172"/>
                  </a:cubicBezTo>
                  <a:cubicBezTo>
                    <a:pt x="188" y="173"/>
                    <a:pt x="189" y="174"/>
                    <a:pt x="190" y="175"/>
                  </a:cubicBezTo>
                  <a:cubicBezTo>
                    <a:pt x="192" y="178"/>
                    <a:pt x="195" y="180"/>
                    <a:pt x="197" y="182"/>
                  </a:cubicBezTo>
                  <a:cubicBezTo>
                    <a:pt x="198" y="183"/>
                    <a:pt x="200" y="184"/>
                    <a:pt x="201" y="186"/>
                  </a:cubicBezTo>
                  <a:cubicBezTo>
                    <a:pt x="203" y="187"/>
                    <a:pt x="205" y="189"/>
                    <a:pt x="207" y="191"/>
                  </a:cubicBezTo>
                  <a:cubicBezTo>
                    <a:pt x="208" y="192"/>
                    <a:pt x="210" y="193"/>
                    <a:pt x="211" y="194"/>
                  </a:cubicBezTo>
                  <a:cubicBezTo>
                    <a:pt x="213" y="196"/>
                    <a:pt x="215" y="197"/>
                    <a:pt x="217" y="199"/>
                  </a:cubicBezTo>
                  <a:cubicBezTo>
                    <a:pt x="219" y="200"/>
                    <a:pt x="220" y="201"/>
                    <a:pt x="222" y="202"/>
                  </a:cubicBezTo>
                  <a:cubicBezTo>
                    <a:pt x="222" y="203"/>
                    <a:pt x="223" y="203"/>
                    <a:pt x="224" y="204"/>
                  </a:cubicBezTo>
                  <a:cubicBezTo>
                    <a:pt x="222" y="204"/>
                    <a:pt x="221" y="205"/>
                    <a:pt x="219" y="205"/>
                  </a:cubicBezTo>
                  <a:cubicBezTo>
                    <a:pt x="216" y="206"/>
                    <a:pt x="213" y="206"/>
                    <a:pt x="210" y="206"/>
                  </a:cubicBezTo>
                  <a:cubicBezTo>
                    <a:pt x="192" y="209"/>
                    <a:pt x="174" y="212"/>
                    <a:pt x="157" y="214"/>
                  </a:cubicBezTo>
                  <a:cubicBezTo>
                    <a:pt x="154" y="214"/>
                    <a:pt x="151" y="215"/>
                    <a:pt x="148" y="215"/>
                  </a:cubicBezTo>
                  <a:cubicBezTo>
                    <a:pt x="147" y="215"/>
                    <a:pt x="146" y="215"/>
                    <a:pt x="144" y="215"/>
                  </a:cubicBezTo>
                  <a:cubicBezTo>
                    <a:pt x="144" y="215"/>
                    <a:pt x="144" y="214"/>
                    <a:pt x="144" y="214"/>
                  </a:cubicBezTo>
                  <a:cubicBezTo>
                    <a:pt x="143" y="213"/>
                    <a:pt x="143" y="212"/>
                    <a:pt x="142" y="211"/>
                  </a:cubicBezTo>
                  <a:cubicBezTo>
                    <a:pt x="141" y="209"/>
                    <a:pt x="141" y="207"/>
                    <a:pt x="140" y="205"/>
                  </a:cubicBezTo>
                  <a:cubicBezTo>
                    <a:pt x="139" y="203"/>
                    <a:pt x="139" y="202"/>
                    <a:pt x="138" y="201"/>
                  </a:cubicBezTo>
                  <a:cubicBezTo>
                    <a:pt x="137" y="199"/>
                    <a:pt x="137" y="197"/>
                    <a:pt x="136" y="195"/>
                  </a:cubicBezTo>
                  <a:cubicBezTo>
                    <a:pt x="136" y="193"/>
                    <a:pt x="135" y="192"/>
                    <a:pt x="134" y="190"/>
                  </a:cubicBezTo>
                  <a:cubicBezTo>
                    <a:pt x="134" y="188"/>
                    <a:pt x="133" y="186"/>
                    <a:pt x="133" y="184"/>
                  </a:cubicBezTo>
                  <a:cubicBezTo>
                    <a:pt x="132" y="183"/>
                    <a:pt x="132" y="181"/>
                    <a:pt x="131" y="179"/>
                  </a:cubicBezTo>
                  <a:cubicBezTo>
                    <a:pt x="131" y="178"/>
                    <a:pt x="131" y="178"/>
                    <a:pt x="131" y="178"/>
                  </a:cubicBezTo>
                  <a:cubicBezTo>
                    <a:pt x="131" y="177"/>
                    <a:pt x="132" y="176"/>
                    <a:pt x="132" y="175"/>
                  </a:cubicBezTo>
                  <a:cubicBezTo>
                    <a:pt x="133" y="173"/>
                    <a:pt x="135" y="171"/>
                    <a:pt x="136" y="168"/>
                  </a:cubicBezTo>
                  <a:cubicBezTo>
                    <a:pt x="137" y="167"/>
                    <a:pt x="137" y="165"/>
                    <a:pt x="138" y="164"/>
                  </a:cubicBezTo>
                  <a:cubicBezTo>
                    <a:pt x="140" y="161"/>
                    <a:pt x="141" y="158"/>
                    <a:pt x="142" y="156"/>
                  </a:cubicBezTo>
                  <a:cubicBezTo>
                    <a:pt x="144" y="153"/>
                    <a:pt x="145" y="150"/>
                    <a:pt x="147" y="147"/>
                  </a:cubicBezTo>
                  <a:cubicBezTo>
                    <a:pt x="148" y="148"/>
                    <a:pt x="149" y="148"/>
                    <a:pt x="150" y="148"/>
                  </a:cubicBezTo>
                  <a:moveTo>
                    <a:pt x="122" y="145"/>
                  </a:moveTo>
                  <a:cubicBezTo>
                    <a:pt x="122" y="144"/>
                    <a:pt x="122" y="143"/>
                    <a:pt x="122" y="142"/>
                  </a:cubicBezTo>
                  <a:cubicBezTo>
                    <a:pt x="126" y="141"/>
                    <a:pt x="129" y="141"/>
                    <a:pt x="133" y="141"/>
                  </a:cubicBezTo>
                  <a:cubicBezTo>
                    <a:pt x="136" y="140"/>
                    <a:pt x="138" y="140"/>
                    <a:pt x="141" y="140"/>
                  </a:cubicBezTo>
                  <a:cubicBezTo>
                    <a:pt x="141" y="141"/>
                    <a:pt x="142" y="142"/>
                    <a:pt x="142" y="143"/>
                  </a:cubicBezTo>
                  <a:cubicBezTo>
                    <a:pt x="141" y="144"/>
                    <a:pt x="140" y="145"/>
                    <a:pt x="138" y="146"/>
                  </a:cubicBezTo>
                  <a:cubicBezTo>
                    <a:pt x="137" y="146"/>
                    <a:pt x="135" y="147"/>
                    <a:pt x="134" y="148"/>
                  </a:cubicBezTo>
                  <a:cubicBezTo>
                    <a:pt x="132" y="145"/>
                    <a:pt x="130" y="144"/>
                    <a:pt x="126" y="144"/>
                  </a:cubicBezTo>
                  <a:cubicBezTo>
                    <a:pt x="125" y="144"/>
                    <a:pt x="124" y="144"/>
                    <a:pt x="122" y="145"/>
                  </a:cubicBezTo>
                  <a:moveTo>
                    <a:pt x="21" y="146"/>
                  </a:moveTo>
                  <a:cubicBezTo>
                    <a:pt x="16" y="146"/>
                    <a:pt x="12" y="145"/>
                    <a:pt x="7" y="145"/>
                  </a:cubicBezTo>
                  <a:cubicBezTo>
                    <a:pt x="7" y="144"/>
                    <a:pt x="7" y="143"/>
                    <a:pt x="6" y="142"/>
                  </a:cubicBezTo>
                  <a:cubicBezTo>
                    <a:pt x="8" y="140"/>
                    <a:pt x="11" y="139"/>
                    <a:pt x="13" y="138"/>
                  </a:cubicBezTo>
                  <a:cubicBezTo>
                    <a:pt x="15" y="137"/>
                    <a:pt x="17" y="136"/>
                    <a:pt x="19" y="134"/>
                  </a:cubicBezTo>
                  <a:cubicBezTo>
                    <a:pt x="21" y="133"/>
                    <a:pt x="24" y="131"/>
                    <a:pt x="27" y="130"/>
                  </a:cubicBezTo>
                  <a:cubicBezTo>
                    <a:pt x="29" y="128"/>
                    <a:pt x="31" y="127"/>
                    <a:pt x="33" y="126"/>
                  </a:cubicBezTo>
                  <a:cubicBezTo>
                    <a:pt x="35" y="124"/>
                    <a:pt x="38" y="122"/>
                    <a:pt x="41" y="121"/>
                  </a:cubicBezTo>
                  <a:cubicBezTo>
                    <a:pt x="43" y="119"/>
                    <a:pt x="45" y="118"/>
                    <a:pt x="47" y="117"/>
                  </a:cubicBezTo>
                  <a:cubicBezTo>
                    <a:pt x="49" y="115"/>
                    <a:pt x="52" y="113"/>
                    <a:pt x="55" y="111"/>
                  </a:cubicBezTo>
                  <a:cubicBezTo>
                    <a:pt x="57" y="110"/>
                    <a:pt x="59" y="108"/>
                    <a:pt x="61" y="107"/>
                  </a:cubicBezTo>
                  <a:cubicBezTo>
                    <a:pt x="63" y="105"/>
                    <a:pt x="66" y="103"/>
                    <a:pt x="69" y="101"/>
                  </a:cubicBezTo>
                  <a:cubicBezTo>
                    <a:pt x="71" y="100"/>
                    <a:pt x="73" y="98"/>
                    <a:pt x="74" y="97"/>
                  </a:cubicBezTo>
                  <a:cubicBezTo>
                    <a:pt x="77" y="95"/>
                    <a:pt x="80" y="92"/>
                    <a:pt x="83" y="90"/>
                  </a:cubicBezTo>
                  <a:cubicBezTo>
                    <a:pt x="85" y="89"/>
                    <a:pt x="86" y="88"/>
                    <a:pt x="87" y="87"/>
                  </a:cubicBezTo>
                  <a:cubicBezTo>
                    <a:pt x="91" y="84"/>
                    <a:pt x="94" y="81"/>
                    <a:pt x="97" y="79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101" y="76"/>
                    <a:pt x="103" y="74"/>
                    <a:pt x="106" y="72"/>
                  </a:cubicBezTo>
                  <a:cubicBezTo>
                    <a:pt x="106" y="72"/>
                    <a:pt x="106" y="72"/>
                    <a:pt x="107" y="72"/>
                  </a:cubicBezTo>
                  <a:cubicBezTo>
                    <a:pt x="107" y="72"/>
                    <a:pt x="108" y="72"/>
                    <a:pt x="108" y="72"/>
                  </a:cubicBezTo>
                  <a:cubicBezTo>
                    <a:pt x="112" y="94"/>
                    <a:pt x="115" y="115"/>
                    <a:pt x="119" y="134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20" y="137"/>
                    <a:pt x="120" y="139"/>
                    <a:pt x="121" y="141"/>
                  </a:cubicBezTo>
                  <a:cubicBezTo>
                    <a:pt x="120" y="141"/>
                    <a:pt x="119" y="141"/>
                    <a:pt x="118" y="141"/>
                  </a:cubicBezTo>
                  <a:cubicBezTo>
                    <a:pt x="96" y="143"/>
                    <a:pt x="75" y="144"/>
                    <a:pt x="54" y="145"/>
                  </a:cubicBezTo>
                  <a:cubicBezTo>
                    <a:pt x="53" y="145"/>
                    <a:pt x="53" y="145"/>
                    <a:pt x="53" y="145"/>
                  </a:cubicBezTo>
                  <a:cubicBezTo>
                    <a:pt x="42" y="145"/>
                    <a:pt x="31" y="146"/>
                    <a:pt x="21" y="146"/>
                  </a:cubicBezTo>
                  <a:moveTo>
                    <a:pt x="122" y="141"/>
                  </a:moveTo>
                  <a:cubicBezTo>
                    <a:pt x="121" y="139"/>
                    <a:pt x="121" y="137"/>
                    <a:pt x="121" y="136"/>
                  </a:cubicBezTo>
                  <a:cubicBezTo>
                    <a:pt x="120" y="133"/>
                    <a:pt x="119" y="130"/>
                    <a:pt x="119" y="128"/>
                  </a:cubicBezTo>
                  <a:cubicBezTo>
                    <a:pt x="119" y="126"/>
                    <a:pt x="118" y="124"/>
                    <a:pt x="118" y="122"/>
                  </a:cubicBezTo>
                  <a:cubicBezTo>
                    <a:pt x="117" y="119"/>
                    <a:pt x="117" y="116"/>
                    <a:pt x="116" y="114"/>
                  </a:cubicBezTo>
                  <a:cubicBezTo>
                    <a:pt x="116" y="112"/>
                    <a:pt x="116" y="110"/>
                    <a:pt x="115" y="108"/>
                  </a:cubicBezTo>
                  <a:cubicBezTo>
                    <a:pt x="115" y="105"/>
                    <a:pt x="114" y="102"/>
                    <a:pt x="114" y="99"/>
                  </a:cubicBezTo>
                  <a:cubicBezTo>
                    <a:pt x="113" y="97"/>
                    <a:pt x="113" y="95"/>
                    <a:pt x="113" y="94"/>
                  </a:cubicBezTo>
                  <a:cubicBezTo>
                    <a:pt x="112" y="90"/>
                    <a:pt x="111" y="87"/>
                    <a:pt x="111" y="84"/>
                  </a:cubicBezTo>
                  <a:cubicBezTo>
                    <a:pt x="111" y="82"/>
                    <a:pt x="110" y="80"/>
                    <a:pt x="110" y="79"/>
                  </a:cubicBezTo>
                  <a:cubicBezTo>
                    <a:pt x="110" y="76"/>
                    <a:pt x="109" y="74"/>
                    <a:pt x="109" y="71"/>
                  </a:cubicBezTo>
                  <a:cubicBezTo>
                    <a:pt x="110" y="71"/>
                    <a:pt x="111" y="71"/>
                    <a:pt x="111" y="71"/>
                  </a:cubicBezTo>
                  <a:cubicBezTo>
                    <a:pt x="112" y="71"/>
                    <a:pt x="112" y="72"/>
                    <a:pt x="112" y="72"/>
                  </a:cubicBezTo>
                  <a:cubicBezTo>
                    <a:pt x="114" y="75"/>
                    <a:pt x="116" y="78"/>
                    <a:pt x="117" y="80"/>
                  </a:cubicBezTo>
                  <a:cubicBezTo>
                    <a:pt x="119" y="83"/>
                    <a:pt x="121" y="86"/>
                    <a:pt x="123" y="89"/>
                  </a:cubicBezTo>
                  <a:cubicBezTo>
                    <a:pt x="124" y="91"/>
                    <a:pt x="126" y="93"/>
                    <a:pt x="127" y="96"/>
                  </a:cubicBezTo>
                  <a:cubicBezTo>
                    <a:pt x="129" y="99"/>
                    <a:pt x="131" y="102"/>
                    <a:pt x="133" y="104"/>
                  </a:cubicBezTo>
                  <a:cubicBezTo>
                    <a:pt x="134" y="106"/>
                    <a:pt x="136" y="109"/>
                    <a:pt x="137" y="111"/>
                  </a:cubicBezTo>
                  <a:cubicBezTo>
                    <a:pt x="139" y="114"/>
                    <a:pt x="141" y="116"/>
                    <a:pt x="143" y="119"/>
                  </a:cubicBezTo>
                  <a:cubicBezTo>
                    <a:pt x="144" y="121"/>
                    <a:pt x="146" y="123"/>
                    <a:pt x="147" y="125"/>
                  </a:cubicBezTo>
                  <a:cubicBezTo>
                    <a:pt x="148" y="126"/>
                    <a:pt x="149" y="128"/>
                    <a:pt x="150" y="129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45" y="129"/>
                    <a:pt x="141" y="133"/>
                    <a:pt x="141" y="139"/>
                  </a:cubicBezTo>
                  <a:cubicBezTo>
                    <a:pt x="141" y="139"/>
                    <a:pt x="141" y="139"/>
                    <a:pt x="141" y="139"/>
                  </a:cubicBezTo>
                  <a:cubicBezTo>
                    <a:pt x="137" y="139"/>
                    <a:pt x="134" y="140"/>
                    <a:pt x="130" y="140"/>
                  </a:cubicBezTo>
                  <a:cubicBezTo>
                    <a:pt x="127" y="140"/>
                    <a:pt x="124" y="141"/>
                    <a:pt x="122" y="141"/>
                  </a:cubicBezTo>
                  <a:moveTo>
                    <a:pt x="154" y="130"/>
                  </a:moveTo>
                  <a:cubicBezTo>
                    <a:pt x="153" y="130"/>
                    <a:pt x="153" y="129"/>
                    <a:pt x="152" y="129"/>
                  </a:cubicBezTo>
                  <a:cubicBezTo>
                    <a:pt x="150" y="128"/>
                    <a:pt x="149" y="126"/>
                    <a:pt x="147" y="124"/>
                  </a:cubicBezTo>
                  <a:cubicBezTo>
                    <a:pt x="146" y="122"/>
                    <a:pt x="145" y="120"/>
                    <a:pt x="143" y="118"/>
                  </a:cubicBezTo>
                  <a:cubicBezTo>
                    <a:pt x="141" y="115"/>
                    <a:pt x="139" y="113"/>
                    <a:pt x="137" y="110"/>
                  </a:cubicBezTo>
                  <a:cubicBezTo>
                    <a:pt x="136" y="108"/>
                    <a:pt x="135" y="106"/>
                    <a:pt x="134" y="104"/>
                  </a:cubicBezTo>
                  <a:cubicBezTo>
                    <a:pt x="132" y="101"/>
                    <a:pt x="130" y="98"/>
                    <a:pt x="127" y="95"/>
                  </a:cubicBezTo>
                  <a:cubicBezTo>
                    <a:pt x="126" y="93"/>
                    <a:pt x="125" y="91"/>
                    <a:pt x="124" y="90"/>
                  </a:cubicBezTo>
                  <a:cubicBezTo>
                    <a:pt x="122" y="86"/>
                    <a:pt x="120" y="83"/>
                    <a:pt x="117" y="79"/>
                  </a:cubicBezTo>
                  <a:cubicBezTo>
                    <a:pt x="116" y="77"/>
                    <a:pt x="115" y="76"/>
                    <a:pt x="114" y="74"/>
                  </a:cubicBezTo>
                  <a:cubicBezTo>
                    <a:pt x="114" y="73"/>
                    <a:pt x="113" y="71"/>
                    <a:pt x="112" y="70"/>
                  </a:cubicBezTo>
                  <a:cubicBezTo>
                    <a:pt x="114" y="69"/>
                    <a:pt x="116" y="67"/>
                    <a:pt x="116" y="64"/>
                  </a:cubicBezTo>
                  <a:cubicBezTo>
                    <a:pt x="119" y="64"/>
                    <a:pt x="121" y="65"/>
                    <a:pt x="124" y="65"/>
                  </a:cubicBezTo>
                  <a:cubicBezTo>
                    <a:pt x="133" y="66"/>
                    <a:pt x="143" y="67"/>
                    <a:pt x="152" y="68"/>
                  </a:cubicBezTo>
                  <a:cubicBezTo>
                    <a:pt x="159" y="69"/>
                    <a:pt x="166" y="70"/>
                    <a:pt x="173" y="70"/>
                  </a:cubicBezTo>
                  <a:cubicBezTo>
                    <a:pt x="176" y="71"/>
                    <a:pt x="178" y="71"/>
                    <a:pt x="181" y="71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0" y="74"/>
                    <a:pt x="179" y="76"/>
                    <a:pt x="179" y="78"/>
                  </a:cubicBezTo>
                  <a:cubicBezTo>
                    <a:pt x="171" y="97"/>
                    <a:pt x="162" y="114"/>
                    <a:pt x="154" y="130"/>
                  </a:cubicBezTo>
                  <a:moveTo>
                    <a:pt x="116" y="61"/>
                  </a:move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0"/>
                    <a:pt x="117" y="60"/>
                  </a:cubicBezTo>
                  <a:cubicBezTo>
                    <a:pt x="117" y="61"/>
                    <a:pt x="117" y="61"/>
                    <a:pt x="116" y="61"/>
                  </a:cubicBezTo>
                  <a:moveTo>
                    <a:pt x="182" y="70"/>
                  </a:moveTo>
                  <a:cubicBezTo>
                    <a:pt x="181" y="70"/>
                    <a:pt x="179" y="70"/>
                    <a:pt x="178" y="70"/>
                  </a:cubicBezTo>
                  <a:cubicBezTo>
                    <a:pt x="170" y="69"/>
                    <a:pt x="161" y="69"/>
                    <a:pt x="152" y="68"/>
                  </a:cubicBezTo>
                  <a:cubicBezTo>
                    <a:pt x="146" y="67"/>
                    <a:pt x="140" y="66"/>
                    <a:pt x="133" y="65"/>
                  </a:cubicBezTo>
                  <a:cubicBezTo>
                    <a:pt x="128" y="65"/>
                    <a:pt x="122" y="64"/>
                    <a:pt x="116" y="63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7" y="62"/>
                    <a:pt x="118" y="61"/>
                    <a:pt x="119" y="60"/>
                  </a:cubicBezTo>
                  <a:cubicBezTo>
                    <a:pt x="125" y="59"/>
                    <a:pt x="131" y="57"/>
                    <a:pt x="137" y="56"/>
                  </a:cubicBezTo>
                  <a:cubicBezTo>
                    <a:pt x="144" y="54"/>
                    <a:pt x="151" y="52"/>
                    <a:pt x="158" y="50"/>
                  </a:cubicBezTo>
                  <a:cubicBezTo>
                    <a:pt x="168" y="48"/>
                    <a:pt x="177" y="45"/>
                    <a:pt x="186" y="43"/>
                  </a:cubicBezTo>
                  <a:cubicBezTo>
                    <a:pt x="189" y="42"/>
                    <a:pt x="191" y="41"/>
                    <a:pt x="193" y="41"/>
                  </a:cubicBezTo>
                  <a:cubicBezTo>
                    <a:pt x="193" y="42"/>
                    <a:pt x="192" y="44"/>
                    <a:pt x="191" y="46"/>
                  </a:cubicBezTo>
                  <a:cubicBezTo>
                    <a:pt x="190" y="49"/>
                    <a:pt x="189" y="52"/>
                    <a:pt x="188" y="55"/>
                  </a:cubicBezTo>
                  <a:cubicBezTo>
                    <a:pt x="186" y="60"/>
                    <a:pt x="184" y="65"/>
                    <a:pt x="182" y="70"/>
                  </a:cubicBezTo>
                  <a:moveTo>
                    <a:pt x="98" y="60"/>
                  </a:moveTo>
                  <a:cubicBezTo>
                    <a:pt x="95" y="60"/>
                    <a:pt x="93" y="59"/>
                    <a:pt x="90" y="59"/>
                  </a:cubicBezTo>
                  <a:cubicBezTo>
                    <a:pt x="86" y="58"/>
                    <a:pt x="82" y="57"/>
                    <a:pt x="77" y="56"/>
                  </a:cubicBezTo>
                  <a:cubicBezTo>
                    <a:pt x="72" y="55"/>
                    <a:pt x="67" y="54"/>
                    <a:pt x="62" y="53"/>
                  </a:cubicBezTo>
                  <a:cubicBezTo>
                    <a:pt x="58" y="52"/>
                    <a:pt x="53" y="51"/>
                    <a:pt x="49" y="50"/>
                  </a:cubicBezTo>
                  <a:cubicBezTo>
                    <a:pt x="44" y="49"/>
                    <a:pt x="38" y="48"/>
                    <a:pt x="33" y="46"/>
                  </a:cubicBezTo>
                  <a:cubicBezTo>
                    <a:pt x="29" y="45"/>
                    <a:pt x="25" y="45"/>
                    <a:pt x="20" y="43"/>
                  </a:cubicBezTo>
                  <a:cubicBezTo>
                    <a:pt x="18" y="43"/>
                    <a:pt x="16" y="42"/>
                    <a:pt x="14" y="42"/>
                  </a:cubicBezTo>
                  <a:cubicBezTo>
                    <a:pt x="16" y="41"/>
                    <a:pt x="18" y="41"/>
                    <a:pt x="20" y="40"/>
                  </a:cubicBezTo>
                  <a:cubicBezTo>
                    <a:pt x="22" y="39"/>
                    <a:pt x="24" y="39"/>
                    <a:pt x="26" y="38"/>
                  </a:cubicBezTo>
                  <a:cubicBezTo>
                    <a:pt x="32" y="36"/>
                    <a:pt x="37" y="34"/>
                    <a:pt x="42" y="32"/>
                  </a:cubicBezTo>
                  <a:cubicBezTo>
                    <a:pt x="43" y="32"/>
                    <a:pt x="44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8" y="33"/>
                    <a:pt x="52" y="35"/>
                    <a:pt x="55" y="37"/>
                  </a:cubicBezTo>
                  <a:cubicBezTo>
                    <a:pt x="58" y="39"/>
                    <a:pt x="62" y="41"/>
                    <a:pt x="65" y="42"/>
                  </a:cubicBezTo>
                  <a:cubicBezTo>
                    <a:pt x="68" y="44"/>
                    <a:pt x="72" y="46"/>
                    <a:pt x="75" y="47"/>
                  </a:cubicBezTo>
                  <a:cubicBezTo>
                    <a:pt x="78" y="49"/>
                    <a:pt x="82" y="51"/>
                    <a:pt x="85" y="53"/>
                  </a:cubicBezTo>
                  <a:cubicBezTo>
                    <a:pt x="89" y="54"/>
                    <a:pt x="92" y="56"/>
                    <a:pt x="95" y="57"/>
                  </a:cubicBezTo>
                  <a:cubicBezTo>
                    <a:pt x="96" y="58"/>
                    <a:pt x="97" y="58"/>
                    <a:pt x="98" y="59"/>
                  </a:cubicBezTo>
                  <a:cubicBezTo>
                    <a:pt x="98" y="59"/>
                    <a:pt x="98" y="60"/>
                    <a:pt x="98" y="60"/>
                  </a:cubicBezTo>
                  <a:moveTo>
                    <a:pt x="209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07" y="2"/>
                    <a:pt x="207" y="4"/>
                    <a:pt x="206" y="5"/>
                  </a:cubicBezTo>
                  <a:cubicBezTo>
                    <a:pt x="204" y="10"/>
                    <a:pt x="203" y="15"/>
                    <a:pt x="201" y="20"/>
                  </a:cubicBezTo>
                  <a:cubicBezTo>
                    <a:pt x="200" y="24"/>
                    <a:pt x="198" y="27"/>
                    <a:pt x="197" y="31"/>
                  </a:cubicBezTo>
                  <a:cubicBezTo>
                    <a:pt x="196" y="34"/>
                    <a:pt x="195" y="37"/>
                    <a:pt x="194" y="40"/>
                  </a:cubicBezTo>
                  <a:cubicBezTo>
                    <a:pt x="187" y="42"/>
                    <a:pt x="181" y="43"/>
                    <a:pt x="175" y="45"/>
                  </a:cubicBezTo>
                  <a:cubicBezTo>
                    <a:pt x="169" y="47"/>
                    <a:pt x="162" y="49"/>
                    <a:pt x="156" y="50"/>
                  </a:cubicBezTo>
                  <a:cubicBezTo>
                    <a:pt x="144" y="53"/>
                    <a:pt x="132" y="56"/>
                    <a:pt x="120" y="59"/>
                  </a:cubicBezTo>
                  <a:cubicBezTo>
                    <a:pt x="125" y="54"/>
                    <a:pt x="130" y="50"/>
                    <a:pt x="135" y="45"/>
                  </a:cubicBezTo>
                  <a:cubicBezTo>
                    <a:pt x="137" y="44"/>
                    <a:pt x="138" y="42"/>
                    <a:pt x="140" y="41"/>
                  </a:cubicBezTo>
                  <a:cubicBezTo>
                    <a:pt x="142" y="38"/>
                    <a:pt x="145" y="36"/>
                    <a:pt x="148" y="33"/>
                  </a:cubicBezTo>
                  <a:cubicBezTo>
                    <a:pt x="150" y="31"/>
                    <a:pt x="152" y="29"/>
                    <a:pt x="154" y="27"/>
                  </a:cubicBezTo>
                  <a:cubicBezTo>
                    <a:pt x="156" y="25"/>
                    <a:pt x="159" y="22"/>
                    <a:pt x="161" y="20"/>
                  </a:cubicBezTo>
                  <a:cubicBezTo>
                    <a:pt x="163" y="18"/>
                    <a:pt x="166" y="15"/>
                    <a:pt x="168" y="13"/>
                  </a:cubicBezTo>
                  <a:cubicBezTo>
                    <a:pt x="170" y="11"/>
                    <a:pt x="172" y="8"/>
                    <a:pt x="174" y="6"/>
                  </a:cubicBezTo>
                  <a:cubicBezTo>
                    <a:pt x="176" y="4"/>
                    <a:pt x="178" y="2"/>
                    <a:pt x="180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8" y="2"/>
                    <a:pt x="176" y="3"/>
                    <a:pt x="175" y="4"/>
                  </a:cubicBezTo>
                  <a:cubicBezTo>
                    <a:pt x="172" y="7"/>
                    <a:pt x="170" y="10"/>
                    <a:pt x="167" y="13"/>
                  </a:cubicBezTo>
                  <a:cubicBezTo>
                    <a:pt x="165" y="15"/>
                    <a:pt x="163" y="17"/>
                    <a:pt x="161" y="19"/>
                  </a:cubicBezTo>
                  <a:cubicBezTo>
                    <a:pt x="158" y="22"/>
                    <a:pt x="156" y="24"/>
                    <a:pt x="153" y="27"/>
                  </a:cubicBezTo>
                  <a:cubicBezTo>
                    <a:pt x="151" y="29"/>
                    <a:pt x="149" y="31"/>
                    <a:pt x="147" y="33"/>
                  </a:cubicBezTo>
                  <a:cubicBezTo>
                    <a:pt x="144" y="36"/>
                    <a:pt x="141" y="38"/>
                    <a:pt x="139" y="41"/>
                  </a:cubicBezTo>
                  <a:cubicBezTo>
                    <a:pt x="137" y="43"/>
                    <a:pt x="135" y="45"/>
                    <a:pt x="132" y="47"/>
                  </a:cubicBezTo>
                  <a:cubicBezTo>
                    <a:pt x="130" y="49"/>
                    <a:pt x="127" y="52"/>
                    <a:pt x="125" y="54"/>
                  </a:cubicBezTo>
                  <a:cubicBezTo>
                    <a:pt x="123" y="56"/>
                    <a:pt x="121" y="57"/>
                    <a:pt x="119" y="59"/>
                  </a:cubicBezTo>
                  <a:cubicBezTo>
                    <a:pt x="118" y="59"/>
                    <a:pt x="117" y="60"/>
                    <a:pt x="116" y="60"/>
                  </a:cubicBezTo>
                  <a:cubicBezTo>
                    <a:pt x="115" y="56"/>
                    <a:pt x="111" y="53"/>
                    <a:pt x="107" y="53"/>
                  </a:cubicBezTo>
                  <a:cubicBezTo>
                    <a:pt x="103" y="53"/>
                    <a:pt x="100" y="55"/>
                    <a:pt x="99" y="58"/>
                  </a:cubicBezTo>
                  <a:cubicBezTo>
                    <a:pt x="81" y="50"/>
                    <a:pt x="64" y="41"/>
                    <a:pt x="46" y="31"/>
                  </a:cubicBezTo>
                  <a:cubicBezTo>
                    <a:pt x="47" y="31"/>
                    <a:pt x="49" y="30"/>
                    <a:pt x="51" y="29"/>
                  </a:cubicBezTo>
                  <a:cubicBezTo>
                    <a:pt x="56" y="28"/>
                    <a:pt x="60" y="26"/>
                    <a:pt x="65" y="24"/>
                  </a:cubicBezTo>
                  <a:cubicBezTo>
                    <a:pt x="68" y="23"/>
                    <a:pt x="71" y="22"/>
                    <a:pt x="74" y="21"/>
                  </a:cubicBezTo>
                  <a:cubicBezTo>
                    <a:pt x="79" y="19"/>
                    <a:pt x="83" y="17"/>
                    <a:pt x="87" y="15"/>
                  </a:cubicBezTo>
                  <a:cubicBezTo>
                    <a:pt x="91" y="14"/>
                    <a:pt x="94" y="13"/>
                    <a:pt x="97" y="11"/>
                  </a:cubicBezTo>
                  <a:cubicBezTo>
                    <a:pt x="101" y="10"/>
                    <a:pt x="106" y="8"/>
                    <a:pt x="110" y="6"/>
                  </a:cubicBezTo>
                  <a:cubicBezTo>
                    <a:pt x="113" y="5"/>
                    <a:pt x="117" y="3"/>
                    <a:pt x="120" y="2"/>
                  </a:cubicBezTo>
                  <a:cubicBezTo>
                    <a:pt x="121" y="1"/>
                    <a:pt x="122" y="1"/>
                    <a:pt x="1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18" y="2"/>
                    <a:pt x="114" y="3"/>
                    <a:pt x="110" y="5"/>
                  </a:cubicBezTo>
                  <a:cubicBezTo>
                    <a:pt x="108" y="6"/>
                    <a:pt x="106" y="7"/>
                    <a:pt x="104" y="7"/>
                  </a:cubicBezTo>
                  <a:cubicBezTo>
                    <a:pt x="99" y="10"/>
                    <a:pt x="93" y="12"/>
                    <a:pt x="87" y="15"/>
                  </a:cubicBezTo>
                  <a:cubicBezTo>
                    <a:pt x="85" y="16"/>
                    <a:pt x="82" y="17"/>
                    <a:pt x="80" y="18"/>
                  </a:cubicBezTo>
                  <a:cubicBezTo>
                    <a:pt x="71" y="21"/>
                    <a:pt x="62" y="24"/>
                    <a:pt x="54" y="27"/>
                  </a:cubicBezTo>
                  <a:cubicBezTo>
                    <a:pt x="51" y="29"/>
                    <a:pt x="48" y="30"/>
                    <a:pt x="45" y="31"/>
                  </a:cubicBezTo>
                  <a:cubicBezTo>
                    <a:pt x="34" y="25"/>
                    <a:pt x="22" y="18"/>
                    <a:pt x="11" y="12"/>
                  </a:cubicBezTo>
                  <a:cubicBezTo>
                    <a:pt x="9" y="11"/>
                    <a:pt x="8" y="10"/>
                    <a:pt x="6" y="9"/>
                  </a:cubicBezTo>
                  <a:cubicBezTo>
                    <a:pt x="4" y="8"/>
                    <a:pt x="2" y="7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8" y="11"/>
                    <a:pt x="11" y="13"/>
                    <a:pt x="14" y="14"/>
                  </a:cubicBezTo>
                  <a:cubicBezTo>
                    <a:pt x="18" y="16"/>
                    <a:pt x="21" y="18"/>
                    <a:pt x="25" y="20"/>
                  </a:cubicBezTo>
                  <a:cubicBezTo>
                    <a:pt x="28" y="22"/>
                    <a:pt x="31" y="24"/>
                    <a:pt x="35" y="26"/>
                  </a:cubicBezTo>
                  <a:cubicBezTo>
                    <a:pt x="38" y="28"/>
                    <a:pt x="41" y="29"/>
                    <a:pt x="44" y="31"/>
                  </a:cubicBezTo>
                  <a:cubicBezTo>
                    <a:pt x="43" y="31"/>
                    <a:pt x="43" y="31"/>
                    <a:pt x="42" y="32"/>
                  </a:cubicBezTo>
                  <a:cubicBezTo>
                    <a:pt x="38" y="33"/>
                    <a:pt x="34" y="35"/>
                    <a:pt x="29" y="36"/>
                  </a:cubicBezTo>
                  <a:cubicBezTo>
                    <a:pt x="26" y="37"/>
                    <a:pt x="23" y="38"/>
                    <a:pt x="20" y="39"/>
                  </a:cubicBezTo>
                  <a:cubicBezTo>
                    <a:pt x="18" y="40"/>
                    <a:pt x="15" y="41"/>
                    <a:pt x="13" y="41"/>
                  </a:cubicBezTo>
                  <a:cubicBezTo>
                    <a:pt x="10" y="41"/>
                    <a:pt x="7" y="40"/>
                    <a:pt x="4" y="39"/>
                  </a:cubicBezTo>
                  <a:cubicBezTo>
                    <a:pt x="3" y="39"/>
                    <a:pt x="2" y="39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9"/>
                    <a:pt x="3" y="40"/>
                    <a:pt x="4" y="40"/>
                  </a:cubicBezTo>
                  <a:cubicBezTo>
                    <a:pt x="7" y="41"/>
                    <a:pt x="9" y="41"/>
                    <a:pt x="11" y="42"/>
                  </a:cubicBezTo>
                  <a:cubicBezTo>
                    <a:pt x="10" y="42"/>
                    <a:pt x="9" y="43"/>
                    <a:pt x="7" y="43"/>
                  </a:cubicBezTo>
                  <a:cubicBezTo>
                    <a:pt x="5" y="44"/>
                    <a:pt x="3" y="45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45"/>
                    <a:pt x="9" y="44"/>
                    <a:pt x="13" y="42"/>
                  </a:cubicBezTo>
                  <a:cubicBezTo>
                    <a:pt x="15" y="43"/>
                    <a:pt x="18" y="44"/>
                    <a:pt x="21" y="44"/>
                  </a:cubicBezTo>
                  <a:cubicBezTo>
                    <a:pt x="25" y="45"/>
                    <a:pt x="29" y="46"/>
                    <a:pt x="33" y="47"/>
                  </a:cubicBezTo>
                  <a:cubicBezTo>
                    <a:pt x="38" y="49"/>
                    <a:pt x="44" y="50"/>
                    <a:pt x="49" y="51"/>
                  </a:cubicBezTo>
                  <a:cubicBezTo>
                    <a:pt x="53" y="52"/>
                    <a:pt x="57" y="53"/>
                    <a:pt x="61" y="54"/>
                  </a:cubicBezTo>
                  <a:cubicBezTo>
                    <a:pt x="66" y="55"/>
                    <a:pt x="72" y="56"/>
                    <a:pt x="78" y="57"/>
                  </a:cubicBezTo>
                  <a:cubicBezTo>
                    <a:pt x="81" y="58"/>
                    <a:pt x="85" y="59"/>
                    <a:pt x="89" y="59"/>
                  </a:cubicBezTo>
                  <a:cubicBezTo>
                    <a:pt x="92" y="60"/>
                    <a:pt x="95" y="60"/>
                    <a:pt x="98" y="61"/>
                  </a:cubicBezTo>
                  <a:cubicBezTo>
                    <a:pt x="98" y="62"/>
                    <a:pt x="97" y="62"/>
                    <a:pt x="97" y="62"/>
                  </a:cubicBezTo>
                  <a:cubicBezTo>
                    <a:pt x="97" y="63"/>
                    <a:pt x="98" y="63"/>
                    <a:pt x="98" y="64"/>
                  </a:cubicBezTo>
                  <a:cubicBezTo>
                    <a:pt x="95" y="64"/>
                    <a:pt x="92" y="65"/>
                    <a:pt x="89" y="65"/>
                  </a:cubicBezTo>
                  <a:cubicBezTo>
                    <a:pt x="85" y="66"/>
                    <a:pt x="81" y="67"/>
                    <a:pt x="77" y="67"/>
                  </a:cubicBezTo>
                  <a:cubicBezTo>
                    <a:pt x="71" y="68"/>
                    <a:pt x="65" y="69"/>
                    <a:pt x="59" y="70"/>
                  </a:cubicBezTo>
                  <a:cubicBezTo>
                    <a:pt x="56" y="71"/>
                    <a:pt x="52" y="71"/>
                    <a:pt x="49" y="72"/>
                  </a:cubicBezTo>
                  <a:cubicBezTo>
                    <a:pt x="43" y="73"/>
                    <a:pt x="36" y="73"/>
                    <a:pt x="30" y="74"/>
                  </a:cubicBezTo>
                  <a:cubicBezTo>
                    <a:pt x="27" y="75"/>
                    <a:pt x="24" y="75"/>
                    <a:pt x="21" y="75"/>
                  </a:cubicBezTo>
                  <a:cubicBezTo>
                    <a:pt x="14" y="76"/>
                    <a:pt x="8" y="77"/>
                    <a:pt x="1" y="77"/>
                  </a:cubicBezTo>
                  <a:cubicBezTo>
                    <a:pt x="1" y="78"/>
                    <a:pt x="1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78"/>
                    <a:pt x="2" y="78"/>
                    <a:pt x="3" y="78"/>
                  </a:cubicBezTo>
                  <a:cubicBezTo>
                    <a:pt x="9" y="78"/>
                    <a:pt x="15" y="77"/>
                    <a:pt x="21" y="76"/>
                  </a:cubicBezTo>
                  <a:cubicBezTo>
                    <a:pt x="24" y="76"/>
                    <a:pt x="28" y="75"/>
                    <a:pt x="31" y="75"/>
                  </a:cubicBezTo>
                  <a:cubicBezTo>
                    <a:pt x="37" y="74"/>
                    <a:pt x="43" y="73"/>
                    <a:pt x="50" y="72"/>
                  </a:cubicBezTo>
                  <a:cubicBezTo>
                    <a:pt x="53" y="72"/>
                    <a:pt x="56" y="71"/>
                    <a:pt x="59" y="71"/>
                  </a:cubicBezTo>
                  <a:cubicBezTo>
                    <a:pt x="65" y="70"/>
                    <a:pt x="72" y="69"/>
                    <a:pt x="78" y="68"/>
                  </a:cubicBezTo>
                  <a:cubicBezTo>
                    <a:pt x="81" y="67"/>
                    <a:pt x="84" y="67"/>
                    <a:pt x="87" y="66"/>
                  </a:cubicBezTo>
                  <a:cubicBezTo>
                    <a:pt x="91" y="66"/>
                    <a:pt x="94" y="65"/>
                    <a:pt x="98" y="64"/>
                  </a:cubicBezTo>
                  <a:cubicBezTo>
                    <a:pt x="99" y="68"/>
                    <a:pt x="101" y="70"/>
                    <a:pt x="105" y="71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1" y="74"/>
                    <a:pt x="99" y="76"/>
                    <a:pt x="96" y="78"/>
                  </a:cubicBezTo>
                  <a:cubicBezTo>
                    <a:pt x="94" y="80"/>
                    <a:pt x="92" y="82"/>
                    <a:pt x="90" y="84"/>
                  </a:cubicBezTo>
                  <a:cubicBezTo>
                    <a:pt x="87" y="86"/>
                    <a:pt x="85" y="88"/>
                    <a:pt x="82" y="90"/>
                  </a:cubicBezTo>
                  <a:cubicBezTo>
                    <a:pt x="80" y="91"/>
                    <a:pt x="78" y="93"/>
                    <a:pt x="76" y="95"/>
                  </a:cubicBezTo>
                  <a:cubicBezTo>
                    <a:pt x="73" y="97"/>
                    <a:pt x="71" y="99"/>
                    <a:pt x="68" y="101"/>
                  </a:cubicBezTo>
                  <a:cubicBezTo>
                    <a:pt x="66" y="102"/>
                    <a:pt x="64" y="104"/>
                    <a:pt x="62" y="105"/>
                  </a:cubicBezTo>
                  <a:cubicBezTo>
                    <a:pt x="59" y="107"/>
                    <a:pt x="57" y="109"/>
                    <a:pt x="54" y="111"/>
                  </a:cubicBezTo>
                  <a:cubicBezTo>
                    <a:pt x="51" y="113"/>
                    <a:pt x="49" y="114"/>
                    <a:pt x="46" y="116"/>
                  </a:cubicBezTo>
                  <a:cubicBezTo>
                    <a:pt x="44" y="117"/>
                    <a:pt x="42" y="119"/>
                    <a:pt x="40" y="120"/>
                  </a:cubicBezTo>
                  <a:cubicBezTo>
                    <a:pt x="29" y="128"/>
                    <a:pt x="17" y="135"/>
                    <a:pt x="6" y="141"/>
                  </a:cubicBezTo>
                  <a:cubicBezTo>
                    <a:pt x="5" y="139"/>
                    <a:pt x="3" y="137"/>
                    <a:pt x="0" y="137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" y="154"/>
                    <a:pt x="3" y="153"/>
                    <a:pt x="5" y="152"/>
                  </a:cubicBezTo>
                  <a:cubicBezTo>
                    <a:pt x="10" y="157"/>
                    <a:pt x="16" y="162"/>
                    <a:pt x="21" y="167"/>
                  </a:cubicBezTo>
                  <a:cubicBezTo>
                    <a:pt x="22" y="168"/>
                    <a:pt x="23" y="168"/>
                    <a:pt x="23" y="169"/>
                  </a:cubicBezTo>
                  <a:cubicBezTo>
                    <a:pt x="26" y="171"/>
                    <a:pt x="28" y="173"/>
                    <a:pt x="31" y="175"/>
                  </a:cubicBezTo>
                  <a:cubicBezTo>
                    <a:pt x="33" y="176"/>
                    <a:pt x="34" y="178"/>
                    <a:pt x="36" y="179"/>
                  </a:cubicBezTo>
                  <a:cubicBezTo>
                    <a:pt x="38" y="181"/>
                    <a:pt x="40" y="182"/>
                    <a:pt x="43" y="184"/>
                  </a:cubicBezTo>
                  <a:cubicBezTo>
                    <a:pt x="45" y="185"/>
                    <a:pt x="47" y="187"/>
                    <a:pt x="49" y="189"/>
                  </a:cubicBezTo>
                  <a:cubicBezTo>
                    <a:pt x="51" y="190"/>
                    <a:pt x="53" y="191"/>
                    <a:pt x="55" y="193"/>
                  </a:cubicBezTo>
                  <a:cubicBezTo>
                    <a:pt x="57" y="194"/>
                    <a:pt x="60" y="196"/>
                    <a:pt x="62" y="197"/>
                  </a:cubicBezTo>
                  <a:cubicBezTo>
                    <a:pt x="64" y="199"/>
                    <a:pt x="66" y="200"/>
                    <a:pt x="68" y="201"/>
                  </a:cubicBezTo>
                  <a:cubicBezTo>
                    <a:pt x="70" y="202"/>
                    <a:pt x="72" y="204"/>
                    <a:pt x="74" y="205"/>
                  </a:cubicBezTo>
                  <a:cubicBezTo>
                    <a:pt x="76" y="207"/>
                    <a:pt x="78" y="208"/>
                    <a:pt x="80" y="209"/>
                  </a:cubicBezTo>
                  <a:cubicBezTo>
                    <a:pt x="82" y="210"/>
                    <a:pt x="85" y="211"/>
                    <a:pt x="87" y="213"/>
                  </a:cubicBezTo>
                  <a:cubicBezTo>
                    <a:pt x="89" y="213"/>
                    <a:pt x="90" y="214"/>
                    <a:pt x="92" y="215"/>
                  </a:cubicBezTo>
                  <a:cubicBezTo>
                    <a:pt x="91" y="216"/>
                    <a:pt x="91" y="218"/>
                    <a:pt x="91" y="219"/>
                  </a:cubicBezTo>
                  <a:cubicBezTo>
                    <a:pt x="91" y="219"/>
                    <a:pt x="91" y="219"/>
                    <a:pt x="91" y="219"/>
                  </a:cubicBezTo>
                  <a:cubicBezTo>
                    <a:pt x="88" y="219"/>
                    <a:pt x="85" y="219"/>
                    <a:pt x="81" y="220"/>
                  </a:cubicBezTo>
                  <a:cubicBezTo>
                    <a:pt x="77" y="220"/>
                    <a:pt x="72" y="220"/>
                    <a:pt x="68" y="220"/>
                  </a:cubicBezTo>
                  <a:cubicBezTo>
                    <a:pt x="57" y="221"/>
                    <a:pt x="47" y="221"/>
                    <a:pt x="37" y="221"/>
                  </a:cubicBezTo>
                  <a:cubicBezTo>
                    <a:pt x="28" y="221"/>
                    <a:pt x="20" y="221"/>
                    <a:pt x="12" y="220"/>
                  </a:cubicBezTo>
                  <a:cubicBezTo>
                    <a:pt x="11" y="220"/>
                    <a:pt x="11" y="220"/>
                    <a:pt x="11" y="220"/>
                  </a:cubicBezTo>
                  <a:cubicBezTo>
                    <a:pt x="9" y="220"/>
                    <a:pt x="7" y="220"/>
                    <a:pt x="5" y="219"/>
                  </a:cubicBezTo>
                  <a:cubicBezTo>
                    <a:pt x="4" y="219"/>
                    <a:pt x="2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3" y="219"/>
                    <a:pt x="5" y="220"/>
                    <a:pt x="7" y="220"/>
                  </a:cubicBezTo>
                  <a:cubicBezTo>
                    <a:pt x="6" y="220"/>
                    <a:pt x="5" y="220"/>
                    <a:pt x="4" y="220"/>
                  </a:cubicBezTo>
                  <a:cubicBezTo>
                    <a:pt x="3" y="220"/>
                    <a:pt x="2" y="220"/>
                    <a:pt x="0" y="22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3" y="221"/>
                    <a:pt x="4" y="221"/>
                  </a:cubicBezTo>
                  <a:cubicBezTo>
                    <a:pt x="6" y="221"/>
                    <a:pt x="9" y="221"/>
                    <a:pt x="11" y="221"/>
                  </a:cubicBezTo>
                  <a:cubicBezTo>
                    <a:pt x="12" y="221"/>
                    <a:pt x="14" y="222"/>
                    <a:pt x="15" y="222"/>
                  </a:cubicBezTo>
                  <a:cubicBezTo>
                    <a:pt x="21" y="223"/>
                    <a:pt x="27" y="225"/>
                    <a:pt x="33" y="226"/>
                  </a:cubicBezTo>
                  <a:cubicBezTo>
                    <a:pt x="38" y="227"/>
                    <a:pt x="42" y="228"/>
                    <a:pt x="47" y="229"/>
                  </a:cubicBezTo>
                  <a:cubicBezTo>
                    <a:pt x="53" y="230"/>
                    <a:pt x="59" y="231"/>
                    <a:pt x="65" y="232"/>
                  </a:cubicBezTo>
                  <a:cubicBezTo>
                    <a:pt x="70" y="233"/>
                    <a:pt x="74" y="234"/>
                    <a:pt x="79" y="234"/>
                  </a:cubicBezTo>
                  <a:cubicBezTo>
                    <a:pt x="85" y="235"/>
                    <a:pt x="91" y="236"/>
                    <a:pt x="97" y="237"/>
                  </a:cubicBezTo>
                  <a:cubicBezTo>
                    <a:pt x="101" y="238"/>
                    <a:pt x="106" y="238"/>
                    <a:pt x="110" y="238"/>
                  </a:cubicBezTo>
                  <a:cubicBezTo>
                    <a:pt x="114" y="239"/>
                    <a:pt x="117" y="239"/>
                    <a:pt x="120" y="239"/>
                  </a:cubicBezTo>
                  <a:cubicBezTo>
                    <a:pt x="120" y="240"/>
                    <a:pt x="121" y="240"/>
                    <a:pt x="121" y="240"/>
                  </a:cubicBezTo>
                  <a:cubicBezTo>
                    <a:pt x="122" y="241"/>
                    <a:pt x="123" y="241"/>
                    <a:pt x="124" y="242"/>
                  </a:cubicBezTo>
                  <a:cubicBezTo>
                    <a:pt x="125" y="243"/>
                    <a:pt x="127" y="244"/>
                    <a:pt x="129" y="244"/>
                  </a:cubicBezTo>
                  <a:cubicBezTo>
                    <a:pt x="129" y="244"/>
                    <a:pt x="130" y="245"/>
                    <a:pt x="130" y="245"/>
                  </a:cubicBezTo>
                  <a:cubicBezTo>
                    <a:pt x="129" y="245"/>
                    <a:pt x="127" y="245"/>
                    <a:pt x="126" y="245"/>
                  </a:cubicBezTo>
                  <a:cubicBezTo>
                    <a:pt x="120" y="246"/>
                    <a:pt x="115" y="246"/>
                    <a:pt x="109" y="246"/>
                  </a:cubicBezTo>
                  <a:cubicBezTo>
                    <a:pt x="107" y="246"/>
                    <a:pt x="104" y="247"/>
                    <a:pt x="102" y="247"/>
                  </a:cubicBezTo>
                  <a:cubicBezTo>
                    <a:pt x="94" y="247"/>
                    <a:pt x="86" y="247"/>
                    <a:pt x="79" y="247"/>
                  </a:cubicBezTo>
                  <a:cubicBezTo>
                    <a:pt x="69" y="247"/>
                    <a:pt x="58" y="247"/>
                    <a:pt x="48" y="246"/>
                  </a:cubicBezTo>
                  <a:cubicBezTo>
                    <a:pt x="45" y="246"/>
                    <a:pt x="42" y="246"/>
                    <a:pt x="39" y="246"/>
                  </a:cubicBezTo>
                  <a:cubicBezTo>
                    <a:pt x="32" y="245"/>
                    <a:pt x="25" y="245"/>
                    <a:pt x="18" y="244"/>
                  </a:cubicBezTo>
                  <a:cubicBezTo>
                    <a:pt x="14" y="244"/>
                    <a:pt x="10" y="243"/>
                    <a:pt x="6" y="243"/>
                  </a:cubicBezTo>
                  <a:cubicBezTo>
                    <a:pt x="4" y="243"/>
                    <a:pt x="2" y="242"/>
                    <a:pt x="0" y="242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1" y="243"/>
                    <a:pt x="2" y="243"/>
                    <a:pt x="2" y="243"/>
                  </a:cubicBezTo>
                  <a:cubicBezTo>
                    <a:pt x="7" y="244"/>
                    <a:pt x="12" y="245"/>
                    <a:pt x="18" y="245"/>
                  </a:cubicBezTo>
                  <a:cubicBezTo>
                    <a:pt x="23" y="246"/>
                    <a:pt x="28" y="246"/>
                    <a:pt x="33" y="246"/>
                  </a:cubicBezTo>
                  <a:cubicBezTo>
                    <a:pt x="38" y="246"/>
                    <a:pt x="43" y="247"/>
                    <a:pt x="48" y="247"/>
                  </a:cubicBezTo>
                  <a:cubicBezTo>
                    <a:pt x="58" y="248"/>
                    <a:pt x="68" y="248"/>
                    <a:pt x="79" y="248"/>
                  </a:cubicBezTo>
                  <a:cubicBezTo>
                    <a:pt x="87" y="248"/>
                    <a:pt x="95" y="248"/>
                    <a:pt x="103" y="247"/>
                  </a:cubicBezTo>
                  <a:cubicBezTo>
                    <a:pt x="105" y="247"/>
                    <a:pt x="108" y="247"/>
                    <a:pt x="110" y="247"/>
                  </a:cubicBezTo>
                  <a:cubicBezTo>
                    <a:pt x="116" y="247"/>
                    <a:pt x="122" y="246"/>
                    <a:pt x="127" y="246"/>
                  </a:cubicBezTo>
                  <a:cubicBezTo>
                    <a:pt x="129" y="246"/>
                    <a:pt x="131" y="246"/>
                    <a:pt x="132" y="246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133" y="246"/>
                    <a:pt x="134" y="246"/>
                    <a:pt x="135" y="247"/>
                  </a:cubicBezTo>
                  <a:cubicBezTo>
                    <a:pt x="136" y="247"/>
                    <a:pt x="137" y="247"/>
                    <a:pt x="138" y="247"/>
                  </a:cubicBezTo>
                  <a:cubicBezTo>
                    <a:pt x="140" y="248"/>
                    <a:pt x="142" y="248"/>
                    <a:pt x="144" y="248"/>
                  </a:cubicBezTo>
                  <a:cubicBezTo>
                    <a:pt x="146" y="248"/>
                    <a:pt x="148" y="248"/>
                    <a:pt x="149" y="248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1" y="247"/>
                    <a:pt x="152" y="247"/>
                    <a:pt x="153" y="247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55" y="249"/>
                    <a:pt x="158" y="251"/>
                    <a:pt x="162" y="251"/>
                  </a:cubicBezTo>
                  <a:cubicBezTo>
                    <a:pt x="166" y="251"/>
                    <a:pt x="170" y="248"/>
                    <a:pt x="171" y="244"/>
                  </a:cubicBezTo>
                  <a:cubicBezTo>
                    <a:pt x="171" y="244"/>
                    <a:pt x="172" y="244"/>
                    <a:pt x="173" y="245"/>
                  </a:cubicBezTo>
                  <a:cubicBezTo>
                    <a:pt x="175" y="245"/>
                    <a:pt x="176" y="245"/>
                    <a:pt x="177" y="245"/>
                  </a:cubicBezTo>
                  <a:cubicBezTo>
                    <a:pt x="182" y="245"/>
                    <a:pt x="186" y="246"/>
                    <a:pt x="191" y="246"/>
                  </a:cubicBezTo>
                  <a:cubicBezTo>
                    <a:pt x="194" y="246"/>
                    <a:pt x="198" y="246"/>
                    <a:pt x="201" y="245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5" y="245"/>
                    <a:pt x="208" y="245"/>
                    <a:pt x="211" y="244"/>
                  </a:cubicBezTo>
                  <a:cubicBezTo>
                    <a:pt x="211" y="244"/>
                    <a:pt x="212" y="244"/>
                    <a:pt x="212" y="244"/>
                  </a:cubicBezTo>
                  <a:cubicBezTo>
                    <a:pt x="215" y="244"/>
                    <a:pt x="218" y="243"/>
                    <a:pt x="221" y="243"/>
                  </a:cubicBezTo>
                  <a:cubicBezTo>
                    <a:pt x="221" y="243"/>
                    <a:pt x="222" y="243"/>
                    <a:pt x="222" y="243"/>
                  </a:cubicBezTo>
                  <a:cubicBezTo>
                    <a:pt x="225" y="242"/>
                    <a:pt x="228" y="241"/>
                    <a:pt x="231" y="241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5" y="240"/>
                    <a:pt x="237" y="239"/>
                    <a:pt x="240" y="238"/>
                  </a:cubicBezTo>
                  <a:cubicBezTo>
                    <a:pt x="241" y="238"/>
                    <a:pt x="241" y="238"/>
                    <a:pt x="242" y="238"/>
                  </a:cubicBezTo>
                  <a:cubicBezTo>
                    <a:pt x="244" y="237"/>
                    <a:pt x="247" y="236"/>
                    <a:pt x="250" y="235"/>
                  </a:cubicBezTo>
                  <a:cubicBezTo>
                    <a:pt x="250" y="235"/>
                    <a:pt x="251" y="234"/>
                    <a:pt x="251" y="234"/>
                  </a:cubicBezTo>
                  <a:cubicBezTo>
                    <a:pt x="252" y="234"/>
                    <a:pt x="253" y="234"/>
                    <a:pt x="253" y="233"/>
                  </a:cubicBezTo>
                  <a:cubicBezTo>
                    <a:pt x="253" y="233"/>
                    <a:pt x="253" y="233"/>
                    <a:pt x="253" y="233"/>
                  </a:cubicBezTo>
                  <a:cubicBezTo>
                    <a:pt x="253" y="233"/>
                    <a:pt x="253" y="233"/>
                    <a:pt x="253" y="233"/>
                  </a:cubicBezTo>
                  <a:cubicBezTo>
                    <a:pt x="251" y="233"/>
                    <a:pt x="250" y="234"/>
                    <a:pt x="248" y="234"/>
                  </a:cubicBezTo>
                  <a:cubicBezTo>
                    <a:pt x="247" y="235"/>
                    <a:pt x="245" y="236"/>
                    <a:pt x="243" y="236"/>
                  </a:cubicBezTo>
                  <a:cubicBezTo>
                    <a:pt x="242" y="237"/>
                    <a:pt x="241" y="237"/>
                    <a:pt x="239" y="238"/>
                  </a:cubicBezTo>
                  <a:cubicBezTo>
                    <a:pt x="237" y="238"/>
                    <a:pt x="236" y="239"/>
                    <a:pt x="234" y="239"/>
                  </a:cubicBezTo>
                  <a:cubicBezTo>
                    <a:pt x="233" y="239"/>
                    <a:pt x="231" y="240"/>
                    <a:pt x="230" y="240"/>
                  </a:cubicBezTo>
                  <a:cubicBezTo>
                    <a:pt x="228" y="241"/>
                    <a:pt x="226" y="241"/>
                    <a:pt x="224" y="241"/>
                  </a:cubicBezTo>
                  <a:cubicBezTo>
                    <a:pt x="223" y="242"/>
                    <a:pt x="222" y="242"/>
                    <a:pt x="220" y="242"/>
                  </a:cubicBezTo>
                  <a:cubicBezTo>
                    <a:pt x="218" y="243"/>
                    <a:pt x="216" y="243"/>
                    <a:pt x="214" y="243"/>
                  </a:cubicBezTo>
                  <a:cubicBezTo>
                    <a:pt x="213" y="243"/>
                    <a:pt x="212" y="243"/>
                    <a:pt x="211" y="244"/>
                  </a:cubicBezTo>
                  <a:cubicBezTo>
                    <a:pt x="208" y="244"/>
                    <a:pt x="206" y="244"/>
                    <a:pt x="204" y="244"/>
                  </a:cubicBezTo>
                  <a:cubicBezTo>
                    <a:pt x="203" y="244"/>
                    <a:pt x="202" y="244"/>
                    <a:pt x="201" y="245"/>
                  </a:cubicBezTo>
                  <a:cubicBezTo>
                    <a:pt x="198" y="245"/>
                    <a:pt x="194" y="245"/>
                    <a:pt x="191" y="245"/>
                  </a:cubicBezTo>
                  <a:cubicBezTo>
                    <a:pt x="187" y="245"/>
                    <a:pt x="182" y="245"/>
                    <a:pt x="178" y="244"/>
                  </a:cubicBezTo>
                  <a:cubicBezTo>
                    <a:pt x="176" y="244"/>
                    <a:pt x="175" y="244"/>
                    <a:pt x="174" y="244"/>
                  </a:cubicBezTo>
                  <a:cubicBezTo>
                    <a:pt x="173" y="244"/>
                    <a:pt x="172" y="244"/>
                    <a:pt x="171" y="243"/>
                  </a:cubicBezTo>
                  <a:cubicBezTo>
                    <a:pt x="171" y="243"/>
                    <a:pt x="171" y="243"/>
                    <a:pt x="171" y="242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7" y="241"/>
                    <a:pt x="182" y="240"/>
                    <a:pt x="188" y="240"/>
                  </a:cubicBezTo>
                  <a:cubicBezTo>
                    <a:pt x="197" y="239"/>
                    <a:pt x="205" y="237"/>
                    <a:pt x="214" y="236"/>
                  </a:cubicBezTo>
                  <a:cubicBezTo>
                    <a:pt x="217" y="236"/>
                    <a:pt x="220" y="235"/>
                    <a:pt x="223" y="235"/>
                  </a:cubicBezTo>
                  <a:cubicBezTo>
                    <a:pt x="229" y="234"/>
                    <a:pt x="234" y="233"/>
                    <a:pt x="240" y="232"/>
                  </a:cubicBezTo>
                  <a:cubicBezTo>
                    <a:pt x="244" y="231"/>
                    <a:pt x="247" y="231"/>
                    <a:pt x="250" y="230"/>
                  </a:cubicBezTo>
                  <a:cubicBezTo>
                    <a:pt x="251" y="230"/>
                    <a:pt x="252" y="230"/>
                    <a:pt x="253" y="229"/>
                  </a:cubicBezTo>
                  <a:cubicBezTo>
                    <a:pt x="253" y="229"/>
                    <a:pt x="253" y="229"/>
                    <a:pt x="253" y="229"/>
                  </a:cubicBezTo>
                  <a:cubicBezTo>
                    <a:pt x="253" y="229"/>
                    <a:pt x="253" y="229"/>
                    <a:pt x="252" y="229"/>
                  </a:cubicBezTo>
                  <a:cubicBezTo>
                    <a:pt x="248" y="230"/>
                    <a:pt x="245" y="230"/>
                    <a:pt x="241" y="231"/>
                  </a:cubicBezTo>
                  <a:cubicBezTo>
                    <a:pt x="235" y="232"/>
                    <a:pt x="229" y="233"/>
                    <a:pt x="223" y="234"/>
                  </a:cubicBezTo>
                  <a:cubicBezTo>
                    <a:pt x="220" y="234"/>
                    <a:pt x="217" y="235"/>
                    <a:pt x="214" y="235"/>
                  </a:cubicBezTo>
                  <a:cubicBezTo>
                    <a:pt x="206" y="237"/>
                    <a:pt x="198" y="238"/>
                    <a:pt x="190" y="239"/>
                  </a:cubicBezTo>
                  <a:cubicBezTo>
                    <a:pt x="189" y="239"/>
                    <a:pt x="188" y="239"/>
                    <a:pt x="188" y="239"/>
                  </a:cubicBezTo>
                  <a:cubicBezTo>
                    <a:pt x="182" y="240"/>
                    <a:pt x="176" y="240"/>
                    <a:pt x="171" y="241"/>
                  </a:cubicBezTo>
                  <a:cubicBezTo>
                    <a:pt x="170" y="236"/>
                    <a:pt x="166" y="233"/>
                    <a:pt x="162" y="233"/>
                  </a:cubicBezTo>
                  <a:cubicBezTo>
                    <a:pt x="159" y="233"/>
                    <a:pt x="157" y="233"/>
                    <a:pt x="156" y="235"/>
                  </a:cubicBezTo>
                  <a:cubicBezTo>
                    <a:pt x="155" y="233"/>
                    <a:pt x="154" y="232"/>
                    <a:pt x="153" y="231"/>
                  </a:cubicBezTo>
                  <a:cubicBezTo>
                    <a:pt x="152" y="230"/>
                    <a:pt x="152" y="230"/>
                    <a:pt x="152" y="230"/>
                  </a:cubicBezTo>
                  <a:cubicBezTo>
                    <a:pt x="151" y="227"/>
                    <a:pt x="149" y="225"/>
                    <a:pt x="148" y="222"/>
                  </a:cubicBezTo>
                  <a:cubicBezTo>
                    <a:pt x="147" y="222"/>
                    <a:pt x="147" y="221"/>
                    <a:pt x="147" y="220"/>
                  </a:cubicBezTo>
                  <a:cubicBezTo>
                    <a:pt x="146" y="219"/>
                    <a:pt x="145" y="217"/>
                    <a:pt x="145" y="216"/>
                  </a:cubicBezTo>
                  <a:cubicBezTo>
                    <a:pt x="146" y="216"/>
                    <a:pt x="147" y="216"/>
                    <a:pt x="148" y="216"/>
                  </a:cubicBezTo>
                  <a:cubicBezTo>
                    <a:pt x="154" y="215"/>
                    <a:pt x="159" y="214"/>
                    <a:pt x="165" y="214"/>
                  </a:cubicBezTo>
                  <a:cubicBezTo>
                    <a:pt x="167" y="213"/>
                    <a:pt x="170" y="213"/>
                    <a:pt x="172" y="213"/>
                  </a:cubicBezTo>
                  <a:cubicBezTo>
                    <a:pt x="178" y="212"/>
                    <a:pt x="183" y="211"/>
                    <a:pt x="189" y="211"/>
                  </a:cubicBezTo>
                  <a:cubicBezTo>
                    <a:pt x="191" y="210"/>
                    <a:pt x="194" y="210"/>
                    <a:pt x="196" y="210"/>
                  </a:cubicBezTo>
                  <a:cubicBezTo>
                    <a:pt x="202" y="209"/>
                    <a:pt x="207" y="208"/>
                    <a:pt x="213" y="207"/>
                  </a:cubicBezTo>
                  <a:cubicBezTo>
                    <a:pt x="215" y="206"/>
                    <a:pt x="217" y="206"/>
                    <a:pt x="220" y="206"/>
                  </a:cubicBezTo>
                  <a:cubicBezTo>
                    <a:pt x="222" y="205"/>
                    <a:pt x="223" y="205"/>
                    <a:pt x="225" y="205"/>
                  </a:cubicBezTo>
                  <a:cubicBezTo>
                    <a:pt x="226" y="205"/>
                    <a:pt x="226" y="206"/>
                    <a:pt x="227" y="206"/>
                  </a:cubicBezTo>
                  <a:cubicBezTo>
                    <a:pt x="229" y="207"/>
                    <a:pt x="230" y="208"/>
                    <a:pt x="232" y="209"/>
                  </a:cubicBezTo>
                  <a:cubicBezTo>
                    <a:pt x="233" y="210"/>
                    <a:pt x="235" y="211"/>
                    <a:pt x="237" y="213"/>
                  </a:cubicBezTo>
                  <a:cubicBezTo>
                    <a:pt x="239" y="213"/>
                    <a:pt x="240" y="214"/>
                    <a:pt x="242" y="215"/>
                  </a:cubicBezTo>
                  <a:cubicBezTo>
                    <a:pt x="243" y="216"/>
                    <a:pt x="245" y="217"/>
                    <a:pt x="247" y="218"/>
                  </a:cubicBezTo>
                  <a:cubicBezTo>
                    <a:pt x="249" y="219"/>
                    <a:pt x="250" y="220"/>
                    <a:pt x="252" y="220"/>
                  </a:cubicBezTo>
                  <a:cubicBezTo>
                    <a:pt x="252" y="220"/>
                    <a:pt x="253" y="221"/>
                    <a:pt x="253" y="221"/>
                  </a:cubicBezTo>
                  <a:cubicBezTo>
                    <a:pt x="253" y="220"/>
                    <a:pt x="253" y="220"/>
                    <a:pt x="253" y="220"/>
                  </a:cubicBezTo>
                  <a:cubicBezTo>
                    <a:pt x="244" y="216"/>
                    <a:pt x="235" y="211"/>
                    <a:pt x="226" y="205"/>
                  </a:cubicBezTo>
                  <a:cubicBezTo>
                    <a:pt x="230" y="204"/>
                    <a:pt x="233" y="203"/>
                    <a:pt x="237" y="203"/>
                  </a:cubicBezTo>
                  <a:cubicBezTo>
                    <a:pt x="239" y="202"/>
                    <a:pt x="241" y="202"/>
                    <a:pt x="244" y="201"/>
                  </a:cubicBezTo>
                  <a:cubicBezTo>
                    <a:pt x="247" y="201"/>
                    <a:pt x="250" y="200"/>
                    <a:pt x="253" y="199"/>
                  </a:cubicBezTo>
                  <a:cubicBezTo>
                    <a:pt x="253" y="199"/>
                    <a:pt x="253" y="199"/>
                    <a:pt x="253" y="199"/>
                  </a:cubicBezTo>
                  <a:cubicBezTo>
                    <a:pt x="250" y="199"/>
                    <a:pt x="246" y="200"/>
                    <a:pt x="243" y="201"/>
                  </a:cubicBezTo>
                  <a:cubicBezTo>
                    <a:pt x="240" y="201"/>
                    <a:pt x="236" y="202"/>
                    <a:pt x="233" y="203"/>
                  </a:cubicBezTo>
                  <a:cubicBezTo>
                    <a:pt x="230" y="203"/>
                    <a:pt x="228" y="203"/>
                    <a:pt x="225" y="204"/>
                  </a:cubicBezTo>
                  <a:cubicBezTo>
                    <a:pt x="216" y="198"/>
                    <a:pt x="208" y="191"/>
                    <a:pt x="199" y="183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5" y="179"/>
                    <a:pt x="192" y="176"/>
                    <a:pt x="190" y="174"/>
                  </a:cubicBezTo>
                  <a:cubicBezTo>
                    <a:pt x="189" y="173"/>
                    <a:pt x="188" y="172"/>
                    <a:pt x="188" y="172"/>
                  </a:cubicBezTo>
                  <a:cubicBezTo>
                    <a:pt x="185" y="169"/>
                    <a:pt x="183" y="167"/>
                    <a:pt x="180" y="164"/>
                  </a:cubicBezTo>
                  <a:cubicBezTo>
                    <a:pt x="179" y="163"/>
                    <a:pt x="179" y="162"/>
                    <a:pt x="178" y="161"/>
                  </a:cubicBezTo>
                  <a:cubicBezTo>
                    <a:pt x="175" y="159"/>
                    <a:pt x="173" y="156"/>
                    <a:pt x="171" y="154"/>
                  </a:cubicBezTo>
                  <a:cubicBezTo>
                    <a:pt x="170" y="152"/>
                    <a:pt x="169" y="151"/>
                    <a:pt x="168" y="150"/>
                  </a:cubicBezTo>
                  <a:cubicBezTo>
                    <a:pt x="166" y="147"/>
                    <a:pt x="164" y="145"/>
                    <a:pt x="162" y="143"/>
                  </a:cubicBezTo>
                  <a:cubicBezTo>
                    <a:pt x="161" y="142"/>
                    <a:pt x="161" y="141"/>
                    <a:pt x="160" y="140"/>
                  </a:cubicBezTo>
                  <a:cubicBezTo>
                    <a:pt x="161" y="140"/>
                    <a:pt x="163" y="140"/>
                    <a:pt x="164" y="140"/>
                  </a:cubicBezTo>
                  <a:cubicBezTo>
                    <a:pt x="171" y="141"/>
                    <a:pt x="177" y="142"/>
                    <a:pt x="183" y="142"/>
                  </a:cubicBezTo>
                  <a:cubicBezTo>
                    <a:pt x="187" y="143"/>
                    <a:pt x="190" y="143"/>
                    <a:pt x="193" y="143"/>
                  </a:cubicBezTo>
                  <a:cubicBezTo>
                    <a:pt x="201" y="144"/>
                    <a:pt x="209" y="144"/>
                    <a:pt x="216" y="145"/>
                  </a:cubicBezTo>
                  <a:cubicBezTo>
                    <a:pt x="220" y="145"/>
                    <a:pt x="223" y="145"/>
                    <a:pt x="227" y="145"/>
                  </a:cubicBezTo>
                  <a:cubicBezTo>
                    <a:pt x="234" y="146"/>
                    <a:pt x="242" y="146"/>
                    <a:pt x="249" y="146"/>
                  </a:cubicBezTo>
                  <a:cubicBezTo>
                    <a:pt x="250" y="147"/>
                    <a:pt x="252" y="147"/>
                    <a:pt x="253" y="147"/>
                  </a:cubicBezTo>
                  <a:cubicBezTo>
                    <a:pt x="253" y="146"/>
                    <a:pt x="253" y="146"/>
                    <a:pt x="253" y="146"/>
                  </a:cubicBezTo>
                  <a:cubicBezTo>
                    <a:pt x="252" y="146"/>
                    <a:pt x="250" y="146"/>
                    <a:pt x="249" y="146"/>
                  </a:cubicBezTo>
                  <a:cubicBezTo>
                    <a:pt x="246" y="146"/>
                    <a:pt x="243" y="145"/>
                    <a:pt x="240" y="145"/>
                  </a:cubicBezTo>
                  <a:cubicBezTo>
                    <a:pt x="232" y="145"/>
                    <a:pt x="224" y="145"/>
                    <a:pt x="216" y="144"/>
                  </a:cubicBezTo>
                  <a:cubicBezTo>
                    <a:pt x="213" y="144"/>
                    <a:pt x="209" y="144"/>
                    <a:pt x="205" y="143"/>
                  </a:cubicBezTo>
                  <a:cubicBezTo>
                    <a:pt x="198" y="143"/>
                    <a:pt x="191" y="142"/>
                    <a:pt x="183" y="142"/>
                  </a:cubicBezTo>
                  <a:cubicBezTo>
                    <a:pt x="179" y="141"/>
                    <a:pt x="174" y="141"/>
                    <a:pt x="170" y="140"/>
                  </a:cubicBezTo>
                  <a:cubicBezTo>
                    <a:pt x="166" y="140"/>
                    <a:pt x="163" y="140"/>
                    <a:pt x="160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135"/>
                    <a:pt x="158" y="132"/>
                    <a:pt x="155" y="130"/>
                  </a:cubicBezTo>
                  <a:cubicBezTo>
                    <a:pt x="157" y="127"/>
                    <a:pt x="159" y="123"/>
                    <a:pt x="160" y="120"/>
                  </a:cubicBezTo>
                  <a:cubicBezTo>
                    <a:pt x="162" y="117"/>
                    <a:pt x="163" y="115"/>
                    <a:pt x="164" y="113"/>
                  </a:cubicBezTo>
                  <a:cubicBezTo>
                    <a:pt x="166" y="109"/>
                    <a:pt x="168" y="104"/>
                    <a:pt x="170" y="99"/>
                  </a:cubicBezTo>
                  <a:cubicBezTo>
                    <a:pt x="171" y="97"/>
                    <a:pt x="172" y="95"/>
                    <a:pt x="173" y="92"/>
                  </a:cubicBezTo>
                  <a:cubicBezTo>
                    <a:pt x="175" y="88"/>
                    <a:pt x="177" y="83"/>
                    <a:pt x="179" y="78"/>
                  </a:cubicBezTo>
                  <a:cubicBezTo>
                    <a:pt x="180" y="76"/>
                    <a:pt x="181" y="73"/>
                    <a:pt x="182" y="71"/>
                  </a:cubicBezTo>
                  <a:cubicBezTo>
                    <a:pt x="187" y="72"/>
                    <a:pt x="192" y="72"/>
                    <a:pt x="196" y="73"/>
                  </a:cubicBezTo>
                  <a:cubicBezTo>
                    <a:pt x="205" y="73"/>
                    <a:pt x="215" y="74"/>
                    <a:pt x="224" y="74"/>
                  </a:cubicBezTo>
                  <a:cubicBezTo>
                    <a:pt x="229" y="74"/>
                    <a:pt x="235" y="75"/>
                    <a:pt x="240" y="75"/>
                  </a:cubicBezTo>
                  <a:cubicBezTo>
                    <a:pt x="245" y="75"/>
                    <a:pt x="249" y="75"/>
                    <a:pt x="253" y="75"/>
                  </a:cubicBezTo>
                  <a:cubicBezTo>
                    <a:pt x="253" y="75"/>
                    <a:pt x="253" y="75"/>
                    <a:pt x="253" y="75"/>
                  </a:cubicBezTo>
                  <a:cubicBezTo>
                    <a:pt x="249" y="74"/>
                    <a:pt x="245" y="74"/>
                    <a:pt x="241" y="74"/>
                  </a:cubicBezTo>
                  <a:cubicBezTo>
                    <a:pt x="236" y="74"/>
                    <a:pt x="230" y="74"/>
                    <a:pt x="225" y="73"/>
                  </a:cubicBezTo>
                  <a:cubicBezTo>
                    <a:pt x="216" y="73"/>
                    <a:pt x="206" y="72"/>
                    <a:pt x="197" y="72"/>
                  </a:cubicBezTo>
                  <a:cubicBezTo>
                    <a:pt x="192" y="71"/>
                    <a:pt x="187" y="71"/>
                    <a:pt x="182" y="70"/>
                  </a:cubicBezTo>
                  <a:cubicBezTo>
                    <a:pt x="183" y="70"/>
                    <a:pt x="183" y="69"/>
                    <a:pt x="183" y="68"/>
                  </a:cubicBezTo>
                  <a:cubicBezTo>
                    <a:pt x="185" y="64"/>
                    <a:pt x="187" y="60"/>
                    <a:pt x="189" y="55"/>
                  </a:cubicBezTo>
                  <a:cubicBezTo>
                    <a:pt x="191" y="50"/>
                    <a:pt x="192" y="45"/>
                    <a:pt x="194" y="40"/>
                  </a:cubicBezTo>
                  <a:cubicBezTo>
                    <a:pt x="199" y="39"/>
                    <a:pt x="204" y="38"/>
                    <a:pt x="209" y="36"/>
                  </a:cubicBezTo>
                  <a:cubicBezTo>
                    <a:pt x="218" y="34"/>
                    <a:pt x="227" y="31"/>
                    <a:pt x="236" y="28"/>
                  </a:cubicBezTo>
                  <a:cubicBezTo>
                    <a:pt x="242" y="26"/>
                    <a:pt x="247" y="24"/>
                    <a:pt x="253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44" y="25"/>
                    <a:pt x="235" y="27"/>
                    <a:pt x="226" y="30"/>
                  </a:cubicBezTo>
                  <a:cubicBezTo>
                    <a:pt x="219" y="32"/>
                    <a:pt x="212" y="35"/>
                    <a:pt x="205" y="37"/>
                  </a:cubicBezTo>
                  <a:cubicBezTo>
                    <a:pt x="202" y="38"/>
                    <a:pt x="198" y="39"/>
                    <a:pt x="195" y="40"/>
                  </a:cubicBezTo>
                  <a:cubicBezTo>
                    <a:pt x="199" y="28"/>
                    <a:pt x="203" y="17"/>
                    <a:pt x="207" y="5"/>
                  </a:cubicBezTo>
                  <a:cubicBezTo>
                    <a:pt x="207" y="4"/>
                    <a:pt x="208" y="3"/>
                    <a:pt x="208" y="3"/>
                  </a:cubicBezTo>
                  <a:cubicBezTo>
                    <a:pt x="208" y="2"/>
                    <a:pt x="208" y="1"/>
                    <a:pt x="209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00" spcFirstLastPara="1" rIns="51400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4"/>
          <p:cNvSpPr txBox="1"/>
          <p:nvPr>
            <p:ph idx="12" type="sldNum"/>
          </p:nvPr>
        </p:nvSpPr>
        <p:spPr>
          <a:xfrm>
            <a:off x="6457950" y="562451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8" name="Google Shape;198;p4"/>
          <p:cNvGrpSpPr/>
          <p:nvPr/>
        </p:nvGrpSpPr>
        <p:grpSpPr>
          <a:xfrm>
            <a:off x="-3602475" y="-2039905"/>
            <a:ext cx="8465585" cy="8423288"/>
            <a:chOff x="1683" y="2"/>
            <a:chExt cx="4316" cy="4318"/>
          </a:xfrm>
        </p:grpSpPr>
        <p:sp>
          <p:nvSpPr>
            <p:cNvPr id="199" name="Google Shape;199;p4"/>
            <p:cNvSpPr/>
            <p:nvPr/>
          </p:nvSpPr>
          <p:spPr>
            <a:xfrm>
              <a:off x="1784" y="128"/>
              <a:ext cx="1335" cy="1313"/>
            </a:xfrm>
            <a:custGeom>
              <a:rect b="b" l="l" r="r" t="t"/>
              <a:pathLst>
                <a:path extrusionOk="0" h="689" w="701">
                  <a:moveTo>
                    <a:pt x="15" y="678"/>
                  </a:moveTo>
                  <a:cubicBezTo>
                    <a:pt x="17" y="674"/>
                    <a:pt x="18" y="669"/>
                    <a:pt x="20" y="664"/>
                  </a:cubicBezTo>
                  <a:cubicBezTo>
                    <a:pt x="20" y="664"/>
                    <a:pt x="20" y="665"/>
                    <a:pt x="21" y="665"/>
                  </a:cubicBezTo>
                  <a:cubicBezTo>
                    <a:pt x="21" y="666"/>
                    <a:pt x="20" y="666"/>
                    <a:pt x="20" y="667"/>
                  </a:cubicBezTo>
                  <a:cubicBezTo>
                    <a:pt x="20" y="668"/>
                    <a:pt x="19" y="669"/>
                    <a:pt x="19" y="670"/>
                  </a:cubicBezTo>
                  <a:cubicBezTo>
                    <a:pt x="17" y="673"/>
                    <a:pt x="16" y="676"/>
                    <a:pt x="15" y="678"/>
                  </a:cubicBezTo>
                  <a:moveTo>
                    <a:pt x="13" y="673"/>
                  </a:moveTo>
                  <a:cubicBezTo>
                    <a:pt x="13" y="672"/>
                    <a:pt x="13" y="672"/>
                    <a:pt x="14" y="671"/>
                  </a:cubicBezTo>
                  <a:cubicBezTo>
                    <a:pt x="14" y="669"/>
                    <a:pt x="15" y="668"/>
                    <a:pt x="15" y="667"/>
                  </a:cubicBezTo>
                  <a:cubicBezTo>
                    <a:pt x="16" y="664"/>
                    <a:pt x="17" y="662"/>
                    <a:pt x="18" y="660"/>
                  </a:cubicBezTo>
                  <a:cubicBezTo>
                    <a:pt x="18" y="660"/>
                    <a:pt x="18" y="661"/>
                    <a:pt x="18" y="661"/>
                  </a:cubicBezTo>
                  <a:cubicBezTo>
                    <a:pt x="18" y="662"/>
                    <a:pt x="18" y="662"/>
                    <a:pt x="18" y="662"/>
                  </a:cubicBezTo>
                  <a:cubicBezTo>
                    <a:pt x="18" y="663"/>
                    <a:pt x="17" y="664"/>
                    <a:pt x="17" y="665"/>
                  </a:cubicBezTo>
                  <a:cubicBezTo>
                    <a:pt x="15" y="667"/>
                    <a:pt x="14" y="670"/>
                    <a:pt x="13" y="673"/>
                  </a:cubicBezTo>
                  <a:moveTo>
                    <a:pt x="32" y="647"/>
                  </a:moveTo>
                  <a:cubicBezTo>
                    <a:pt x="31" y="646"/>
                    <a:pt x="31" y="646"/>
                    <a:pt x="31" y="646"/>
                  </a:cubicBezTo>
                  <a:cubicBezTo>
                    <a:pt x="31" y="645"/>
                    <a:pt x="31" y="645"/>
                    <a:pt x="31" y="645"/>
                  </a:cubicBezTo>
                  <a:cubicBezTo>
                    <a:pt x="33" y="642"/>
                    <a:pt x="35" y="639"/>
                    <a:pt x="37" y="635"/>
                  </a:cubicBezTo>
                  <a:cubicBezTo>
                    <a:pt x="35" y="638"/>
                    <a:pt x="34" y="641"/>
                    <a:pt x="33" y="643"/>
                  </a:cubicBezTo>
                  <a:cubicBezTo>
                    <a:pt x="33" y="645"/>
                    <a:pt x="32" y="646"/>
                    <a:pt x="32" y="647"/>
                  </a:cubicBezTo>
                  <a:moveTo>
                    <a:pt x="26" y="643"/>
                  </a:moveTo>
                  <a:cubicBezTo>
                    <a:pt x="26" y="643"/>
                    <a:pt x="26" y="643"/>
                    <a:pt x="25" y="643"/>
                  </a:cubicBezTo>
                  <a:cubicBezTo>
                    <a:pt x="28" y="637"/>
                    <a:pt x="30" y="632"/>
                    <a:pt x="32" y="627"/>
                  </a:cubicBezTo>
                  <a:cubicBezTo>
                    <a:pt x="32" y="628"/>
                    <a:pt x="31" y="629"/>
                    <a:pt x="31" y="630"/>
                  </a:cubicBezTo>
                  <a:cubicBezTo>
                    <a:pt x="29" y="634"/>
                    <a:pt x="28" y="639"/>
                    <a:pt x="26" y="643"/>
                  </a:cubicBezTo>
                  <a:moveTo>
                    <a:pt x="33" y="623"/>
                  </a:moveTo>
                  <a:cubicBezTo>
                    <a:pt x="34" y="620"/>
                    <a:pt x="36" y="617"/>
                    <a:pt x="37" y="614"/>
                  </a:cubicBezTo>
                  <a:cubicBezTo>
                    <a:pt x="37" y="613"/>
                    <a:pt x="38" y="612"/>
                    <a:pt x="39" y="610"/>
                  </a:cubicBezTo>
                  <a:cubicBezTo>
                    <a:pt x="38" y="613"/>
                    <a:pt x="37" y="615"/>
                    <a:pt x="36" y="617"/>
                  </a:cubicBezTo>
                  <a:cubicBezTo>
                    <a:pt x="35" y="619"/>
                    <a:pt x="34" y="621"/>
                    <a:pt x="33" y="623"/>
                  </a:cubicBezTo>
                  <a:moveTo>
                    <a:pt x="30" y="645"/>
                  </a:moveTo>
                  <a:cubicBezTo>
                    <a:pt x="29" y="644"/>
                    <a:pt x="28" y="643"/>
                    <a:pt x="27" y="643"/>
                  </a:cubicBezTo>
                  <a:cubicBezTo>
                    <a:pt x="28" y="640"/>
                    <a:pt x="29" y="637"/>
                    <a:pt x="30" y="635"/>
                  </a:cubicBezTo>
                  <a:cubicBezTo>
                    <a:pt x="31" y="633"/>
                    <a:pt x="31" y="632"/>
                    <a:pt x="32" y="630"/>
                  </a:cubicBezTo>
                  <a:cubicBezTo>
                    <a:pt x="33" y="626"/>
                    <a:pt x="35" y="622"/>
                    <a:pt x="36" y="618"/>
                  </a:cubicBezTo>
                  <a:cubicBezTo>
                    <a:pt x="38" y="615"/>
                    <a:pt x="39" y="612"/>
                    <a:pt x="41" y="609"/>
                  </a:cubicBezTo>
                  <a:cubicBezTo>
                    <a:pt x="41" y="609"/>
                    <a:pt x="41" y="609"/>
                    <a:pt x="41" y="609"/>
                  </a:cubicBezTo>
                  <a:cubicBezTo>
                    <a:pt x="41" y="610"/>
                    <a:pt x="40" y="611"/>
                    <a:pt x="40" y="612"/>
                  </a:cubicBezTo>
                  <a:cubicBezTo>
                    <a:pt x="39" y="616"/>
                    <a:pt x="37" y="620"/>
                    <a:pt x="36" y="625"/>
                  </a:cubicBezTo>
                  <a:cubicBezTo>
                    <a:pt x="36" y="626"/>
                    <a:pt x="36" y="626"/>
                    <a:pt x="36" y="626"/>
                  </a:cubicBezTo>
                  <a:cubicBezTo>
                    <a:pt x="35" y="630"/>
                    <a:pt x="33" y="634"/>
                    <a:pt x="32" y="638"/>
                  </a:cubicBezTo>
                  <a:cubicBezTo>
                    <a:pt x="32" y="640"/>
                    <a:pt x="31" y="641"/>
                    <a:pt x="31" y="642"/>
                  </a:cubicBezTo>
                  <a:cubicBezTo>
                    <a:pt x="31" y="643"/>
                    <a:pt x="31" y="644"/>
                    <a:pt x="30" y="645"/>
                  </a:cubicBezTo>
                  <a:moveTo>
                    <a:pt x="40" y="614"/>
                  </a:moveTo>
                  <a:cubicBezTo>
                    <a:pt x="41" y="611"/>
                    <a:pt x="42" y="608"/>
                    <a:pt x="43" y="606"/>
                  </a:cubicBezTo>
                  <a:cubicBezTo>
                    <a:pt x="43" y="605"/>
                    <a:pt x="43" y="604"/>
                    <a:pt x="43" y="604"/>
                  </a:cubicBezTo>
                  <a:cubicBezTo>
                    <a:pt x="44" y="603"/>
                    <a:pt x="44" y="603"/>
                    <a:pt x="44" y="603"/>
                  </a:cubicBezTo>
                  <a:cubicBezTo>
                    <a:pt x="43" y="606"/>
                    <a:pt x="42" y="610"/>
                    <a:pt x="40" y="613"/>
                  </a:cubicBezTo>
                  <a:cubicBezTo>
                    <a:pt x="40" y="614"/>
                    <a:pt x="40" y="614"/>
                    <a:pt x="40" y="614"/>
                  </a:cubicBezTo>
                  <a:moveTo>
                    <a:pt x="41" y="606"/>
                  </a:moveTo>
                  <a:cubicBezTo>
                    <a:pt x="42" y="604"/>
                    <a:pt x="43" y="601"/>
                    <a:pt x="45" y="598"/>
                  </a:cubicBezTo>
                  <a:cubicBezTo>
                    <a:pt x="44" y="599"/>
                    <a:pt x="44" y="599"/>
                    <a:pt x="44" y="600"/>
                  </a:cubicBezTo>
                  <a:cubicBezTo>
                    <a:pt x="44" y="601"/>
                    <a:pt x="43" y="602"/>
                    <a:pt x="43" y="603"/>
                  </a:cubicBezTo>
                  <a:cubicBezTo>
                    <a:pt x="42" y="604"/>
                    <a:pt x="42" y="605"/>
                    <a:pt x="41" y="606"/>
                  </a:cubicBezTo>
                  <a:moveTo>
                    <a:pt x="49" y="592"/>
                  </a:moveTo>
                  <a:cubicBezTo>
                    <a:pt x="49" y="591"/>
                    <a:pt x="49" y="590"/>
                    <a:pt x="50" y="590"/>
                  </a:cubicBezTo>
                  <a:cubicBezTo>
                    <a:pt x="50" y="590"/>
                    <a:pt x="50" y="590"/>
                    <a:pt x="50" y="590"/>
                  </a:cubicBezTo>
                  <a:cubicBezTo>
                    <a:pt x="50" y="590"/>
                    <a:pt x="49" y="591"/>
                    <a:pt x="49" y="592"/>
                  </a:cubicBezTo>
                  <a:moveTo>
                    <a:pt x="46" y="598"/>
                  </a:moveTo>
                  <a:cubicBezTo>
                    <a:pt x="46" y="597"/>
                    <a:pt x="46" y="597"/>
                    <a:pt x="46" y="597"/>
                  </a:cubicBezTo>
                  <a:cubicBezTo>
                    <a:pt x="46" y="596"/>
                    <a:pt x="46" y="595"/>
                    <a:pt x="47" y="595"/>
                  </a:cubicBezTo>
                  <a:cubicBezTo>
                    <a:pt x="47" y="593"/>
                    <a:pt x="48" y="591"/>
                    <a:pt x="49" y="589"/>
                  </a:cubicBezTo>
                  <a:cubicBezTo>
                    <a:pt x="49" y="589"/>
                    <a:pt x="49" y="589"/>
                    <a:pt x="49" y="589"/>
                  </a:cubicBezTo>
                  <a:cubicBezTo>
                    <a:pt x="49" y="589"/>
                    <a:pt x="49" y="589"/>
                    <a:pt x="49" y="589"/>
                  </a:cubicBezTo>
                  <a:cubicBezTo>
                    <a:pt x="48" y="591"/>
                    <a:pt x="47" y="593"/>
                    <a:pt x="47" y="595"/>
                  </a:cubicBezTo>
                  <a:cubicBezTo>
                    <a:pt x="47" y="596"/>
                    <a:pt x="46" y="596"/>
                    <a:pt x="46" y="597"/>
                  </a:cubicBezTo>
                  <a:cubicBezTo>
                    <a:pt x="46" y="598"/>
                    <a:pt x="46" y="598"/>
                    <a:pt x="46" y="598"/>
                  </a:cubicBezTo>
                  <a:moveTo>
                    <a:pt x="52" y="590"/>
                  </a:moveTo>
                  <a:cubicBezTo>
                    <a:pt x="55" y="590"/>
                    <a:pt x="58" y="588"/>
                    <a:pt x="60" y="585"/>
                  </a:cubicBezTo>
                  <a:cubicBezTo>
                    <a:pt x="59" y="586"/>
                    <a:pt x="59" y="587"/>
                    <a:pt x="59" y="588"/>
                  </a:cubicBezTo>
                  <a:cubicBezTo>
                    <a:pt x="57" y="591"/>
                    <a:pt x="55" y="595"/>
                    <a:pt x="54" y="598"/>
                  </a:cubicBezTo>
                  <a:cubicBezTo>
                    <a:pt x="52" y="602"/>
                    <a:pt x="50" y="606"/>
                    <a:pt x="48" y="610"/>
                  </a:cubicBezTo>
                  <a:cubicBezTo>
                    <a:pt x="47" y="613"/>
                    <a:pt x="45" y="616"/>
                    <a:pt x="43" y="620"/>
                  </a:cubicBezTo>
                  <a:cubicBezTo>
                    <a:pt x="40" y="627"/>
                    <a:pt x="36" y="633"/>
                    <a:pt x="33" y="640"/>
                  </a:cubicBezTo>
                  <a:cubicBezTo>
                    <a:pt x="34" y="637"/>
                    <a:pt x="35" y="635"/>
                    <a:pt x="35" y="632"/>
                  </a:cubicBezTo>
                  <a:cubicBezTo>
                    <a:pt x="36" y="630"/>
                    <a:pt x="36" y="628"/>
                    <a:pt x="37" y="626"/>
                  </a:cubicBezTo>
                  <a:cubicBezTo>
                    <a:pt x="38" y="624"/>
                    <a:pt x="39" y="621"/>
                    <a:pt x="40" y="618"/>
                  </a:cubicBezTo>
                  <a:cubicBezTo>
                    <a:pt x="40" y="617"/>
                    <a:pt x="41" y="615"/>
                    <a:pt x="41" y="613"/>
                  </a:cubicBezTo>
                  <a:cubicBezTo>
                    <a:pt x="42" y="610"/>
                    <a:pt x="43" y="608"/>
                    <a:pt x="44" y="605"/>
                  </a:cubicBezTo>
                  <a:cubicBezTo>
                    <a:pt x="44" y="604"/>
                    <a:pt x="45" y="602"/>
                    <a:pt x="46" y="600"/>
                  </a:cubicBezTo>
                  <a:cubicBezTo>
                    <a:pt x="46" y="600"/>
                    <a:pt x="46" y="599"/>
                    <a:pt x="46" y="598"/>
                  </a:cubicBezTo>
                  <a:cubicBezTo>
                    <a:pt x="48" y="595"/>
                    <a:pt x="49" y="593"/>
                    <a:pt x="51" y="590"/>
                  </a:cubicBezTo>
                  <a:cubicBezTo>
                    <a:pt x="51" y="590"/>
                    <a:pt x="52" y="590"/>
                    <a:pt x="52" y="590"/>
                  </a:cubicBezTo>
                  <a:moveTo>
                    <a:pt x="59" y="574"/>
                  </a:moveTo>
                  <a:cubicBezTo>
                    <a:pt x="58" y="573"/>
                    <a:pt x="57" y="573"/>
                    <a:pt x="57" y="572"/>
                  </a:cubicBezTo>
                  <a:cubicBezTo>
                    <a:pt x="58" y="570"/>
                    <a:pt x="59" y="568"/>
                    <a:pt x="60" y="566"/>
                  </a:cubicBezTo>
                  <a:cubicBezTo>
                    <a:pt x="61" y="566"/>
                    <a:pt x="62" y="566"/>
                    <a:pt x="63" y="566"/>
                  </a:cubicBezTo>
                  <a:cubicBezTo>
                    <a:pt x="62" y="568"/>
                    <a:pt x="61" y="569"/>
                    <a:pt x="60" y="571"/>
                  </a:cubicBezTo>
                  <a:cubicBezTo>
                    <a:pt x="60" y="572"/>
                    <a:pt x="59" y="573"/>
                    <a:pt x="59" y="574"/>
                  </a:cubicBezTo>
                  <a:moveTo>
                    <a:pt x="78" y="552"/>
                  </a:moveTo>
                  <a:cubicBezTo>
                    <a:pt x="78" y="552"/>
                    <a:pt x="78" y="552"/>
                    <a:pt x="79" y="551"/>
                  </a:cubicBezTo>
                  <a:cubicBezTo>
                    <a:pt x="79" y="551"/>
                    <a:pt x="79" y="550"/>
                    <a:pt x="80" y="550"/>
                  </a:cubicBezTo>
                  <a:cubicBezTo>
                    <a:pt x="79" y="551"/>
                    <a:pt x="79" y="551"/>
                    <a:pt x="78" y="552"/>
                  </a:cubicBezTo>
                  <a:cubicBezTo>
                    <a:pt x="78" y="552"/>
                    <a:pt x="78" y="552"/>
                    <a:pt x="78" y="552"/>
                  </a:cubicBezTo>
                  <a:moveTo>
                    <a:pt x="61" y="584"/>
                  </a:moveTo>
                  <a:cubicBezTo>
                    <a:pt x="61" y="583"/>
                    <a:pt x="61" y="582"/>
                    <a:pt x="61" y="581"/>
                  </a:cubicBezTo>
                  <a:cubicBezTo>
                    <a:pt x="61" y="578"/>
                    <a:pt x="60" y="576"/>
                    <a:pt x="59" y="575"/>
                  </a:cubicBezTo>
                  <a:cubicBezTo>
                    <a:pt x="61" y="572"/>
                    <a:pt x="62" y="569"/>
                    <a:pt x="64" y="566"/>
                  </a:cubicBezTo>
                  <a:cubicBezTo>
                    <a:pt x="69" y="566"/>
                    <a:pt x="73" y="562"/>
                    <a:pt x="73" y="557"/>
                  </a:cubicBezTo>
                  <a:cubicBezTo>
                    <a:pt x="73" y="556"/>
                    <a:pt x="72" y="554"/>
                    <a:pt x="72" y="553"/>
                  </a:cubicBezTo>
                  <a:cubicBezTo>
                    <a:pt x="83" y="536"/>
                    <a:pt x="94" y="519"/>
                    <a:pt x="106" y="503"/>
                  </a:cubicBezTo>
                  <a:cubicBezTo>
                    <a:pt x="104" y="506"/>
                    <a:pt x="103" y="509"/>
                    <a:pt x="101" y="512"/>
                  </a:cubicBezTo>
                  <a:cubicBezTo>
                    <a:pt x="99" y="516"/>
                    <a:pt x="96" y="519"/>
                    <a:pt x="94" y="523"/>
                  </a:cubicBezTo>
                  <a:cubicBezTo>
                    <a:pt x="92" y="526"/>
                    <a:pt x="90" y="530"/>
                    <a:pt x="88" y="533"/>
                  </a:cubicBezTo>
                  <a:cubicBezTo>
                    <a:pt x="86" y="537"/>
                    <a:pt x="84" y="540"/>
                    <a:pt x="82" y="544"/>
                  </a:cubicBezTo>
                  <a:cubicBezTo>
                    <a:pt x="80" y="548"/>
                    <a:pt x="78" y="551"/>
                    <a:pt x="76" y="554"/>
                  </a:cubicBezTo>
                  <a:cubicBezTo>
                    <a:pt x="74" y="558"/>
                    <a:pt x="72" y="562"/>
                    <a:pt x="70" y="566"/>
                  </a:cubicBezTo>
                  <a:cubicBezTo>
                    <a:pt x="68" y="569"/>
                    <a:pt x="66" y="573"/>
                    <a:pt x="65" y="576"/>
                  </a:cubicBezTo>
                  <a:cubicBezTo>
                    <a:pt x="63" y="579"/>
                    <a:pt x="62" y="581"/>
                    <a:pt x="61" y="584"/>
                  </a:cubicBezTo>
                  <a:moveTo>
                    <a:pt x="82" y="545"/>
                  </a:moveTo>
                  <a:cubicBezTo>
                    <a:pt x="86" y="538"/>
                    <a:pt x="90" y="531"/>
                    <a:pt x="94" y="524"/>
                  </a:cubicBezTo>
                  <a:cubicBezTo>
                    <a:pt x="94" y="524"/>
                    <a:pt x="95" y="524"/>
                    <a:pt x="95" y="523"/>
                  </a:cubicBezTo>
                  <a:cubicBezTo>
                    <a:pt x="100" y="515"/>
                    <a:pt x="105" y="506"/>
                    <a:pt x="111" y="498"/>
                  </a:cubicBezTo>
                  <a:cubicBezTo>
                    <a:pt x="111" y="497"/>
                    <a:pt x="112" y="496"/>
                    <a:pt x="112" y="495"/>
                  </a:cubicBezTo>
                  <a:cubicBezTo>
                    <a:pt x="114" y="493"/>
                    <a:pt x="116" y="490"/>
                    <a:pt x="118" y="488"/>
                  </a:cubicBezTo>
                  <a:cubicBezTo>
                    <a:pt x="117" y="489"/>
                    <a:pt x="116" y="491"/>
                    <a:pt x="115" y="493"/>
                  </a:cubicBezTo>
                  <a:cubicBezTo>
                    <a:pt x="113" y="495"/>
                    <a:pt x="112" y="498"/>
                    <a:pt x="110" y="500"/>
                  </a:cubicBezTo>
                  <a:cubicBezTo>
                    <a:pt x="105" y="507"/>
                    <a:pt x="101" y="515"/>
                    <a:pt x="96" y="522"/>
                  </a:cubicBezTo>
                  <a:cubicBezTo>
                    <a:pt x="95" y="523"/>
                    <a:pt x="94" y="525"/>
                    <a:pt x="94" y="526"/>
                  </a:cubicBezTo>
                  <a:cubicBezTo>
                    <a:pt x="90" y="532"/>
                    <a:pt x="86" y="539"/>
                    <a:pt x="82" y="545"/>
                  </a:cubicBezTo>
                  <a:moveTo>
                    <a:pt x="103" y="487"/>
                  </a:moveTo>
                  <a:cubicBezTo>
                    <a:pt x="103" y="487"/>
                    <a:pt x="103" y="487"/>
                    <a:pt x="103" y="487"/>
                  </a:cubicBezTo>
                  <a:cubicBezTo>
                    <a:pt x="105" y="484"/>
                    <a:pt x="106" y="481"/>
                    <a:pt x="108" y="478"/>
                  </a:cubicBezTo>
                  <a:cubicBezTo>
                    <a:pt x="109" y="476"/>
                    <a:pt x="110" y="474"/>
                    <a:pt x="112" y="472"/>
                  </a:cubicBezTo>
                  <a:cubicBezTo>
                    <a:pt x="118" y="461"/>
                    <a:pt x="125" y="451"/>
                    <a:pt x="132" y="441"/>
                  </a:cubicBezTo>
                  <a:cubicBezTo>
                    <a:pt x="129" y="445"/>
                    <a:pt x="126" y="450"/>
                    <a:pt x="122" y="455"/>
                  </a:cubicBezTo>
                  <a:cubicBezTo>
                    <a:pt x="120" y="459"/>
                    <a:pt x="118" y="462"/>
                    <a:pt x="116" y="466"/>
                  </a:cubicBezTo>
                  <a:cubicBezTo>
                    <a:pt x="113" y="471"/>
                    <a:pt x="110" y="475"/>
                    <a:pt x="107" y="480"/>
                  </a:cubicBezTo>
                  <a:cubicBezTo>
                    <a:pt x="106" y="482"/>
                    <a:pt x="104" y="484"/>
                    <a:pt x="103" y="487"/>
                  </a:cubicBezTo>
                  <a:moveTo>
                    <a:pt x="99" y="504"/>
                  </a:moveTo>
                  <a:cubicBezTo>
                    <a:pt x="104" y="504"/>
                    <a:pt x="108" y="500"/>
                    <a:pt x="108" y="495"/>
                  </a:cubicBezTo>
                  <a:cubicBezTo>
                    <a:pt x="108" y="492"/>
                    <a:pt x="107" y="489"/>
                    <a:pt x="104" y="488"/>
                  </a:cubicBezTo>
                  <a:cubicBezTo>
                    <a:pt x="107" y="483"/>
                    <a:pt x="110" y="479"/>
                    <a:pt x="113" y="475"/>
                  </a:cubicBezTo>
                  <a:cubicBezTo>
                    <a:pt x="115" y="473"/>
                    <a:pt x="117" y="471"/>
                    <a:pt x="119" y="469"/>
                  </a:cubicBezTo>
                  <a:cubicBezTo>
                    <a:pt x="122" y="465"/>
                    <a:pt x="125" y="460"/>
                    <a:pt x="128" y="457"/>
                  </a:cubicBezTo>
                  <a:cubicBezTo>
                    <a:pt x="130" y="454"/>
                    <a:pt x="133" y="452"/>
                    <a:pt x="135" y="450"/>
                  </a:cubicBezTo>
                  <a:cubicBezTo>
                    <a:pt x="138" y="446"/>
                    <a:pt x="141" y="443"/>
                    <a:pt x="144" y="439"/>
                  </a:cubicBezTo>
                  <a:cubicBezTo>
                    <a:pt x="146" y="437"/>
                    <a:pt x="149" y="435"/>
                    <a:pt x="151" y="433"/>
                  </a:cubicBezTo>
                  <a:cubicBezTo>
                    <a:pt x="154" y="430"/>
                    <a:pt x="157" y="427"/>
                    <a:pt x="161" y="424"/>
                  </a:cubicBezTo>
                  <a:cubicBezTo>
                    <a:pt x="162" y="422"/>
                    <a:pt x="164" y="421"/>
                    <a:pt x="166" y="419"/>
                  </a:cubicBezTo>
                  <a:cubicBezTo>
                    <a:pt x="165" y="421"/>
                    <a:pt x="164" y="422"/>
                    <a:pt x="162" y="424"/>
                  </a:cubicBezTo>
                  <a:cubicBezTo>
                    <a:pt x="160" y="427"/>
                    <a:pt x="157" y="431"/>
                    <a:pt x="154" y="434"/>
                  </a:cubicBezTo>
                  <a:cubicBezTo>
                    <a:pt x="152" y="437"/>
                    <a:pt x="150" y="440"/>
                    <a:pt x="148" y="443"/>
                  </a:cubicBezTo>
                  <a:cubicBezTo>
                    <a:pt x="144" y="448"/>
                    <a:pt x="141" y="452"/>
                    <a:pt x="137" y="457"/>
                  </a:cubicBezTo>
                  <a:cubicBezTo>
                    <a:pt x="135" y="461"/>
                    <a:pt x="132" y="465"/>
                    <a:pt x="129" y="469"/>
                  </a:cubicBezTo>
                  <a:cubicBezTo>
                    <a:pt x="126" y="473"/>
                    <a:pt x="123" y="478"/>
                    <a:pt x="120" y="482"/>
                  </a:cubicBezTo>
                  <a:cubicBezTo>
                    <a:pt x="118" y="485"/>
                    <a:pt x="116" y="488"/>
                    <a:pt x="114" y="491"/>
                  </a:cubicBezTo>
                  <a:cubicBezTo>
                    <a:pt x="114" y="492"/>
                    <a:pt x="113" y="492"/>
                    <a:pt x="113" y="493"/>
                  </a:cubicBezTo>
                  <a:cubicBezTo>
                    <a:pt x="112" y="494"/>
                    <a:pt x="112" y="494"/>
                    <a:pt x="112" y="494"/>
                  </a:cubicBezTo>
                  <a:cubicBezTo>
                    <a:pt x="110" y="497"/>
                    <a:pt x="108" y="499"/>
                    <a:pt x="106" y="502"/>
                  </a:cubicBezTo>
                  <a:cubicBezTo>
                    <a:pt x="104" y="505"/>
                    <a:pt x="102" y="507"/>
                    <a:pt x="101" y="509"/>
                  </a:cubicBezTo>
                  <a:cubicBezTo>
                    <a:pt x="100" y="510"/>
                    <a:pt x="99" y="511"/>
                    <a:pt x="98" y="512"/>
                  </a:cubicBezTo>
                  <a:cubicBezTo>
                    <a:pt x="97" y="514"/>
                    <a:pt x="96" y="516"/>
                    <a:pt x="95" y="517"/>
                  </a:cubicBezTo>
                  <a:cubicBezTo>
                    <a:pt x="90" y="523"/>
                    <a:pt x="87" y="529"/>
                    <a:pt x="83" y="535"/>
                  </a:cubicBezTo>
                  <a:cubicBezTo>
                    <a:pt x="82" y="536"/>
                    <a:pt x="81" y="537"/>
                    <a:pt x="81" y="538"/>
                  </a:cubicBezTo>
                  <a:cubicBezTo>
                    <a:pt x="78" y="542"/>
                    <a:pt x="75" y="547"/>
                    <a:pt x="71" y="552"/>
                  </a:cubicBezTo>
                  <a:cubicBezTo>
                    <a:pt x="71" y="551"/>
                    <a:pt x="70" y="550"/>
                    <a:pt x="69" y="549"/>
                  </a:cubicBezTo>
                  <a:cubicBezTo>
                    <a:pt x="70" y="546"/>
                    <a:pt x="72" y="544"/>
                    <a:pt x="73" y="541"/>
                  </a:cubicBezTo>
                  <a:cubicBezTo>
                    <a:pt x="75" y="537"/>
                    <a:pt x="77" y="533"/>
                    <a:pt x="79" y="529"/>
                  </a:cubicBezTo>
                  <a:cubicBezTo>
                    <a:pt x="84" y="521"/>
                    <a:pt x="89" y="512"/>
                    <a:pt x="94" y="503"/>
                  </a:cubicBezTo>
                  <a:cubicBezTo>
                    <a:pt x="96" y="504"/>
                    <a:pt x="97" y="504"/>
                    <a:pt x="99" y="504"/>
                  </a:cubicBezTo>
                  <a:moveTo>
                    <a:pt x="33" y="651"/>
                  </a:moveTo>
                  <a:cubicBezTo>
                    <a:pt x="33" y="650"/>
                    <a:pt x="33" y="649"/>
                    <a:pt x="32" y="648"/>
                  </a:cubicBezTo>
                  <a:cubicBezTo>
                    <a:pt x="36" y="638"/>
                    <a:pt x="41" y="629"/>
                    <a:pt x="45" y="619"/>
                  </a:cubicBezTo>
                  <a:cubicBezTo>
                    <a:pt x="68" y="576"/>
                    <a:pt x="96" y="534"/>
                    <a:pt x="126" y="494"/>
                  </a:cubicBezTo>
                  <a:cubicBezTo>
                    <a:pt x="127" y="493"/>
                    <a:pt x="127" y="493"/>
                    <a:pt x="127" y="493"/>
                  </a:cubicBezTo>
                  <a:cubicBezTo>
                    <a:pt x="133" y="485"/>
                    <a:pt x="139" y="478"/>
                    <a:pt x="145" y="470"/>
                  </a:cubicBezTo>
                  <a:cubicBezTo>
                    <a:pt x="146" y="469"/>
                    <a:pt x="147" y="469"/>
                    <a:pt x="147" y="468"/>
                  </a:cubicBezTo>
                  <a:cubicBezTo>
                    <a:pt x="153" y="461"/>
                    <a:pt x="159" y="454"/>
                    <a:pt x="165" y="447"/>
                  </a:cubicBezTo>
                  <a:cubicBezTo>
                    <a:pt x="166" y="446"/>
                    <a:pt x="167" y="445"/>
                    <a:pt x="168" y="444"/>
                  </a:cubicBezTo>
                  <a:cubicBezTo>
                    <a:pt x="174" y="437"/>
                    <a:pt x="179" y="431"/>
                    <a:pt x="185" y="425"/>
                  </a:cubicBezTo>
                  <a:cubicBezTo>
                    <a:pt x="187" y="423"/>
                    <a:pt x="188" y="422"/>
                    <a:pt x="189" y="421"/>
                  </a:cubicBezTo>
                  <a:cubicBezTo>
                    <a:pt x="193" y="417"/>
                    <a:pt x="196" y="413"/>
                    <a:pt x="200" y="410"/>
                  </a:cubicBezTo>
                  <a:cubicBezTo>
                    <a:pt x="199" y="411"/>
                    <a:pt x="198" y="413"/>
                    <a:pt x="196" y="415"/>
                  </a:cubicBezTo>
                  <a:cubicBezTo>
                    <a:pt x="194" y="419"/>
                    <a:pt x="192" y="422"/>
                    <a:pt x="190" y="426"/>
                  </a:cubicBezTo>
                  <a:cubicBezTo>
                    <a:pt x="188" y="430"/>
                    <a:pt x="185" y="434"/>
                    <a:pt x="183" y="439"/>
                  </a:cubicBezTo>
                  <a:cubicBezTo>
                    <a:pt x="180" y="442"/>
                    <a:pt x="178" y="446"/>
                    <a:pt x="176" y="450"/>
                  </a:cubicBezTo>
                  <a:cubicBezTo>
                    <a:pt x="174" y="454"/>
                    <a:pt x="171" y="458"/>
                    <a:pt x="169" y="463"/>
                  </a:cubicBezTo>
                  <a:cubicBezTo>
                    <a:pt x="167" y="467"/>
                    <a:pt x="165" y="470"/>
                    <a:pt x="163" y="474"/>
                  </a:cubicBezTo>
                  <a:cubicBezTo>
                    <a:pt x="160" y="479"/>
                    <a:pt x="158" y="483"/>
                    <a:pt x="156" y="487"/>
                  </a:cubicBezTo>
                  <a:cubicBezTo>
                    <a:pt x="154" y="491"/>
                    <a:pt x="152" y="495"/>
                    <a:pt x="149" y="499"/>
                  </a:cubicBezTo>
                  <a:cubicBezTo>
                    <a:pt x="149" y="500"/>
                    <a:pt x="149" y="500"/>
                    <a:pt x="149" y="500"/>
                  </a:cubicBezTo>
                  <a:cubicBezTo>
                    <a:pt x="138" y="510"/>
                    <a:pt x="128" y="521"/>
                    <a:pt x="118" y="532"/>
                  </a:cubicBezTo>
                  <a:cubicBezTo>
                    <a:pt x="116" y="531"/>
                    <a:pt x="114" y="530"/>
                    <a:pt x="112" y="530"/>
                  </a:cubicBezTo>
                  <a:cubicBezTo>
                    <a:pt x="106" y="530"/>
                    <a:pt x="102" y="534"/>
                    <a:pt x="102" y="540"/>
                  </a:cubicBezTo>
                  <a:cubicBezTo>
                    <a:pt x="102" y="542"/>
                    <a:pt x="103" y="545"/>
                    <a:pt x="105" y="546"/>
                  </a:cubicBezTo>
                  <a:cubicBezTo>
                    <a:pt x="78" y="579"/>
                    <a:pt x="54" y="614"/>
                    <a:pt x="33" y="651"/>
                  </a:cubicBezTo>
                  <a:moveTo>
                    <a:pt x="212" y="446"/>
                  </a:moveTo>
                  <a:cubicBezTo>
                    <a:pt x="212" y="445"/>
                    <a:pt x="213" y="444"/>
                    <a:pt x="214" y="443"/>
                  </a:cubicBezTo>
                  <a:cubicBezTo>
                    <a:pt x="222" y="431"/>
                    <a:pt x="231" y="420"/>
                    <a:pt x="240" y="408"/>
                  </a:cubicBezTo>
                  <a:cubicBezTo>
                    <a:pt x="241" y="410"/>
                    <a:pt x="243" y="410"/>
                    <a:pt x="245" y="410"/>
                  </a:cubicBezTo>
                  <a:cubicBezTo>
                    <a:pt x="247" y="410"/>
                    <a:pt x="249" y="410"/>
                    <a:pt x="250" y="409"/>
                  </a:cubicBezTo>
                  <a:cubicBezTo>
                    <a:pt x="251" y="410"/>
                    <a:pt x="252" y="411"/>
                    <a:pt x="252" y="412"/>
                  </a:cubicBezTo>
                  <a:cubicBezTo>
                    <a:pt x="253" y="413"/>
                    <a:pt x="254" y="414"/>
                    <a:pt x="255" y="415"/>
                  </a:cubicBezTo>
                  <a:cubicBezTo>
                    <a:pt x="240" y="425"/>
                    <a:pt x="225" y="435"/>
                    <a:pt x="212" y="446"/>
                  </a:cubicBezTo>
                  <a:moveTo>
                    <a:pt x="119" y="486"/>
                  </a:moveTo>
                  <a:cubicBezTo>
                    <a:pt x="122" y="480"/>
                    <a:pt x="126" y="475"/>
                    <a:pt x="130" y="469"/>
                  </a:cubicBezTo>
                  <a:cubicBezTo>
                    <a:pt x="131" y="468"/>
                    <a:pt x="132" y="466"/>
                    <a:pt x="133" y="465"/>
                  </a:cubicBezTo>
                  <a:cubicBezTo>
                    <a:pt x="139" y="456"/>
                    <a:pt x="145" y="448"/>
                    <a:pt x="151" y="440"/>
                  </a:cubicBezTo>
                  <a:cubicBezTo>
                    <a:pt x="153" y="438"/>
                    <a:pt x="154" y="436"/>
                    <a:pt x="156" y="434"/>
                  </a:cubicBezTo>
                  <a:cubicBezTo>
                    <a:pt x="160" y="428"/>
                    <a:pt x="165" y="422"/>
                    <a:pt x="170" y="416"/>
                  </a:cubicBezTo>
                  <a:cubicBezTo>
                    <a:pt x="172" y="414"/>
                    <a:pt x="175" y="412"/>
                    <a:pt x="178" y="410"/>
                  </a:cubicBezTo>
                  <a:cubicBezTo>
                    <a:pt x="178" y="409"/>
                    <a:pt x="179" y="409"/>
                    <a:pt x="180" y="408"/>
                  </a:cubicBezTo>
                  <a:cubicBezTo>
                    <a:pt x="178" y="410"/>
                    <a:pt x="176" y="412"/>
                    <a:pt x="174" y="414"/>
                  </a:cubicBezTo>
                  <a:cubicBezTo>
                    <a:pt x="173" y="416"/>
                    <a:pt x="171" y="418"/>
                    <a:pt x="170" y="420"/>
                  </a:cubicBezTo>
                  <a:cubicBezTo>
                    <a:pt x="165" y="426"/>
                    <a:pt x="160" y="432"/>
                    <a:pt x="155" y="438"/>
                  </a:cubicBezTo>
                  <a:cubicBezTo>
                    <a:pt x="153" y="440"/>
                    <a:pt x="152" y="442"/>
                    <a:pt x="150" y="444"/>
                  </a:cubicBezTo>
                  <a:cubicBezTo>
                    <a:pt x="144" y="452"/>
                    <a:pt x="138" y="460"/>
                    <a:pt x="132" y="468"/>
                  </a:cubicBezTo>
                  <a:cubicBezTo>
                    <a:pt x="131" y="469"/>
                    <a:pt x="131" y="470"/>
                    <a:pt x="130" y="471"/>
                  </a:cubicBezTo>
                  <a:cubicBezTo>
                    <a:pt x="129" y="473"/>
                    <a:pt x="127" y="475"/>
                    <a:pt x="126" y="476"/>
                  </a:cubicBezTo>
                  <a:cubicBezTo>
                    <a:pt x="124" y="479"/>
                    <a:pt x="123" y="481"/>
                    <a:pt x="121" y="483"/>
                  </a:cubicBezTo>
                  <a:cubicBezTo>
                    <a:pt x="120" y="484"/>
                    <a:pt x="119" y="485"/>
                    <a:pt x="119" y="486"/>
                  </a:cubicBezTo>
                  <a:moveTo>
                    <a:pt x="52" y="605"/>
                  </a:moveTo>
                  <a:cubicBezTo>
                    <a:pt x="53" y="603"/>
                    <a:pt x="53" y="601"/>
                    <a:pt x="54" y="600"/>
                  </a:cubicBezTo>
                  <a:cubicBezTo>
                    <a:pt x="56" y="597"/>
                    <a:pt x="57" y="594"/>
                    <a:pt x="58" y="591"/>
                  </a:cubicBezTo>
                  <a:cubicBezTo>
                    <a:pt x="60" y="587"/>
                    <a:pt x="63" y="583"/>
                    <a:pt x="65" y="579"/>
                  </a:cubicBezTo>
                  <a:cubicBezTo>
                    <a:pt x="66" y="576"/>
                    <a:pt x="68" y="573"/>
                    <a:pt x="69" y="570"/>
                  </a:cubicBezTo>
                  <a:cubicBezTo>
                    <a:pt x="72" y="566"/>
                    <a:pt x="74" y="562"/>
                    <a:pt x="76" y="558"/>
                  </a:cubicBezTo>
                  <a:cubicBezTo>
                    <a:pt x="78" y="555"/>
                    <a:pt x="79" y="552"/>
                    <a:pt x="81" y="549"/>
                  </a:cubicBezTo>
                  <a:cubicBezTo>
                    <a:pt x="83" y="545"/>
                    <a:pt x="86" y="541"/>
                    <a:pt x="88" y="537"/>
                  </a:cubicBezTo>
                  <a:cubicBezTo>
                    <a:pt x="90" y="534"/>
                    <a:pt x="92" y="531"/>
                    <a:pt x="93" y="528"/>
                  </a:cubicBezTo>
                  <a:cubicBezTo>
                    <a:pt x="96" y="524"/>
                    <a:pt x="98" y="521"/>
                    <a:pt x="100" y="517"/>
                  </a:cubicBezTo>
                  <a:cubicBezTo>
                    <a:pt x="102" y="514"/>
                    <a:pt x="104" y="511"/>
                    <a:pt x="106" y="508"/>
                  </a:cubicBezTo>
                  <a:cubicBezTo>
                    <a:pt x="108" y="504"/>
                    <a:pt x="111" y="501"/>
                    <a:pt x="113" y="497"/>
                  </a:cubicBezTo>
                  <a:cubicBezTo>
                    <a:pt x="115" y="494"/>
                    <a:pt x="117" y="491"/>
                    <a:pt x="119" y="488"/>
                  </a:cubicBezTo>
                  <a:cubicBezTo>
                    <a:pt x="121" y="485"/>
                    <a:pt x="124" y="481"/>
                    <a:pt x="126" y="478"/>
                  </a:cubicBezTo>
                  <a:cubicBezTo>
                    <a:pt x="146" y="454"/>
                    <a:pt x="167" y="432"/>
                    <a:pt x="190" y="412"/>
                  </a:cubicBezTo>
                  <a:cubicBezTo>
                    <a:pt x="191" y="411"/>
                    <a:pt x="191" y="411"/>
                    <a:pt x="192" y="410"/>
                  </a:cubicBezTo>
                  <a:cubicBezTo>
                    <a:pt x="196" y="406"/>
                    <a:pt x="201" y="402"/>
                    <a:pt x="206" y="398"/>
                  </a:cubicBezTo>
                  <a:cubicBezTo>
                    <a:pt x="207" y="398"/>
                    <a:pt x="207" y="397"/>
                    <a:pt x="208" y="397"/>
                  </a:cubicBezTo>
                  <a:cubicBezTo>
                    <a:pt x="207" y="399"/>
                    <a:pt x="205" y="401"/>
                    <a:pt x="204" y="403"/>
                  </a:cubicBezTo>
                  <a:cubicBezTo>
                    <a:pt x="203" y="404"/>
                    <a:pt x="203" y="405"/>
                    <a:pt x="202" y="406"/>
                  </a:cubicBezTo>
                  <a:cubicBezTo>
                    <a:pt x="188" y="420"/>
                    <a:pt x="175" y="434"/>
                    <a:pt x="162" y="449"/>
                  </a:cubicBezTo>
                  <a:cubicBezTo>
                    <a:pt x="162" y="450"/>
                    <a:pt x="162" y="450"/>
                    <a:pt x="162" y="450"/>
                  </a:cubicBezTo>
                  <a:cubicBezTo>
                    <a:pt x="155" y="457"/>
                    <a:pt x="148" y="466"/>
                    <a:pt x="141" y="474"/>
                  </a:cubicBezTo>
                  <a:cubicBezTo>
                    <a:pt x="140" y="475"/>
                    <a:pt x="139" y="477"/>
                    <a:pt x="138" y="478"/>
                  </a:cubicBezTo>
                  <a:cubicBezTo>
                    <a:pt x="132" y="485"/>
                    <a:pt x="127" y="492"/>
                    <a:pt x="121" y="499"/>
                  </a:cubicBezTo>
                  <a:cubicBezTo>
                    <a:pt x="120" y="501"/>
                    <a:pt x="118" y="503"/>
                    <a:pt x="117" y="505"/>
                  </a:cubicBezTo>
                  <a:cubicBezTo>
                    <a:pt x="112" y="512"/>
                    <a:pt x="107" y="518"/>
                    <a:pt x="102" y="525"/>
                  </a:cubicBezTo>
                  <a:cubicBezTo>
                    <a:pt x="101" y="527"/>
                    <a:pt x="99" y="530"/>
                    <a:pt x="97" y="532"/>
                  </a:cubicBezTo>
                  <a:cubicBezTo>
                    <a:pt x="93" y="539"/>
                    <a:pt x="89" y="545"/>
                    <a:pt x="84" y="551"/>
                  </a:cubicBezTo>
                  <a:cubicBezTo>
                    <a:pt x="83" y="554"/>
                    <a:pt x="81" y="557"/>
                    <a:pt x="79" y="559"/>
                  </a:cubicBezTo>
                  <a:cubicBezTo>
                    <a:pt x="77" y="563"/>
                    <a:pt x="75" y="566"/>
                    <a:pt x="73" y="569"/>
                  </a:cubicBezTo>
                  <a:cubicBezTo>
                    <a:pt x="71" y="572"/>
                    <a:pt x="69" y="576"/>
                    <a:pt x="67" y="579"/>
                  </a:cubicBezTo>
                  <a:cubicBezTo>
                    <a:pt x="66" y="581"/>
                    <a:pt x="64" y="583"/>
                    <a:pt x="63" y="585"/>
                  </a:cubicBezTo>
                  <a:cubicBezTo>
                    <a:pt x="59" y="592"/>
                    <a:pt x="55" y="598"/>
                    <a:pt x="52" y="605"/>
                  </a:cubicBezTo>
                  <a:moveTo>
                    <a:pt x="132" y="470"/>
                  </a:moveTo>
                  <a:cubicBezTo>
                    <a:pt x="132" y="469"/>
                    <a:pt x="133" y="469"/>
                    <a:pt x="133" y="468"/>
                  </a:cubicBezTo>
                  <a:cubicBezTo>
                    <a:pt x="135" y="465"/>
                    <a:pt x="138" y="462"/>
                    <a:pt x="140" y="459"/>
                  </a:cubicBezTo>
                  <a:cubicBezTo>
                    <a:pt x="142" y="455"/>
                    <a:pt x="145" y="452"/>
                    <a:pt x="147" y="449"/>
                  </a:cubicBezTo>
                  <a:cubicBezTo>
                    <a:pt x="149" y="446"/>
                    <a:pt x="152" y="443"/>
                    <a:pt x="154" y="440"/>
                  </a:cubicBezTo>
                  <a:cubicBezTo>
                    <a:pt x="157" y="437"/>
                    <a:pt x="159" y="434"/>
                    <a:pt x="162" y="431"/>
                  </a:cubicBezTo>
                  <a:cubicBezTo>
                    <a:pt x="164" y="428"/>
                    <a:pt x="167" y="425"/>
                    <a:pt x="169" y="422"/>
                  </a:cubicBezTo>
                  <a:cubicBezTo>
                    <a:pt x="172" y="419"/>
                    <a:pt x="174" y="416"/>
                    <a:pt x="177" y="413"/>
                  </a:cubicBezTo>
                  <a:cubicBezTo>
                    <a:pt x="179" y="411"/>
                    <a:pt x="181" y="408"/>
                    <a:pt x="183" y="406"/>
                  </a:cubicBezTo>
                  <a:cubicBezTo>
                    <a:pt x="184" y="405"/>
                    <a:pt x="185" y="405"/>
                    <a:pt x="186" y="404"/>
                  </a:cubicBezTo>
                  <a:cubicBezTo>
                    <a:pt x="189" y="402"/>
                    <a:pt x="192" y="399"/>
                    <a:pt x="195" y="397"/>
                  </a:cubicBezTo>
                  <a:cubicBezTo>
                    <a:pt x="198" y="396"/>
                    <a:pt x="201" y="394"/>
                    <a:pt x="204" y="392"/>
                  </a:cubicBezTo>
                  <a:cubicBezTo>
                    <a:pt x="207" y="390"/>
                    <a:pt x="210" y="388"/>
                    <a:pt x="213" y="387"/>
                  </a:cubicBezTo>
                  <a:cubicBezTo>
                    <a:pt x="214" y="386"/>
                    <a:pt x="214" y="386"/>
                    <a:pt x="215" y="386"/>
                  </a:cubicBezTo>
                  <a:cubicBezTo>
                    <a:pt x="213" y="388"/>
                    <a:pt x="212" y="390"/>
                    <a:pt x="211" y="392"/>
                  </a:cubicBezTo>
                  <a:cubicBezTo>
                    <a:pt x="210" y="393"/>
                    <a:pt x="210" y="394"/>
                    <a:pt x="209" y="395"/>
                  </a:cubicBezTo>
                  <a:cubicBezTo>
                    <a:pt x="206" y="397"/>
                    <a:pt x="202" y="400"/>
                    <a:pt x="198" y="403"/>
                  </a:cubicBezTo>
                  <a:cubicBezTo>
                    <a:pt x="197" y="405"/>
                    <a:pt x="195" y="407"/>
                    <a:pt x="193" y="408"/>
                  </a:cubicBezTo>
                  <a:cubicBezTo>
                    <a:pt x="188" y="413"/>
                    <a:pt x="182" y="417"/>
                    <a:pt x="177" y="422"/>
                  </a:cubicBezTo>
                  <a:cubicBezTo>
                    <a:pt x="175" y="425"/>
                    <a:pt x="173" y="427"/>
                    <a:pt x="170" y="429"/>
                  </a:cubicBezTo>
                  <a:cubicBezTo>
                    <a:pt x="167" y="432"/>
                    <a:pt x="163" y="436"/>
                    <a:pt x="160" y="439"/>
                  </a:cubicBezTo>
                  <a:cubicBezTo>
                    <a:pt x="158" y="442"/>
                    <a:pt x="155" y="444"/>
                    <a:pt x="153" y="447"/>
                  </a:cubicBezTo>
                  <a:cubicBezTo>
                    <a:pt x="150" y="450"/>
                    <a:pt x="147" y="453"/>
                    <a:pt x="144" y="456"/>
                  </a:cubicBezTo>
                  <a:cubicBezTo>
                    <a:pt x="141" y="459"/>
                    <a:pt x="139" y="462"/>
                    <a:pt x="136" y="465"/>
                  </a:cubicBezTo>
                  <a:cubicBezTo>
                    <a:pt x="135" y="466"/>
                    <a:pt x="133" y="468"/>
                    <a:pt x="132" y="470"/>
                  </a:cubicBezTo>
                  <a:moveTo>
                    <a:pt x="205" y="403"/>
                  </a:moveTo>
                  <a:cubicBezTo>
                    <a:pt x="207" y="400"/>
                    <a:pt x="208" y="398"/>
                    <a:pt x="210" y="395"/>
                  </a:cubicBezTo>
                  <a:cubicBezTo>
                    <a:pt x="210" y="395"/>
                    <a:pt x="211" y="394"/>
                    <a:pt x="211" y="394"/>
                  </a:cubicBezTo>
                  <a:cubicBezTo>
                    <a:pt x="215" y="391"/>
                    <a:pt x="219" y="388"/>
                    <a:pt x="223" y="385"/>
                  </a:cubicBezTo>
                  <a:cubicBezTo>
                    <a:pt x="224" y="384"/>
                    <a:pt x="225" y="383"/>
                    <a:pt x="226" y="382"/>
                  </a:cubicBezTo>
                  <a:cubicBezTo>
                    <a:pt x="226" y="382"/>
                    <a:pt x="226" y="382"/>
                    <a:pt x="226" y="382"/>
                  </a:cubicBezTo>
                  <a:cubicBezTo>
                    <a:pt x="222" y="386"/>
                    <a:pt x="219" y="390"/>
                    <a:pt x="215" y="393"/>
                  </a:cubicBezTo>
                  <a:cubicBezTo>
                    <a:pt x="212" y="396"/>
                    <a:pt x="210" y="398"/>
                    <a:pt x="207" y="401"/>
                  </a:cubicBezTo>
                  <a:cubicBezTo>
                    <a:pt x="206" y="402"/>
                    <a:pt x="206" y="402"/>
                    <a:pt x="205" y="403"/>
                  </a:cubicBezTo>
                  <a:moveTo>
                    <a:pt x="211" y="393"/>
                  </a:moveTo>
                  <a:cubicBezTo>
                    <a:pt x="212" y="392"/>
                    <a:pt x="212" y="391"/>
                    <a:pt x="213" y="391"/>
                  </a:cubicBezTo>
                  <a:cubicBezTo>
                    <a:pt x="213" y="390"/>
                    <a:pt x="213" y="390"/>
                    <a:pt x="213" y="389"/>
                  </a:cubicBezTo>
                  <a:cubicBezTo>
                    <a:pt x="214" y="388"/>
                    <a:pt x="215" y="387"/>
                    <a:pt x="216" y="385"/>
                  </a:cubicBezTo>
                  <a:cubicBezTo>
                    <a:pt x="218" y="384"/>
                    <a:pt x="220" y="383"/>
                    <a:pt x="222" y="382"/>
                  </a:cubicBezTo>
                  <a:cubicBezTo>
                    <a:pt x="223" y="382"/>
                    <a:pt x="224" y="381"/>
                    <a:pt x="225" y="381"/>
                  </a:cubicBezTo>
                  <a:cubicBezTo>
                    <a:pt x="226" y="382"/>
                    <a:pt x="226" y="382"/>
                    <a:pt x="226" y="382"/>
                  </a:cubicBezTo>
                  <a:cubicBezTo>
                    <a:pt x="224" y="383"/>
                    <a:pt x="222" y="385"/>
                    <a:pt x="220" y="386"/>
                  </a:cubicBezTo>
                  <a:cubicBezTo>
                    <a:pt x="217" y="388"/>
                    <a:pt x="215" y="390"/>
                    <a:pt x="213" y="391"/>
                  </a:cubicBezTo>
                  <a:cubicBezTo>
                    <a:pt x="212" y="392"/>
                    <a:pt x="212" y="392"/>
                    <a:pt x="211" y="393"/>
                  </a:cubicBezTo>
                  <a:moveTo>
                    <a:pt x="233" y="386"/>
                  </a:moveTo>
                  <a:cubicBezTo>
                    <a:pt x="238" y="386"/>
                    <a:pt x="243" y="382"/>
                    <a:pt x="243" y="376"/>
                  </a:cubicBezTo>
                  <a:cubicBezTo>
                    <a:pt x="243" y="374"/>
                    <a:pt x="242" y="373"/>
                    <a:pt x="241" y="371"/>
                  </a:cubicBezTo>
                  <a:cubicBezTo>
                    <a:pt x="242" y="371"/>
                    <a:pt x="242" y="370"/>
                    <a:pt x="243" y="370"/>
                  </a:cubicBezTo>
                  <a:cubicBezTo>
                    <a:pt x="243" y="370"/>
                    <a:pt x="243" y="371"/>
                    <a:pt x="243" y="372"/>
                  </a:cubicBezTo>
                  <a:cubicBezTo>
                    <a:pt x="244" y="378"/>
                    <a:pt x="244" y="385"/>
                    <a:pt x="244" y="392"/>
                  </a:cubicBezTo>
                  <a:cubicBezTo>
                    <a:pt x="240" y="392"/>
                    <a:pt x="236" y="396"/>
                    <a:pt x="236" y="401"/>
                  </a:cubicBezTo>
                  <a:cubicBezTo>
                    <a:pt x="236" y="404"/>
                    <a:pt x="237" y="406"/>
                    <a:pt x="239" y="408"/>
                  </a:cubicBezTo>
                  <a:cubicBezTo>
                    <a:pt x="231" y="419"/>
                    <a:pt x="222" y="430"/>
                    <a:pt x="214" y="441"/>
                  </a:cubicBezTo>
                  <a:cubicBezTo>
                    <a:pt x="212" y="444"/>
                    <a:pt x="211" y="446"/>
                    <a:pt x="209" y="448"/>
                  </a:cubicBezTo>
                  <a:cubicBezTo>
                    <a:pt x="189" y="464"/>
                    <a:pt x="170" y="480"/>
                    <a:pt x="151" y="498"/>
                  </a:cubicBezTo>
                  <a:cubicBezTo>
                    <a:pt x="154" y="493"/>
                    <a:pt x="156" y="488"/>
                    <a:pt x="159" y="484"/>
                  </a:cubicBezTo>
                  <a:cubicBezTo>
                    <a:pt x="159" y="482"/>
                    <a:pt x="160" y="481"/>
                    <a:pt x="161" y="479"/>
                  </a:cubicBezTo>
                  <a:cubicBezTo>
                    <a:pt x="169" y="465"/>
                    <a:pt x="177" y="450"/>
                    <a:pt x="185" y="436"/>
                  </a:cubicBezTo>
                  <a:cubicBezTo>
                    <a:pt x="186" y="435"/>
                    <a:pt x="186" y="434"/>
                    <a:pt x="187" y="433"/>
                  </a:cubicBezTo>
                  <a:cubicBezTo>
                    <a:pt x="192" y="424"/>
                    <a:pt x="197" y="415"/>
                    <a:pt x="203" y="406"/>
                  </a:cubicBezTo>
                  <a:cubicBezTo>
                    <a:pt x="204" y="405"/>
                    <a:pt x="206" y="404"/>
                    <a:pt x="207" y="402"/>
                  </a:cubicBezTo>
                  <a:cubicBezTo>
                    <a:pt x="208" y="401"/>
                    <a:pt x="210" y="400"/>
                    <a:pt x="211" y="398"/>
                  </a:cubicBezTo>
                  <a:cubicBezTo>
                    <a:pt x="216" y="393"/>
                    <a:pt x="221" y="388"/>
                    <a:pt x="227" y="383"/>
                  </a:cubicBezTo>
                  <a:cubicBezTo>
                    <a:pt x="228" y="385"/>
                    <a:pt x="231" y="386"/>
                    <a:pt x="233" y="386"/>
                  </a:cubicBezTo>
                  <a:moveTo>
                    <a:pt x="240" y="370"/>
                  </a:moveTo>
                  <a:cubicBezTo>
                    <a:pt x="239" y="369"/>
                    <a:pt x="239" y="369"/>
                    <a:pt x="239" y="369"/>
                  </a:cubicBezTo>
                  <a:cubicBezTo>
                    <a:pt x="241" y="368"/>
                    <a:pt x="242" y="367"/>
                    <a:pt x="243" y="365"/>
                  </a:cubicBezTo>
                  <a:cubicBezTo>
                    <a:pt x="243" y="366"/>
                    <a:pt x="243" y="366"/>
                    <a:pt x="243" y="366"/>
                  </a:cubicBezTo>
                  <a:cubicBezTo>
                    <a:pt x="243" y="366"/>
                    <a:pt x="243" y="367"/>
                    <a:pt x="243" y="367"/>
                  </a:cubicBezTo>
                  <a:cubicBezTo>
                    <a:pt x="242" y="368"/>
                    <a:pt x="241" y="369"/>
                    <a:pt x="240" y="370"/>
                  </a:cubicBezTo>
                  <a:moveTo>
                    <a:pt x="239" y="369"/>
                  </a:moveTo>
                  <a:cubicBezTo>
                    <a:pt x="238" y="368"/>
                    <a:pt x="237" y="368"/>
                    <a:pt x="235" y="367"/>
                  </a:cubicBezTo>
                  <a:cubicBezTo>
                    <a:pt x="236" y="366"/>
                    <a:pt x="236" y="364"/>
                    <a:pt x="236" y="362"/>
                  </a:cubicBezTo>
                  <a:cubicBezTo>
                    <a:pt x="237" y="361"/>
                    <a:pt x="237" y="359"/>
                    <a:pt x="237" y="358"/>
                  </a:cubicBezTo>
                  <a:cubicBezTo>
                    <a:pt x="237" y="357"/>
                    <a:pt x="237" y="356"/>
                    <a:pt x="238" y="355"/>
                  </a:cubicBezTo>
                  <a:cubicBezTo>
                    <a:pt x="239" y="355"/>
                    <a:pt x="240" y="356"/>
                    <a:pt x="241" y="356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2" y="357"/>
                    <a:pt x="242" y="358"/>
                    <a:pt x="242" y="359"/>
                  </a:cubicBezTo>
                  <a:cubicBezTo>
                    <a:pt x="242" y="361"/>
                    <a:pt x="242" y="362"/>
                    <a:pt x="243" y="364"/>
                  </a:cubicBezTo>
                  <a:cubicBezTo>
                    <a:pt x="241" y="366"/>
                    <a:pt x="240" y="367"/>
                    <a:pt x="239" y="369"/>
                  </a:cubicBezTo>
                  <a:moveTo>
                    <a:pt x="217" y="384"/>
                  </a:moveTo>
                  <a:cubicBezTo>
                    <a:pt x="224" y="374"/>
                    <a:pt x="230" y="364"/>
                    <a:pt x="237" y="354"/>
                  </a:cubicBezTo>
                  <a:cubicBezTo>
                    <a:pt x="237" y="354"/>
                    <a:pt x="237" y="354"/>
                    <a:pt x="237" y="354"/>
                  </a:cubicBezTo>
                  <a:cubicBezTo>
                    <a:pt x="237" y="356"/>
                    <a:pt x="236" y="357"/>
                    <a:pt x="236" y="358"/>
                  </a:cubicBezTo>
                  <a:cubicBezTo>
                    <a:pt x="236" y="360"/>
                    <a:pt x="236" y="362"/>
                    <a:pt x="235" y="364"/>
                  </a:cubicBezTo>
                  <a:cubicBezTo>
                    <a:pt x="235" y="365"/>
                    <a:pt x="235" y="366"/>
                    <a:pt x="235" y="367"/>
                  </a:cubicBezTo>
                  <a:cubicBezTo>
                    <a:pt x="234" y="367"/>
                    <a:pt x="234" y="367"/>
                    <a:pt x="233" y="367"/>
                  </a:cubicBezTo>
                  <a:cubicBezTo>
                    <a:pt x="228" y="367"/>
                    <a:pt x="224" y="371"/>
                    <a:pt x="224" y="376"/>
                  </a:cubicBezTo>
                  <a:cubicBezTo>
                    <a:pt x="224" y="378"/>
                    <a:pt x="224" y="379"/>
                    <a:pt x="225" y="380"/>
                  </a:cubicBezTo>
                  <a:cubicBezTo>
                    <a:pt x="222" y="381"/>
                    <a:pt x="220" y="382"/>
                    <a:pt x="217" y="384"/>
                  </a:cubicBezTo>
                  <a:moveTo>
                    <a:pt x="186" y="403"/>
                  </a:moveTo>
                  <a:cubicBezTo>
                    <a:pt x="188" y="401"/>
                    <a:pt x="190" y="398"/>
                    <a:pt x="192" y="396"/>
                  </a:cubicBezTo>
                  <a:cubicBezTo>
                    <a:pt x="195" y="393"/>
                    <a:pt x="197" y="390"/>
                    <a:pt x="200" y="387"/>
                  </a:cubicBezTo>
                  <a:cubicBezTo>
                    <a:pt x="202" y="385"/>
                    <a:pt x="205" y="382"/>
                    <a:pt x="208" y="379"/>
                  </a:cubicBezTo>
                  <a:cubicBezTo>
                    <a:pt x="210" y="376"/>
                    <a:pt x="213" y="374"/>
                    <a:pt x="216" y="371"/>
                  </a:cubicBezTo>
                  <a:cubicBezTo>
                    <a:pt x="219" y="368"/>
                    <a:pt x="221" y="366"/>
                    <a:pt x="224" y="363"/>
                  </a:cubicBezTo>
                  <a:cubicBezTo>
                    <a:pt x="227" y="360"/>
                    <a:pt x="229" y="358"/>
                    <a:pt x="232" y="355"/>
                  </a:cubicBezTo>
                  <a:cubicBezTo>
                    <a:pt x="233" y="354"/>
                    <a:pt x="234" y="354"/>
                    <a:pt x="235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5" y="355"/>
                    <a:pt x="234" y="356"/>
                    <a:pt x="233" y="358"/>
                  </a:cubicBezTo>
                  <a:cubicBezTo>
                    <a:pt x="230" y="362"/>
                    <a:pt x="228" y="366"/>
                    <a:pt x="225" y="369"/>
                  </a:cubicBezTo>
                  <a:cubicBezTo>
                    <a:pt x="223" y="373"/>
                    <a:pt x="221" y="376"/>
                    <a:pt x="218" y="380"/>
                  </a:cubicBezTo>
                  <a:cubicBezTo>
                    <a:pt x="218" y="381"/>
                    <a:pt x="217" y="383"/>
                    <a:pt x="216" y="384"/>
                  </a:cubicBezTo>
                  <a:cubicBezTo>
                    <a:pt x="215" y="385"/>
                    <a:pt x="215" y="385"/>
                    <a:pt x="215" y="385"/>
                  </a:cubicBezTo>
                  <a:cubicBezTo>
                    <a:pt x="213" y="386"/>
                    <a:pt x="211" y="387"/>
                    <a:pt x="209" y="388"/>
                  </a:cubicBezTo>
                  <a:cubicBezTo>
                    <a:pt x="205" y="390"/>
                    <a:pt x="201" y="393"/>
                    <a:pt x="197" y="395"/>
                  </a:cubicBezTo>
                  <a:cubicBezTo>
                    <a:pt x="195" y="397"/>
                    <a:pt x="192" y="398"/>
                    <a:pt x="190" y="400"/>
                  </a:cubicBezTo>
                  <a:cubicBezTo>
                    <a:pt x="189" y="401"/>
                    <a:pt x="187" y="402"/>
                    <a:pt x="186" y="403"/>
                  </a:cubicBezTo>
                  <a:moveTo>
                    <a:pt x="172" y="413"/>
                  </a:moveTo>
                  <a:cubicBezTo>
                    <a:pt x="173" y="412"/>
                    <a:pt x="175" y="410"/>
                    <a:pt x="176" y="409"/>
                  </a:cubicBezTo>
                  <a:cubicBezTo>
                    <a:pt x="182" y="401"/>
                    <a:pt x="189" y="393"/>
                    <a:pt x="195" y="386"/>
                  </a:cubicBezTo>
                  <a:cubicBezTo>
                    <a:pt x="196" y="385"/>
                    <a:pt x="198" y="383"/>
                    <a:pt x="199" y="382"/>
                  </a:cubicBezTo>
                  <a:cubicBezTo>
                    <a:pt x="204" y="376"/>
                    <a:pt x="210" y="370"/>
                    <a:pt x="216" y="363"/>
                  </a:cubicBezTo>
                  <a:cubicBezTo>
                    <a:pt x="218" y="361"/>
                    <a:pt x="220" y="359"/>
                    <a:pt x="222" y="357"/>
                  </a:cubicBezTo>
                  <a:cubicBezTo>
                    <a:pt x="225" y="354"/>
                    <a:pt x="229" y="351"/>
                    <a:pt x="232" y="347"/>
                  </a:cubicBezTo>
                  <a:cubicBezTo>
                    <a:pt x="232" y="349"/>
                    <a:pt x="233" y="351"/>
                    <a:pt x="234" y="352"/>
                  </a:cubicBezTo>
                  <a:cubicBezTo>
                    <a:pt x="230" y="357"/>
                    <a:pt x="225" y="361"/>
                    <a:pt x="220" y="366"/>
                  </a:cubicBezTo>
                  <a:cubicBezTo>
                    <a:pt x="218" y="368"/>
                    <a:pt x="216" y="369"/>
                    <a:pt x="214" y="371"/>
                  </a:cubicBezTo>
                  <a:cubicBezTo>
                    <a:pt x="209" y="377"/>
                    <a:pt x="203" y="383"/>
                    <a:pt x="198" y="389"/>
                  </a:cubicBezTo>
                  <a:cubicBezTo>
                    <a:pt x="196" y="390"/>
                    <a:pt x="195" y="391"/>
                    <a:pt x="194" y="393"/>
                  </a:cubicBezTo>
                  <a:cubicBezTo>
                    <a:pt x="190" y="397"/>
                    <a:pt x="187" y="401"/>
                    <a:pt x="183" y="405"/>
                  </a:cubicBezTo>
                  <a:cubicBezTo>
                    <a:pt x="182" y="406"/>
                    <a:pt x="181" y="406"/>
                    <a:pt x="179" y="407"/>
                  </a:cubicBezTo>
                  <a:cubicBezTo>
                    <a:pt x="177" y="409"/>
                    <a:pt x="175" y="411"/>
                    <a:pt x="172" y="413"/>
                  </a:cubicBezTo>
                  <a:cubicBezTo>
                    <a:pt x="172" y="413"/>
                    <a:pt x="172" y="413"/>
                    <a:pt x="172" y="413"/>
                  </a:cubicBezTo>
                  <a:moveTo>
                    <a:pt x="105" y="485"/>
                  </a:moveTo>
                  <a:cubicBezTo>
                    <a:pt x="107" y="483"/>
                    <a:pt x="108" y="481"/>
                    <a:pt x="109" y="479"/>
                  </a:cubicBezTo>
                  <a:cubicBezTo>
                    <a:pt x="111" y="476"/>
                    <a:pt x="112" y="473"/>
                    <a:pt x="114" y="471"/>
                  </a:cubicBezTo>
                  <a:cubicBezTo>
                    <a:pt x="116" y="468"/>
                    <a:pt x="118" y="466"/>
                    <a:pt x="119" y="463"/>
                  </a:cubicBezTo>
                  <a:cubicBezTo>
                    <a:pt x="121" y="461"/>
                    <a:pt x="123" y="458"/>
                    <a:pt x="125" y="455"/>
                  </a:cubicBezTo>
                  <a:cubicBezTo>
                    <a:pt x="127" y="453"/>
                    <a:pt x="128" y="451"/>
                    <a:pt x="130" y="448"/>
                  </a:cubicBezTo>
                  <a:cubicBezTo>
                    <a:pt x="132" y="446"/>
                    <a:pt x="134" y="443"/>
                    <a:pt x="136" y="440"/>
                  </a:cubicBezTo>
                  <a:cubicBezTo>
                    <a:pt x="138" y="438"/>
                    <a:pt x="139" y="436"/>
                    <a:pt x="141" y="434"/>
                  </a:cubicBezTo>
                  <a:cubicBezTo>
                    <a:pt x="143" y="431"/>
                    <a:pt x="145" y="429"/>
                    <a:pt x="147" y="426"/>
                  </a:cubicBezTo>
                  <a:cubicBezTo>
                    <a:pt x="149" y="424"/>
                    <a:pt x="151" y="422"/>
                    <a:pt x="152" y="420"/>
                  </a:cubicBezTo>
                  <a:cubicBezTo>
                    <a:pt x="154" y="418"/>
                    <a:pt x="156" y="415"/>
                    <a:pt x="158" y="413"/>
                  </a:cubicBezTo>
                  <a:cubicBezTo>
                    <a:pt x="160" y="411"/>
                    <a:pt x="162" y="409"/>
                    <a:pt x="164" y="407"/>
                  </a:cubicBezTo>
                  <a:cubicBezTo>
                    <a:pt x="166" y="404"/>
                    <a:pt x="168" y="402"/>
                    <a:pt x="170" y="400"/>
                  </a:cubicBezTo>
                  <a:cubicBezTo>
                    <a:pt x="172" y="398"/>
                    <a:pt x="173" y="396"/>
                    <a:pt x="175" y="394"/>
                  </a:cubicBezTo>
                  <a:cubicBezTo>
                    <a:pt x="177" y="392"/>
                    <a:pt x="179" y="390"/>
                    <a:pt x="181" y="388"/>
                  </a:cubicBezTo>
                  <a:cubicBezTo>
                    <a:pt x="183" y="386"/>
                    <a:pt x="185" y="384"/>
                    <a:pt x="187" y="382"/>
                  </a:cubicBezTo>
                  <a:cubicBezTo>
                    <a:pt x="189" y="380"/>
                    <a:pt x="191" y="378"/>
                    <a:pt x="193" y="376"/>
                  </a:cubicBezTo>
                  <a:cubicBezTo>
                    <a:pt x="195" y="375"/>
                    <a:pt x="197" y="373"/>
                    <a:pt x="199" y="371"/>
                  </a:cubicBezTo>
                  <a:cubicBezTo>
                    <a:pt x="201" y="369"/>
                    <a:pt x="203" y="367"/>
                    <a:pt x="205" y="366"/>
                  </a:cubicBezTo>
                  <a:cubicBezTo>
                    <a:pt x="207" y="364"/>
                    <a:pt x="209" y="362"/>
                    <a:pt x="211" y="361"/>
                  </a:cubicBezTo>
                  <a:cubicBezTo>
                    <a:pt x="213" y="359"/>
                    <a:pt x="215" y="357"/>
                    <a:pt x="217" y="355"/>
                  </a:cubicBezTo>
                  <a:cubicBezTo>
                    <a:pt x="219" y="354"/>
                    <a:pt x="221" y="352"/>
                    <a:pt x="223" y="351"/>
                  </a:cubicBezTo>
                  <a:cubicBezTo>
                    <a:pt x="225" y="349"/>
                    <a:pt x="227" y="347"/>
                    <a:pt x="229" y="346"/>
                  </a:cubicBezTo>
                  <a:cubicBezTo>
                    <a:pt x="230" y="345"/>
                    <a:pt x="231" y="344"/>
                    <a:pt x="232" y="344"/>
                  </a:cubicBezTo>
                  <a:cubicBezTo>
                    <a:pt x="232" y="345"/>
                    <a:pt x="232" y="345"/>
                    <a:pt x="232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0" y="349"/>
                    <a:pt x="227" y="351"/>
                    <a:pt x="225" y="353"/>
                  </a:cubicBezTo>
                  <a:cubicBezTo>
                    <a:pt x="222" y="356"/>
                    <a:pt x="219" y="359"/>
                    <a:pt x="217" y="362"/>
                  </a:cubicBezTo>
                  <a:cubicBezTo>
                    <a:pt x="214" y="365"/>
                    <a:pt x="211" y="367"/>
                    <a:pt x="209" y="370"/>
                  </a:cubicBezTo>
                  <a:cubicBezTo>
                    <a:pt x="206" y="373"/>
                    <a:pt x="203" y="376"/>
                    <a:pt x="200" y="379"/>
                  </a:cubicBezTo>
                  <a:cubicBezTo>
                    <a:pt x="198" y="382"/>
                    <a:pt x="195" y="385"/>
                    <a:pt x="193" y="388"/>
                  </a:cubicBezTo>
                  <a:cubicBezTo>
                    <a:pt x="190" y="391"/>
                    <a:pt x="187" y="394"/>
                    <a:pt x="185" y="397"/>
                  </a:cubicBezTo>
                  <a:cubicBezTo>
                    <a:pt x="182" y="400"/>
                    <a:pt x="180" y="403"/>
                    <a:pt x="177" y="406"/>
                  </a:cubicBezTo>
                  <a:cubicBezTo>
                    <a:pt x="175" y="409"/>
                    <a:pt x="172" y="412"/>
                    <a:pt x="169" y="415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7" y="417"/>
                    <a:pt x="165" y="419"/>
                    <a:pt x="163" y="421"/>
                  </a:cubicBezTo>
                  <a:cubicBezTo>
                    <a:pt x="160" y="423"/>
                    <a:pt x="158" y="425"/>
                    <a:pt x="155" y="428"/>
                  </a:cubicBezTo>
                  <a:cubicBezTo>
                    <a:pt x="152" y="430"/>
                    <a:pt x="149" y="433"/>
                    <a:pt x="146" y="436"/>
                  </a:cubicBezTo>
                  <a:cubicBezTo>
                    <a:pt x="144" y="439"/>
                    <a:pt x="142" y="441"/>
                    <a:pt x="139" y="444"/>
                  </a:cubicBezTo>
                  <a:cubicBezTo>
                    <a:pt x="136" y="447"/>
                    <a:pt x="133" y="450"/>
                    <a:pt x="131" y="453"/>
                  </a:cubicBezTo>
                  <a:cubicBezTo>
                    <a:pt x="128" y="455"/>
                    <a:pt x="126" y="458"/>
                    <a:pt x="124" y="461"/>
                  </a:cubicBezTo>
                  <a:cubicBezTo>
                    <a:pt x="121" y="464"/>
                    <a:pt x="118" y="468"/>
                    <a:pt x="116" y="471"/>
                  </a:cubicBezTo>
                  <a:cubicBezTo>
                    <a:pt x="113" y="474"/>
                    <a:pt x="111" y="477"/>
                    <a:pt x="109" y="480"/>
                  </a:cubicBezTo>
                  <a:cubicBezTo>
                    <a:pt x="108" y="481"/>
                    <a:pt x="107" y="483"/>
                    <a:pt x="105" y="485"/>
                  </a:cubicBezTo>
                  <a:moveTo>
                    <a:pt x="243" y="363"/>
                  </a:moveTo>
                  <a:cubicBezTo>
                    <a:pt x="243" y="361"/>
                    <a:pt x="243" y="358"/>
                    <a:pt x="243" y="355"/>
                  </a:cubicBezTo>
                  <a:cubicBezTo>
                    <a:pt x="247" y="355"/>
                    <a:pt x="251" y="351"/>
                    <a:pt x="251" y="346"/>
                  </a:cubicBezTo>
                  <a:cubicBezTo>
                    <a:pt x="251" y="345"/>
                    <a:pt x="251" y="343"/>
                    <a:pt x="250" y="342"/>
                  </a:cubicBezTo>
                  <a:cubicBezTo>
                    <a:pt x="252" y="341"/>
                    <a:pt x="252" y="339"/>
                    <a:pt x="253" y="337"/>
                  </a:cubicBezTo>
                  <a:cubicBezTo>
                    <a:pt x="255" y="335"/>
                    <a:pt x="257" y="333"/>
                    <a:pt x="260" y="331"/>
                  </a:cubicBezTo>
                  <a:cubicBezTo>
                    <a:pt x="262" y="329"/>
                    <a:pt x="264" y="327"/>
                    <a:pt x="266" y="326"/>
                  </a:cubicBezTo>
                  <a:cubicBezTo>
                    <a:pt x="271" y="321"/>
                    <a:pt x="277" y="317"/>
                    <a:pt x="282" y="312"/>
                  </a:cubicBezTo>
                  <a:cubicBezTo>
                    <a:pt x="285" y="310"/>
                    <a:pt x="288" y="308"/>
                    <a:pt x="291" y="306"/>
                  </a:cubicBezTo>
                  <a:cubicBezTo>
                    <a:pt x="292" y="305"/>
                    <a:pt x="292" y="305"/>
                    <a:pt x="293" y="304"/>
                  </a:cubicBezTo>
                  <a:cubicBezTo>
                    <a:pt x="292" y="305"/>
                    <a:pt x="291" y="307"/>
                    <a:pt x="290" y="308"/>
                  </a:cubicBezTo>
                  <a:cubicBezTo>
                    <a:pt x="287" y="311"/>
                    <a:pt x="283" y="315"/>
                    <a:pt x="280" y="319"/>
                  </a:cubicBezTo>
                  <a:cubicBezTo>
                    <a:pt x="274" y="326"/>
                    <a:pt x="268" y="334"/>
                    <a:pt x="261" y="341"/>
                  </a:cubicBezTo>
                  <a:cubicBezTo>
                    <a:pt x="258" y="346"/>
                    <a:pt x="254" y="350"/>
                    <a:pt x="250" y="355"/>
                  </a:cubicBezTo>
                  <a:cubicBezTo>
                    <a:pt x="248" y="358"/>
                    <a:pt x="246" y="361"/>
                    <a:pt x="243" y="363"/>
                  </a:cubicBezTo>
                  <a:moveTo>
                    <a:pt x="117" y="465"/>
                  </a:moveTo>
                  <a:cubicBezTo>
                    <a:pt x="118" y="463"/>
                    <a:pt x="119" y="462"/>
                    <a:pt x="120" y="460"/>
                  </a:cubicBezTo>
                  <a:cubicBezTo>
                    <a:pt x="133" y="440"/>
                    <a:pt x="147" y="419"/>
                    <a:pt x="160" y="400"/>
                  </a:cubicBezTo>
                  <a:cubicBezTo>
                    <a:pt x="162" y="398"/>
                    <a:pt x="164" y="395"/>
                    <a:pt x="166" y="392"/>
                  </a:cubicBezTo>
                  <a:cubicBezTo>
                    <a:pt x="171" y="386"/>
                    <a:pt x="176" y="379"/>
                    <a:pt x="181" y="372"/>
                  </a:cubicBezTo>
                  <a:cubicBezTo>
                    <a:pt x="184" y="369"/>
                    <a:pt x="186" y="367"/>
                    <a:pt x="188" y="364"/>
                  </a:cubicBezTo>
                  <a:cubicBezTo>
                    <a:pt x="193" y="358"/>
                    <a:pt x="198" y="352"/>
                    <a:pt x="203" y="346"/>
                  </a:cubicBezTo>
                  <a:cubicBezTo>
                    <a:pt x="205" y="343"/>
                    <a:pt x="208" y="340"/>
                    <a:pt x="210" y="337"/>
                  </a:cubicBezTo>
                  <a:cubicBezTo>
                    <a:pt x="215" y="331"/>
                    <a:pt x="220" y="326"/>
                    <a:pt x="224" y="321"/>
                  </a:cubicBezTo>
                  <a:cubicBezTo>
                    <a:pt x="228" y="317"/>
                    <a:pt x="231" y="313"/>
                    <a:pt x="234" y="310"/>
                  </a:cubicBezTo>
                  <a:cubicBezTo>
                    <a:pt x="238" y="305"/>
                    <a:pt x="243" y="301"/>
                    <a:pt x="247" y="296"/>
                  </a:cubicBezTo>
                  <a:cubicBezTo>
                    <a:pt x="250" y="292"/>
                    <a:pt x="254" y="289"/>
                    <a:pt x="258" y="285"/>
                  </a:cubicBezTo>
                  <a:cubicBezTo>
                    <a:pt x="258" y="285"/>
                    <a:pt x="258" y="285"/>
                    <a:pt x="258" y="285"/>
                  </a:cubicBezTo>
                  <a:cubicBezTo>
                    <a:pt x="257" y="287"/>
                    <a:pt x="256" y="288"/>
                    <a:pt x="255" y="290"/>
                  </a:cubicBezTo>
                  <a:cubicBezTo>
                    <a:pt x="255" y="291"/>
                    <a:pt x="254" y="292"/>
                    <a:pt x="254" y="293"/>
                  </a:cubicBezTo>
                  <a:cubicBezTo>
                    <a:pt x="253" y="294"/>
                    <a:pt x="253" y="295"/>
                    <a:pt x="252" y="297"/>
                  </a:cubicBezTo>
                  <a:cubicBezTo>
                    <a:pt x="251" y="299"/>
                    <a:pt x="250" y="302"/>
                    <a:pt x="250" y="304"/>
                  </a:cubicBezTo>
                  <a:cubicBezTo>
                    <a:pt x="249" y="305"/>
                    <a:pt x="249" y="306"/>
                    <a:pt x="249" y="307"/>
                  </a:cubicBezTo>
                  <a:cubicBezTo>
                    <a:pt x="247" y="312"/>
                    <a:pt x="245" y="319"/>
                    <a:pt x="243" y="326"/>
                  </a:cubicBezTo>
                  <a:cubicBezTo>
                    <a:pt x="238" y="326"/>
                    <a:pt x="234" y="330"/>
                    <a:pt x="234" y="335"/>
                  </a:cubicBezTo>
                  <a:cubicBezTo>
                    <a:pt x="234" y="337"/>
                    <a:pt x="235" y="338"/>
                    <a:pt x="235" y="339"/>
                  </a:cubicBezTo>
                  <a:cubicBezTo>
                    <a:pt x="234" y="340"/>
                    <a:pt x="233" y="341"/>
                    <a:pt x="233" y="343"/>
                  </a:cubicBezTo>
                  <a:cubicBezTo>
                    <a:pt x="230" y="344"/>
                    <a:pt x="228" y="346"/>
                    <a:pt x="226" y="348"/>
                  </a:cubicBezTo>
                  <a:cubicBezTo>
                    <a:pt x="224" y="349"/>
                    <a:pt x="223" y="350"/>
                    <a:pt x="222" y="351"/>
                  </a:cubicBezTo>
                  <a:cubicBezTo>
                    <a:pt x="216" y="355"/>
                    <a:pt x="210" y="360"/>
                    <a:pt x="205" y="365"/>
                  </a:cubicBezTo>
                  <a:cubicBezTo>
                    <a:pt x="204" y="366"/>
                    <a:pt x="203" y="366"/>
                    <a:pt x="202" y="367"/>
                  </a:cubicBezTo>
                  <a:cubicBezTo>
                    <a:pt x="197" y="372"/>
                    <a:pt x="192" y="376"/>
                    <a:pt x="187" y="381"/>
                  </a:cubicBezTo>
                  <a:cubicBezTo>
                    <a:pt x="186" y="382"/>
                    <a:pt x="185" y="383"/>
                    <a:pt x="184" y="384"/>
                  </a:cubicBezTo>
                  <a:cubicBezTo>
                    <a:pt x="178" y="390"/>
                    <a:pt x="173" y="395"/>
                    <a:pt x="168" y="401"/>
                  </a:cubicBezTo>
                  <a:cubicBezTo>
                    <a:pt x="167" y="402"/>
                    <a:pt x="165" y="404"/>
                    <a:pt x="164" y="405"/>
                  </a:cubicBezTo>
                  <a:cubicBezTo>
                    <a:pt x="159" y="411"/>
                    <a:pt x="154" y="416"/>
                    <a:pt x="149" y="422"/>
                  </a:cubicBezTo>
                  <a:cubicBezTo>
                    <a:pt x="149" y="423"/>
                    <a:pt x="148" y="423"/>
                    <a:pt x="148" y="424"/>
                  </a:cubicBezTo>
                  <a:cubicBezTo>
                    <a:pt x="143" y="431"/>
                    <a:pt x="137" y="437"/>
                    <a:pt x="132" y="444"/>
                  </a:cubicBezTo>
                  <a:cubicBezTo>
                    <a:pt x="131" y="446"/>
                    <a:pt x="130" y="447"/>
                    <a:pt x="129" y="449"/>
                  </a:cubicBezTo>
                  <a:cubicBezTo>
                    <a:pt x="125" y="454"/>
                    <a:pt x="121" y="459"/>
                    <a:pt x="117" y="465"/>
                  </a:cubicBezTo>
                  <a:moveTo>
                    <a:pt x="476" y="319"/>
                  </a:moveTo>
                  <a:cubicBezTo>
                    <a:pt x="481" y="319"/>
                    <a:pt x="486" y="315"/>
                    <a:pt x="486" y="310"/>
                  </a:cubicBezTo>
                  <a:cubicBezTo>
                    <a:pt x="486" y="309"/>
                    <a:pt x="485" y="308"/>
                    <a:pt x="485" y="307"/>
                  </a:cubicBezTo>
                  <a:cubicBezTo>
                    <a:pt x="517" y="297"/>
                    <a:pt x="550" y="288"/>
                    <a:pt x="584" y="281"/>
                  </a:cubicBezTo>
                  <a:cubicBezTo>
                    <a:pt x="583" y="282"/>
                    <a:pt x="582" y="282"/>
                    <a:pt x="581" y="283"/>
                  </a:cubicBezTo>
                  <a:cubicBezTo>
                    <a:pt x="576" y="286"/>
                    <a:pt x="571" y="290"/>
                    <a:pt x="566" y="294"/>
                  </a:cubicBezTo>
                  <a:cubicBezTo>
                    <a:pt x="561" y="297"/>
                    <a:pt x="556" y="301"/>
                    <a:pt x="551" y="305"/>
                  </a:cubicBezTo>
                  <a:cubicBezTo>
                    <a:pt x="541" y="312"/>
                    <a:pt x="530" y="320"/>
                    <a:pt x="520" y="327"/>
                  </a:cubicBezTo>
                  <a:cubicBezTo>
                    <a:pt x="511" y="335"/>
                    <a:pt x="501" y="342"/>
                    <a:pt x="492" y="350"/>
                  </a:cubicBezTo>
                  <a:cubicBezTo>
                    <a:pt x="491" y="350"/>
                    <a:pt x="491" y="351"/>
                    <a:pt x="490" y="351"/>
                  </a:cubicBezTo>
                  <a:cubicBezTo>
                    <a:pt x="481" y="358"/>
                    <a:pt x="472" y="365"/>
                    <a:pt x="464" y="373"/>
                  </a:cubicBezTo>
                  <a:cubicBezTo>
                    <a:pt x="462" y="374"/>
                    <a:pt x="460" y="376"/>
                    <a:pt x="458" y="377"/>
                  </a:cubicBezTo>
                  <a:cubicBezTo>
                    <a:pt x="450" y="384"/>
                    <a:pt x="443" y="390"/>
                    <a:pt x="436" y="396"/>
                  </a:cubicBezTo>
                  <a:cubicBezTo>
                    <a:pt x="434" y="398"/>
                    <a:pt x="432" y="399"/>
                    <a:pt x="431" y="400"/>
                  </a:cubicBezTo>
                  <a:cubicBezTo>
                    <a:pt x="423" y="407"/>
                    <a:pt x="416" y="414"/>
                    <a:pt x="408" y="421"/>
                  </a:cubicBezTo>
                  <a:cubicBezTo>
                    <a:pt x="405" y="423"/>
                    <a:pt x="403" y="425"/>
                    <a:pt x="401" y="427"/>
                  </a:cubicBezTo>
                  <a:cubicBezTo>
                    <a:pt x="394" y="433"/>
                    <a:pt x="387" y="439"/>
                    <a:pt x="381" y="446"/>
                  </a:cubicBezTo>
                  <a:cubicBezTo>
                    <a:pt x="377" y="449"/>
                    <a:pt x="374" y="452"/>
                    <a:pt x="371" y="455"/>
                  </a:cubicBezTo>
                  <a:cubicBezTo>
                    <a:pt x="365" y="460"/>
                    <a:pt x="359" y="466"/>
                    <a:pt x="354" y="471"/>
                  </a:cubicBezTo>
                  <a:cubicBezTo>
                    <a:pt x="350" y="475"/>
                    <a:pt x="346" y="479"/>
                    <a:pt x="342" y="483"/>
                  </a:cubicBezTo>
                  <a:cubicBezTo>
                    <a:pt x="337" y="488"/>
                    <a:pt x="332" y="493"/>
                    <a:pt x="327" y="498"/>
                  </a:cubicBezTo>
                  <a:cubicBezTo>
                    <a:pt x="323" y="502"/>
                    <a:pt x="318" y="507"/>
                    <a:pt x="314" y="511"/>
                  </a:cubicBezTo>
                  <a:cubicBezTo>
                    <a:pt x="312" y="514"/>
                    <a:pt x="310" y="516"/>
                    <a:pt x="307" y="518"/>
                  </a:cubicBezTo>
                  <a:cubicBezTo>
                    <a:pt x="306" y="516"/>
                    <a:pt x="304" y="515"/>
                    <a:pt x="301" y="515"/>
                  </a:cubicBezTo>
                  <a:cubicBezTo>
                    <a:pt x="300" y="515"/>
                    <a:pt x="300" y="516"/>
                    <a:pt x="299" y="516"/>
                  </a:cubicBezTo>
                  <a:cubicBezTo>
                    <a:pt x="297" y="512"/>
                    <a:pt x="296" y="507"/>
                    <a:pt x="295" y="503"/>
                  </a:cubicBezTo>
                  <a:cubicBezTo>
                    <a:pt x="294" y="501"/>
                    <a:pt x="293" y="499"/>
                    <a:pt x="293" y="498"/>
                  </a:cubicBezTo>
                  <a:cubicBezTo>
                    <a:pt x="291" y="493"/>
                    <a:pt x="290" y="488"/>
                    <a:pt x="288" y="484"/>
                  </a:cubicBezTo>
                  <a:cubicBezTo>
                    <a:pt x="287" y="482"/>
                    <a:pt x="287" y="480"/>
                    <a:pt x="286" y="478"/>
                  </a:cubicBezTo>
                  <a:cubicBezTo>
                    <a:pt x="284" y="474"/>
                    <a:pt x="283" y="470"/>
                    <a:pt x="281" y="466"/>
                  </a:cubicBezTo>
                  <a:cubicBezTo>
                    <a:pt x="281" y="465"/>
                    <a:pt x="280" y="463"/>
                    <a:pt x="279" y="462"/>
                  </a:cubicBezTo>
                  <a:cubicBezTo>
                    <a:pt x="277" y="455"/>
                    <a:pt x="274" y="449"/>
                    <a:pt x="271" y="444"/>
                  </a:cubicBezTo>
                  <a:cubicBezTo>
                    <a:pt x="270" y="441"/>
                    <a:pt x="269" y="438"/>
                    <a:pt x="267" y="436"/>
                  </a:cubicBezTo>
                  <a:cubicBezTo>
                    <a:pt x="267" y="434"/>
                    <a:pt x="266" y="432"/>
                    <a:pt x="265" y="431"/>
                  </a:cubicBezTo>
                  <a:cubicBezTo>
                    <a:pt x="263" y="428"/>
                    <a:pt x="262" y="425"/>
                    <a:pt x="260" y="423"/>
                  </a:cubicBezTo>
                  <a:cubicBezTo>
                    <a:pt x="260" y="421"/>
                    <a:pt x="259" y="420"/>
                    <a:pt x="258" y="419"/>
                  </a:cubicBezTo>
                  <a:cubicBezTo>
                    <a:pt x="257" y="418"/>
                    <a:pt x="257" y="416"/>
                    <a:pt x="256" y="415"/>
                  </a:cubicBezTo>
                  <a:cubicBezTo>
                    <a:pt x="319" y="374"/>
                    <a:pt x="390" y="339"/>
                    <a:pt x="467" y="313"/>
                  </a:cubicBezTo>
                  <a:cubicBezTo>
                    <a:pt x="469" y="317"/>
                    <a:pt x="472" y="319"/>
                    <a:pt x="476" y="319"/>
                  </a:cubicBezTo>
                  <a:moveTo>
                    <a:pt x="246" y="326"/>
                  </a:moveTo>
                  <a:cubicBezTo>
                    <a:pt x="245" y="326"/>
                    <a:pt x="245" y="326"/>
                    <a:pt x="244" y="326"/>
                  </a:cubicBezTo>
                  <a:cubicBezTo>
                    <a:pt x="244" y="325"/>
                    <a:pt x="245" y="324"/>
                    <a:pt x="245" y="323"/>
                  </a:cubicBezTo>
                  <a:cubicBezTo>
                    <a:pt x="245" y="320"/>
                    <a:pt x="246" y="318"/>
                    <a:pt x="247" y="315"/>
                  </a:cubicBezTo>
                  <a:cubicBezTo>
                    <a:pt x="247" y="313"/>
                    <a:pt x="248" y="312"/>
                    <a:pt x="248" y="310"/>
                  </a:cubicBezTo>
                  <a:cubicBezTo>
                    <a:pt x="249" y="309"/>
                    <a:pt x="249" y="307"/>
                    <a:pt x="250" y="306"/>
                  </a:cubicBezTo>
                  <a:cubicBezTo>
                    <a:pt x="251" y="303"/>
                    <a:pt x="252" y="301"/>
                    <a:pt x="252" y="298"/>
                  </a:cubicBezTo>
                  <a:cubicBezTo>
                    <a:pt x="253" y="297"/>
                    <a:pt x="253" y="296"/>
                    <a:pt x="254" y="296"/>
                  </a:cubicBezTo>
                  <a:cubicBezTo>
                    <a:pt x="254" y="293"/>
                    <a:pt x="255" y="291"/>
                    <a:pt x="256" y="289"/>
                  </a:cubicBezTo>
                  <a:cubicBezTo>
                    <a:pt x="257" y="289"/>
                    <a:pt x="257" y="289"/>
                    <a:pt x="257" y="288"/>
                  </a:cubicBezTo>
                  <a:cubicBezTo>
                    <a:pt x="258" y="286"/>
                    <a:pt x="259" y="284"/>
                    <a:pt x="261" y="282"/>
                  </a:cubicBezTo>
                  <a:cubicBezTo>
                    <a:pt x="262" y="281"/>
                    <a:pt x="264" y="279"/>
                    <a:pt x="265" y="277"/>
                  </a:cubicBezTo>
                  <a:cubicBezTo>
                    <a:pt x="266" y="278"/>
                    <a:pt x="266" y="278"/>
                    <a:pt x="266" y="278"/>
                  </a:cubicBezTo>
                  <a:cubicBezTo>
                    <a:pt x="266" y="278"/>
                    <a:pt x="266" y="278"/>
                    <a:pt x="266" y="278"/>
                  </a:cubicBezTo>
                  <a:cubicBezTo>
                    <a:pt x="265" y="280"/>
                    <a:pt x="264" y="281"/>
                    <a:pt x="264" y="282"/>
                  </a:cubicBezTo>
                  <a:cubicBezTo>
                    <a:pt x="263" y="283"/>
                    <a:pt x="263" y="284"/>
                    <a:pt x="262" y="285"/>
                  </a:cubicBezTo>
                  <a:cubicBezTo>
                    <a:pt x="261" y="287"/>
                    <a:pt x="261" y="288"/>
                    <a:pt x="260" y="289"/>
                  </a:cubicBezTo>
                  <a:cubicBezTo>
                    <a:pt x="260" y="291"/>
                    <a:pt x="259" y="292"/>
                    <a:pt x="258" y="293"/>
                  </a:cubicBezTo>
                  <a:cubicBezTo>
                    <a:pt x="258" y="294"/>
                    <a:pt x="257" y="296"/>
                    <a:pt x="257" y="297"/>
                  </a:cubicBezTo>
                  <a:cubicBezTo>
                    <a:pt x="256" y="298"/>
                    <a:pt x="256" y="300"/>
                    <a:pt x="255" y="301"/>
                  </a:cubicBezTo>
                  <a:cubicBezTo>
                    <a:pt x="254" y="302"/>
                    <a:pt x="254" y="304"/>
                    <a:pt x="253" y="306"/>
                  </a:cubicBezTo>
                  <a:cubicBezTo>
                    <a:pt x="253" y="307"/>
                    <a:pt x="252" y="308"/>
                    <a:pt x="252" y="309"/>
                  </a:cubicBezTo>
                  <a:cubicBezTo>
                    <a:pt x="251" y="311"/>
                    <a:pt x="251" y="313"/>
                    <a:pt x="250" y="314"/>
                  </a:cubicBezTo>
                  <a:cubicBezTo>
                    <a:pt x="250" y="315"/>
                    <a:pt x="249" y="317"/>
                    <a:pt x="249" y="318"/>
                  </a:cubicBezTo>
                  <a:cubicBezTo>
                    <a:pt x="248" y="320"/>
                    <a:pt x="247" y="322"/>
                    <a:pt x="247" y="324"/>
                  </a:cubicBezTo>
                  <a:cubicBezTo>
                    <a:pt x="247" y="325"/>
                    <a:pt x="246" y="326"/>
                    <a:pt x="246" y="326"/>
                  </a:cubicBezTo>
                  <a:cubicBezTo>
                    <a:pt x="246" y="326"/>
                    <a:pt x="246" y="326"/>
                    <a:pt x="246" y="326"/>
                  </a:cubicBezTo>
                  <a:moveTo>
                    <a:pt x="245" y="391"/>
                  </a:moveTo>
                  <a:cubicBezTo>
                    <a:pt x="245" y="390"/>
                    <a:pt x="245" y="389"/>
                    <a:pt x="245" y="388"/>
                  </a:cubicBezTo>
                  <a:cubicBezTo>
                    <a:pt x="245" y="387"/>
                    <a:pt x="245" y="386"/>
                    <a:pt x="245" y="386"/>
                  </a:cubicBezTo>
                  <a:cubicBezTo>
                    <a:pt x="245" y="380"/>
                    <a:pt x="244" y="374"/>
                    <a:pt x="244" y="369"/>
                  </a:cubicBezTo>
                  <a:cubicBezTo>
                    <a:pt x="301" y="326"/>
                    <a:pt x="367" y="292"/>
                    <a:pt x="439" y="266"/>
                  </a:cubicBezTo>
                  <a:cubicBezTo>
                    <a:pt x="438" y="266"/>
                    <a:pt x="436" y="267"/>
                    <a:pt x="435" y="268"/>
                  </a:cubicBezTo>
                  <a:cubicBezTo>
                    <a:pt x="430" y="270"/>
                    <a:pt x="424" y="273"/>
                    <a:pt x="419" y="276"/>
                  </a:cubicBezTo>
                  <a:cubicBezTo>
                    <a:pt x="413" y="279"/>
                    <a:pt x="408" y="282"/>
                    <a:pt x="403" y="285"/>
                  </a:cubicBezTo>
                  <a:cubicBezTo>
                    <a:pt x="398" y="288"/>
                    <a:pt x="393" y="291"/>
                    <a:pt x="388" y="294"/>
                  </a:cubicBezTo>
                  <a:cubicBezTo>
                    <a:pt x="382" y="297"/>
                    <a:pt x="377" y="300"/>
                    <a:pt x="372" y="304"/>
                  </a:cubicBezTo>
                  <a:cubicBezTo>
                    <a:pt x="367" y="307"/>
                    <a:pt x="362" y="310"/>
                    <a:pt x="357" y="313"/>
                  </a:cubicBezTo>
                  <a:cubicBezTo>
                    <a:pt x="352" y="316"/>
                    <a:pt x="347" y="320"/>
                    <a:pt x="341" y="324"/>
                  </a:cubicBezTo>
                  <a:cubicBezTo>
                    <a:pt x="333" y="329"/>
                    <a:pt x="324" y="335"/>
                    <a:pt x="316" y="342"/>
                  </a:cubicBezTo>
                  <a:cubicBezTo>
                    <a:pt x="310" y="346"/>
                    <a:pt x="305" y="350"/>
                    <a:pt x="299" y="354"/>
                  </a:cubicBezTo>
                  <a:cubicBezTo>
                    <a:pt x="295" y="358"/>
                    <a:pt x="290" y="361"/>
                    <a:pt x="286" y="365"/>
                  </a:cubicBezTo>
                  <a:cubicBezTo>
                    <a:pt x="281" y="369"/>
                    <a:pt x="276" y="373"/>
                    <a:pt x="272" y="377"/>
                  </a:cubicBezTo>
                  <a:cubicBezTo>
                    <a:pt x="267" y="380"/>
                    <a:pt x="263" y="385"/>
                    <a:pt x="258" y="389"/>
                  </a:cubicBezTo>
                  <a:cubicBezTo>
                    <a:pt x="256" y="390"/>
                    <a:pt x="254" y="392"/>
                    <a:pt x="252" y="394"/>
                  </a:cubicBezTo>
                  <a:cubicBezTo>
                    <a:pt x="250" y="392"/>
                    <a:pt x="248" y="391"/>
                    <a:pt x="245" y="391"/>
                  </a:cubicBezTo>
                  <a:cubicBezTo>
                    <a:pt x="245" y="391"/>
                    <a:pt x="245" y="391"/>
                    <a:pt x="245" y="391"/>
                  </a:cubicBezTo>
                  <a:moveTo>
                    <a:pt x="255" y="415"/>
                  </a:moveTo>
                  <a:cubicBezTo>
                    <a:pt x="255" y="414"/>
                    <a:pt x="254" y="412"/>
                    <a:pt x="253" y="411"/>
                  </a:cubicBezTo>
                  <a:cubicBezTo>
                    <a:pt x="252" y="410"/>
                    <a:pt x="252" y="409"/>
                    <a:pt x="251" y="408"/>
                  </a:cubicBezTo>
                  <a:cubicBezTo>
                    <a:pt x="253" y="406"/>
                    <a:pt x="255" y="404"/>
                    <a:pt x="255" y="401"/>
                  </a:cubicBezTo>
                  <a:cubicBezTo>
                    <a:pt x="255" y="399"/>
                    <a:pt x="254" y="397"/>
                    <a:pt x="252" y="395"/>
                  </a:cubicBezTo>
                  <a:cubicBezTo>
                    <a:pt x="256" y="392"/>
                    <a:pt x="260" y="389"/>
                    <a:pt x="263" y="385"/>
                  </a:cubicBezTo>
                  <a:cubicBezTo>
                    <a:pt x="266" y="383"/>
                    <a:pt x="269" y="380"/>
                    <a:pt x="272" y="377"/>
                  </a:cubicBezTo>
                  <a:cubicBezTo>
                    <a:pt x="279" y="372"/>
                    <a:pt x="286" y="366"/>
                    <a:pt x="293" y="360"/>
                  </a:cubicBezTo>
                  <a:cubicBezTo>
                    <a:pt x="295" y="359"/>
                    <a:pt x="297" y="357"/>
                    <a:pt x="300" y="355"/>
                  </a:cubicBezTo>
                  <a:cubicBezTo>
                    <a:pt x="309" y="348"/>
                    <a:pt x="318" y="340"/>
                    <a:pt x="328" y="333"/>
                  </a:cubicBezTo>
                  <a:cubicBezTo>
                    <a:pt x="332" y="331"/>
                    <a:pt x="336" y="328"/>
                    <a:pt x="339" y="326"/>
                  </a:cubicBezTo>
                  <a:cubicBezTo>
                    <a:pt x="345" y="322"/>
                    <a:pt x="352" y="317"/>
                    <a:pt x="358" y="313"/>
                  </a:cubicBezTo>
                  <a:cubicBezTo>
                    <a:pt x="362" y="310"/>
                    <a:pt x="367" y="307"/>
                    <a:pt x="372" y="304"/>
                  </a:cubicBezTo>
                  <a:cubicBezTo>
                    <a:pt x="377" y="301"/>
                    <a:pt x="383" y="298"/>
                    <a:pt x="388" y="294"/>
                  </a:cubicBezTo>
                  <a:cubicBezTo>
                    <a:pt x="393" y="291"/>
                    <a:pt x="399" y="288"/>
                    <a:pt x="404" y="285"/>
                  </a:cubicBezTo>
                  <a:cubicBezTo>
                    <a:pt x="409" y="282"/>
                    <a:pt x="414" y="279"/>
                    <a:pt x="420" y="276"/>
                  </a:cubicBezTo>
                  <a:cubicBezTo>
                    <a:pt x="425" y="273"/>
                    <a:pt x="431" y="271"/>
                    <a:pt x="437" y="268"/>
                  </a:cubicBezTo>
                  <a:cubicBezTo>
                    <a:pt x="440" y="266"/>
                    <a:pt x="442" y="265"/>
                    <a:pt x="445" y="263"/>
                  </a:cubicBezTo>
                  <a:cubicBezTo>
                    <a:pt x="521" y="237"/>
                    <a:pt x="603" y="220"/>
                    <a:pt x="692" y="212"/>
                  </a:cubicBezTo>
                  <a:cubicBezTo>
                    <a:pt x="691" y="213"/>
                    <a:pt x="690" y="213"/>
                    <a:pt x="689" y="214"/>
                  </a:cubicBezTo>
                  <a:cubicBezTo>
                    <a:pt x="684" y="217"/>
                    <a:pt x="680" y="219"/>
                    <a:pt x="675" y="222"/>
                  </a:cubicBezTo>
                  <a:cubicBezTo>
                    <a:pt x="669" y="226"/>
                    <a:pt x="664" y="229"/>
                    <a:pt x="658" y="233"/>
                  </a:cubicBezTo>
                  <a:cubicBezTo>
                    <a:pt x="653" y="236"/>
                    <a:pt x="648" y="238"/>
                    <a:pt x="644" y="242"/>
                  </a:cubicBezTo>
                  <a:cubicBezTo>
                    <a:pt x="638" y="245"/>
                    <a:pt x="633" y="248"/>
                    <a:pt x="627" y="252"/>
                  </a:cubicBezTo>
                  <a:cubicBezTo>
                    <a:pt x="622" y="255"/>
                    <a:pt x="617" y="258"/>
                    <a:pt x="612" y="262"/>
                  </a:cubicBezTo>
                  <a:cubicBezTo>
                    <a:pt x="607" y="265"/>
                    <a:pt x="602" y="269"/>
                    <a:pt x="597" y="272"/>
                  </a:cubicBezTo>
                  <a:cubicBezTo>
                    <a:pt x="593" y="275"/>
                    <a:pt x="589" y="277"/>
                    <a:pt x="586" y="280"/>
                  </a:cubicBezTo>
                  <a:cubicBezTo>
                    <a:pt x="551" y="287"/>
                    <a:pt x="518" y="296"/>
                    <a:pt x="485" y="307"/>
                  </a:cubicBezTo>
                  <a:cubicBezTo>
                    <a:pt x="484" y="303"/>
                    <a:pt x="480" y="300"/>
                    <a:pt x="476" y="300"/>
                  </a:cubicBezTo>
                  <a:cubicBezTo>
                    <a:pt x="471" y="300"/>
                    <a:pt x="467" y="304"/>
                    <a:pt x="467" y="310"/>
                  </a:cubicBezTo>
                  <a:cubicBezTo>
                    <a:pt x="467" y="311"/>
                    <a:pt x="467" y="311"/>
                    <a:pt x="467" y="312"/>
                  </a:cubicBezTo>
                  <a:cubicBezTo>
                    <a:pt x="390" y="339"/>
                    <a:pt x="318" y="373"/>
                    <a:pt x="255" y="415"/>
                  </a:cubicBezTo>
                  <a:moveTo>
                    <a:pt x="244" y="366"/>
                  </a:moveTo>
                  <a:cubicBezTo>
                    <a:pt x="244" y="366"/>
                    <a:pt x="243" y="365"/>
                    <a:pt x="243" y="364"/>
                  </a:cubicBezTo>
                  <a:cubicBezTo>
                    <a:pt x="246" y="362"/>
                    <a:pt x="248" y="359"/>
                    <a:pt x="250" y="356"/>
                  </a:cubicBezTo>
                  <a:cubicBezTo>
                    <a:pt x="255" y="351"/>
                    <a:pt x="259" y="345"/>
                    <a:pt x="263" y="340"/>
                  </a:cubicBezTo>
                  <a:cubicBezTo>
                    <a:pt x="268" y="334"/>
                    <a:pt x="273" y="328"/>
                    <a:pt x="278" y="322"/>
                  </a:cubicBezTo>
                  <a:cubicBezTo>
                    <a:pt x="283" y="317"/>
                    <a:pt x="287" y="312"/>
                    <a:pt x="292" y="307"/>
                  </a:cubicBezTo>
                  <a:cubicBezTo>
                    <a:pt x="293" y="305"/>
                    <a:pt x="295" y="304"/>
                    <a:pt x="296" y="302"/>
                  </a:cubicBezTo>
                  <a:cubicBezTo>
                    <a:pt x="299" y="300"/>
                    <a:pt x="303" y="297"/>
                    <a:pt x="306" y="295"/>
                  </a:cubicBezTo>
                  <a:cubicBezTo>
                    <a:pt x="309" y="293"/>
                    <a:pt x="313" y="290"/>
                    <a:pt x="317" y="287"/>
                  </a:cubicBezTo>
                  <a:cubicBezTo>
                    <a:pt x="321" y="284"/>
                    <a:pt x="326" y="282"/>
                    <a:pt x="330" y="279"/>
                  </a:cubicBezTo>
                  <a:cubicBezTo>
                    <a:pt x="335" y="276"/>
                    <a:pt x="339" y="273"/>
                    <a:pt x="343" y="270"/>
                  </a:cubicBezTo>
                  <a:cubicBezTo>
                    <a:pt x="348" y="268"/>
                    <a:pt x="352" y="265"/>
                    <a:pt x="356" y="263"/>
                  </a:cubicBezTo>
                  <a:cubicBezTo>
                    <a:pt x="361" y="260"/>
                    <a:pt x="366" y="257"/>
                    <a:pt x="371" y="254"/>
                  </a:cubicBezTo>
                  <a:cubicBezTo>
                    <a:pt x="375" y="252"/>
                    <a:pt x="379" y="250"/>
                    <a:pt x="383" y="248"/>
                  </a:cubicBezTo>
                  <a:cubicBezTo>
                    <a:pt x="388" y="245"/>
                    <a:pt x="394" y="242"/>
                    <a:pt x="399" y="239"/>
                  </a:cubicBezTo>
                  <a:cubicBezTo>
                    <a:pt x="404" y="237"/>
                    <a:pt x="408" y="236"/>
                    <a:pt x="412" y="234"/>
                  </a:cubicBezTo>
                  <a:cubicBezTo>
                    <a:pt x="418" y="231"/>
                    <a:pt x="423" y="228"/>
                    <a:pt x="429" y="226"/>
                  </a:cubicBezTo>
                  <a:cubicBezTo>
                    <a:pt x="433" y="224"/>
                    <a:pt x="438" y="222"/>
                    <a:pt x="442" y="220"/>
                  </a:cubicBezTo>
                  <a:cubicBezTo>
                    <a:pt x="448" y="218"/>
                    <a:pt x="453" y="216"/>
                    <a:pt x="458" y="214"/>
                  </a:cubicBezTo>
                  <a:cubicBezTo>
                    <a:pt x="460" y="213"/>
                    <a:pt x="462" y="213"/>
                    <a:pt x="464" y="212"/>
                  </a:cubicBezTo>
                  <a:cubicBezTo>
                    <a:pt x="443" y="223"/>
                    <a:pt x="423" y="234"/>
                    <a:pt x="404" y="246"/>
                  </a:cubicBezTo>
                  <a:cubicBezTo>
                    <a:pt x="396" y="251"/>
                    <a:pt x="389" y="256"/>
                    <a:pt x="381" y="261"/>
                  </a:cubicBezTo>
                  <a:cubicBezTo>
                    <a:pt x="379" y="262"/>
                    <a:pt x="376" y="264"/>
                    <a:pt x="373" y="266"/>
                  </a:cubicBezTo>
                  <a:cubicBezTo>
                    <a:pt x="369" y="269"/>
                    <a:pt x="364" y="272"/>
                    <a:pt x="359" y="276"/>
                  </a:cubicBezTo>
                  <a:cubicBezTo>
                    <a:pt x="356" y="278"/>
                    <a:pt x="353" y="280"/>
                    <a:pt x="350" y="282"/>
                  </a:cubicBezTo>
                  <a:cubicBezTo>
                    <a:pt x="346" y="285"/>
                    <a:pt x="341" y="288"/>
                    <a:pt x="337" y="291"/>
                  </a:cubicBezTo>
                  <a:cubicBezTo>
                    <a:pt x="334" y="293"/>
                    <a:pt x="331" y="296"/>
                    <a:pt x="328" y="298"/>
                  </a:cubicBezTo>
                  <a:cubicBezTo>
                    <a:pt x="324" y="301"/>
                    <a:pt x="320" y="304"/>
                    <a:pt x="316" y="307"/>
                  </a:cubicBezTo>
                  <a:cubicBezTo>
                    <a:pt x="312" y="309"/>
                    <a:pt x="309" y="312"/>
                    <a:pt x="306" y="314"/>
                  </a:cubicBezTo>
                  <a:cubicBezTo>
                    <a:pt x="302" y="317"/>
                    <a:pt x="298" y="320"/>
                    <a:pt x="295" y="323"/>
                  </a:cubicBezTo>
                  <a:cubicBezTo>
                    <a:pt x="291" y="326"/>
                    <a:pt x="288" y="328"/>
                    <a:pt x="285" y="331"/>
                  </a:cubicBezTo>
                  <a:cubicBezTo>
                    <a:pt x="282" y="334"/>
                    <a:pt x="278" y="337"/>
                    <a:pt x="274" y="340"/>
                  </a:cubicBezTo>
                  <a:cubicBezTo>
                    <a:pt x="271" y="342"/>
                    <a:pt x="268" y="345"/>
                    <a:pt x="265" y="348"/>
                  </a:cubicBezTo>
                  <a:cubicBezTo>
                    <a:pt x="261" y="351"/>
                    <a:pt x="258" y="354"/>
                    <a:pt x="254" y="357"/>
                  </a:cubicBezTo>
                  <a:cubicBezTo>
                    <a:pt x="251" y="360"/>
                    <a:pt x="248" y="362"/>
                    <a:pt x="245" y="365"/>
                  </a:cubicBezTo>
                  <a:cubicBezTo>
                    <a:pt x="245" y="366"/>
                    <a:pt x="244" y="366"/>
                    <a:pt x="244" y="366"/>
                  </a:cubicBezTo>
                  <a:moveTo>
                    <a:pt x="258" y="358"/>
                  </a:moveTo>
                  <a:cubicBezTo>
                    <a:pt x="259" y="357"/>
                    <a:pt x="260" y="356"/>
                    <a:pt x="260" y="356"/>
                  </a:cubicBezTo>
                  <a:cubicBezTo>
                    <a:pt x="265" y="352"/>
                    <a:pt x="270" y="348"/>
                    <a:pt x="276" y="345"/>
                  </a:cubicBezTo>
                  <a:cubicBezTo>
                    <a:pt x="281" y="341"/>
                    <a:pt x="287" y="337"/>
                    <a:pt x="293" y="333"/>
                  </a:cubicBezTo>
                  <a:cubicBezTo>
                    <a:pt x="298" y="329"/>
                    <a:pt x="304" y="326"/>
                    <a:pt x="309" y="322"/>
                  </a:cubicBezTo>
                  <a:cubicBezTo>
                    <a:pt x="315" y="318"/>
                    <a:pt x="321" y="314"/>
                    <a:pt x="327" y="311"/>
                  </a:cubicBezTo>
                  <a:cubicBezTo>
                    <a:pt x="333" y="307"/>
                    <a:pt x="338" y="304"/>
                    <a:pt x="344" y="301"/>
                  </a:cubicBezTo>
                  <a:cubicBezTo>
                    <a:pt x="350" y="297"/>
                    <a:pt x="356" y="294"/>
                    <a:pt x="363" y="290"/>
                  </a:cubicBezTo>
                  <a:cubicBezTo>
                    <a:pt x="368" y="287"/>
                    <a:pt x="374" y="284"/>
                    <a:pt x="380" y="281"/>
                  </a:cubicBezTo>
                  <a:cubicBezTo>
                    <a:pt x="386" y="278"/>
                    <a:pt x="393" y="275"/>
                    <a:pt x="400" y="271"/>
                  </a:cubicBezTo>
                  <a:cubicBezTo>
                    <a:pt x="406" y="269"/>
                    <a:pt x="411" y="266"/>
                    <a:pt x="417" y="263"/>
                  </a:cubicBezTo>
                  <a:cubicBezTo>
                    <a:pt x="424" y="260"/>
                    <a:pt x="431" y="257"/>
                    <a:pt x="438" y="254"/>
                  </a:cubicBezTo>
                  <a:cubicBezTo>
                    <a:pt x="444" y="251"/>
                    <a:pt x="450" y="249"/>
                    <a:pt x="456" y="246"/>
                  </a:cubicBezTo>
                  <a:cubicBezTo>
                    <a:pt x="463" y="243"/>
                    <a:pt x="470" y="241"/>
                    <a:pt x="478" y="238"/>
                  </a:cubicBezTo>
                  <a:cubicBezTo>
                    <a:pt x="484" y="236"/>
                    <a:pt x="490" y="233"/>
                    <a:pt x="496" y="231"/>
                  </a:cubicBezTo>
                  <a:cubicBezTo>
                    <a:pt x="503" y="228"/>
                    <a:pt x="511" y="226"/>
                    <a:pt x="518" y="223"/>
                  </a:cubicBezTo>
                  <a:cubicBezTo>
                    <a:pt x="525" y="221"/>
                    <a:pt x="531" y="219"/>
                    <a:pt x="537" y="217"/>
                  </a:cubicBezTo>
                  <a:cubicBezTo>
                    <a:pt x="545" y="215"/>
                    <a:pt x="553" y="213"/>
                    <a:pt x="560" y="210"/>
                  </a:cubicBezTo>
                  <a:cubicBezTo>
                    <a:pt x="567" y="209"/>
                    <a:pt x="573" y="207"/>
                    <a:pt x="579" y="205"/>
                  </a:cubicBezTo>
                  <a:cubicBezTo>
                    <a:pt x="587" y="203"/>
                    <a:pt x="595" y="201"/>
                    <a:pt x="603" y="199"/>
                  </a:cubicBezTo>
                  <a:cubicBezTo>
                    <a:pt x="610" y="198"/>
                    <a:pt x="616" y="196"/>
                    <a:pt x="623" y="194"/>
                  </a:cubicBezTo>
                  <a:cubicBezTo>
                    <a:pt x="631" y="193"/>
                    <a:pt x="639" y="191"/>
                    <a:pt x="648" y="189"/>
                  </a:cubicBezTo>
                  <a:cubicBezTo>
                    <a:pt x="650" y="189"/>
                    <a:pt x="652" y="188"/>
                    <a:pt x="654" y="188"/>
                  </a:cubicBezTo>
                  <a:cubicBezTo>
                    <a:pt x="649" y="189"/>
                    <a:pt x="645" y="190"/>
                    <a:pt x="641" y="191"/>
                  </a:cubicBezTo>
                  <a:cubicBezTo>
                    <a:pt x="635" y="193"/>
                    <a:pt x="629" y="194"/>
                    <a:pt x="622" y="196"/>
                  </a:cubicBezTo>
                  <a:cubicBezTo>
                    <a:pt x="617" y="197"/>
                    <a:pt x="611" y="199"/>
                    <a:pt x="605" y="201"/>
                  </a:cubicBezTo>
                  <a:cubicBezTo>
                    <a:pt x="599" y="202"/>
                    <a:pt x="593" y="204"/>
                    <a:pt x="587" y="206"/>
                  </a:cubicBezTo>
                  <a:cubicBezTo>
                    <a:pt x="581" y="208"/>
                    <a:pt x="576" y="209"/>
                    <a:pt x="570" y="211"/>
                  </a:cubicBezTo>
                  <a:cubicBezTo>
                    <a:pt x="564" y="213"/>
                    <a:pt x="558" y="215"/>
                    <a:pt x="552" y="217"/>
                  </a:cubicBezTo>
                  <a:cubicBezTo>
                    <a:pt x="546" y="219"/>
                    <a:pt x="541" y="221"/>
                    <a:pt x="535" y="223"/>
                  </a:cubicBezTo>
                  <a:cubicBezTo>
                    <a:pt x="529" y="226"/>
                    <a:pt x="523" y="228"/>
                    <a:pt x="518" y="230"/>
                  </a:cubicBezTo>
                  <a:cubicBezTo>
                    <a:pt x="512" y="232"/>
                    <a:pt x="507" y="235"/>
                    <a:pt x="501" y="237"/>
                  </a:cubicBezTo>
                  <a:cubicBezTo>
                    <a:pt x="495" y="239"/>
                    <a:pt x="490" y="242"/>
                    <a:pt x="484" y="244"/>
                  </a:cubicBezTo>
                  <a:cubicBezTo>
                    <a:pt x="478" y="246"/>
                    <a:pt x="473" y="249"/>
                    <a:pt x="468" y="252"/>
                  </a:cubicBezTo>
                  <a:cubicBezTo>
                    <a:pt x="462" y="254"/>
                    <a:pt x="457" y="257"/>
                    <a:pt x="451" y="259"/>
                  </a:cubicBezTo>
                  <a:cubicBezTo>
                    <a:pt x="449" y="260"/>
                    <a:pt x="447" y="261"/>
                    <a:pt x="445" y="262"/>
                  </a:cubicBezTo>
                  <a:cubicBezTo>
                    <a:pt x="443" y="263"/>
                    <a:pt x="442" y="264"/>
                    <a:pt x="440" y="264"/>
                  </a:cubicBezTo>
                  <a:cubicBezTo>
                    <a:pt x="434" y="266"/>
                    <a:pt x="428" y="269"/>
                    <a:pt x="422" y="271"/>
                  </a:cubicBezTo>
                  <a:cubicBezTo>
                    <a:pt x="417" y="273"/>
                    <a:pt x="412" y="275"/>
                    <a:pt x="407" y="277"/>
                  </a:cubicBezTo>
                  <a:cubicBezTo>
                    <a:pt x="401" y="279"/>
                    <a:pt x="395" y="282"/>
                    <a:pt x="390" y="284"/>
                  </a:cubicBezTo>
                  <a:cubicBezTo>
                    <a:pt x="385" y="286"/>
                    <a:pt x="380" y="288"/>
                    <a:pt x="375" y="291"/>
                  </a:cubicBezTo>
                  <a:cubicBezTo>
                    <a:pt x="369" y="293"/>
                    <a:pt x="364" y="296"/>
                    <a:pt x="358" y="299"/>
                  </a:cubicBezTo>
                  <a:cubicBezTo>
                    <a:pt x="353" y="301"/>
                    <a:pt x="349" y="303"/>
                    <a:pt x="344" y="306"/>
                  </a:cubicBezTo>
                  <a:cubicBezTo>
                    <a:pt x="339" y="309"/>
                    <a:pt x="333" y="311"/>
                    <a:pt x="328" y="314"/>
                  </a:cubicBezTo>
                  <a:cubicBezTo>
                    <a:pt x="323" y="317"/>
                    <a:pt x="319" y="319"/>
                    <a:pt x="314" y="322"/>
                  </a:cubicBezTo>
                  <a:cubicBezTo>
                    <a:pt x="309" y="325"/>
                    <a:pt x="303" y="328"/>
                    <a:pt x="298" y="331"/>
                  </a:cubicBezTo>
                  <a:cubicBezTo>
                    <a:pt x="294" y="334"/>
                    <a:pt x="290" y="337"/>
                    <a:pt x="285" y="339"/>
                  </a:cubicBezTo>
                  <a:cubicBezTo>
                    <a:pt x="280" y="343"/>
                    <a:pt x="275" y="346"/>
                    <a:pt x="270" y="350"/>
                  </a:cubicBezTo>
                  <a:cubicBezTo>
                    <a:pt x="266" y="352"/>
                    <a:pt x="262" y="355"/>
                    <a:pt x="258" y="358"/>
                  </a:cubicBezTo>
                  <a:moveTo>
                    <a:pt x="271" y="280"/>
                  </a:moveTo>
                  <a:cubicBezTo>
                    <a:pt x="277" y="280"/>
                    <a:pt x="281" y="276"/>
                    <a:pt x="281" y="271"/>
                  </a:cubicBezTo>
                  <a:cubicBezTo>
                    <a:pt x="281" y="268"/>
                    <a:pt x="280" y="266"/>
                    <a:pt x="278" y="264"/>
                  </a:cubicBezTo>
                  <a:cubicBezTo>
                    <a:pt x="287" y="256"/>
                    <a:pt x="295" y="248"/>
                    <a:pt x="304" y="240"/>
                  </a:cubicBezTo>
                  <a:cubicBezTo>
                    <a:pt x="307" y="237"/>
                    <a:pt x="310" y="235"/>
                    <a:pt x="312" y="232"/>
                  </a:cubicBezTo>
                  <a:cubicBezTo>
                    <a:pt x="319" y="226"/>
                    <a:pt x="325" y="221"/>
                    <a:pt x="332" y="215"/>
                  </a:cubicBezTo>
                  <a:cubicBezTo>
                    <a:pt x="335" y="212"/>
                    <a:pt x="338" y="210"/>
                    <a:pt x="342" y="207"/>
                  </a:cubicBezTo>
                  <a:cubicBezTo>
                    <a:pt x="345" y="205"/>
                    <a:pt x="348" y="202"/>
                    <a:pt x="352" y="200"/>
                  </a:cubicBezTo>
                  <a:cubicBezTo>
                    <a:pt x="353" y="199"/>
                    <a:pt x="355" y="197"/>
                    <a:pt x="357" y="196"/>
                  </a:cubicBezTo>
                  <a:cubicBezTo>
                    <a:pt x="360" y="194"/>
                    <a:pt x="363" y="191"/>
                    <a:pt x="367" y="189"/>
                  </a:cubicBezTo>
                  <a:cubicBezTo>
                    <a:pt x="368" y="189"/>
                    <a:pt x="369" y="188"/>
                    <a:pt x="370" y="187"/>
                  </a:cubicBezTo>
                  <a:cubicBezTo>
                    <a:pt x="376" y="183"/>
                    <a:pt x="383" y="179"/>
                    <a:pt x="390" y="175"/>
                  </a:cubicBezTo>
                  <a:cubicBezTo>
                    <a:pt x="391" y="174"/>
                    <a:pt x="392" y="173"/>
                    <a:pt x="394" y="172"/>
                  </a:cubicBezTo>
                  <a:cubicBezTo>
                    <a:pt x="397" y="170"/>
                    <a:pt x="400" y="169"/>
                    <a:pt x="404" y="167"/>
                  </a:cubicBezTo>
                  <a:cubicBezTo>
                    <a:pt x="406" y="166"/>
                    <a:pt x="408" y="165"/>
                    <a:pt x="410" y="164"/>
                  </a:cubicBezTo>
                  <a:cubicBezTo>
                    <a:pt x="411" y="163"/>
                    <a:pt x="413" y="162"/>
                    <a:pt x="415" y="161"/>
                  </a:cubicBezTo>
                  <a:cubicBezTo>
                    <a:pt x="414" y="162"/>
                    <a:pt x="413" y="163"/>
                    <a:pt x="412" y="164"/>
                  </a:cubicBezTo>
                  <a:cubicBezTo>
                    <a:pt x="408" y="167"/>
                    <a:pt x="403" y="170"/>
                    <a:pt x="399" y="174"/>
                  </a:cubicBezTo>
                  <a:cubicBezTo>
                    <a:pt x="396" y="177"/>
                    <a:pt x="393" y="180"/>
                    <a:pt x="389" y="182"/>
                  </a:cubicBezTo>
                  <a:cubicBezTo>
                    <a:pt x="385" y="186"/>
                    <a:pt x="381" y="190"/>
                    <a:pt x="377" y="193"/>
                  </a:cubicBezTo>
                  <a:cubicBezTo>
                    <a:pt x="374" y="196"/>
                    <a:pt x="370" y="199"/>
                    <a:pt x="367" y="202"/>
                  </a:cubicBezTo>
                  <a:cubicBezTo>
                    <a:pt x="363" y="206"/>
                    <a:pt x="359" y="210"/>
                    <a:pt x="355" y="214"/>
                  </a:cubicBezTo>
                  <a:cubicBezTo>
                    <a:pt x="352" y="217"/>
                    <a:pt x="349" y="219"/>
                    <a:pt x="346" y="222"/>
                  </a:cubicBezTo>
                  <a:cubicBezTo>
                    <a:pt x="341" y="227"/>
                    <a:pt x="337" y="231"/>
                    <a:pt x="333" y="235"/>
                  </a:cubicBezTo>
                  <a:cubicBezTo>
                    <a:pt x="330" y="238"/>
                    <a:pt x="327" y="241"/>
                    <a:pt x="324" y="243"/>
                  </a:cubicBezTo>
                  <a:cubicBezTo>
                    <a:pt x="320" y="248"/>
                    <a:pt x="315" y="253"/>
                    <a:pt x="311" y="257"/>
                  </a:cubicBezTo>
                  <a:cubicBezTo>
                    <a:pt x="308" y="260"/>
                    <a:pt x="306" y="262"/>
                    <a:pt x="304" y="265"/>
                  </a:cubicBezTo>
                  <a:cubicBezTo>
                    <a:pt x="298" y="271"/>
                    <a:pt x="293" y="276"/>
                    <a:pt x="288" y="282"/>
                  </a:cubicBezTo>
                  <a:cubicBezTo>
                    <a:pt x="287" y="284"/>
                    <a:pt x="285" y="286"/>
                    <a:pt x="283" y="287"/>
                  </a:cubicBezTo>
                  <a:cubicBezTo>
                    <a:pt x="272" y="301"/>
                    <a:pt x="260" y="314"/>
                    <a:pt x="249" y="328"/>
                  </a:cubicBezTo>
                  <a:cubicBezTo>
                    <a:pt x="248" y="327"/>
                    <a:pt x="248" y="327"/>
                    <a:pt x="247" y="327"/>
                  </a:cubicBezTo>
                  <a:cubicBezTo>
                    <a:pt x="247" y="326"/>
                    <a:pt x="247" y="326"/>
                    <a:pt x="247" y="326"/>
                  </a:cubicBezTo>
                  <a:cubicBezTo>
                    <a:pt x="248" y="324"/>
                    <a:pt x="248" y="322"/>
                    <a:pt x="249" y="321"/>
                  </a:cubicBezTo>
                  <a:cubicBezTo>
                    <a:pt x="249" y="319"/>
                    <a:pt x="250" y="318"/>
                    <a:pt x="250" y="317"/>
                  </a:cubicBezTo>
                  <a:cubicBezTo>
                    <a:pt x="251" y="315"/>
                    <a:pt x="251" y="314"/>
                    <a:pt x="252" y="312"/>
                  </a:cubicBezTo>
                  <a:cubicBezTo>
                    <a:pt x="252" y="311"/>
                    <a:pt x="253" y="309"/>
                    <a:pt x="253" y="308"/>
                  </a:cubicBezTo>
                  <a:cubicBezTo>
                    <a:pt x="254" y="306"/>
                    <a:pt x="254" y="305"/>
                    <a:pt x="255" y="303"/>
                  </a:cubicBezTo>
                  <a:cubicBezTo>
                    <a:pt x="256" y="302"/>
                    <a:pt x="256" y="301"/>
                    <a:pt x="256" y="300"/>
                  </a:cubicBezTo>
                  <a:cubicBezTo>
                    <a:pt x="257" y="298"/>
                    <a:pt x="258" y="296"/>
                    <a:pt x="259" y="294"/>
                  </a:cubicBezTo>
                  <a:cubicBezTo>
                    <a:pt x="259" y="293"/>
                    <a:pt x="260" y="292"/>
                    <a:pt x="260" y="292"/>
                  </a:cubicBezTo>
                  <a:cubicBezTo>
                    <a:pt x="261" y="290"/>
                    <a:pt x="262" y="288"/>
                    <a:pt x="263" y="286"/>
                  </a:cubicBezTo>
                  <a:cubicBezTo>
                    <a:pt x="263" y="285"/>
                    <a:pt x="263" y="285"/>
                    <a:pt x="264" y="284"/>
                  </a:cubicBezTo>
                  <a:cubicBezTo>
                    <a:pt x="265" y="282"/>
                    <a:pt x="266" y="280"/>
                    <a:pt x="267" y="279"/>
                  </a:cubicBezTo>
                  <a:cubicBezTo>
                    <a:pt x="268" y="279"/>
                    <a:pt x="270" y="280"/>
                    <a:pt x="271" y="280"/>
                  </a:cubicBezTo>
                  <a:moveTo>
                    <a:pt x="252" y="332"/>
                  </a:moveTo>
                  <a:cubicBezTo>
                    <a:pt x="252" y="330"/>
                    <a:pt x="251" y="329"/>
                    <a:pt x="250" y="328"/>
                  </a:cubicBezTo>
                  <a:cubicBezTo>
                    <a:pt x="257" y="320"/>
                    <a:pt x="263" y="312"/>
                    <a:pt x="270" y="304"/>
                  </a:cubicBezTo>
                  <a:cubicBezTo>
                    <a:pt x="272" y="301"/>
                    <a:pt x="275" y="299"/>
                    <a:pt x="277" y="296"/>
                  </a:cubicBezTo>
                  <a:cubicBezTo>
                    <a:pt x="285" y="287"/>
                    <a:pt x="293" y="278"/>
                    <a:pt x="301" y="269"/>
                  </a:cubicBezTo>
                  <a:cubicBezTo>
                    <a:pt x="302" y="268"/>
                    <a:pt x="303" y="267"/>
                    <a:pt x="304" y="265"/>
                  </a:cubicBezTo>
                  <a:cubicBezTo>
                    <a:pt x="313" y="256"/>
                    <a:pt x="323" y="246"/>
                    <a:pt x="332" y="237"/>
                  </a:cubicBezTo>
                  <a:cubicBezTo>
                    <a:pt x="335" y="234"/>
                    <a:pt x="337" y="232"/>
                    <a:pt x="339" y="230"/>
                  </a:cubicBezTo>
                  <a:cubicBezTo>
                    <a:pt x="347" y="222"/>
                    <a:pt x="355" y="214"/>
                    <a:pt x="364" y="206"/>
                  </a:cubicBezTo>
                  <a:cubicBezTo>
                    <a:pt x="365" y="205"/>
                    <a:pt x="367" y="203"/>
                    <a:pt x="369" y="201"/>
                  </a:cubicBezTo>
                  <a:cubicBezTo>
                    <a:pt x="379" y="193"/>
                    <a:pt x="389" y="184"/>
                    <a:pt x="399" y="176"/>
                  </a:cubicBezTo>
                  <a:cubicBezTo>
                    <a:pt x="401" y="174"/>
                    <a:pt x="403" y="172"/>
                    <a:pt x="406" y="170"/>
                  </a:cubicBezTo>
                  <a:cubicBezTo>
                    <a:pt x="410" y="166"/>
                    <a:pt x="415" y="162"/>
                    <a:pt x="420" y="158"/>
                  </a:cubicBezTo>
                  <a:cubicBezTo>
                    <a:pt x="421" y="158"/>
                    <a:pt x="422" y="157"/>
                    <a:pt x="423" y="157"/>
                  </a:cubicBezTo>
                  <a:cubicBezTo>
                    <a:pt x="424" y="156"/>
                    <a:pt x="424" y="156"/>
                    <a:pt x="424" y="156"/>
                  </a:cubicBezTo>
                  <a:cubicBezTo>
                    <a:pt x="418" y="161"/>
                    <a:pt x="411" y="167"/>
                    <a:pt x="405" y="172"/>
                  </a:cubicBezTo>
                  <a:cubicBezTo>
                    <a:pt x="403" y="174"/>
                    <a:pt x="400" y="176"/>
                    <a:pt x="398" y="178"/>
                  </a:cubicBezTo>
                  <a:cubicBezTo>
                    <a:pt x="388" y="187"/>
                    <a:pt x="378" y="196"/>
                    <a:pt x="368" y="205"/>
                  </a:cubicBezTo>
                  <a:cubicBezTo>
                    <a:pt x="367" y="207"/>
                    <a:pt x="365" y="208"/>
                    <a:pt x="363" y="210"/>
                  </a:cubicBezTo>
                  <a:cubicBezTo>
                    <a:pt x="355" y="218"/>
                    <a:pt x="347" y="226"/>
                    <a:pt x="338" y="234"/>
                  </a:cubicBezTo>
                  <a:cubicBezTo>
                    <a:pt x="336" y="237"/>
                    <a:pt x="333" y="239"/>
                    <a:pt x="331" y="242"/>
                  </a:cubicBezTo>
                  <a:cubicBezTo>
                    <a:pt x="321" y="251"/>
                    <a:pt x="312" y="261"/>
                    <a:pt x="303" y="272"/>
                  </a:cubicBezTo>
                  <a:cubicBezTo>
                    <a:pt x="302" y="272"/>
                    <a:pt x="302" y="273"/>
                    <a:pt x="301" y="273"/>
                  </a:cubicBezTo>
                  <a:cubicBezTo>
                    <a:pt x="292" y="283"/>
                    <a:pt x="284" y="293"/>
                    <a:pt x="275" y="303"/>
                  </a:cubicBezTo>
                  <a:cubicBezTo>
                    <a:pt x="273" y="306"/>
                    <a:pt x="271" y="309"/>
                    <a:pt x="268" y="312"/>
                  </a:cubicBezTo>
                  <a:cubicBezTo>
                    <a:pt x="263" y="318"/>
                    <a:pt x="258" y="325"/>
                    <a:pt x="252" y="332"/>
                  </a:cubicBezTo>
                  <a:moveTo>
                    <a:pt x="253" y="335"/>
                  </a:moveTo>
                  <a:cubicBezTo>
                    <a:pt x="253" y="335"/>
                    <a:pt x="253" y="335"/>
                    <a:pt x="253" y="335"/>
                  </a:cubicBezTo>
                  <a:cubicBezTo>
                    <a:pt x="253" y="334"/>
                    <a:pt x="253" y="333"/>
                    <a:pt x="253" y="333"/>
                  </a:cubicBezTo>
                  <a:cubicBezTo>
                    <a:pt x="253" y="332"/>
                    <a:pt x="253" y="332"/>
                    <a:pt x="254" y="331"/>
                  </a:cubicBezTo>
                  <a:cubicBezTo>
                    <a:pt x="257" y="327"/>
                    <a:pt x="260" y="323"/>
                    <a:pt x="263" y="319"/>
                  </a:cubicBezTo>
                  <a:cubicBezTo>
                    <a:pt x="267" y="315"/>
                    <a:pt x="271" y="310"/>
                    <a:pt x="274" y="306"/>
                  </a:cubicBezTo>
                  <a:cubicBezTo>
                    <a:pt x="277" y="302"/>
                    <a:pt x="281" y="298"/>
                    <a:pt x="284" y="294"/>
                  </a:cubicBezTo>
                  <a:cubicBezTo>
                    <a:pt x="288" y="290"/>
                    <a:pt x="292" y="286"/>
                    <a:pt x="295" y="281"/>
                  </a:cubicBezTo>
                  <a:cubicBezTo>
                    <a:pt x="299" y="278"/>
                    <a:pt x="302" y="274"/>
                    <a:pt x="305" y="270"/>
                  </a:cubicBezTo>
                  <a:cubicBezTo>
                    <a:pt x="309" y="266"/>
                    <a:pt x="313" y="262"/>
                    <a:pt x="317" y="257"/>
                  </a:cubicBezTo>
                  <a:cubicBezTo>
                    <a:pt x="320" y="254"/>
                    <a:pt x="323" y="251"/>
                    <a:pt x="327" y="247"/>
                  </a:cubicBezTo>
                  <a:cubicBezTo>
                    <a:pt x="331" y="243"/>
                    <a:pt x="335" y="239"/>
                    <a:pt x="339" y="234"/>
                  </a:cubicBezTo>
                  <a:cubicBezTo>
                    <a:pt x="342" y="231"/>
                    <a:pt x="346" y="228"/>
                    <a:pt x="349" y="225"/>
                  </a:cubicBezTo>
                  <a:cubicBezTo>
                    <a:pt x="353" y="220"/>
                    <a:pt x="358" y="216"/>
                    <a:pt x="362" y="212"/>
                  </a:cubicBezTo>
                  <a:cubicBezTo>
                    <a:pt x="365" y="209"/>
                    <a:pt x="368" y="206"/>
                    <a:pt x="371" y="203"/>
                  </a:cubicBezTo>
                  <a:cubicBezTo>
                    <a:pt x="376" y="199"/>
                    <a:pt x="380" y="195"/>
                    <a:pt x="385" y="191"/>
                  </a:cubicBezTo>
                  <a:cubicBezTo>
                    <a:pt x="388" y="188"/>
                    <a:pt x="391" y="185"/>
                    <a:pt x="394" y="182"/>
                  </a:cubicBezTo>
                  <a:cubicBezTo>
                    <a:pt x="399" y="178"/>
                    <a:pt x="404" y="174"/>
                    <a:pt x="409" y="170"/>
                  </a:cubicBezTo>
                  <a:cubicBezTo>
                    <a:pt x="412" y="167"/>
                    <a:pt x="415" y="165"/>
                    <a:pt x="418" y="162"/>
                  </a:cubicBezTo>
                  <a:cubicBezTo>
                    <a:pt x="421" y="160"/>
                    <a:pt x="424" y="157"/>
                    <a:pt x="427" y="155"/>
                  </a:cubicBezTo>
                  <a:cubicBezTo>
                    <a:pt x="429" y="154"/>
                    <a:pt x="431" y="153"/>
                    <a:pt x="433" y="152"/>
                  </a:cubicBezTo>
                  <a:cubicBezTo>
                    <a:pt x="435" y="151"/>
                    <a:pt x="437" y="150"/>
                    <a:pt x="440" y="149"/>
                  </a:cubicBezTo>
                  <a:cubicBezTo>
                    <a:pt x="443" y="147"/>
                    <a:pt x="447" y="146"/>
                    <a:pt x="451" y="144"/>
                  </a:cubicBezTo>
                  <a:cubicBezTo>
                    <a:pt x="453" y="144"/>
                    <a:pt x="454" y="143"/>
                    <a:pt x="456" y="142"/>
                  </a:cubicBezTo>
                  <a:cubicBezTo>
                    <a:pt x="459" y="141"/>
                    <a:pt x="462" y="140"/>
                    <a:pt x="464" y="139"/>
                  </a:cubicBezTo>
                  <a:cubicBezTo>
                    <a:pt x="465" y="140"/>
                    <a:pt x="465" y="141"/>
                    <a:pt x="466" y="141"/>
                  </a:cubicBezTo>
                  <a:cubicBezTo>
                    <a:pt x="462" y="144"/>
                    <a:pt x="459" y="147"/>
                    <a:pt x="455" y="149"/>
                  </a:cubicBezTo>
                  <a:cubicBezTo>
                    <a:pt x="450" y="153"/>
                    <a:pt x="445" y="157"/>
                    <a:pt x="440" y="161"/>
                  </a:cubicBezTo>
                  <a:cubicBezTo>
                    <a:pt x="435" y="166"/>
                    <a:pt x="429" y="171"/>
                    <a:pt x="423" y="176"/>
                  </a:cubicBezTo>
                  <a:cubicBezTo>
                    <a:pt x="418" y="180"/>
                    <a:pt x="414" y="184"/>
                    <a:pt x="409" y="188"/>
                  </a:cubicBezTo>
                  <a:cubicBezTo>
                    <a:pt x="403" y="193"/>
                    <a:pt x="397" y="199"/>
                    <a:pt x="391" y="205"/>
                  </a:cubicBezTo>
                  <a:cubicBezTo>
                    <a:pt x="387" y="208"/>
                    <a:pt x="383" y="212"/>
                    <a:pt x="379" y="216"/>
                  </a:cubicBezTo>
                  <a:cubicBezTo>
                    <a:pt x="372" y="223"/>
                    <a:pt x="365" y="229"/>
                    <a:pt x="358" y="236"/>
                  </a:cubicBezTo>
                  <a:cubicBezTo>
                    <a:pt x="355" y="239"/>
                    <a:pt x="352" y="242"/>
                    <a:pt x="349" y="245"/>
                  </a:cubicBezTo>
                  <a:cubicBezTo>
                    <a:pt x="331" y="263"/>
                    <a:pt x="313" y="282"/>
                    <a:pt x="296" y="301"/>
                  </a:cubicBezTo>
                  <a:cubicBezTo>
                    <a:pt x="295" y="302"/>
                    <a:pt x="293" y="303"/>
                    <a:pt x="291" y="304"/>
                  </a:cubicBezTo>
                  <a:cubicBezTo>
                    <a:pt x="288" y="307"/>
                    <a:pt x="284" y="310"/>
                    <a:pt x="280" y="313"/>
                  </a:cubicBezTo>
                  <a:cubicBezTo>
                    <a:pt x="276" y="317"/>
                    <a:pt x="271" y="320"/>
                    <a:pt x="267" y="324"/>
                  </a:cubicBezTo>
                  <a:cubicBezTo>
                    <a:pt x="263" y="327"/>
                    <a:pt x="259" y="330"/>
                    <a:pt x="256" y="333"/>
                  </a:cubicBezTo>
                  <a:cubicBezTo>
                    <a:pt x="255" y="334"/>
                    <a:pt x="254" y="335"/>
                    <a:pt x="253" y="335"/>
                  </a:cubicBezTo>
                  <a:moveTo>
                    <a:pt x="423" y="156"/>
                  </a:moveTo>
                  <a:cubicBezTo>
                    <a:pt x="425" y="154"/>
                    <a:pt x="428" y="152"/>
                    <a:pt x="431" y="149"/>
                  </a:cubicBezTo>
                  <a:cubicBezTo>
                    <a:pt x="433" y="148"/>
                    <a:pt x="435" y="146"/>
                    <a:pt x="438" y="144"/>
                  </a:cubicBezTo>
                  <a:cubicBezTo>
                    <a:pt x="448" y="136"/>
                    <a:pt x="458" y="129"/>
                    <a:pt x="469" y="121"/>
                  </a:cubicBezTo>
                  <a:cubicBezTo>
                    <a:pt x="471" y="120"/>
                    <a:pt x="473" y="118"/>
                    <a:pt x="475" y="117"/>
                  </a:cubicBezTo>
                  <a:cubicBezTo>
                    <a:pt x="480" y="114"/>
                    <a:pt x="484" y="111"/>
                    <a:pt x="488" y="108"/>
                  </a:cubicBezTo>
                  <a:cubicBezTo>
                    <a:pt x="484" y="111"/>
                    <a:pt x="480" y="114"/>
                    <a:pt x="475" y="117"/>
                  </a:cubicBezTo>
                  <a:cubicBezTo>
                    <a:pt x="473" y="119"/>
                    <a:pt x="471" y="120"/>
                    <a:pt x="468" y="122"/>
                  </a:cubicBezTo>
                  <a:cubicBezTo>
                    <a:pt x="458" y="130"/>
                    <a:pt x="447" y="137"/>
                    <a:pt x="437" y="145"/>
                  </a:cubicBezTo>
                  <a:cubicBezTo>
                    <a:pt x="435" y="147"/>
                    <a:pt x="433" y="149"/>
                    <a:pt x="430" y="151"/>
                  </a:cubicBezTo>
                  <a:cubicBezTo>
                    <a:pt x="429" y="152"/>
                    <a:pt x="428" y="153"/>
                    <a:pt x="427" y="154"/>
                  </a:cubicBezTo>
                  <a:cubicBezTo>
                    <a:pt x="425" y="155"/>
                    <a:pt x="424" y="155"/>
                    <a:pt x="423" y="156"/>
                  </a:cubicBezTo>
                  <a:moveTo>
                    <a:pt x="496" y="103"/>
                  </a:moveTo>
                  <a:cubicBezTo>
                    <a:pt x="498" y="101"/>
                    <a:pt x="500" y="100"/>
                    <a:pt x="502" y="99"/>
                  </a:cubicBezTo>
                  <a:cubicBezTo>
                    <a:pt x="502" y="98"/>
                    <a:pt x="503" y="98"/>
                    <a:pt x="503" y="98"/>
                  </a:cubicBezTo>
                  <a:cubicBezTo>
                    <a:pt x="503" y="98"/>
                    <a:pt x="502" y="98"/>
                    <a:pt x="502" y="99"/>
                  </a:cubicBezTo>
                  <a:cubicBezTo>
                    <a:pt x="500" y="100"/>
                    <a:pt x="498" y="101"/>
                    <a:pt x="496" y="103"/>
                  </a:cubicBezTo>
                  <a:moveTo>
                    <a:pt x="430" y="153"/>
                  </a:moveTo>
                  <a:cubicBezTo>
                    <a:pt x="431" y="152"/>
                    <a:pt x="432" y="151"/>
                    <a:pt x="433" y="150"/>
                  </a:cubicBezTo>
                  <a:cubicBezTo>
                    <a:pt x="436" y="148"/>
                    <a:pt x="439" y="145"/>
                    <a:pt x="442" y="143"/>
                  </a:cubicBezTo>
                  <a:cubicBezTo>
                    <a:pt x="447" y="139"/>
                    <a:pt x="453" y="135"/>
                    <a:pt x="458" y="131"/>
                  </a:cubicBezTo>
                  <a:cubicBezTo>
                    <a:pt x="461" y="129"/>
                    <a:pt x="463" y="127"/>
                    <a:pt x="466" y="125"/>
                  </a:cubicBezTo>
                  <a:cubicBezTo>
                    <a:pt x="472" y="120"/>
                    <a:pt x="478" y="116"/>
                    <a:pt x="484" y="112"/>
                  </a:cubicBezTo>
                  <a:cubicBezTo>
                    <a:pt x="486" y="110"/>
                    <a:pt x="488" y="109"/>
                    <a:pt x="490" y="107"/>
                  </a:cubicBezTo>
                  <a:cubicBezTo>
                    <a:pt x="497" y="103"/>
                    <a:pt x="504" y="98"/>
                    <a:pt x="510" y="94"/>
                  </a:cubicBezTo>
                  <a:cubicBezTo>
                    <a:pt x="512" y="93"/>
                    <a:pt x="513" y="92"/>
                    <a:pt x="515" y="91"/>
                  </a:cubicBezTo>
                  <a:cubicBezTo>
                    <a:pt x="522" y="86"/>
                    <a:pt x="530" y="82"/>
                    <a:pt x="537" y="77"/>
                  </a:cubicBezTo>
                  <a:cubicBezTo>
                    <a:pt x="534" y="79"/>
                    <a:pt x="531" y="82"/>
                    <a:pt x="528" y="84"/>
                  </a:cubicBezTo>
                  <a:cubicBezTo>
                    <a:pt x="526" y="86"/>
                    <a:pt x="524" y="87"/>
                    <a:pt x="523" y="88"/>
                  </a:cubicBezTo>
                  <a:cubicBezTo>
                    <a:pt x="519" y="92"/>
                    <a:pt x="515" y="95"/>
                    <a:pt x="511" y="98"/>
                  </a:cubicBezTo>
                  <a:cubicBezTo>
                    <a:pt x="510" y="99"/>
                    <a:pt x="508" y="101"/>
                    <a:pt x="507" y="102"/>
                  </a:cubicBezTo>
                  <a:cubicBezTo>
                    <a:pt x="502" y="106"/>
                    <a:pt x="497" y="111"/>
                    <a:pt x="492" y="116"/>
                  </a:cubicBezTo>
                  <a:cubicBezTo>
                    <a:pt x="491" y="117"/>
                    <a:pt x="490" y="118"/>
                    <a:pt x="488" y="119"/>
                  </a:cubicBezTo>
                  <a:cubicBezTo>
                    <a:pt x="485" y="123"/>
                    <a:pt x="482" y="126"/>
                    <a:pt x="479" y="129"/>
                  </a:cubicBezTo>
                  <a:cubicBezTo>
                    <a:pt x="478" y="127"/>
                    <a:pt x="476" y="126"/>
                    <a:pt x="473" y="126"/>
                  </a:cubicBezTo>
                  <a:cubicBezTo>
                    <a:pt x="468" y="126"/>
                    <a:pt x="464" y="131"/>
                    <a:pt x="464" y="136"/>
                  </a:cubicBezTo>
                  <a:cubicBezTo>
                    <a:pt x="464" y="137"/>
                    <a:pt x="464" y="138"/>
                    <a:pt x="464" y="138"/>
                  </a:cubicBezTo>
                  <a:cubicBezTo>
                    <a:pt x="462" y="139"/>
                    <a:pt x="460" y="140"/>
                    <a:pt x="458" y="141"/>
                  </a:cubicBezTo>
                  <a:cubicBezTo>
                    <a:pt x="456" y="142"/>
                    <a:pt x="454" y="142"/>
                    <a:pt x="452" y="143"/>
                  </a:cubicBezTo>
                  <a:cubicBezTo>
                    <a:pt x="449" y="144"/>
                    <a:pt x="446" y="145"/>
                    <a:pt x="443" y="147"/>
                  </a:cubicBezTo>
                  <a:cubicBezTo>
                    <a:pt x="440" y="148"/>
                    <a:pt x="438" y="149"/>
                    <a:pt x="436" y="150"/>
                  </a:cubicBezTo>
                  <a:cubicBezTo>
                    <a:pt x="434" y="151"/>
                    <a:pt x="432" y="152"/>
                    <a:pt x="430" y="153"/>
                  </a:cubicBezTo>
                  <a:moveTo>
                    <a:pt x="343" y="205"/>
                  </a:moveTo>
                  <a:cubicBezTo>
                    <a:pt x="355" y="195"/>
                    <a:pt x="368" y="185"/>
                    <a:pt x="381" y="175"/>
                  </a:cubicBezTo>
                  <a:cubicBezTo>
                    <a:pt x="381" y="174"/>
                    <a:pt x="382" y="174"/>
                    <a:pt x="382" y="174"/>
                  </a:cubicBezTo>
                  <a:cubicBezTo>
                    <a:pt x="433" y="135"/>
                    <a:pt x="487" y="100"/>
                    <a:pt x="544" y="70"/>
                  </a:cubicBezTo>
                  <a:cubicBezTo>
                    <a:pt x="546" y="69"/>
                    <a:pt x="548" y="68"/>
                    <a:pt x="550" y="67"/>
                  </a:cubicBezTo>
                  <a:cubicBezTo>
                    <a:pt x="553" y="65"/>
                    <a:pt x="556" y="63"/>
                    <a:pt x="560" y="62"/>
                  </a:cubicBezTo>
                  <a:cubicBezTo>
                    <a:pt x="556" y="64"/>
                    <a:pt x="552" y="67"/>
                    <a:pt x="549" y="69"/>
                  </a:cubicBezTo>
                  <a:cubicBezTo>
                    <a:pt x="546" y="71"/>
                    <a:pt x="544" y="72"/>
                    <a:pt x="541" y="73"/>
                  </a:cubicBezTo>
                  <a:cubicBezTo>
                    <a:pt x="538" y="75"/>
                    <a:pt x="534" y="77"/>
                    <a:pt x="531" y="79"/>
                  </a:cubicBezTo>
                  <a:cubicBezTo>
                    <a:pt x="526" y="82"/>
                    <a:pt x="521" y="85"/>
                    <a:pt x="517" y="88"/>
                  </a:cubicBezTo>
                  <a:cubicBezTo>
                    <a:pt x="513" y="90"/>
                    <a:pt x="510" y="93"/>
                    <a:pt x="506" y="95"/>
                  </a:cubicBezTo>
                  <a:cubicBezTo>
                    <a:pt x="502" y="98"/>
                    <a:pt x="497" y="101"/>
                    <a:pt x="493" y="104"/>
                  </a:cubicBezTo>
                  <a:cubicBezTo>
                    <a:pt x="489" y="106"/>
                    <a:pt x="485" y="109"/>
                    <a:pt x="482" y="111"/>
                  </a:cubicBezTo>
                  <a:cubicBezTo>
                    <a:pt x="477" y="114"/>
                    <a:pt x="473" y="117"/>
                    <a:pt x="469" y="120"/>
                  </a:cubicBezTo>
                  <a:cubicBezTo>
                    <a:pt x="465" y="123"/>
                    <a:pt x="462" y="125"/>
                    <a:pt x="458" y="128"/>
                  </a:cubicBezTo>
                  <a:cubicBezTo>
                    <a:pt x="454" y="131"/>
                    <a:pt x="450" y="134"/>
                    <a:pt x="445" y="137"/>
                  </a:cubicBezTo>
                  <a:cubicBezTo>
                    <a:pt x="442" y="140"/>
                    <a:pt x="438" y="143"/>
                    <a:pt x="435" y="145"/>
                  </a:cubicBezTo>
                  <a:cubicBezTo>
                    <a:pt x="431" y="149"/>
                    <a:pt x="426" y="152"/>
                    <a:pt x="422" y="155"/>
                  </a:cubicBezTo>
                  <a:cubicBezTo>
                    <a:pt x="421" y="156"/>
                    <a:pt x="420" y="157"/>
                    <a:pt x="418" y="158"/>
                  </a:cubicBezTo>
                  <a:cubicBezTo>
                    <a:pt x="406" y="164"/>
                    <a:pt x="394" y="171"/>
                    <a:pt x="382" y="179"/>
                  </a:cubicBezTo>
                  <a:cubicBezTo>
                    <a:pt x="381" y="179"/>
                    <a:pt x="381" y="179"/>
                    <a:pt x="380" y="180"/>
                  </a:cubicBezTo>
                  <a:cubicBezTo>
                    <a:pt x="376" y="182"/>
                    <a:pt x="372" y="185"/>
                    <a:pt x="368" y="187"/>
                  </a:cubicBezTo>
                  <a:cubicBezTo>
                    <a:pt x="368" y="187"/>
                    <a:pt x="367" y="188"/>
                    <a:pt x="367" y="188"/>
                  </a:cubicBezTo>
                  <a:cubicBezTo>
                    <a:pt x="359" y="194"/>
                    <a:pt x="351" y="199"/>
                    <a:pt x="343" y="205"/>
                  </a:cubicBezTo>
                  <a:moveTo>
                    <a:pt x="559" y="63"/>
                  </a:moveTo>
                  <a:cubicBezTo>
                    <a:pt x="560" y="63"/>
                    <a:pt x="560" y="62"/>
                    <a:pt x="561" y="62"/>
                  </a:cubicBezTo>
                  <a:cubicBezTo>
                    <a:pt x="563" y="61"/>
                    <a:pt x="565" y="59"/>
                    <a:pt x="567" y="58"/>
                  </a:cubicBezTo>
                  <a:cubicBezTo>
                    <a:pt x="568" y="58"/>
                    <a:pt x="568" y="57"/>
                    <a:pt x="569" y="57"/>
                  </a:cubicBezTo>
                  <a:cubicBezTo>
                    <a:pt x="575" y="54"/>
                    <a:pt x="582" y="51"/>
                    <a:pt x="588" y="48"/>
                  </a:cubicBezTo>
                  <a:cubicBezTo>
                    <a:pt x="588" y="48"/>
                    <a:pt x="589" y="47"/>
                    <a:pt x="589" y="47"/>
                  </a:cubicBezTo>
                  <a:cubicBezTo>
                    <a:pt x="581" y="51"/>
                    <a:pt x="574" y="55"/>
                    <a:pt x="566" y="59"/>
                  </a:cubicBezTo>
                  <a:cubicBezTo>
                    <a:pt x="564" y="61"/>
                    <a:pt x="561" y="62"/>
                    <a:pt x="559" y="63"/>
                  </a:cubicBezTo>
                  <a:moveTo>
                    <a:pt x="481" y="131"/>
                  </a:moveTo>
                  <a:cubicBezTo>
                    <a:pt x="481" y="131"/>
                    <a:pt x="481" y="131"/>
                    <a:pt x="481" y="131"/>
                  </a:cubicBezTo>
                  <a:cubicBezTo>
                    <a:pt x="484" y="130"/>
                    <a:pt x="486" y="128"/>
                    <a:pt x="489" y="127"/>
                  </a:cubicBezTo>
                  <a:cubicBezTo>
                    <a:pt x="493" y="124"/>
                    <a:pt x="497" y="122"/>
                    <a:pt x="501" y="119"/>
                  </a:cubicBezTo>
                  <a:cubicBezTo>
                    <a:pt x="505" y="117"/>
                    <a:pt x="509" y="114"/>
                    <a:pt x="513" y="112"/>
                  </a:cubicBezTo>
                  <a:cubicBezTo>
                    <a:pt x="517" y="110"/>
                    <a:pt x="521" y="107"/>
                    <a:pt x="525" y="105"/>
                  </a:cubicBezTo>
                  <a:cubicBezTo>
                    <a:pt x="530" y="103"/>
                    <a:pt x="534" y="100"/>
                    <a:pt x="538" y="98"/>
                  </a:cubicBezTo>
                  <a:cubicBezTo>
                    <a:pt x="542" y="96"/>
                    <a:pt x="546" y="93"/>
                    <a:pt x="550" y="91"/>
                  </a:cubicBezTo>
                  <a:cubicBezTo>
                    <a:pt x="555" y="89"/>
                    <a:pt x="559" y="87"/>
                    <a:pt x="564" y="84"/>
                  </a:cubicBezTo>
                  <a:cubicBezTo>
                    <a:pt x="568" y="82"/>
                    <a:pt x="572" y="80"/>
                    <a:pt x="576" y="78"/>
                  </a:cubicBezTo>
                  <a:cubicBezTo>
                    <a:pt x="580" y="76"/>
                    <a:pt x="585" y="74"/>
                    <a:pt x="589" y="71"/>
                  </a:cubicBezTo>
                  <a:cubicBezTo>
                    <a:pt x="593" y="69"/>
                    <a:pt x="597" y="67"/>
                    <a:pt x="601" y="65"/>
                  </a:cubicBezTo>
                  <a:cubicBezTo>
                    <a:pt x="606" y="63"/>
                    <a:pt x="611" y="61"/>
                    <a:pt x="615" y="59"/>
                  </a:cubicBezTo>
                  <a:cubicBezTo>
                    <a:pt x="619" y="57"/>
                    <a:pt x="623" y="55"/>
                    <a:pt x="627" y="54"/>
                  </a:cubicBezTo>
                  <a:cubicBezTo>
                    <a:pt x="632" y="51"/>
                    <a:pt x="637" y="49"/>
                    <a:pt x="642" y="47"/>
                  </a:cubicBezTo>
                  <a:cubicBezTo>
                    <a:pt x="646" y="46"/>
                    <a:pt x="650" y="44"/>
                    <a:pt x="654" y="42"/>
                  </a:cubicBezTo>
                  <a:cubicBezTo>
                    <a:pt x="656" y="41"/>
                    <a:pt x="659" y="40"/>
                    <a:pt x="661" y="39"/>
                  </a:cubicBezTo>
                  <a:cubicBezTo>
                    <a:pt x="673" y="44"/>
                    <a:pt x="685" y="52"/>
                    <a:pt x="697" y="63"/>
                  </a:cubicBezTo>
                  <a:cubicBezTo>
                    <a:pt x="695" y="63"/>
                    <a:pt x="694" y="64"/>
                    <a:pt x="693" y="64"/>
                  </a:cubicBezTo>
                  <a:cubicBezTo>
                    <a:pt x="689" y="65"/>
                    <a:pt x="685" y="65"/>
                    <a:pt x="681" y="66"/>
                  </a:cubicBezTo>
                  <a:cubicBezTo>
                    <a:pt x="677" y="67"/>
                    <a:pt x="672" y="68"/>
                    <a:pt x="667" y="69"/>
                  </a:cubicBezTo>
                  <a:cubicBezTo>
                    <a:pt x="663" y="70"/>
                    <a:pt x="660" y="71"/>
                    <a:pt x="656" y="72"/>
                  </a:cubicBezTo>
                  <a:cubicBezTo>
                    <a:pt x="651" y="73"/>
                    <a:pt x="647" y="74"/>
                    <a:pt x="642" y="75"/>
                  </a:cubicBezTo>
                  <a:cubicBezTo>
                    <a:pt x="638" y="76"/>
                    <a:pt x="635" y="77"/>
                    <a:pt x="631" y="78"/>
                  </a:cubicBezTo>
                  <a:cubicBezTo>
                    <a:pt x="626" y="79"/>
                    <a:pt x="622" y="80"/>
                    <a:pt x="617" y="81"/>
                  </a:cubicBezTo>
                  <a:cubicBezTo>
                    <a:pt x="613" y="82"/>
                    <a:pt x="610" y="83"/>
                    <a:pt x="606" y="84"/>
                  </a:cubicBezTo>
                  <a:cubicBezTo>
                    <a:pt x="602" y="86"/>
                    <a:pt x="597" y="87"/>
                    <a:pt x="593" y="89"/>
                  </a:cubicBezTo>
                  <a:cubicBezTo>
                    <a:pt x="589" y="90"/>
                    <a:pt x="585" y="91"/>
                    <a:pt x="582" y="92"/>
                  </a:cubicBezTo>
                  <a:cubicBezTo>
                    <a:pt x="577" y="93"/>
                    <a:pt x="573" y="95"/>
                    <a:pt x="568" y="96"/>
                  </a:cubicBezTo>
                  <a:cubicBezTo>
                    <a:pt x="565" y="98"/>
                    <a:pt x="561" y="99"/>
                    <a:pt x="558" y="100"/>
                  </a:cubicBezTo>
                  <a:cubicBezTo>
                    <a:pt x="554" y="102"/>
                    <a:pt x="549" y="103"/>
                    <a:pt x="545" y="105"/>
                  </a:cubicBezTo>
                  <a:cubicBezTo>
                    <a:pt x="541" y="106"/>
                    <a:pt x="538" y="107"/>
                    <a:pt x="534" y="109"/>
                  </a:cubicBezTo>
                  <a:cubicBezTo>
                    <a:pt x="530" y="110"/>
                    <a:pt x="526" y="112"/>
                    <a:pt x="521" y="114"/>
                  </a:cubicBezTo>
                  <a:cubicBezTo>
                    <a:pt x="518" y="115"/>
                    <a:pt x="515" y="117"/>
                    <a:pt x="511" y="118"/>
                  </a:cubicBezTo>
                  <a:cubicBezTo>
                    <a:pt x="507" y="120"/>
                    <a:pt x="503" y="122"/>
                    <a:pt x="498" y="124"/>
                  </a:cubicBezTo>
                  <a:cubicBezTo>
                    <a:pt x="495" y="125"/>
                    <a:pt x="492" y="127"/>
                    <a:pt x="488" y="128"/>
                  </a:cubicBezTo>
                  <a:cubicBezTo>
                    <a:pt x="486" y="129"/>
                    <a:pt x="484" y="130"/>
                    <a:pt x="481" y="131"/>
                  </a:cubicBezTo>
                  <a:moveTo>
                    <a:pt x="617" y="43"/>
                  </a:moveTo>
                  <a:cubicBezTo>
                    <a:pt x="623" y="43"/>
                    <a:pt x="627" y="39"/>
                    <a:pt x="627" y="34"/>
                  </a:cubicBezTo>
                  <a:cubicBezTo>
                    <a:pt x="627" y="33"/>
                    <a:pt x="627" y="33"/>
                    <a:pt x="627" y="33"/>
                  </a:cubicBezTo>
                  <a:cubicBezTo>
                    <a:pt x="628" y="32"/>
                    <a:pt x="630" y="32"/>
                    <a:pt x="632" y="32"/>
                  </a:cubicBezTo>
                  <a:cubicBezTo>
                    <a:pt x="641" y="32"/>
                    <a:pt x="650" y="34"/>
                    <a:pt x="660" y="39"/>
                  </a:cubicBezTo>
                  <a:cubicBezTo>
                    <a:pt x="657" y="40"/>
                    <a:pt x="654" y="41"/>
                    <a:pt x="651" y="42"/>
                  </a:cubicBezTo>
                  <a:cubicBezTo>
                    <a:pt x="648" y="44"/>
                    <a:pt x="644" y="45"/>
                    <a:pt x="641" y="46"/>
                  </a:cubicBezTo>
                  <a:cubicBezTo>
                    <a:pt x="636" y="49"/>
                    <a:pt x="630" y="51"/>
                    <a:pt x="625" y="54"/>
                  </a:cubicBezTo>
                  <a:cubicBezTo>
                    <a:pt x="621" y="55"/>
                    <a:pt x="617" y="57"/>
                    <a:pt x="613" y="59"/>
                  </a:cubicBezTo>
                  <a:cubicBezTo>
                    <a:pt x="608" y="61"/>
                    <a:pt x="604" y="63"/>
                    <a:pt x="599" y="66"/>
                  </a:cubicBezTo>
                  <a:cubicBezTo>
                    <a:pt x="595" y="68"/>
                    <a:pt x="591" y="70"/>
                    <a:pt x="587" y="72"/>
                  </a:cubicBezTo>
                  <a:cubicBezTo>
                    <a:pt x="582" y="74"/>
                    <a:pt x="578" y="76"/>
                    <a:pt x="573" y="78"/>
                  </a:cubicBezTo>
                  <a:cubicBezTo>
                    <a:pt x="569" y="80"/>
                    <a:pt x="565" y="83"/>
                    <a:pt x="561" y="85"/>
                  </a:cubicBezTo>
                  <a:cubicBezTo>
                    <a:pt x="557" y="87"/>
                    <a:pt x="552" y="89"/>
                    <a:pt x="548" y="92"/>
                  </a:cubicBezTo>
                  <a:cubicBezTo>
                    <a:pt x="544" y="94"/>
                    <a:pt x="540" y="96"/>
                    <a:pt x="536" y="98"/>
                  </a:cubicBezTo>
                  <a:cubicBezTo>
                    <a:pt x="531" y="101"/>
                    <a:pt x="527" y="103"/>
                    <a:pt x="523" y="105"/>
                  </a:cubicBezTo>
                  <a:cubicBezTo>
                    <a:pt x="519" y="108"/>
                    <a:pt x="515" y="110"/>
                    <a:pt x="511" y="112"/>
                  </a:cubicBezTo>
                  <a:cubicBezTo>
                    <a:pt x="507" y="115"/>
                    <a:pt x="503" y="117"/>
                    <a:pt x="499" y="120"/>
                  </a:cubicBezTo>
                  <a:cubicBezTo>
                    <a:pt x="495" y="122"/>
                    <a:pt x="491" y="124"/>
                    <a:pt x="487" y="127"/>
                  </a:cubicBezTo>
                  <a:cubicBezTo>
                    <a:pt x="485" y="128"/>
                    <a:pt x="483" y="129"/>
                    <a:pt x="481" y="131"/>
                  </a:cubicBezTo>
                  <a:cubicBezTo>
                    <a:pt x="481" y="130"/>
                    <a:pt x="480" y="130"/>
                    <a:pt x="480" y="129"/>
                  </a:cubicBezTo>
                  <a:cubicBezTo>
                    <a:pt x="483" y="126"/>
                    <a:pt x="487" y="122"/>
                    <a:pt x="490" y="119"/>
                  </a:cubicBezTo>
                  <a:cubicBezTo>
                    <a:pt x="492" y="117"/>
                    <a:pt x="493" y="116"/>
                    <a:pt x="495" y="114"/>
                  </a:cubicBezTo>
                  <a:cubicBezTo>
                    <a:pt x="500" y="109"/>
                    <a:pt x="505" y="105"/>
                    <a:pt x="510" y="101"/>
                  </a:cubicBezTo>
                  <a:cubicBezTo>
                    <a:pt x="511" y="99"/>
                    <a:pt x="513" y="98"/>
                    <a:pt x="514" y="97"/>
                  </a:cubicBezTo>
                  <a:cubicBezTo>
                    <a:pt x="518" y="94"/>
                    <a:pt x="521" y="91"/>
                    <a:pt x="525" y="88"/>
                  </a:cubicBezTo>
                  <a:cubicBezTo>
                    <a:pt x="527" y="86"/>
                    <a:pt x="529" y="84"/>
                    <a:pt x="532" y="83"/>
                  </a:cubicBezTo>
                  <a:cubicBezTo>
                    <a:pt x="535" y="80"/>
                    <a:pt x="538" y="78"/>
                    <a:pt x="541" y="75"/>
                  </a:cubicBezTo>
                  <a:cubicBezTo>
                    <a:pt x="543" y="74"/>
                    <a:pt x="544" y="73"/>
                    <a:pt x="545" y="73"/>
                  </a:cubicBezTo>
                  <a:cubicBezTo>
                    <a:pt x="566" y="60"/>
                    <a:pt x="588" y="49"/>
                    <a:pt x="609" y="38"/>
                  </a:cubicBezTo>
                  <a:cubicBezTo>
                    <a:pt x="611" y="41"/>
                    <a:pt x="614" y="43"/>
                    <a:pt x="617" y="43"/>
                  </a:cubicBezTo>
                  <a:moveTo>
                    <a:pt x="701" y="0"/>
                  </a:moveTo>
                  <a:cubicBezTo>
                    <a:pt x="700" y="0"/>
                    <a:pt x="700" y="0"/>
                    <a:pt x="699" y="1"/>
                  </a:cubicBezTo>
                  <a:cubicBezTo>
                    <a:pt x="694" y="2"/>
                    <a:pt x="690" y="4"/>
                    <a:pt x="686" y="5"/>
                  </a:cubicBezTo>
                  <a:cubicBezTo>
                    <a:pt x="685" y="5"/>
                    <a:pt x="684" y="6"/>
                    <a:pt x="683" y="6"/>
                  </a:cubicBezTo>
                  <a:cubicBezTo>
                    <a:pt x="673" y="10"/>
                    <a:pt x="663" y="14"/>
                    <a:pt x="653" y="18"/>
                  </a:cubicBezTo>
                  <a:cubicBezTo>
                    <a:pt x="651" y="18"/>
                    <a:pt x="649" y="19"/>
                    <a:pt x="648" y="20"/>
                  </a:cubicBezTo>
                  <a:cubicBezTo>
                    <a:pt x="640" y="23"/>
                    <a:pt x="633" y="26"/>
                    <a:pt x="626" y="29"/>
                  </a:cubicBezTo>
                  <a:cubicBezTo>
                    <a:pt x="624" y="26"/>
                    <a:pt x="621" y="24"/>
                    <a:pt x="617" y="24"/>
                  </a:cubicBezTo>
                  <a:cubicBezTo>
                    <a:pt x="612" y="24"/>
                    <a:pt x="608" y="29"/>
                    <a:pt x="608" y="34"/>
                  </a:cubicBezTo>
                  <a:cubicBezTo>
                    <a:pt x="608" y="35"/>
                    <a:pt x="608" y="36"/>
                    <a:pt x="609" y="37"/>
                  </a:cubicBezTo>
                  <a:cubicBezTo>
                    <a:pt x="606" y="38"/>
                    <a:pt x="604" y="39"/>
                    <a:pt x="601" y="40"/>
                  </a:cubicBezTo>
                  <a:cubicBezTo>
                    <a:pt x="600" y="40"/>
                    <a:pt x="598" y="41"/>
                    <a:pt x="597" y="42"/>
                  </a:cubicBezTo>
                  <a:cubicBezTo>
                    <a:pt x="592" y="44"/>
                    <a:pt x="587" y="46"/>
                    <a:pt x="582" y="49"/>
                  </a:cubicBezTo>
                  <a:cubicBezTo>
                    <a:pt x="580" y="50"/>
                    <a:pt x="579" y="51"/>
                    <a:pt x="578" y="51"/>
                  </a:cubicBezTo>
                  <a:cubicBezTo>
                    <a:pt x="575" y="53"/>
                    <a:pt x="573" y="54"/>
                    <a:pt x="571" y="55"/>
                  </a:cubicBezTo>
                  <a:cubicBezTo>
                    <a:pt x="570" y="55"/>
                    <a:pt x="570" y="55"/>
                    <a:pt x="570" y="55"/>
                  </a:cubicBezTo>
                  <a:cubicBezTo>
                    <a:pt x="561" y="60"/>
                    <a:pt x="551" y="65"/>
                    <a:pt x="542" y="70"/>
                  </a:cubicBezTo>
                  <a:cubicBezTo>
                    <a:pt x="539" y="72"/>
                    <a:pt x="536" y="73"/>
                    <a:pt x="533" y="75"/>
                  </a:cubicBezTo>
                  <a:cubicBezTo>
                    <a:pt x="526" y="79"/>
                    <a:pt x="519" y="82"/>
                    <a:pt x="512" y="86"/>
                  </a:cubicBezTo>
                  <a:cubicBezTo>
                    <a:pt x="509" y="88"/>
                    <a:pt x="506" y="90"/>
                    <a:pt x="503" y="91"/>
                  </a:cubicBezTo>
                  <a:cubicBezTo>
                    <a:pt x="494" y="97"/>
                    <a:pt x="485" y="102"/>
                    <a:pt x="476" y="108"/>
                  </a:cubicBezTo>
                  <a:cubicBezTo>
                    <a:pt x="474" y="109"/>
                    <a:pt x="471" y="110"/>
                    <a:pt x="469" y="112"/>
                  </a:cubicBezTo>
                  <a:cubicBezTo>
                    <a:pt x="462" y="116"/>
                    <a:pt x="455" y="121"/>
                    <a:pt x="448" y="125"/>
                  </a:cubicBezTo>
                  <a:cubicBezTo>
                    <a:pt x="445" y="127"/>
                    <a:pt x="442" y="129"/>
                    <a:pt x="439" y="132"/>
                  </a:cubicBezTo>
                  <a:cubicBezTo>
                    <a:pt x="437" y="133"/>
                    <a:pt x="435" y="134"/>
                    <a:pt x="433" y="136"/>
                  </a:cubicBezTo>
                  <a:cubicBezTo>
                    <a:pt x="428" y="139"/>
                    <a:pt x="423" y="143"/>
                    <a:pt x="418" y="146"/>
                  </a:cubicBezTo>
                  <a:cubicBezTo>
                    <a:pt x="416" y="147"/>
                    <a:pt x="414" y="149"/>
                    <a:pt x="412" y="150"/>
                  </a:cubicBezTo>
                  <a:cubicBezTo>
                    <a:pt x="404" y="156"/>
                    <a:pt x="395" y="163"/>
                    <a:pt x="387" y="169"/>
                  </a:cubicBezTo>
                  <a:cubicBezTo>
                    <a:pt x="384" y="171"/>
                    <a:pt x="381" y="173"/>
                    <a:pt x="378" y="175"/>
                  </a:cubicBezTo>
                  <a:cubicBezTo>
                    <a:pt x="372" y="180"/>
                    <a:pt x="366" y="185"/>
                    <a:pt x="360" y="190"/>
                  </a:cubicBezTo>
                  <a:cubicBezTo>
                    <a:pt x="357" y="192"/>
                    <a:pt x="355" y="194"/>
                    <a:pt x="352" y="197"/>
                  </a:cubicBezTo>
                  <a:cubicBezTo>
                    <a:pt x="344" y="203"/>
                    <a:pt x="336" y="210"/>
                    <a:pt x="328" y="217"/>
                  </a:cubicBezTo>
                  <a:cubicBezTo>
                    <a:pt x="327" y="218"/>
                    <a:pt x="327" y="218"/>
                    <a:pt x="327" y="218"/>
                  </a:cubicBezTo>
                  <a:cubicBezTo>
                    <a:pt x="325" y="219"/>
                    <a:pt x="323" y="221"/>
                    <a:pt x="321" y="223"/>
                  </a:cubicBezTo>
                  <a:cubicBezTo>
                    <a:pt x="319" y="224"/>
                    <a:pt x="318" y="226"/>
                    <a:pt x="316" y="227"/>
                  </a:cubicBezTo>
                  <a:cubicBezTo>
                    <a:pt x="314" y="229"/>
                    <a:pt x="311" y="231"/>
                    <a:pt x="309" y="233"/>
                  </a:cubicBezTo>
                  <a:cubicBezTo>
                    <a:pt x="307" y="235"/>
                    <a:pt x="304" y="237"/>
                    <a:pt x="302" y="240"/>
                  </a:cubicBezTo>
                  <a:cubicBezTo>
                    <a:pt x="300" y="241"/>
                    <a:pt x="298" y="243"/>
                    <a:pt x="296" y="245"/>
                  </a:cubicBezTo>
                  <a:cubicBezTo>
                    <a:pt x="293" y="248"/>
                    <a:pt x="290" y="250"/>
                    <a:pt x="288" y="253"/>
                  </a:cubicBezTo>
                  <a:cubicBezTo>
                    <a:pt x="286" y="255"/>
                    <a:pt x="285" y="256"/>
                    <a:pt x="284" y="257"/>
                  </a:cubicBezTo>
                  <a:cubicBezTo>
                    <a:pt x="282" y="259"/>
                    <a:pt x="280" y="261"/>
                    <a:pt x="278" y="263"/>
                  </a:cubicBezTo>
                  <a:cubicBezTo>
                    <a:pt x="276" y="262"/>
                    <a:pt x="274" y="261"/>
                    <a:pt x="271" y="261"/>
                  </a:cubicBezTo>
                  <a:cubicBezTo>
                    <a:pt x="266" y="261"/>
                    <a:pt x="262" y="265"/>
                    <a:pt x="262" y="271"/>
                  </a:cubicBezTo>
                  <a:cubicBezTo>
                    <a:pt x="262" y="273"/>
                    <a:pt x="263" y="275"/>
                    <a:pt x="264" y="276"/>
                  </a:cubicBezTo>
                  <a:cubicBezTo>
                    <a:pt x="263" y="277"/>
                    <a:pt x="262" y="279"/>
                    <a:pt x="261" y="280"/>
                  </a:cubicBezTo>
                  <a:cubicBezTo>
                    <a:pt x="260" y="281"/>
                    <a:pt x="260" y="281"/>
                    <a:pt x="260" y="281"/>
                  </a:cubicBezTo>
                  <a:cubicBezTo>
                    <a:pt x="258" y="283"/>
                    <a:pt x="256" y="285"/>
                    <a:pt x="254" y="287"/>
                  </a:cubicBezTo>
                  <a:cubicBezTo>
                    <a:pt x="251" y="291"/>
                    <a:pt x="247" y="294"/>
                    <a:pt x="244" y="298"/>
                  </a:cubicBezTo>
                  <a:cubicBezTo>
                    <a:pt x="240" y="302"/>
                    <a:pt x="236" y="307"/>
                    <a:pt x="232" y="311"/>
                  </a:cubicBezTo>
                  <a:cubicBezTo>
                    <a:pt x="228" y="315"/>
                    <a:pt x="225" y="318"/>
                    <a:pt x="222" y="322"/>
                  </a:cubicBezTo>
                  <a:cubicBezTo>
                    <a:pt x="218" y="327"/>
                    <a:pt x="214" y="331"/>
                    <a:pt x="210" y="336"/>
                  </a:cubicBezTo>
                  <a:cubicBezTo>
                    <a:pt x="207" y="339"/>
                    <a:pt x="204" y="343"/>
                    <a:pt x="200" y="347"/>
                  </a:cubicBezTo>
                  <a:cubicBezTo>
                    <a:pt x="196" y="352"/>
                    <a:pt x="193" y="357"/>
                    <a:pt x="189" y="361"/>
                  </a:cubicBezTo>
                  <a:cubicBezTo>
                    <a:pt x="188" y="362"/>
                    <a:pt x="187" y="363"/>
                    <a:pt x="186" y="364"/>
                  </a:cubicBezTo>
                  <a:cubicBezTo>
                    <a:pt x="183" y="368"/>
                    <a:pt x="180" y="372"/>
                    <a:pt x="177" y="377"/>
                  </a:cubicBezTo>
                  <a:cubicBezTo>
                    <a:pt x="172" y="383"/>
                    <a:pt x="167" y="390"/>
                    <a:pt x="162" y="396"/>
                  </a:cubicBezTo>
                  <a:cubicBezTo>
                    <a:pt x="159" y="400"/>
                    <a:pt x="156" y="404"/>
                    <a:pt x="153" y="409"/>
                  </a:cubicBezTo>
                  <a:cubicBezTo>
                    <a:pt x="147" y="417"/>
                    <a:pt x="141" y="426"/>
                    <a:pt x="135" y="434"/>
                  </a:cubicBezTo>
                  <a:cubicBezTo>
                    <a:pt x="132" y="439"/>
                    <a:pt x="129" y="443"/>
                    <a:pt x="127" y="447"/>
                  </a:cubicBezTo>
                  <a:cubicBezTo>
                    <a:pt x="120" y="456"/>
                    <a:pt x="114" y="466"/>
                    <a:pt x="109" y="475"/>
                  </a:cubicBezTo>
                  <a:cubicBezTo>
                    <a:pt x="107" y="478"/>
                    <a:pt x="105" y="481"/>
                    <a:pt x="103" y="485"/>
                  </a:cubicBezTo>
                  <a:cubicBezTo>
                    <a:pt x="103" y="485"/>
                    <a:pt x="102" y="486"/>
                    <a:pt x="102" y="486"/>
                  </a:cubicBezTo>
                  <a:cubicBezTo>
                    <a:pt x="101" y="486"/>
                    <a:pt x="100" y="486"/>
                    <a:pt x="99" y="486"/>
                  </a:cubicBezTo>
                  <a:cubicBezTo>
                    <a:pt x="93" y="486"/>
                    <a:pt x="89" y="490"/>
                    <a:pt x="89" y="495"/>
                  </a:cubicBezTo>
                  <a:cubicBezTo>
                    <a:pt x="89" y="498"/>
                    <a:pt x="91" y="500"/>
                    <a:pt x="93" y="502"/>
                  </a:cubicBezTo>
                  <a:cubicBezTo>
                    <a:pt x="90" y="506"/>
                    <a:pt x="88" y="510"/>
                    <a:pt x="86" y="514"/>
                  </a:cubicBezTo>
                  <a:cubicBezTo>
                    <a:pt x="85" y="515"/>
                    <a:pt x="84" y="517"/>
                    <a:pt x="83" y="518"/>
                  </a:cubicBezTo>
                  <a:cubicBezTo>
                    <a:pt x="79" y="525"/>
                    <a:pt x="75" y="533"/>
                    <a:pt x="71" y="540"/>
                  </a:cubicBezTo>
                  <a:cubicBezTo>
                    <a:pt x="71" y="541"/>
                    <a:pt x="71" y="541"/>
                    <a:pt x="71" y="541"/>
                  </a:cubicBezTo>
                  <a:cubicBezTo>
                    <a:pt x="71" y="541"/>
                    <a:pt x="71" y="541"/>
                    <a:pt x="71" y="541"/>
                  </a:cubicBezTo>
                  <a:cubicBezTo>
                    <a:pt x="70" y="543"/>
                    <a:pt x="68" y="546"/>
                    <a:pt x="67" y="548"/>
                  </a:cubicBezTo>
                  <a:cubicBezTo>
                    <a:pt x="66" y="548"/>
                    <a:pt x="65" y="548"/>
                    <a:pt x="63" y="548"/>
                  </a:cubicBezTo>
                  <a:cubicBezTo>
                    <a:pt x="58" y="548"/>
                    <a:pt x="54" y="552"/>
                    <a:pt x="54" y="557"/>
                  </a:cubicBezTo>
                  <a:cubicBezTo>
                    <a:pt x="54" y="561"/>
                    <a:pt x="56" y="564"/>
                    <a:pt x="59" y="565"/>
                  </a:cubicBezTo>
                  <a:cubicBezTo>
                    <a:pt x="58" y="567"/>
                    <a:pt x="57" y="570"/>
                    <a:pt x="56" y="572"/>
                  </a:cubicBezTo>
                  <a:cubicBezTo>
                    <a:pt x="54" y="571"/>
                    <a:pt x="53" y="571"/>
                    <a:pt x="52" y="571"/>
                  </a:cubicBezTo>
                  <a:cubicBezTo>
                    <a:pt x="47" y="571"/>
                    <a:pt x="42" y="575"/>
                    <a:pt x="42" y="581"/>
                  </a:cubicBezTo>
                  <a:cubicBezTo>
                    <a:pt x="42" y="584"/>
                    <a:pt x="44" y="587"/>
                    <a:pt x="47" y="589"/>
                  </a:cubicBezTo>
                  <a:cubicBezTo>
                    <a:pt x="46" y="591"/>
                    <a:pt x="45" y="593"/>
                    <a:pt x="44" y="595"/>
                  </a:cubicBezTo>
                  <a:cubicBezTo>
                    <a:pt x="43" y="599"/>
                    <a:pt x="41" y="603"/>
                    <a:pt x="39" y="607"/>
                  </a:cubicBezTo>
                  <a:cubicBezTo>
                    <a:pt x="38" y="609"/>
                    <a:pt x="38" y="610"/>
                    <a:pt x="37" y="611"/>
                  </a:cubicBezTo>
                  <a:cubicBezTo>
                    <a:pt x="35" y="617"/>
                    <a:pt x="32" y="623"/>
                    <a:pt x="29" y="630"/>
                  </a:cubicBezTo>
                  <a:cubicBezTo>
                    <a:pt x="28" y="632"/>
                    <a:pt x="27" y="635"/>
                    <a:pt x="26" y="637"/>
                  </a:cubicBezTo>
                  <a:cubicBezTo>
                    <a:pt x="26" y="638"/>
                    <a:pt x="25" y="640"/>
                    <a:pt x="24" y="641"/>
                  </a:cubicBezTo>
                  <a:cubicBezTo>
                    <a:pt x="24" y="641"/>
                    <a:pt x="24" y="641"/>
                    <a:pt x="24" y="641"/>
                  </a:cubicBezTo>
                  <a:cubicBezTo>
                    <a:pt x="24" y="641"/>
                    <a:pt x="24" y="642"/>
                    <a:pt x="24" y="642"/>
                  </a:cubicBezTo>
                  <a:cubicBezTo>
                    <a:pt x="24" y="642"/>
                    <a:pt x="24" y="642"/>
                    <a:pt x="24" y="642"/>
                  </a:cubicBezTo>
                  <a:cubicBezTo>
                    <a:pt x="18" y="642"/>
                    <a:pt x="14" y="646"/>
                    <a:pt x="14" y="652"/>
                  </a:cubicBezTo>
                  <a:cubicBezTo>
                    <a:pt x="14" y="654"/>
                    <a:pt x="15" y="657"/>
                    <a:pt x="17" y="659"/>
                  </a:cubicBezTo>
                  <a:cubicBezTo>
                    <a:pt x="17" y="659"/>
                    <a:pt x="17" y="660"/>
                    <a:pt x="17" y="661"/>
                  </a:cubicBezTo>
                  <a:cubicBezTo>
                    <a:pt x="16" y="662"/>
                    <a:pt x="16" y="662"/>
                    <a:pt x="16" y="663"/>
                  </a:cubicBezTo>
                  <a:cubicBezTo>
                    <a:pt x="14" y="666"/>
                    <a:pt x="13" y="669"/>
                    <a:pt x="12" y="672"/>
                  </a:cubicBezTo>
                  <a:cubicBezTo>
                    <a:pt x="12" y="673"/>
                    <a:pt x="12" y="674"/>
                    <a:pt x="11" y="675"/>
                  </a:cubicBezTo>
                  <a:cubicBezTo>
                    <a:pt x="11" y="676"/>
                    <a:pt x="11" y="676"/>
                    <a:pt x="10" y="677"/>
                  </a:cubicBezTo>
                  <a:cubicBezTo>
                    <a:pt x="9" y="681"/>
                    <a:pt x="8" y="685"/>
                    <a:pt x="6" y="689"/>
                  </a:cubicBezTo>
                  <a:cubicBezTo>
                    <a:pt x="5" y="689"/>
                    <a:pt x="4" y="689"/>
                    <a:pt x="3" y="689"/>
                  </a:cubicBezTo>
                  <a:cubicBezTo>
                    <a:pt x="2" y="689"/>
                    <a:pt x="1" y="689"/>
                    <a:pt x="0" y="689"/>
                  </a:cubicBezTo>
                  <a:cubicBezTo>
                    <a:pt x="7" y="689"/>
                    <a:pt x="7" y="689"/>
                    <a:pt x="7" y="689"/>
                  </a:cubicBezTo>
                  <a:cubicBezTo>
                    <a:pt x="8" y="688"/>
                    <a:pt x="8" y="687"/>
                    <a:pt x="8" y="686"/>
                  </a:cubicBezTo>
                  <a:cubicBezTo>
                    <a:pt x="9" y="685"/>
                    <a:pt x="9" y="683"/>
                    <a:pt x="10" y="682"/>
                  </a:cubicBezTo>
                  <a:cubicBezTo>
                    <a:pt x="11" y="680"/>
                    <a:pt x="12" y="677"/>
                    <a:pt x="13" y="674"/>
                  </a:cubicBezTo>
                  <a:cubicBezTo>
                    <a:pt x="14" y="673"/>
                    <a:pt x="14" y="672"/>
                    <a:pt x="15" y="670"/>
                  </a:cubicBezTo>
                  <a:cubicBezTo>
                    <a:pt x="16" y="668"/>
                    <a:pt x="17" y="666"/>
                    <a:pt x="18" y="664"/>
                  </a:cubicBezTo>
                  <a:cubicBezTo>
                    <a:pt x="18" y="663"/>
                    <a:pt x="18" y="663"/>
                    <a:pt x="19" y="662"/>
                  </a:cubicBezTo>
                  <a:cubicBezTo>
                    <a:pt x="19" y="663"/>
                    <a:pt x="19" y="663"/>
                    <a:pt x="19" y="663"/>
                  </a:cubicBezTo>
                  <a:cubicBezTo>
                    <a:pt x="19" y="665"/>
                    <a:pt x="18" y="666"/>
                    <a:pt x="18" y="667"/>
                  </a:cubicBezTo>
                  <a:cubicBezTo>
                    <a:pt x="17" y="671"/>
                    <a:pt x="15" y="675"/>
                    <a:pt x="14" y="679"/>
                  </a:cubicBezTo>
                  <a:cubicBezTo>
                    <a:pt x="13" y="681"/>
                    <a:pt x="12" y="684"/>
                    <a:pt x="11" y="687"/>
                  </a:cubicBezTo>
                  <a:cubicBezTo>
                    <a:pt x="11" y="687"/>
                    <a:pt x="11" y="688"/>
                    <a:pt x="10" y="689"/>
                  </a:cubicBezTo>
                  <a:cubicBezTo>
                    <a:pt x="11" y="689"/>
                    <a:pt x="11" y="689"/>
                    <a:pt x="11" y="689"/>
                  </a:cubicBezTo>
                  <a:cubicBezTo>
                    <a:pt x="12" y="689"/>
                    <a:pt x="12" y="689"/>
                    <a:pt x="12" y="689"/>
                  </a:cubicBezTo>
                  <a:cubicBezTo>
                    <a:pt x="15" y="681"/>
                    <a:pt x="18" y="673"/>
                    <a:pt x="22" y="666"/>
                  </a:cubicBezTo>
                  <a:cubicBezTo>
                    <a:pt x="22" y="666"/>
                    <a:pt x="23" y="667"/>
                    <a:pt x="24" y="667"/>
                  </a:cubicBezTo>
                  <a:cubicBezTo>
                    <a:pt x="24" y="668"/>
                    <a:pt x="23" y="669"/>
                    <a:pt x="23" y="669"/>
                  </a:cubicBezTo>
                  <a:cubicBezTo>
                    <a:pt x="20" y="676"/>
                    <a:pt x="16" y="683"/>
                    <a:pt x="13" y="689"/>
                  </a:cubicBezTo>
                  <a:cubicBezTo>
                    <a:pt x="14" y="689"/>
                    <a:pt x="14" y="689"/>
                    <a:pt x="14" y="689"/>
                  </a:cubicBezTo>
                  <a:cubicBezTo>
                    <a:pt x="16" y="685"/>
                    <a:pt x="19" y="680"/>
                    <a:pt x="21" y="675"/>
                  </a:cubicBezTo>
                  <a:cubicBezTo>
                    <a:pt x="21" y="676"/>
                    <a:pt x="20" y="677"/>
                    <a:pt x="20" y="677"/>
                  </a:cubicBezTo>
                  <a:cubicBezTo>
                    <a:pt x="20" y="679"/>
                    <a:pt x="19" y="681"/>
                    <a:pt x="18" y="683"/>
                  </a:cubicBezTo>
                  <a:cubicBezTo>
                    <a:pt x="17" y="685"/>
                    <a:pt x="17" y="687"/>
                    <a:pt x="16" y="689"/>
                  </a:cubicBezTo>
                  <a:cubicBezTo>
                    <a:pt x="17" y="689"/>
                    <a:pt x="17" y="689"/>
                    <a:pt x="17" y="689"/>
                  </a:cubicBezTo>
                  <a:cubicBezTo>
                    <a:pt x="18" y="687"/>
                    <a:pt x="18" y="685"/>
                    <a:pt x="19" y="683"/>
                  </a:cubicBezTo>
                  <a:cubicBezTo>
                    <a:pt x="19" y="682"/>
                    <a:pt x="19" y="682"/>
                    <a:pt x="19" y="682"/>
                  </a:cubicBezTo>
                  <a:cubicBezTo>
                    <a:pt x="19" y="684"/>
                    <a:pt x="18" y="687"/>
                    <a:pt x="17" y="689"/>
                  </a:cubicBezTo>
                  <a:cubicBezTo>
                    <a:pt x="18" y="689"/>
                    <a:pt x="18" y="689"/>
                    <a:pt x="18" y="689"/>
                  </a:cubicBezTo>
                  <a:cubicBezTo>
                    <a:pt x="20" y="682"/>
                    <a:pt x="23" y="675"/>
                    <a:pt x="25" y="667"/>
                  </a:cubicBezTo>
                  <a:cubicBezTo>
                    <a:pt x="26" y="668"/>
                    <a:pt x="27" y="668"/>
                    <a:pt x="27" y="668"/>
                  </a:cubicBezTo>
                  <a:cubicBezTo>
                    <a:pt x="28" y="668"/>
                    <a:pt x="29" y="668"/>
                    <a:pt x="30" y="667"/>
                  </a:cubicBezTo>
                  <a:cubicBezTo>
                    <a:pt x="30" y="668"/>
                    <a:pt x="30" y="668"/>
                    <a:pt x="30" y="668"/>
                  </a:cubicBezTo>
                  <a:cubicBezTo>
                    <a:pt x="30" y="670"/>
                    <a:pt x="31" y="671"/>
                    <a:pt x="31" y="673"/>
                  </a:cubicBezTo>
                  <a:cubicBezTo>
                    <a:pt x="32" y="675"/>
                    <a:pt x="32" y="676"/>
                    <a:pt x="32" y="678"/>
                  </a:cubicBezTo>
                  <a:cubicBezTo>
                    <a:pt x="33" y="680"/>
                    <a:pt x="33" y="682"/>
                    <a:pt x="33" y="684"/>
                  </a:cubicBezTo>
                  <a:cubicBezTo>
                    <a:pt x="34" y="686"/>
                    <a:pt x="34" y="687"/>
                    <a:pt x="34" y="689"/>
                  </a:cubicBezTo>
                  <a:cubicBezTo>
                    <a:pt x="35" y="689"/>
                    <a:pt x="35" y="689"/>
                    <a:pt x="35" y="689"/>
                  </a:cubicBezTo>
                  <a:cubicBezTo>
                    <a:pt x="35" y="689"/>
                    <a:pt x="35" y="689"/>
                    <a:pt x="35" y="689"/>
                  </a:cubicBezTo>
                  <a:cubicBezTo>
                    <a:pt x="34" y="685"/>
                    <a:pt x="34" y="682"/>
                    <a:pt x="33" y="679"/>
                  </a:cubicBezTo>
                  <a:cubicBezTo>
                    <a:pt x="33" y="679"/>
                    <a:pt x="33" y="678"/>
                    <a:pt x="33" y="677"/>
                  </a:cubicBezTo>
                  <a:cubicBezTo>
                    <a:pt x="32" y="674"/>
                    <a:pt x="32" y="670"/>
                    <a:pt x="31" y="667"/>
                  </a:cubicBezTo>
                  <a:cubicBezTo>
                    <a:pt x="34" y="666"/>
                    <a:pt x="37" y="663"/>
                    <a:pt x="37" y="658"/>
                  </a:cubicBezTo>
                  <a:cubicBezTo>
                    <a:pt x="37" y="656"/>
                    <a:pt x="35" y="653"/>
                    <a:pt x="33" y="651"/>
                  </a:cubicBezTo>
                  <a:cubicBezTo>
                    <a:pt x="54" y="614"/>
                    <a:pt x="78" y="579"/>
                    <a:pt x="106" y="547"/>
                  </a:cubicBezTo>
                  <a:cubicBezTo>
                    <a:pt x="107" y="548"/>
                    <a:pt x="109" y="549"/>
                    <a:pt x="112" y="549"/>
                  </a:cubicBezTo>
                  <a:cubicBezTo>
                    <a:pt x="117" y="549"/>
                    <a:pt x="121" y="545"/>
                    <a:pt x="121" y="540"/>
                  </a:cubicBezTo>
                  <a:cubicBezTo>
                    <a:pt x="121" y="537"/>
                    <a:pt x="120" y="535"/>
                    <a:pt x="118" y="533"/>
                  </a:cubicBezTo>
                  <a:cubicBezTo>
                    <a:pt x="128" y="522"/>
                    <a:pt x="138" y="512"/>
                    <a:pt x="148" y="502"/>
                  </a:cubicBezTo>
                  <a:cubicBezTo>
                    <a:pt x="146" y="505"/>
                    <a:pt x="144" y="509"/>
                    <a:pt x="143" y="512"/>
                  </a:cubicBezTo>
                  <a:cubicBezTo>
                    <a:pt x="141" y="516"/>
                    <a:pt x="139" y="520"/>
                    <a:pt x="137" y="525"/>
                  </a:cubicBezTo>
                  <a:cubicBezTo>
                    <a:pt x="134" y="529"/>
                    <a:pt x="132" y="533"/>
                    <a:pt x="130" y="538"/>
                  </a:cubicBezTo>
                  <a:cubicBezTo>
                    <a:pt x="128" y="543"/>
                    <a:pt x="125" y="547"/>
                    <a:pt x="123" y="552"/>
                  </a:cubicBezTo>
                  <a:cubicBezTo>
                    <a:pt x="121" y="556"/>
                    <a:pt x="119" y="560"/>
                    <a:pt x="117" y="564"/>
                  </a:cubicBezTo>
                  <a:cubicBezTo>
                    <a:pt x="114" y="571"/>
                    <a:pt x="111" y="577"/>
                    <a:pt x="108" y="584"/>
                  </a:cubicBezTo>
                  <a:cubicBezTo>
                    <a:pt x="107" y="586"/>
                    <a:pt x="106" y="588"/>
                    <a:pt x="105" y="591"/>
                  </a:cubicBezTo>
                  <a:cubicBezTo>
                    <a:pt x="101" y="599"/>
                    <a:pt x="97" y="609"/>
                    <a:pt x="93" y="618"/>
                  </a:cubicBezTo>
                  <a:cubicBezTo>
                    <a:pt x="93" y="619"/>
                    <a:pt x="92" y="621"/>
                    <a:pt x="91" y="623"/>
                  </a:cubicBezTo>
                  <a:cubicBezTo>
                    <a:pt x="88" y="630"/>
                    <a:pt x="85" y="638"/>
                    <a:pt x="82" y="645"/>
                  </a:cubicBezTo>
                  <a:cubicBezTo>
                    <a:pt x="81" y="648"/>
                    <a:pt x="80" y="650"/>
                    <a:pt x="79" y="653"/>
                  </a:cubicBezTo>
                  <a:cubicBezTo>
                    <a:pt x="76" y="660"/>
                    <a:pt x="73" y="666"/>
                    <a:pt x="71" y="673"/>
                  </a:cubicBezTo>
                  <a:cubicBezTo>
                    <a:pt x="69" y="676"/>
                    <a:pt x="68" y="679"/>
                    <a:pt x="67" y="682"/>
                  </a:cubicBezTo>
                  <a:cubicBezTo>
                    <a:pt x="66" y="684"/>
                    <a:pt x="65" y="687"/>
                    <a:pt x="64" y="689"/>
                  </a:cubicBezTo>
                  <a:cubicBezTo>
                    <a:pt x="65" y="689"/>
                    <a:pt x="65" y="689"/>
                    <a:pt x="65" y="689"/>
                  </a:cubicBezTo>
                  <a:cubicBezTo>
                    <a:pt x="66" y="688"/>
                    <a:pt x="66" y="686"/>
                    <a:pt x="67" y="685"/>
                  </a:cubicBezTo>
                  <a:cubicBezTo>
                    <a:pt x="73" y="669"/>
                    <a:pt x="80" y="653"/>
                    <a:pt x="86" y="637"/>
                  </a:cubicBezTo>
                  <a:cubicBezTo>
                    <a:pt x="87" y="635"/>
                    <a:pt x="88" y="633"/>
                    <a:pt x="89" y="630"/>
                  </a:cubicBezTo>
                  <a:cubicBezTo>
                    <a:pt x="95" y="615"/>
                    <a:pt x="102" y="599"/>
                    <a:pt x="109" y="584"/>
                  </a:cubicBezTo>
                  <a:cubicBezTo>
                    <a:pt x="110" y="582"/>
                    <a:pt x="111" y="580"/>
                    <a:pt x="112" y="578"/>
                  </a:cubicBezTo>
                  <a:cubicBezTo>
                    <a:pt x="119" y="563"/>
                    <a:pt x="126" y="548"/>
                    <a:pt x="133" y="533"/>
                  </a:cubicBezTo>
                  <a:cubicBezTo>
                    <a:pt x="134" y="531"/>
                    <a:pt x="135" y="529"/>
                    <a:pt x="136" y="528"/>
                  </a:cubicBezTo>
                  <a:cubicBezTo>
                    <a:pt x="141" y="518"/>
                    <a:pt x="145" y="509"/>
                    <a:pt x="150" y="500"/>
                  </a:cubicBezTo>
                  <a:cubicBezTo>
                    <a:pt x="168" y="482"/>
                    <a:pt x="188" y="466"/>
                    <a:pt x="208" y="450"/>
                  </a:cubicBezTo>
                  <a:cubicBezTo>
                    <a:pt x="206" y="452"/>
                    <a:pt x="205" y="454"/>
                    <a:pt x="203" y="456"/>
                  </a:cubicBezTo>
                  <a:cubicBezTo>
                    <a:pt x="197" y="465"/>
                    <a:pt x="191" y="474"/>
                    <a:pt x="184" y="483"/>
                  </a:cubicBezTo>
                  <a:cubicBezTo>
                    <a:pt x="180" y="489"/>
                    <a:pt x="177" y="495"/>
                    <a:pt x="173" y="501"/>
                  </a:cubicBezTo>
                  <a:cubicBezTo>
                    <a:pt x="167" y="509"/>
                    <a:pt x="162" y="518"/>
                    <a:pt x="157" y="526"/>
                  </a:cubicBezTo>
                  <a:cubicBezTo>
                    <a:pt x="153" y="532"/>
                    <a:pt x="149" y="539"/>
                    <a:pt x="145" y="545"/>
                  </a:cubicBezTo>
                  <a:cubicBezTo>
                    <a:pt x="140" y="553"/>
                    <a:pt x="135" y="562"/>
                    <a:pt x="130" y="570"/>
                  </a:cubicBezTo>
                  <a:cubicBezTo>
                    <a:pt x="126" y="576"/>
                    <a:pt x="123" y="583"/>
                    <a:pt x="119" y="590"/>
                  </a:cubicBezTo>
                  <a:cubicBezTo>
                    <a:pt x="115" y="598"/>
                    <a:pt x="110" y="606"/>
                    <a:pt x="106" y="614"/>
                  </a:cubicBezTo>
                  <a:cubicBezTo>
                    <a:pt x="102" y="621"/>
                    <a:pt x="99" y="628"/>
                    <a:pt x="95" y="635"/>
                  </a:cubicBezTo>
                  <a:cubicBezTo>
                    <a:pt x="91" y="643"/>
                    <a:pt x="87" y="651"/>
                    <a:pt x="83" y="660"/>
                  </a:cubicBezTo>
                  <a:cubicBezTo>
                    <a:pt x="79" y="667"/>
                    <a:pt x="76" y="674"/>
                    <a:pt x="73" y="681"/>
                  </a:cubicBezTo>
                  <a:cubicBezTo>
                    <a:pt x="72" y="684"/>
                    <a:pt x="70" y="686"/>
                    <a:pt x="69" y="689"/>
                  </a:cubicBezTo>
                  <a:cubicBezTo>
                    <a:pt x="70" y="689"/>
                    <a:pt x="70" y="689"/>
                    <a:pt x="70" y="689"/>
                  </a:cubicBezTo>
                  <a:cubicBezTo>
                    <a:pt x="71" y="688"/>
                    <a:pt x="71" y="686"/>
                    <a:pt x="72" y="685"/>
                  </a:cubicBezTo>
                  <a:cubicBezTo>
                    <a:pt x="75" y="678"/>
                    <a:pt x="78" y="671"/>
                    <a:pt x="82" y="664"/>
                  </a:cubicBezTo>
                  <a:cubicBezTo>
                    <a:pt x="86" y="655"/>
                    <a:pt x="90" y="647"/>
                    <a:pt x="94" y="639"/>
                  </a:cubicBezTo>
                  <a:cubicBezTo>
                    <a:pt x="98" y="632"/>
                    <a:pt x="101" y="625"/>
                    <a:pt x="105" y="618"/>
                  </a:cubicBezTo>
                  <a:cubicBezTo>
                    <a:pt x="109" y="609"/>
                    <a:pt x="114" y="601"/>
                    <a:pt x="119" y="592"/>
                  </a:cubicBezTo>
                  <a:cubicBezTo>
                    <a:pt x="122" y="586"/>
                    <a:pt x="126" y="579"/>
                    <a:pt x="130" y="573"/>
                  </a:cubicBezTo>
                  <a:cubicBezTo>
                    <a:pt x="135" y="564"/>
                    <a:pt x="140" y="555"/>
                    <a:pt x="145" y="547"/>
                  </a:cubicBezTo>
                  <a:cubicBezTo>
                    <a:pt x="149" y="541"/>
                    <a:pt x="152" y="534"/>
                    <a:pt x="156" y="528"/>
                  </a:cubicBezTo>
                  <a:cubicBezTo>
                    <a:pt x="162" y="519"/>
                    <a:pt x="168" y="510"/>
                    <a:pt x="174" y="501"/>
                  </a:cubicBezTo>
                  <a:cubicBezTo>
                    <a:pt x="177" y="496"/>
                    <a:pt x="181" y="490"/>
                    <a:pt x="184" y="485"/>
                  </a:cubicBezTo>
                  <a:cubicBezTo>
                    <a:pt x="191" y="474"/>
                    <a:pt x="199" y="464"/>
                    <a:pt x="207" y="453"/>
                  </a:cubicBezTo>
                  <a:cubicBezTo>
                    <a:pt x="208" y="451"/>
                    <a:pt x="209" y="450"/>
                    <a:pt x="210" y="448"/>
                  </a:cubicBezTo>
                  <a:cubicBezTo>
                    <a:pt x="225" y="437"/>
                    <a:pt x="240" y="426"/>
                    <a:pt x="255" y="416"/>
                  </a:cubicBezTo>
                  <a:cubicBezTo>
                    <a:pt x="256" y="417"/>
                    <a:pt x="256" y="417"/>
                    <a:pt x="256" y="418"/>
                  </a:cubicBezTo>
                  <a:cubicBezTo>
                    <a:pt x="258" y="420"/>
                    <a:pt x="259" y="421"/>
                    <a:pt x="260" y="423"/>
                  </a:cubicBezTo>
                  <a:cubicBezTo>
                    <a:pt x="261" y="426"/>
                    <a:pt x="262" y="428"/>
                    <a:pt x="264" y="431"/>
                  </a:cubicBezTo>
                  <a:cubicBezTo>
                    <a:pt x="265" y="433"/>
                    <a:pt x="266" y="434"/>
                    <a:pt x="267" y="436"/>
                  </a:cubicBezTo>
                  <a:cubicBezTo>
                    <a:pt x="268" y="439"/>
                    <a:pt x="270" y="442"/>
                    <a:pt x="271" y="445"/>
                  </a:cubicBezTo>
                  <a:cubicBezTo>
                    <a:pt x="272" y="447"/>
                    <a:pt x="273" y="449"/>
                    <a:pt x="274" y="451"/>
                  </a:cubicBezTo>
                  <a:cubicBezTo>
                    <a:pt x="275" y="454"/>
                    <a:pt x="277" y="458"/>
                    <a:pt x="279" y="462"/>
                  </a:cubicBezTo>
                  <a:cubicBezTo>
                    <a:pt x="279" y="464"/>
                    <a:pt x="280" y="465"/>
                    <a:pt x="281" y="467"/>
                  </a:cubicBezTo>
                  <a:cubicBezTo>
                    <a:pt x="283" y="472"/>
                    <a:pt x="285" y="478"/>
                    <a:pt x="287" y="484"/>
                  </a:cubicBezTo>
                  <a:cubicBezTo>
                    <a:pt x="288" y="486"/>
                    <a:pt x="288" y="488"/>
                    <a:pt x="289" y="489"/>
                  </a:cubicBezTo>
                  <a:cubicBezTo>
                    <a:pt x="291" y="494"/>
                    <a:pt x="292" y="499"/>
                    <a:pt x="294" y="504"/>
                  </a:cubicBezTo>
                  <a:cubicBezTo>
                    <a:pt x="295" y="507"/>
                    <a:pt x="296" y="511"/>
                    <a:pt x="298" y="515"/>
                  </a:cubicBezTo>
                  <a:cubicBezTo>
                    <a:pt x="298" y="515"/>
                    <a:pt x="298" y="516"/>
                    <a:pt x="298" y="516"/>
                  </a:cubicBezTo>
                  <a:cubicBezTo>
                    <a:pt x="294" y="517"/>
                    <a:pt x="292" y="521"/>
                    <a:pt x="292" y="525"/>
                  </a:cubicBezTo>
                  <a:cubicBezTo>
                    <a:pt x="292" y="526"/>
                    <a:pt x="292" y="527"/>
                    <a:pt x="292" y="528"/>
                  </a:cubicBezTo>
                  <a:cubicBezTo>
                    <a:pt x="291" y="528"/>
                    <a:pt x="290" y="529"/>
                    <a:pt x="290" y="529"/>
                  </a:cubicBezTo>
                  <a:cubicBezTo>
                    <a:pt x="287" y="530"/>
                    <a:pt x="284" y="531"/>
                    <a:pt x="281" y="532"/>
                  </a:cubicBezTo>
                  <a:cubicBezTo>
                    <a:pt x="276" y="534"/>
                    <a:pt x="271" y="537"/>
                    <a:pt x="267" y="539"/>
                  </a:cubicBezTo>
                  <a:cubicBezTo>
                    <a:pt x="265" y="540"/>
                    <a:pt x="263" y="540"/>
                    <a:pt x="261" y="541"/>
                  </a:cubicBezTo>
                  <a:cubicBezTo>
                    <a:pt x="255" y="544"/>
                    <a:pt x="250" y="547"/>
                    <a:pt x="244" y="550"/>
                  </a:cubicBezTo>
                  <a:cubicBezTo>
                    <a:pt x="243" y="550"/>
                    <a:pt x="242" y="551"/>
                    <a:pt x="241" y="551"/>
                  </a:cubicBezTo>
                  <a:cubicBezTo>
                    <a:pt x="235" y="555"/>
                    <a:pt x="229" y="558"/>
                    <a:pt x="223" y="562"/>
                  </a:cubicBezTo>
                  <a:cubicBezTo>
                    <a:pt x="223" y="562"/>
                    <a:pt x="222" y="562"/>
                    <a:pt x="222" y="562"/>
                  </a:cubicBezTo>
                  <a:cubicBezTo>
                    <a:pt x="197" y="578"/>
                    <a:pt x="173" y="596"/>
                    <a:pt x="150" y="616"/>
                  </a:cubicBezTo>
                  <a:cubicBezTo>
                    <a:pt x="144" y="621"/>
                    <a:pt x="139" y="626"/>
                    <a:pt x="134" y="632"/>
                  </a:cubicBezTo>
                  <a:cubicBezTo>
                    <a:pt x="132" y="633"/>
                    <a:pt x="130" y="635"/>
                    <a:pt x="128" y="637"/>
                  </a:cubicBezTo>
                  <a:cubicBezTo>
                    <a:pt x="125" y="641"/>
                    <a:pt x="121" y="644"/>
                    <a:pt x="118" y="648"/>
                  </a:cubicBezTo>
                  <a:cubicBezTo>
                    <a:pt x="116" y="650"/>
                    <a:pt x="114" y="652"/>
                    <a:pt x="112" y="654"/>
                  </a:cubicBezTo>
                  <a:cubicBezTo>
                    <a:pt x="109" y="658"/>
                    <a:pt x="106" y="661"/>
                    <a:pt x="103" y="664"/>
                  </a:cubicBezTo>
                  <a:cubicBezTo>
                    <a:pt x="101" y="667"/>
                    <a:pt x="99" y="669"/>
                    <a:pt x="97" y="672"/>
                  </a:cubicBezTo>
                  <a:cubicBezTo>
                    <a:pt x="95" y="675"/>
                    <a:pt x="92" y="678"/>
                    <a:pt x="89" y="682"/>
                  </a:cubicBezTo>
                  <a:cubicBezTo>
                    <a:pt x="87" y="684"/>
                    <a:pt x="85" y="687"/>
                    <a:pt x="84" y="689"/>
                  </a:cubicBezTo>
                  <a:cubicBezTo>
                    <a:pt x="85" y="689"/>
                    <a:pt x="85" y="689"/>
                    <a:pt x="85" y="689"/>
                  </a:cubicBezTo>
                  <a:cubicBezTo>
                    <a:pt x="86" y="687"/>
                    <a:pt x="88" y="685"/>
                    <a:pt x="89" y="683"/>
                  </a:cubicBezTo>
                  <a:cubicBezTo>
                    <a:pt x="91" y="681"/>
                    <a:pt x="92" y="680"/>
                    <a:pt x="93" y="678"/>
                  </a:cubicBezTo>
                  <a:cubicBezTo>
                    <a:pt x="97" y="674"/>
                    <a:pt x="100" y="670"/>
                    <a:pt x="104" y="665"/>
                  </a:cubicBezTo>
                  <a:cubicBezTo>
                    <a:pt x="105" y="664"/>
                    <a:pt x="107" y="662"/>
                    <a:pt x="109" y="660"/>
                  </a:cubicBezTo>
                  <a:cubicBezTo>
                    <a:pt x="112" y="656"/>
                    <a:pt x="115" y="652"/>
                    <a:pt x="119" y="648"/>
                  </a:cubicBezTo>
                  <a:cubicBezTo>
                    <a:pt x="121" y="646"/>
                    <a:pt x="122" y="645"/>
                    <a:pt x="124" y="643"/>
                  </a:cubicBezTo>
                  <a:cubicBezTo>
                    <a:pt x="128" y="639"/>
                    <a:pt x="131" y="636"/>
                    <a:pt x="134" y="632"/>
                  </a:cubicBezTo>
                  <a:cubicBezTo>
                    <a:pt x="136" y="630"/>
                    <a:pt x="139" y="628"/>
                    <a:pt x="141" y="626"/>
                  </a:cubicBezTo>
                  <a:cubicBezTo>
                    <a:pt x="144" y="623"/>
                    <a:pt x="147" y="620"/>
                    <a:pt x="151" y="617"/>
                  </a:cubicBezTo>
                  <a:cubicBezTo>
                    <a:pt x="153" y="615"/>
                    <a:pt x="155" y="613"/>
                    <a:pt x="158" y="611"/>
                  </a:cubicBezTo>
                  <a:cubicBezTo>
                    <a:pt x="161" y="608"/>
                    <a:pt x="164" y="605"/>
                    <a:pt x="168" y="602"/>
                  </a:cubicBezTo>
                  <a:cubicBezTo>
                    <a:pt x="170" y="600"/>
                    <a:pt x="173" y="598"/>
                    <a:pt x="175" y="596"/>
                  </a:cubicBezTo>
                  <a:cubicBezTo>
                    <a:pt x="178" y="594"/>
                    <a:pt x="182" y="591"/>
                    <a:pt x="185" y="588"/>
                  </a:cubicBezTo>
                  <a:cubicBezTo>
                    <a:pt x="188" y="586"/>
                    <a:pt x="190" y="585"/>
                    <a:pt x="193" y="583"/>
                  </a:cubicBezTo>
                  <a:cubicBezTo>
                    <a:pt x="196" y="580"/>
                    <a:pt x="200" y="578"/>
                    <a:pt x="203" y="575"/>
                  </a:cubicBezTo>
                  <a:cubicBezTo>
                    <a:pt x="206" y="574"/>
                    <a:pt x="209" y="572"/>
                    <a:pt x="212" y="570"/>
                  </a:cubicBezTo>
                  <a:cubicBezTo>
                    <a:pt x="215" y="568"/>
                    <a:pt x="218" y="566"/>
                    <a:pt x="222" y="564"/>
                  </a:cubicBezTo>
                  <a:cubicBezTo>
                    <a:pt x="225" y="562"/>
                    <a:pt x="228" y="560"/>
                    <a:pt x="230" y="559"/>
                  </a:cubicBezTo>
                  <a:cubicBezTo>
                    <a:pt x="234" y="557"/>
                    <a:pt x="237" y="554"/>
                    <a:pt x="241" y="553"/>
                  </a:cubicBezTo>
                  <a:cubicBezTo>
                    <a:pt x="244" y="551"/>
                    <a:pt x="247" y="549"/>
                    <a:pt x="250" y="548"/>
                  </a:cubicBezTo>
                  <a:cubicBezTo>
                    <a:pt x="253" y="546"/>
                    <a:pt x="257" y="544"/>
                    <a:pt x="260" y="543"/>
                  </a:cubicBezTo>
                  <a:cubicBezTo>
                    <a:pt x="263" y="541"/>
                    <a:pt x="266" y="540"/>
                    <a:pt x="270" y="538"/>
                  </a:cubicBezTo>
                  <a:cubicBezTo>
                    <a:pt x="273" y="537"/>
                    <a:pt x="276" y="535"/>
                    <a:pt x="280" y="534"/>
                  </a:cubicBezTo>
                  <a:cubicBezTo>
                    <a:pt x="283" y="532"/>
                    <a:pt x="286" y="531"/>
                    <a:pt x="290" y="530"/>
                  </a:cubicBezTo>
                  <a:cubicBezTo>
                    <a:pt x="291" y="529"/>
                    <a:pt x="292" y="529"/>
                    <a:pt x="293" y="529"/>
                  </a:cubicBezTo>
                  <a:cubicBezTo>
                    <a:pt x="293" y="529"/>
                    <a:pt x="293" y="530"/>
                    <a:pt x="294" y="530"/>
                  </a:cubicBezTo>
                  <a:cubicBezTo>
                    <a:pt x="292" y="531"/>
                    <a:pt x="290" y="533"/>
                    <a:pt x="288" y="534"/>
                  </a:cubicBezTo>
                  <a:cubicBezTo>
                    <a:pt x="285" y="536"/>
                    <a:pt x="282" y="538"/>
                    <a:pt x="280" y="540"/>
                  </a:cubicBezTo>
                  <a:cubicBezTo>
                    <a:pt x="276" y="543"/>
                    <a:pt x="272" y="546"/>
                    <a:pt x="268" y="550"/>
                  </a:cubicBezTo>
                  <a:cubicBezTo>
                    <a:pt x="265" y="552"/>
                    <a:pt x="263" y="554"/>
                    <a:pt x="260" y="556"/>
                  </a:cubicBezTo>
                  <a:cubicBezTo>
                    <a:pt x="256" y="559"/>
                    <a:pt x="252" y="562"/>
                    <a:pt x="248" y="565"/>
                  </a:cubicBezTo>
                  <a:cubicBezTo>
                    <a:pt x="246" y="568"/>
                    <a:pt x="243" y="570"/>
                    <a:pt x="241" y="572"/>
                  </a:cubicBezTo>
                  <a:cubicBezTo>
                    <a:pt x="237" y="575"/>
                    <a:pt x="233" y="578"/>
                    <a:pt x="229" y="582"/>
                  </a:cubicBezTo>
                  <a:cubicBezTo>
                    <a:pt x="227" y="584"/>
                    <a:pt x="224" y="586"/>
                    <a:pt x="222" y="588"/>
                  </a:cubicBezTo>
                  <a:cubicBezTo>
                    <a:pt x="218" y="591"/>
                    <a:pt x="215" y="595"/>
                    <a:pt x="211" y="598"/>
                  </a:cubicBezTo>
                  <a:cubicBezTo>
                    <a:pt x="208" y="601"/>
                    <a:pt x="206" y="603"/>
                    <a:pt x="204" y="605"/>
                  </a:cubicBezTo>
                  <a:cubicBezTo>
                    <a:pt x="200" y="608"/>
                    <a:pt x="196" y="612"/>
                    <a:pt x="193" y="616"/>
                  </a:cubicBezTo>
                  <a:cubicBezTo>
                    <a:pt x="191" y="618"/>
                    <a:pt x="188" y="620"/>
                    <a:pt x="186" y="622"/>
                  </a:cubicBezTo>
                  <a:cubicBezTo>
                    <a:pt x="182" y="626"/>
                    <a:pt x="179" y="630"/>
                    <a:pt x="175" y="633"/>
                  </a:cubicBezTo>
                  <a:cubicBezTo>
                    <a:pt x="173" y="636"/>
                    <a:pt x="171" y="638"/>
                    <a:pt x="169" y="640"/>
                  </a:cubicBezTo>
                  <a:cubicBezTo>
                    <a:pt x="165" y="644"/>
                    <a:pt x="162" y="648"/>
                    <a:pt x="158" y="651"/>
                  </a:cubicBezTo>
                  <a:cubicBezTo>
                    <a:pt x="157" y="654"/>
                    <a:pt x="155" y="656"/>
                    <a:pt x="153" y="658"/>
                  </a:cubicBezTo>
                  <a:cubicBezTo>
                    <a:pt x="149" y="662"/>
                    <a:pt x="146" y="666"/>
                    <a:pt x="142" y="670"/>
                  </a:cubicBezTo>
                  <a:cubicBezTo>
                    <a:pt x="140" y="672"/>
                    <a:pt x="138" y="674"/>
                    <a:pt x="137" y="676"/>
                  </a:cubicBezTo>
                  <a:cubicBezTo>
                    <a:pt x="133" y="681"/>
                    <a:pt x="130" y="685"/>
                    <a:pt x="126" y="689"/>
                  </a:cubicBezTo>
                  <a:cubicBezTo>
                    <a:pt x="127" y="689"/>
                    <a:pt x="127" y="689"/>
                    <a:pt x="127" y="689"/>
                  </a:cubicBezTo>
                  <a:cubicBezTo>
                    <a:pt x="127" y="689"/>
                    <a:pt x="127" y="689"/>
                    <a:pt x="127" y="689"/>
                  </a:cubicBezTo>
                  <a:cubicBezTo>
                    <a:pt x="131" y="685"/>
                    <a:pt x="134" y="681"/>
                    <a:pt x="137" y="677"/>
                  </a:cubicBezTo>
                  <a:cubicBezTo>
                    <a:pt x="139" y="675"/>
                    <a:pt x="141" y="672"/>
                    <a:pt x="143" y="670"/>
                  </a:cubicBezTo>
                  <a:cubicBezTo>
                    <a:pt x="147" y="666"/>
                    <a:pt x="150" y="662"/>
                    <a:pt x="153" y="659"/>
                  </a:cubicBezTo>
                  <a:cubicBezTo>
                    <a:pt x="155" y="656"/>
                    <a:pt x="158" y="654"/>
                    <a:pt x="160" y="651"/>
                  </a:cubicBezTo>
                  <a:cubicBezTo>
                    <a:pt x="163" y="648"/>
                    <a:pt x="166" y="644"/>
                    <a:pt x="169" y="641"/>
                  </a:cubicBezTo>
                  <a:cubicBezTo>
                    <a:pt x="172" y="638"/>
                    <a:pt x="174" y="636"/>
                    <a:pt x="177" y="633"/>
                  </a:cubicBezTo>
                  <a:cubicBezTo>
                    <a:pt x="180" y="630"/>
                    <a:pt x="183" y="626"/>
                    <a:pt x="186" y="623"/>
                  </a:cubicBezTo>
                  <a:cubicBezTo>
                    <a:pt x="189" y="621"/>
                    <a:pt x="191" y="618"/>
                    <a:pt x="194" y="615"/>
                  </a:cubicBezTo>
                  <a:cubicBezTo>
                    <a:pt x="197" y="612"/>
                    <a:pt x="201" y="609"/>
                    <a:pt x="204" y="606"/>
                  </a:cubicBezTo>
                  <a:cubicBezTo>
                    <a:pt x="207" y="603"/>
                    <a:pt x="209" y="601"/>
                    <a:pt x="212" y="598"/>
                  </a:cubicBezTo>
                  <a:cubicBezTo>
                    <a:pt x="215" y="595"/>
                    <a:pt x="219" y="592"/>
                    <a:pt x="222" y="589"/>
                  </a:cubicBezTo>
                  <a:cubicBezTo>
                    <a:pt x="225" y="587"/>
                    <a:pt x="228" y="584"/>
                    <a:pt x="230" y="582"/>
                  </a:cubicBezTo>
                  <a:cubicBezTo>
                    <a:pt x="234" y="579"/>
                    <a:pt x="237" y="576"/>
                    <a:pt x="241" y="573"/>
                  </a:cubicBezTo>
                  <a:cubicBezTo>
                    <a:pt x="244" y="570"/>
                    <a:pt x="246" y="568"/>
                    <a:pt x="249" y="566"/>
                  </a:cubicBezTo>
                  <a:cubicBezTo>
                    <a:pt x="253" y="563"/>
                    <a:pt x="256" y="560"/>
                    <a:pt x="260" y="557"/>
                  </a:cubicBezTo>
                  <a:cubicBezTo>
                    <a:pt x="263" y="555"/>
                    <a:pt x="266" y="552"/>
                    <a:pt x="269" y="550"/>
                  </a:cubicBezTo>
                  <a:cubicBezTo>
                    <a:pt x="272" y="547"/>
                    <a:pt x="276" y="544"/>
                    <a:pt x="279" y="542"/>
                  </a:cubicBezTo>
                  <a:cubicBezTo>
                    <a:pt x="283" y="539"/>
                    <a:pt x="286" y="537"/>
                    <a:pt x="289" y="535"/>
                  </a:cubicBezTo>
                  <a:cubicBezTo>
                    <a:pt x="291" y="533"/>
                    <a:pt x="292" y="532"/>
                    <a:pt x="294" y="531"/>
                  </a:cubicBezTo>
                  <a:cubicBezTo>
                    <a:pt x="294" y="531"/>
                    <a:pt x="294" y="531"/>
                    <a:pt x="294" y="531"/>
                  </a:cubicBezTo>
                  <a:cubicBezTo>
                    <a:pt x="290" y="536"/>
                    <a:pt x="286" y="540"/>
                    <a:pt x="282" y="544"/>
                  </a:cubicBezTo>
                  <a:cubicBezTo>
                    <a:pt x="277" y="549"/>
                    <a:pt x="272" y="555"/>
                    <a:pt x="267" y="560"/>
                  </a:cubicBezTo>
                  <a:cubicBezTo>
                    <a:pt x="261" y="566"/>
                    <a:pt x="255" y="573"/>
                    <a:pt x="250" y="579"/>
                  </a:cubicBezTo>
                  <a:cubicBezTo>
                    <a:pt x="245" y="584"/>
                    <a:pt x="240" y="589"/>
                    <a:pt x="235" y="595"/>
                  </a:cubicBezTo>
                  <a:cubicBezTo>
                    <a:pt x="230" y="601"/>
                    <a:pt x="224" y="608"/>
                    <a:pt x="218" y="614"/>
                  </a:cubicBezTo>
                  <a:cubicBezTo>
                    <a:pt x="214" y="619"/>
                    <a:pt x="210" y="624"/>
                    <a:pt x="205" y="629"/>
                  </a:cubicBezTo>
                  <a:cubicBezTo>
                    <a:pt x="200" y="636"/>
                    <a:pt x="194" y="643"/>
                    <a:pt x="189" y="650"/>
                  </a:cubicBezTo>
                  <a:cubicBezTo>
                    <a:pt x="185" y="655"/>
                    <a:pt x="180" y="660"/>
                    <a:pt x="177" y="665"/>
                  </a:cubicBezTo>
                  <a:cubicBezTo>
                    <a:pt x="171" y="672"/>
                    <a:pt x="165" y="679"/>
                    <a:pt x="160" y="686"/>
                  </a:cubicBezTo>
                  <a:cubicBezTo>
                    <a:pt x="159" y="687"/>
                    <a:pt x="158" y="688"/>
                    <a:pt x="158" y="689"/>
                  </a:cubicBezTo>
                  <a:cubicBezTo>
                    <a:pt x="159" y="689"/>
                    <a:pt x="159" y="689"/>
                    <a:pt x="159" y="689"/>
                  </a:cubicBezTo>
                  <a:cubicBezTo>
                    <a:pt x="159" y="688"/>
                    <a:pt x="160" y="688"/>
                    <a:pt x="161" y="687"/>
                  </a:cubicBezTo>
                  <a:cubicBezTo>
                    <a:pt x="166" y="679"/>
                    <a:pt x="172" y="672"/>
                    <a:pt x="177" y="665"/>
                  </a:cubicBezTo>
                  <a:cubicBezTo>
                    <a:pt x="181" y="660"/>
                    <a:pt x="185" y="655"/>
                    <a:pt x="189" y="650"/>
                  </a:cubicBezTo>
                  <a:cubicBezTo>
                    <a:pt x="195" y="643"/>
                    <a:pt x="200" y="637"/>
                    <a:pt x="206" y="630"/>
                  </a:cubicBezTo>
                  <a:cubicBezTo>
                    <a:pt x="210" y="625"/>
                    <a:pt x="215" y="619"/>
                    <a:pt x="220" y="614"/>
                  </a:cubicBezTo>
                  <a:cubicBezTo>
                    <a:pt x="225" y="608"/>
                    <a:pt x="230" y="601"/>
                    <a:pt x="236" y="595"/>
                  </a:cubicBezTo>
                  <a:cubicBezTo>
                    <a:pt x="241" y="590"/>
                    <a:pt x="246" y="584"/>
                    <a:pt x="251" y="579"/>
                  </a:cubicBezTo>
                  <a:cubicBezTo>
                    <a:pt x="256" y="573"/>
                    <a:pt x="262" y="567"/>
                    <a:pt x="267" y="561"/>
                  </a:cubicBezTo>
                  <a:cubicBezTo>
                    <a:pt x="273" y="555"/>
                    <a:pt x="278" y="549"/>
                    <a:pt x="284" y="544"/>
                  </a:cubicBezTo>
                  <a:cubicBezTo>
                    <a:pt x="287" y="540"/>
                    <a:pt x="291" y="536"/>
                    <a:pt x="295" y="532"/>
                  </a:cubicBezTo>
                  <a:cubicBezTo>
                    <a:pt x="296" y="533"/>
                    <a:pt x="296" y="533"/>
                    <a:pt x="296" y="533"/>
                  </a:cubicBezTo>
                  <a:cubicBezTo>
                    <a:pt x="294" y="536"/>
                    <a:pt x="291" y="540"/>
                    <a:pt x="289" y="544"/>
                  </a:cubicBezTo>
                  <a:cubicBezTo>
                    <a:pt x="285" y="551"/>
                    <a:pt x="280" y="557"/>
                    <a:pt x="276" y="564"/>
                  </a:cubicBezTo>
                  <a:cubicBezTo>
                    <a:pt x="272" y="570"/>
                    <a:pt x="268" y="576"/>
                    <a:pt x="265" y="582"/>
                  </a:cubicBezTo>
                  <a:cubicBezTo>
                    <a:pt x="261" y="588"/>
                    <a:pt x="257" y="595"/>
                    <a:pt x="253" y="601"/>
                  </a:cubicBezTo>
                  <a:cubicBezTo>
                    <a:pt x="249" y="608"/>
                    <a:pt x="245" y="614"/>
                    <a:pt x="241" y="621"/>
                  </a:cubicBezTo>
                  <a:cubicBezTo>
                    <a:pt x="237" y="627"/>
                    <a:pt x="234" y="632"/>
                    <a:pt x="231" y="637"/>
                  </a:cubicBezTo>
                  <a:cubicBezTo>
                    <a:pt x="226" y="645"/>
                    <a:pt x="222" y="653"/>
                    <a:pt x="217" y="660"/>
                  </a:cubicBezTo>
                  <a:cubicBezTo>
                    <a:pt x="214" y="665"/>
                    <a:pt x="212" y="669"/>
                    <a:pt x="209" y="673"/>
                  </a:cubicBezTo>
                  <a:cubicBezTo>
                    <a:pt x="206" y="679"/>
                    <a:pt x="203" y="684"/>
                    <a:pt x="200" y="689"/>
                  </a:cubicBezTo>
                  <a:cubicBezTo>
                    <a:pt x="201" y="689"/>
                    <a:pt x="201" y="689"/>
                    <a:pt x="201" y="689"/>
                  </a:cubicBezTo>
                  <a:cubicBezTo>
                    <a:pt x="201" y="689"/>
                    <a:pt x="201" y="688"/>
                    <a:pt x="202" y="688"/>
                  </a:cubicBezTo>
                  <a:cubicBezTo>
                    <a:pt x="204" y="683"/>
                    <a:pt x="207" y="678"/>
                    <a:pt x="210" y="674"/>
                  </a:cubicBezTo>
                  <a:cubicBezTo>
                    <a:pt x="215" y="666"/>
                    <a:pt x="219" y="658"/>
                    <a:pt x="224" y="651"/>
                  </a:cubicBezTo>
                  <a:cubicBezTo>
                    <a:pt x="226" y="646"/>
                    <a:pt x="229" y="642"/>
                    <a:pt x="232" y="637"/>
                  </a:cubicBezTo>
                  <a:cubicBezTo>
                    <a:pt x="236" y="630"/>
                    <a:pt x="241" y="622"/>
                    <a:pt x="246" y="615"/>
                  </a:cubicBezTo>
                  <a:cubicBezTo>
                    <a:pt x="248" y="610"/>
                    <a:pt x="251" y="605"/>
                    <a:pt x="254" y="600"/>
                  </a:cubicBezTo>
                  <a:cubicBezTo>
                    <a:pt x="259" y="593"/>
                    <a:pt x="264" y="585"/>
                    <a:pt x="269" y="577"/>
                  </a:cubicBezTo>
                  <a:cubicBezTo>
                    <a:pt x="272" y="572"/>
                    <a:pt x="275" y="568"/>
                    <a:pt x="278" y="563"/>
                  </a:cubicBezTo>
                  <a:cubicBezTo>
                    <a:pt x="282" y="556"/>
                    <a:pt x="287" y="549"/>
                    <a:pt x="291" y="541"/>
                  </a:cubicBezTo>
                  <a:cubicBezTo>
                    <a:pt x="293" y="538"/>
                    <a:pt x="295" y="536"/>
                    <a:pt x="297" y="533"/>
                  </a:cubicBezTo>
                  <a:cubicBezTo>
                    <a:pt x="298" y="534"/>
                    <a:pt x="300" y="534"/>
                    <a:pt x="301" y="534"/>
                  </a:cubicBezTo>
                  <a:cubicBezTo>
                    <a:pt x="301" y="534"/>
                    <a:pt x="301" y="534"/>
                    <a:pt x="301" y="534"/>
                  </a:cubicBezTo>
                  <a:cubicBezTo>
                    <a:pt x="302" y="539"/>
                    <a:pt x="302" y="543"/>
                    <a:pt x="302" y="548"/>
                  </a:cubicBezTo>
                  <a:cubicBezTo>
                    <a:pt x="302" y="555"/>
                    <a:pt x="303" y="561"/>
                    <a:pt x="303" y="568"/>
                  </a:cubicBezTo>
                  <a:cubicBezTo>
                    <a:pt x="303" y="577"/>
                    <a:pt x="303" y="586"/>
                    <a:pt x="304" y="595"/>
                  </a:cubicBezTo>
                  <a:cubicBezTo>
                    <a:pt x="304" y="601"/>
                    <a:pt x="304" y="606"/>
                    <a:pt x="304" y="612"/>
                  </a:cubicBezTo>
                  <a:cubicBezTo>
                    <a:pt x="304" y="622"/>
                    <a:pt x="305" y="631"/>
                    <a:pt x="305" y="641"/>
                  </a:cubicBezTo>
                  <a:cubicBezTo>
                    <a:pt x="305" y="646"/>
                    <a:pt x="305" y="652"/>
                    <a:pt x="305" y="657"/>
                  </a:cubicBezTo>
                  <a:cubicBezTo>
                    <a:pt x="305" y="667"/>
                    <a:pt x="305" y="677"/>
                    <a:pt x="305" y="687"/>
                  </a:cubicBezTo>
                  <a:cubicBezTo>
                    <a:pt x="305" y="688"/>
                    <a:pt x="305" y="689"/>
                    <a:pt x="305" y="689"/>
                  </a:cubicBezTo>
                  <a:cubicBezTo>
                    <a:pt x="306" y="689"/>
                    <a:pt x="306" y="689"/>
                    <a:pt x="306" y="689"/>
                  </a:cubicBezTo>
                  <a:cubicBezTo>
                    <a:pt x="306" y="663"/>
                    <a:pt x="306" y="637"/>
                    <a:pt x="305" y="612"/>
                  </a:cubicBezTo>
                  <a:cubicBezTo>
                    <a:pt x="305" y="611"/>
                    <a:pt x="305" y="610"/>
                    <a:pt x="305" y="610"/>
                  </a:cubicBezTo>
                  <a:cubicBezTo>
                    <a:pt x="305" y="596"/>
                    <a:pt x="304" y="582"/>
                    <a:pt x="304" y="568"/>
                  </a:cubicBezTo>
                  <a:cubicBezTo>
                    <a:pt x="303" y="562"/>
                    <a:pt x="303" y="556"/>
                    <a:pt x="303" y="551"/>
                  </a:cubicBezTo>
                  <a:cubicBezTo>
                    <a:pt x="303" y="545"/>
                    <a:pt x="302" y="540"/>
                    <a:pt x="302" y="534"/>
                  </a:cubicBezTo>
                  <a:cubicBezTo>
                    <a:pt x="307" y="534"/>
                    <a:pt x="311" y="530"/>
                    <a:pt x="311" y="525"/>
                  </a:cubicBezTo>
                  <a:cubicBezTo>
                    <a:pt x="311" y="524"/>
                    <a:pt x="311" y="524"/>
                    <a:pt x="310" y="523"/>
                  </a:cubicBezTo>
                  <a:cubicBezTo>
                    <a:pt x="312" y="523"/>
                    <a:pt x="313" y="523"/>
                    <a:pt x="314" y="523"/>
                  </a:cubicBezTo>
                  <a:cubicBezTo>
                    <a:pt x="318" y="522"/>
                    <a:pt x="321" y="521"/>
                    <a:pt x="324" y="520"/>
                  </a:cubicBezTo>
                  <a:cubicBezTo>
                    <a:pt x="329" y="520"/>
                    <a:pt x="334" y="519"/>
                    <a:pt x="339" y="518"/>
                  </a:cubicBezTo>
                  <a:cubicBezTo>
                    <a:pt x="342" y="518"/>
                    <a:pt x="345" y="517"/>
                    <a:pt x="348" y="517"/>
                  </a:cubicBezTo>
                  <a:cubicBezTo>
                    <a:pt x="354" y="516"/>
                    <a:pt x="359" y="516"/>
                    <a:pt x="365" y="516"/>
                  </a:cubicBezTo>
                  <a:cubicBezTo>
                    <a:pt x="367" y="515"/>
                    <a:pt x="370" y="515"/>
                    <a:pt x="373" y="515"/>
                  </a:cubicBezTo>
                  <a:cubicBezTo>
                    <a:pt x="381" y="514"/>
                    <a:pt x="389" y="514"/>
                    <a:pt x="398" y="514"/>
                  </a:cubicBezTo>
                  <a:cubicBezTo>
                    <a:pt x="411" y="514"/>
                    <a:pt x="424" y="515"/>
                    <a:pt x="438" y="516"/>
                  </a:cubicBezTo>
                  <a:cubicBezTo>
                    <a:pt x="439" y="516"/>
                    <a:pt x="439" y="516"/>
                    <a:pt x="439" y="516"/>
                  </a:cubicBezTo>
                  <a:cubicBezTo>
                    <a:pt x="443" y="516"/>
                    <a:pt x="448" y="517"/>
                    <a:pt x="453" y="517"/>
                  </a:cubicBezTo>
                  <a:cubicBezTo>
                    <a:pt x="455" y="518"/>
                    <a:pt x="457" y="518"/>
                    <a:pt x="460" y="518"/>
                  </a:cubicBezTo>
                  <a:cubicBezTo>
                    <a:pt x="463" y="519"/>
                    <a:pt x="467" y="519"/>
                    <a:pt x="471" y="520"/>
                  </a:cubicBezTo>
                  <a:cubicBezTo>
                    <a:pt x="474" y="520"/>
                    <a:pt x="478" y="521"/>
                    <a:pt x="481" y="521"/>
                  </a:cubicBezTo>
                  <a:cubicBezTo>
                    <a:pt x="485" y="522"/>
                    <a:pt x="488" y="523"/>
                    <a:pt x="492" y="523"/>
                  </a:cubicBezTo>
                  <a:cubicBezTo>
                    <a:pt x="496" y="524"/>
                    <a:pt x="499" y="524"/>
                    <a:pt x="503" y="525"/>
                  </a:cubicBezTo>
                  <a:cubicBezTo>
                    <a:pt x="506" y="526"/>
                    <a:pt x="510" y="527"/>
                    <a:pt x="513" y="527"/>
                  </a:cubicBezTo>
                  <a:cubicBezTo>
                    <a:pt x="517" y="528"/>
                    <a:pt x="521" y="529"/>
                    <a:pt x="525" y="530"/>
                  </a:cubicBezTo>
                  <a:cubicBezTo>
                    <a:pt x="528" y="531"/>
                    <a:pt x="531" y="531"/>
                    <a:pt x="534" y="532"/>
                  </a:cubicBezTo>
                  <a:cubicBezTo>
                    <a:pt x="538" y="533"/>
                    <a:pt x="543" y="534"/>
                    <a:pt x="547" y="536"/>
                  </a:cubicBezTo>
                  <a:cubicBezTo>
                    <a:pt x="550" y="536"/>
                    <a:pt x="553" y="537"/>
                    <a:pt x="556" y="538"/>
                  </a:cubicBezTo>
                  <a:cubicBezTo>
                    <a:pt x="560" y="539"/>
                    <a:pt x="565" y="541"/>
                    <a:pt x="570" y="542"/>
                  </a:cubicBezTo>
                  <a:cubicBezTo>
                    <a:pt x="573" y="543"/>
                    <a:pt x="576" y="544"/>
                    <a:pt x="578" y="545"/>
                  </a:cubicBezTo>
                  <a:cubicBezTo>
                    <a:pt x="583" y="546"/>
                    <a:pt x="588" y="548"/>
                    <a:pt x="593" y="549"/>
                  </a:cubicBezTo>
                  <a:cubicBezTo>
                    <a:pt x="596" y="550"/>
                    <a:pt x="598" y="551"/>
                    <a:pt x="601" y="552"/>
                  </a:cubicBezTo>
                  <a:cubicBezTo>
                    <a:pt x="606" y="554"/>
                    <a:pt x="611" y="556"/>
                    <a:pt x="616" y="558"/>
                  </a:cubicBezTo>
                  <a:cubicBezTo>
                    <a:pt x="619" y="558"/>
                    <a:pt x="622" y="560"/>
                    <a:pt x="624" y="561"/>
                  </a:cubicBezTo>
                  <a:cubicBezTo>
                    <a:pt x="629" y="563"/>
                    <a:pt x="634" y="564"/>
                    <a:pt x="640" y="567"/>
                  </a:cubicBezTo>
                  <a:cubicBezTo>
                    <a:pt x="643" y="568"/>
                    <a:pt x="645" y="569"/>
                    <a:pt x="648" y="570"/>
                  </a:cubicBezTo>
                  <a:cubicBezTo>
                    <a:pt x="653" y="572"/>
                    <a:pt x="658" y="574"/>
                    <a:pt x="663" y="576"/>
                  </a:cubicBezTo>
                  <a:cubicBezTo>
                    <a:pt x="667" y="578"/>
                    <a:pt x="670" y="579"/>
                    <a:pt x="673" y="581"/>
                  </a:cubicBezTo>
                  <a:cubicBezTo>
                    <a:pt x="678" y="583"/>
                    <a:pt x="682" y="585"/>
                    <a:pt x="687" y="587"/>
                  </a:cubicBezTo>
                  <a:cubicBezTo>
                    <a:pt x="691" y="589"/>
                    <a:pt x="694" y="590"/>
                    <a:pt x="698" y="592"/>
                  </a:cubicBezTo>
                  <a:cubicBezTo>
                    <a:pt x="699" y="593"/>
                    <a:pt x="700" y="593"/>
                    <a:pt x="701" y="594"/>
                  </a:cubicBezTo>
                  <a:cubicBezTo>
                    <a:pt x="701" y="593"/>
                    <a:pt x="701" y="593"/>
                    <a:pt x="701" y="593"/>
                  </a:cubicBezTo>
                  <a:cubicBezTo>
                    <a:pt x="699" y="592"/>
                    <a:pt x="696" y="590"/>
                    <a:pt x="693" y="589"/>
                  </a:cubicBezTo>
                  <a:cubicBezTo>
                    <a:pt x="691" y="588"/>
                    <a:pt x="689" y="587"/>
                    <a:pt x="687" y="586"/>
                  </a:cubicBezTo>
                  <a:cubicBezTo>
                    <a:pt x="681" y="583"/>
                    <a:pt x="675" y="581"/>
                    <a:pt x="669" y="578"/>
                  </a:cubicBezTo>
                  <a:cubicBezTo>
                    <a:pt x="667" y="577"/>
                    <a:pt x="665" y="576"/>
                    <a:pt x="664" y="576"/>
                  </a:cubicBezTo>
                  <a:cubicBezTo>
                    <a:pt x="658" y="573"/>
                    <a:pt x="652" y="571"/>
                    <a:pt x="646" y="568"/>
                  </a:cubicBezTo>
                  <a:cubicBezTo>
                    <a:pt x="644" y="567"/>
                    <a:pt x="642" y="567"/>
                    <a:pt x="640" y="566"/>
                  </a:cubicBezTo>
                  <a:cubicBezTo>
                    <a:pt x="634" y="563"/>
                    <a:pt x="628" y="561"/>
                    <a:pt x="623" y="559"/>
                  </a:cubicBezTo>
                  <a:cubicBezTo>
                    <a:pt x="621" y="558"/>
                    <a:pt x="619" y="558"/>
                    <a:pt x="617" y="557"/>
                  </a:cubicBezTo>
                  <a:cubicBezTo>
                    <a:pt x="610" y="555"/>
                    <a:pt x="604" y="552"/>
                    <a:pt x="598" y="550"/>
                  </a:cubicBezTo>
                  <a:cubicBezTo>
                    <a:pt x="597" y="550"/>
                    <a:pt x="595" y="549"/>
                    <a:pt x="593" y="549"/>
                  </a:cubicBezTo>
                  <a:cubicBezTo>
                    <a:pt x="588" y="547"/>
                    <a:pt x="582" y="545"/>
                    <a:pt x="576" y="543"/>
                  </a:cubicBezTo>
                  <a:cubicBezTo>
                    <a:pt x="574" y="542"/>
                    <a:pt x="572" y="542"/>
                    <a:pt x="570" y="541"/>
                  </a:cubicBezTo>
                  <a:cubicBezTo>
                    <a:pt x="565" y="540"/>
                    <a:pt x="559" y="538"/>
                    <a:pt x="553" y="536"/>
                  </a:cubicBezTo>
                  <a:cubicBezTo>
                    <a:pt x="551" y="536"/>
                    <a:pt x="550" y="535"/>
                    <a:pt x="548" y="535"/>
                  </a:cubicBezTo>
                  <a:cubicBezTo>
                    <a:pt x="542" y="533"/>
                    <a:pt x="537" y="532"/>
                    <a:pt x="531" y="531"/>
                  </a:cubicBezTo>
                  <a:cubicBezTo>
                    <a:pt x="529" y="530"/>
                    <a:pt x="527" y="530"/>
                    <a:pt x="525" y="529"/>
                  </a:cubicBezTo>
                  <a:cubicBezTo>
                    <a:pt x="520" y="528"/>
                    <a:pt x="515" y="527"/>
                    <a:pt x="510" y="526"/>
                  </a:cubicBezTo>
                  <a:cubicBezTo>
                    <a:pt x="508" y="525"/>
                    <a:pt x="505" y="525"/>
                    <a:pt x="503" y="524"/>
                  </a:cubicBezTo>
                  <a:cubicBezTo>
                    <a:pt x="498" y="523"/>
                    <a:pt x="493" y="523"/>
                    <a:pt x="489" y="522"/>
                  </a:cubicBezTo>
                  <a:cubicBezTo>
                    <a:pt x="486" y="521"/>
                    <a:pt x="484" y="521"/>
                    <a:pt x="481" y="520"/>
                  </a:cubicBezTo>
                  <a:cubicBezTo>
                    <a:pt x="476" y="520"/>
                    <a:pt x="471" y="519"/>
                    <a:pt x="466" y="518"/>
                  </a:cubicBezTo>
                  <a:cubicBezTo>
                    <a:pt x="464" y="518"/>
                    <a:pt x="462" y="518"/>
                    <a:pt x="460" y="517"/>
                  </a:cubicBezTo>
                  <a:cubicBezTo>
                    <a:pt x="455" y="517"/>
                    <a:pt x="451" y="516"/>
                    <a:pt x="446" y="516"/>
                  </a:cubicBezTo>
                  <a:cubicBezTo>
                    <a:pt x="444" y="516"/>
                    <a:pt x="441" y="515"/>
                    <a:pt x="439" y="515"/>
                  </a:cubicBezTo>
                  <a:cubicBezTo>
                    <a:pt x="435" y="515"/>
                    <a:pt x="431" y="515"/>
                    <a:pt x="427" y="514"/>
                  </a:cubicBezTo>
                  <a:cubicBezTo>
                    <a:pt x="424" y="514"/>
                    <a:pt x="421" y="514"/>
                    <a:pt x="418" y="514"/>
                  </a:cubicBezTo>
                  <a:cubicBezTo>
                    <a:pt x="411" y="514"/>
                    <a:pt x="404" y="513"/>
                    <a:pt x="398" y="513"/>
                  </a:cubicBezTo>
                  <a:cubicBezTo>
                    <a:pt x="397" y="513"/>
                    <a:pt x="397" y="513"/>
                    <a:pt x="397" y="513"/>
                  </a:cubicBezTo>
                  <a:cubicBezTo>
                    <a:pt x="389" y="513"/>
                    <a:pt x="381" y="514"/>
                    <a:pt x="373" y="514"/>
                  </a:cubicBezTo>
                  <a:cubicBezTo>
                    <a:pt x="370" y="514"/>
                    <a:pt x="367" y="515"/>
                    <a:pt x="365" y="515"/>
                  </a:cubicBezTo>
                  <a:cubicBezTo>
                    <a:pt x="359" y="515"/>
                    <a:pt x="354" y="516"/>
                    <a:pt x="348" y="516"/>
                  </a:cubicBezTo>
                  <a:cubicBezTo>
                    <a:pt x="345" y="516"/>
                    <a:pt x="342" y="517"/>
                    <a:pt x="339" y="517"/>
                  </a:cubicBezTo>
                  <a:cubicBezTo>
                    <a:pt x="334" y="518"/>
                    <a:pt x="330" y="519"/>
                    <a:pt x="325" y="520"/>
                  </a:cubicBezTo>
                  <a:cubicBezTo>
                    <a:pt x="322" y="520"/>
                    <a:pt x="319" y="521"/>
                    <a:pt x="315" y="521"/>
                  </a:cubicBezTo>
                  <a:cubicBezTo>
                    <a:pt x="314" y="522"/>
                    <a:pt x="312" y="522"/>
                    <a:pt x="310" y="523"/>
                  </a:cubicBezTo>
                  <a:cubicBezTo>
                    <a:pt x="310" y="521"/>
                    <a:pt x="309" y="520"/>
                    <a:pt x="308" y="518"/>
                  </a:cubicBezTo>
                  <a:cubicBezTo>
                    <a:pt x="311" y="515"/>
                    <a:pt x="314" y="512"/>
                    <a:pt x="317" y="509"/>
                  </a:cubicBezTo>
                  <a:cubicBezTo>
                    <a:pt x="321" y="505"/>
                    <a:pt x="325" y="501"/>
                    <a:pt x="329" y="497"/>
                  </a:cubicBezTo>
                  <a:cubicBezTo>
                    <a:pt x="334" y="492"/>
                    <a:pt x="339" y="487"/>
                    <a:pt x="344" y="482"/>
                  </a:cubicBezTo>
                  <a:cubicBezTo>
                    <a:pt x="348" y="478"/>
                    <a:pt x="352" y="474"/>
                    <a:pt x="356" y="470"/>
                  </a:cubicBezTo>
                  <a:cubicBezTo>
                    <a:pt x="361" y="465"/>
                    <a:pt x="366" y="460"/>
                    <a:pt x="371" y="456"/>
                  </a:cubicBezTo>
                  <a:cubicBezTo>
                    <a:pt x="376" y="452"/>
                    <a:pt x="380" y="447"/>
                    <a:pt x="384" y="443"/>
                  </a:cubicBezTo>
                  <a:cubicBezTo>
                    <a:pt x="389" y="439"/>
                    <a:pt x="394" y="435"/>
                    <a:pt x="399" y="430"/>
                  </a:cubicBezTo>
                  <a:cubicBezTo>
                    <a:pt x="403" y="426"/>
                    <a:pt x="408" y="422"/>
                    <a:pt x="412" y="418"/>
                  </a:cubicBezTo>
                  <a:cubicBezTo>
                    <a:pt x="417" y="414"/>
                    <a:pt x="422" y="409"/>
                    <a:pt x="426" y="405"/>
                  </a:cubicBezTo>
                  <a:cubicBezTo>
                    <a:pt x="431" y="401"/>
                    <a:pt x="436" y="397"/>
                    <a:pt x="440" y="393"/>
                  </a:cubicBezTo>
                  <a:cubicBezTo>
                    <a:pt x="445" y="389"/>
                    <a:pt x="450" y="385"/>
                    <a:pt x="454" y="381"/>
                  </a:cubicBezTo>
                  <a:cubicBezTo>
                    <a:pt x="459" y="377"/>
                    <a:pt x="464" y="373"/>
                    <a:pt x="469" y="369"/>
                  </a:cubicBezTo>
                  <a:cubicBezTo>
                    <a:pt x="474" y="365"/>
                    <a:pt x="478" y="362"/>
                    <a:pt x="483" y="358"/>
                  </a:cubicBezTo>
                  <a:cubicBezTo>
                    <a:pt x="488" y="354"/>
                    <a:pt x="493" y="350"/>
                    <a:pt x="498" y="345"/>
                  </a:cubicBezTo>
                  <a:cubicBezTo>
                    <a:pt x="503" y="342"/>
                    <a:pt x="507" y="338"/>
                    <a:pt x="512" y="335"/>
                  </a:cubicBezTo>
                  <a:cubicBezTo>
                    <a:pt x="517" y="331"/>
                    <a:pt x="522" y="327"/>
                    <a:pt x="527" y="323"/>
                  </a:cubicBezTo>
                  <a:cubicBezTo>
                    <a:pt x="531" y="320"/>
                    <a:pt x="536" y="317"/>
                    <a:pt x="540" y="314"/>
                  </a:cubicBezTo>
                  <a:cubicBezTo>
                    <a:pt x="545" y="309"/>
                    <a:pt x="551" y="305"/>
                    <a:pt x="557" y="301"/>
                  </a:cubicBezTo>
                  <a:cubicBezTo>
                    <a:pt x="561" y="298"/>
                    <a:pt x="564" y="296"/>
                    <a:pt x="568" y="293"/>
                  </a:cubicBezTo>
                  <a:cubicBezTo>
                    <a:pt x="574" y="289"/>
                    <a:pt x="580" y="285"/>
                    <a:pt x="586" y="281"/>
                  </a:cubicBezTo>
                  <a:cubicBezTo>
                    <a:pt x="623" y="272"/>
                    <a:pt x="662" y="266"/>
                    <a:pt x="701" y="261"/>
                  </a:cubicBezTo>
                  <a:cubicBezTo>
                    <a:pt x="701" y="260"/>
                    <a:pt x="701" y="260"/>
                    <a:pt x="701" y="260"/>
                  </a:cubicBezTo>
                  <a:cubicBezTo>
                    <a:pt x="663" y="265"/>
                    <a:pt x="625" y="271"/>
                    <a:pt x="588" y="279"/>
                  </a:cubicBezTo>
                  <a:cubicBezTo>
                    <a:pt x="597" y="273"/>
                    <a:pt x="606" y="267"/>
                    <a:pt x="616" y="260"/>
                  </a:cubicBezTo>
                  <a:cubicBezTo>
                    <a:pt x="616" y="260"/>
                    <a:pt x="616" y="260"/>
                    <a:pt x="617" y="260"/>
                  </a:cubicBezTo>
                  <a:cubicBezTo>
                    <a:pt x="622" y="256"/>
                    <a:pt x="627" y="253"/>
                    <a:pt x="631" y="250"/>
                  </a:cubicBezTo>
                  <a:cubicBezTo>
                    <a:pt x="637" y="247"/>
                    <a:pt x="642" y="243"/>
                    <a:pt x="647" y="240"/>
                  </a:cubicBezTo>
                  <a:cubicBezTo>
                    <a:pt x="652" y="237"/>
                    <a:pt x="656" y="234"/>
                    <a:pt x="661" y="232"/>
                  </a:cubicBezTo>
                  <a:cubicBezTo>
                    <a:pt x="667" y="228"/>
                    <a:pt x="672" y="225"/>
                    <a:pt x="678" y="221"/>
                  </a:cubicBezTo>
                  <a:cubicBezTo>
                    <a:pt x="682" y="219"/>
                    <a:pt x="687" y="216"/>
                    <a:pt x="691" y="214"/>
                  </a:cubicBezTo>
                  <a:cubicBezTo>
                    <a:pt x="692" y="213"/>
                    <a:pt x="693" y="213"/>
                    <a:pt x="694" y="212"/>
                  </a:cubicBezTo>
                  <a:cubicBezTo>
                    <a:pt x="696" y="212"/>
                    <a:pt x="699" y="212"/>
                    <a:pt x="701" y="211"/>
                  </a:cubicBezTo>
                  <a:cubicBezTo>
                    <a:pt x="701" y="211"/>
                    <a:pt x="701" y="211"/>
                    <a:pt x="701" y="211"/>
                  </a:cubicBezTo>
                  <a:cubicBezTo>
                    <a:pt x="700" y="211"/>
                    <a:pt x="699" y="211"/>
                    <a:pt x="698" y="211"/>
                  </a:cubicBezTo>
                  <a:cubicBezTo>
                    <a:pt x="697" y="211"/>
                    <a:pt x="696" y="211"/>
                    <a:pt x="695" y="211"/>
                  </a:cubicBezTo>
                  <a:cubicBezTo>
                    <a:pt x="697" y="210"/>
                    <a:pt x="699" y="209"/>
                    <a:pt x="701" y="207"/>
                  </a:cubicBezTo>
                  <a:cubicBezTo>
                    <a:pt x="701" y="207"/>
                    <a:pt x="701" y="207"/>
                    <a:pt x="701" y="207"/>
                  </a:cubicBezTo>
                  <a:cubicBezTo>
                    <a:pt x="699" y="208"/>
                    <a:pt x="696" y="210"/>
                    <a:pt x="694" y="211"/>
                  </a:cubicBezTo>
                  <a:cubicBezTo>
                    <a:pt x="688" y="212"/>
                    <a:pt x="682" y="212"/>
                    <a:pt x="676" y="213"/>
                  </a:cubicBezTo>
                  <a:cubicBezTo>
                    <a:pt x="670" y="213"/>
                    <a:pt x="664" y="214"/>
                    <a:pt x="658" y="215"/>
                  </a:cubicBezTo>
                  <a:cubicBezTo>
                    <a:pt x="651" y="216"/>
                    <a:pt x="644" y="216"/>
                    <a:pt x="637" y="217"/>
                  </a:cubicBezTo>
                  <a:cubicBezTo>
                    <a:pt x="631" y="218"/>
                    <a:pt x="625" y="219"/>
                    <a:pt x="619" y="220"/>
                  </a:cubicBezTo>
                  <a:cubicBezTo>
                    <a:pt x="612" y="221"/>
                    <a:pt x="606" y="222"/>
                    <a:pt x="599" y="223"/>
                  </a:cubicBezTo>
                  <a:cubicBezTo>
                    <a:pt x="593" y="224"/>
                    <a:pt x="587" y="225"/>
                    <a:pt x="581" y="226"/>
                  </a:cubicBezTo>
                  <a:cubicBezTo>
                    <a:pt x="575" y="228"/>
                    <a:pt x="568" y="229"/>
                    <a:pt x="562" y="230"/>
                  </a:cubicBezTo>
                  <a:cubicBezTo>
                    <a:pt x="556" y="231"/>
                    <a:pt x="550" y="233"/>
                    <a:pt x="545" y="234"/>
                  </a:cubicBezTo>
                  <a:cubicBezTo>
                    <a:pt x="538" y="235"/>
                    <a:pt x="532" y="237"/>
                    <a:pt x="526" y="238"/>
                  </a:cubicBezTo>
                  <a:cubicBezTo>
                    <a:pt x="520" y="240"/>
                    <a:pt x="514" y="241"/>
                    <a:pt x="509" y="243"/>
                  </a:cubicBezTo>
                  <a:cubicBezTo>
                    <a:pt x="503" y="245"/>
                    <a:pt x="496" y="246"/>
                    <a:pt x="490" y="248"/>
                  </a:cubicBezTo>
                  <a:cubicBezTo>
                    <a:pt x="485" y="250"/>
                    <a:pt x="479" y="251"/>
                    <a:pt x="474" y="253"/>
                  </a:cubicBezTo>
                  <a:cubicBezTo>
                    <a:pt x="468" y="255"/>
                    <a:pt x="462" y="257"/>
                    <a:pt x="456" y="259"/>
                  </a:cubicBezTo>
                  <a:cubicBezTo>
                    <a:pt x="454" y="259"/>
                    <a:pt x="452" y="260"/>
                    <a:pt x="451" y="261"/>
                  </a:cubicBezTo>
                  <a:cubicBezTo>
                    <a:pt x="451" y="260"/>
                    <a:pt x="451" y="260"/>
                    <a:pt x="452" y="260"/>
                  </a:cubicBezTo>
                  <a:cubicBezTo>
                    <a:pt x="458" y="257"/>
                    <a:pt x="464" y="254"/>
                    <a:pt x="469" y="252"/>
                  </a:cubicBezTo>
                  <a:cubicBezTo>
                    <a:pt x="475" y="249"/>
                    <a:pt x="480" y="247"/>
                    <a:pt x="485" y="245"/>
                  </a:cubicBezTo>
                  <a:cubicBezTo>
                    <a:pt x="491" y="242"/>
                    <a:pt x="497" y="240"/>
                    <a:pt x="502" y="237"/>
                  </a:cubicBezTo>
                  <a:cubicBezTo>
                    <a:pt x="508" y="235"/>
                    <a:pt x="513" y="233"/>
                    <a:pt x="518" y="231"/>
                  </a:cubicBezTo>
                  <a:cubicBezTo>
                    <a:pt x="524" y="228"/>
                    <a:pt x="531" y="226"/>
                    <a:pt x="537" y="224"/>
                  </a:cubicBezTo>
                  <a:cubicBezTo>
                    <a:pt x="542" y="222"/>
                    <a:pt x="547" y="220"/>
                    <a:pt x="553" y="218"/>
                  </a:cubicBezTo>
                  <a:cubicBezTo>
                    <a:pt x="559" y="216"/>
                    <a:pt x="565" y="214"/>
                    <a:pt x="572" y="212"/>
                  </a:cubicBezTo>
                  <a:cubicBezTo>
                    <a:pt x="577" y="210"/>
                    <a:pt x="582" y="208"/>
                    <a:pt x="588" y="206"/>
                  </a:cubicBezTo>
                  <a:cubicBezTo>
                    <a:pt x="594" y="204"/>
                    <a:pt x="600" y="203"/>
                    <a:pt x="607" y="201"/>
                  </a:cubicBezTo>
                  <a:cubicBezTo>
                    <a:pt x="612" y="199"/>
                    <a:pt x="618" y="198"/>
                    <a:pt x="623" y="196"/>
                  </a:cubicBezTo>
                  <a:cubicBezTo>
                    <a:pt x="630" y="195"/>
                    <a:pt x="636" y="193"/>
                    <a:pt x="642" y="192"/>
                  </a:cubicBezTo>
                  <a:cubicBezTo>
                    <a:pt x="648" y="190"/>
                    <a:pt x="654" y="189"/>
                    <a:pt x="659" y="188"/>
                  </a:cubicBezTo>
                  <a:cubicBezTo>
                    <a:pt x="666" y="186"/>
                    <a:pt x="672" y="185"/>
                    <a:pt x="679" y="184"/>
                  </a:cubicBezTo>
                  <a:cubicBezTo>
                    <a:pt x="681" y="183"/>
                    <a:pt x="683" y="183"/>
                    <a:pt x="686" y="182"/>
                  </a:cubicBezTo>
                  <a:cubicBezTo>
                    <a:pt x="688" y="182"/>
                    <a:pt x="690" y="181"/>
                    <a:pt x="693" y="181"/>
                  </a:cubicBezTo>
                  <a:cubicBezTo>
                    <a:pt x="696" y="181"/>
                    <a:pt x="699" y="180"/>
                    <a:pt x="701" y="180"/>
                  </a:cubicBezTo>
                  <a:cubicBezTo>
                    <a:pt x="701" y="178"/>
                    <a:pt x="701" y="178"/>
                    <a:pt x="701" y="178"/>
                  </a:cubicBezTo>
                  <a:cubicBezTo>
                    <a:pt x="699" y="179"/>
                    <a:pt x="697" y="179"/>
                    <a:pt x="695" y="180"/>
                  </a:cubicBezTo>
                  <a:cubicBezTo>
                    <a:pt x="692" y="180"/>
                    <a:pt x="688" y="181"/>
                    <a:pt x="685" y="181"/>
                  </a:cubicBezTo>
                  <a:cubicBezTo>
                    <a:pt x="678" y="183"/>
                    <a:pt x="671" y="184"/>
                    <a:pt x="664" y="185"/>
                  </a:cubicBezTo>
                  <a:cubicBezTo>
                    <a:pt x="657" y="186"/>
                    <a:pt x="651" y="188"/>
                    <a:pt x="644" y="189"/>
                  </a:cubicBezTo>
                  <a:cubicBezTo>
                    <a:pt x="636" y="191"/>
                    <a:pt x="628" y="192"/>
                    <a:pt x="620" y="194"/>
                  </a:cubicBezTo>
                  <a:cubicBezTo>
                    <a:pt x="613" y="196"/>
                    <a:pt x="606" y="198"/>
                    <a:pt x="599" y="199"/>
                  </a:cubicBezTo>
                  <a:cubicBezTo>
                    <a:pt x="592" y="201"/>
                    <a:pt x="584" y="203"/>
                    <a:pt x="576" y="205"/>
                  </a:cubicBezTo>
                  <a:cubicBezTo>
                    <a:pt x="569" y="207"/>
                    <a:pt x="563" y="209"/>
                    <a:pt x="556" y="211"/>
                  </a:cubicBezTo>
                  <a:cubicBezTo>
                    <a:pt x="549" y="213"/>
                    <a:pt x="541" y="215"/>
                    <a:pt x="533" y="218"/>
                  </a:cubicBezTo>
                  <a:cubicBezTo>
                    <a:pt x="527" y="220"/>
                    <a:pt x="521" y="222"/>
                    <a:pt x="514" y="224"/>
                  </a:cubicBezTo>
                  <a:cubicBezTo>
                    <a:pt x="507" y="227"/>
                    <a:pt x="499" y="229"/>
                    <a:pt x="492" y="232"/>
                  </a:cubicBezTo>
                  <a:cubicBezTo>
                    <a:pt x="486" y="234"/>
                    <a:pt x="479" y="236"/>
                    <a:pt x="473" y="239"/>
                  </a:cubicBezTo>
                  <a:cubicBezTo>
                    <a:pt x="466" y="242"/>
                    <a:pt x="459" y="244"/>
                    <a:pt x="452" y="247"/>
                  </a:cubicBezTo>
                  <a:cubicBezTo>
                    <a:pt x="445" y="250"/>
                    <a:pt x="439" y="252"/>
                    <a:pt x="433" y="255"/>
                  </a:cubicBezTo>
                  <a:cubicBezTo>
                    <a:pt x="426" y="258"/>
                    <a:pt x="419" y="261"/>
                    <a:pt x="413" y="264"/>
                  </a:cubicBezTo>
                  <a:cubicBezTo>
                    <a:pt x="407" y="267"/>
                    <a:pt x="401" y="270"/>
                    <a:pt x="395" y="273"/>
                  </a:cubicBezTo>
                  <a:cubicBezTo>
                    <a:pt x="388" y="276"/>
                    <a:pt x="381" y="279"/>
                    <a:pt x="375" y="283"/>
                  </a:cubicBezTo>
                  <a:cubicBezTo>
                    <a:pt x="369" y="286"/>
                    <a:pt x="363" y="289"/>
                    <a:pt x="357" y="292"/>
                  </a:cubicBezTo>
                  <a:cubicBezTo>
                    <a:pt x="351" y="296"/>
                    <a:pt x="345" y="299"/>
                    <a:pt x="338" y="303"/>
                  </a:cubicBezTo>
                  <a:cubicBezTo>
                    <a:pt x="333" y="306"/>
                    <a:pt x="327" y="310"/>
                    <a:pt x="322" y="313"/>
                  </a:cubicBezTo>
                  <a:cubicBezTo>
                    <a:pt x="316" y="317"/>
                    <a:pt x="309" y="321"/>
                    <a:pt x="304" y="325"/>
                  </a:cubicBezTo>
                  <a:cubicBezTo>
                    <a:pt x="298" y="328"/>
                    <a:pt x="293" y="332"/>
                    <a:pt x="287" y="336"/>
                  </a:cubicBezTo>
                  <a:cubicBezTo>
                    <a:pt x="281" y="340"/>
                    <a:pt x="276" y="343"/>
                    <a:pt x="270" y="348"/>
                  </a:cubicBezTo>
                  <a:cubicBezTo>
                    <a:pt x="265" y="351"/>
                    <a:pt x="260" y="355"/>
                    <a:pt x="254" y="359"/>
                  </a:cubicBezTo>
                  <a:cubicBezTo>
                    <a:pt x="251" y="362"/>
                    <a:pt x="247" y="365"/>
                    <a:pt x="244" y="367"/>
                  </a:cubicBezTo>
                  <a:cubicBezTo>
                    <a:pt x="245" y="366"/>
                    <a:pt x="247" y="365"/>
                    <a:pt x="248" y="363"/>
                  </a:cubicBezTo>
                  <a:cubicBezTo>
                    <a:pt x="252" y="360"/>
                    <a:pt x="255" y="357"/>
                    <a:pt x="258" y="355"/>
                  </a:cubicBezTo>
                  <a:cubicBezTo>
                    <a:pt x="262" y="352"/>
                    <a:pt x="265" y="349"/>
                    <a:pt x="268" y="346"/>
                  </a:cubicBezTo>
                  <a:cubicBezTo>
                    <a:pt x="272" y="343"/>
                    <a:pt x="275" y="340"/>
                    <a:pt x="278" y="337"/>
                  </a:cubicBezTo>
                  <a:cubicBezTo>
                    <a:pt x="282" y="335"/>
                    <a:pt x="285" y="332"/>
                    <a:pt x="289" y="329"/>
                  </a:cubicBezTo>
                  <a:cubicBezTo>
                    <a:pt x="292" y="326"/>
                    <a:pt x="296" y="323"/>
                    <a:pt x="299" y="321"/>
                  </a:cubicBezTo>
                  <a:cubicBezTo>
                    <a:pt x="303" y="318"/>
                    <a:pt x="306" y="315"/>
                    <a:pt x="310" y="312"/>
                  </a:cubicBezTo>
                  <a:cubicBezTo>
                    <a:pt x="313" y="310"/>
                    <a:pt x="317" y="307"/>
                    <a:pt x="320" y="304"/>
                  </a:cubicBezTo>
                  <a:cubicBezTo>
                    <a:pt x="324" y="302"/>
                    <a:pt x="328" y="299"/>
                    <a:pt x="331" y="296"/>
                  </a:cubicBezTo>
                  <a:cubicBezTo>
                    <a:pt x="335" y="294"/>
                    <a:pt x="338" y="291"/>
                    <a:pt x="342" y="289"/>
                  </a:cubicBezTo>
                  <a:cubicBezTo>
                    <a:pt x="346" y="286"/>
                    <a:pt x="349" y="283"/>
                    <a:pt x="353" y="281"/>
                  </a:cubicBezTo>
                  <a:cubicBezTo>
                    <a:pt x="357" y="278"/>
                    <a:pt x="360" y="276"/>
                    <a:pt x="364" y="273"/>
                  </a:cubicBezTo>
                  <a:cubicBezTo>
                    <a:pt x="368" y="271"/>
                    <a:pt x="372" y="268"/>
                    <a:pt x="376" y="265"/>
                  </a:cubicBezTo>
                  <a:cubicBezTo>
                    <a:pt x="379" y="263"/>
                    <a:pt x="383" y="261"/>
                    <a:pt x="386" y="258"/>
                  </a:cubicBezTo>
                  <a:cubicBezTo>
                    <a:pt x="390" y="256"/>
                    <a:pt x="394" y="253"/>
                    <a:pt x="398" y="251"/>
                  </a:cubicBezTo>
                  <a:cubicBezTo>
                    <a:pt x="402" y="248"/>
                    <a:pt x="405" y="246"/>
                    <a:pt x="409" y="244"/>
                  </a:cubicBezTo>
                  <a:cubicBezTo>
                    <a:pt x="413" y="242"/>
                    <a:pt x="417" y="239"/>
                    <a:pt x="421" y="237"/>
                  </a:cubicBezTo>
                  <a:cubicBezTo>
                    <a:pt x="425" y="234"/>
                    <a:pt x="429" y="232"/>
                    <a:pt x="432" y="230"/>
                  </a:cubicBezTo>
                  <a:cubicBezTo>
                    <a:pt x="436" y="228"/>
                    <a:pt x="441" y="225"/>
                    <a:pt x="445" y="223"/>
                  </a:cubicBezTo>
                  <a:cubicBezTo>
                    <a:pt x="449" y="221"/>
                    <a:pt x="452" y="219"/>
                    <a:pt x="456" y="217"/>
                  </a:cubicBezTo>
                  <a:cubicBezTo>
                    <a:pt x="460" y="215"/>
                    <a:pt x="463" y="213"/>
                    <a:pt x="467" y="211"/>
                  </a:cubicBezTo>
                  <a:cubicBezTo>
                    <a:pt x="469" y="210"/>
                    <a:pt x="472" y="209"/>
                    <a:pt x="474" y="208"/>
                  </a:cubicBezTo>
                  <a:cubicBezTo>
                    <a:pt x="479" y="207"/>
                    <a:pt x="484" y="205"/>
                    <a:pt x="489" y="203"/>
                  </a:cubicBezTo>
                  <a:cubicBezTo>
                    <a:pt x="496" y="201"/>
                    <a:pt x="503" y="199"/>
                    <a:pt x="510" y="197"/>
                  </a:cubicBezTo>
                  <a:cubicBezTo>
                    <a:pt x="513" y="196"/>
                    <a:pt x="516" y="195"/>
                    <a:pt x="519" y="194"/>
                  </a:cubicBezTo>
                  <a:cubicBezTo>
                    <a:pt x="526" y="192"/>
                    <a:pt x="533" y="190"/>
                    <a:pt x="540" y="188"/>
                  </a:cubicBezTo>
                  <a:cubicBezTo>
                    <a:pt x="544" y="187"/>
                    <a:pt x="547" y="186"/>
                    <a:pt x="551" y="186"/>
                  </a:cubicBezTo>
                  <a:cubicBezTo>
                    <a:pt x="560" y="183"/>
                    <a:pt x="569" y="181"/>
                    <a:pt x="578" y="180"/>
                  </a:cubicBezTo>
                  <a:cubicBezTo>
                    <a:pt x="580" y="179"/>
                    <a:pt x="581" y="179"/>
                    <a:pt x="582" y="179"/>
                  </a:cubicBezTo>
                  <a:cubicBezTo>
                    <a:pt x="621" y="172"/>
                    <a:pt x="661" y="168"/>
                    <a:pt x="701" y="167"/>
                  </a:cubicBezTo>
                  <a:cubicBezTo>
                    <a:pt x="701" y="166"/>
                    <a:pt x="701" y="166"/>
                    <a:pt x="701" y="166"/>
                  </a:cubicBezTo>
                  <a:cubicBezTo>
                    <a:pt x="623" y="167"/>
                    <a:pt x="547" y="181"/>
                    <a:pt x="473" y="208"/>
                  </a:cubicBezTo>
                  <a:cubicBezTo>
                    <a:pt x="475" y="206"/>
                    <a:pt x="478" y="205"/>
                    <a:pt x="480" y="204"/>
                  </a:cubicBezTo>
                  <a:cubicBezTo>
                    <a:pt x="484" y="202"/>
                    <a:pt x="489" y="199"/>
                    <a:pt x="493" y="197"/>
                  </a:cubicBezTo>
                  <a:cubicBezTo>
                    <a:pt x="497" y="195"/>
                    <a:pt x="500" y="193"/>
                    <a:pt x="504" y="192"/>
                  </a:cubicBezTo>
                  <a:cubicBezTo>
                    <a:pt x="509" y="189"/>
                    <a:pt x="513" y="187"/>
                    <a:pt x="517" y="185"/>
                  </a:cubicBezTo>
                  <a:cubicBezTo>
                    <a:pt x="521" y="183"/>
                    <a:pt x="525" y="181"/>
                    <a:pt x="529" y="180"/>
                  </a:cubicBezTo>
                  <a:cubicBezTo>
                    <a:pt x="533" y="178"/>
                    <a:pt x="538" y="176"/>
                    <a:pt x="542" y="174"/>
                  </a:cubicBezTo>
                  <a:cubicBezTo>
                    <a:pt x="546" y="172"/>
                    <a:pt x="550" y="170"/>
                    <a:pt x="554" y="168"/>
                  </a:cubicBezTo>
                  <a:cubicBezTo>
                    <a:pt x="558" y="166"/>
                    <a:pt x="563" y="164"/>
                    <a:pt x="568" y="162"/>
                  </a:cubicBezTo>
                  <a:cubicBezTo>
                    <a:pt x="571" y="161"/>
                    <a:pt x="575" y="159"/>
                    <a:pt x="579" y="158"/>
                  </a:cubicBezTo>
                  <a:cubicBezTo>
                    <a:pt x="584" y="156"/>
                    <a:pt x="588" y="154"/>
                    <a:pt x="593" y="152"/>
                  </a:cubicBezTo>
                  <a:cubicBezTo>
                    <a:pt x="597" y="150"/>
                    <a:pt x="601" y="149"/>
                    <a:pt x="605" y="147"/>
                  </a:cubicBezTo>
                  <a:cubicBezTo>
                    <a:pt x="609" y="145"/>
                    <a:pt x="614" y="144"/>
                    <a:pt x="619" y="142"/>
                  </a:cubicBezTo>
                  <a:cubicBezTo>
                    <a:pt x="623" y="141"/>
                    <a:pt x="627" y="139"/>
                    <a:pt x="630" y="138"/>
                  </a:cubicBezTo>
                  <a:cubicBezTo>
                    <a:pt x="635" y="136"/>
                    <a:pt x="640" y="134"/>
                    <a:pt x="645" y="133"/>
                  </a:cubicBezTo>
                  <a:cubicBezTo>
                    <a:pt x="649" y="131"/>
                    <a:pt x="653" y="130"/>
                    <a:pt x="657" y="128"/>
                  </a:cubicBezTo>
                  <a:cubicBezTo>
                    <a:pt x="661" y="127"/>
                    <a:pt x="666" y="125"/>
                    <a:pt x="671" y="124"/>
                  </a:cubicBezTo>
                  <a:cubicBezTo>
                    <a:pt x="675" y="122"/>
                    <a:pt x="679" y="121"/>
                    <a:pt x="683" y="120"/>
                  </a:cubicBezTo>
                  <a:cubicBezTo>
                    <a:pt x="688" y="118"/>
                    <a:pt x="693" y="117"/>
                    <a:pt x="698" y="115"/>
                  </a:cubicBezTo>
                  <a:cubicBezTo>
                    <a:pt x="699" y="115"/>
                    <a:pt x="700" y="115"/>
                    <a:pt x="701" y="114"/>
                  </a:cubicBezTo>
                  <a:cubicBezTo>
                    <a:pt x="701" y="114"/>
                    <a:pt x="701" y="114"/>
                    <a:pt x="701" y="114"/>
                  </a:cubicBezTo>
                  <a:cubicBezTo>
                    <a:pt x="667" y="124"/>
                    <a:pt x="634" y="135"/>
                    <a:pt x="601" y="148"/>
                  </a:cubicBezTo>
                  <a:cubicBezTo>
                    <a:pt x="556" y="166"/>
                    <a:pt x="512" y="186"/>
                    <a:pt x="469" y="209"/>
                  </a:cubicBezTo>
                  <a:cubicBezTo>
                    <a:pt x="466" y="210"/>
                    <a:pt x="462" y="211"/>
                    <a:pt x="459" y="213"/>
                  </a:cubicBezTo>
                  <a:cubicBezTo>
                    <a:pt x="456" y="214"/>
                    <a:pt x="453" y="215"/>
                    <a:pt x="450" y="216"/>
                  </a:cubicBezTo>
                  <a:cubicBezTo>
                    <a:pt x="443" y="219"/>
                    <a:pt x="436" y="222"/>
                    <a:pt x="429" y="225"/>
                  </a:cubicBezTo>
                  <a:cubicBezTo>
                    <a:pt x="425" y="227"/>
                    <a:pt x="421" y="228"/>
                    <a:pt x="417" y="230"/>
                  </a:cubicBezTo>
                  <a:cubicBezTo>
                    <a:pt x="411" y="233"/>
                    <a:pt x="405" y="235"/>
                    <a:pt x="400" y="238"/>
                  </a:cubicBezTo>
                  <a:cubicBezTo>
                    <a:pt x="396" y="240"/>
                    <a:pt x="392" y="242"/>
                    <a:pt x="388" y="244"/>
                  </a:cubicBezTo>
                  <a:cubicBezTo>
                    <a:pt x="382" y="247"/>
                    <a:pt x="377" y="250"/>
                    <a:pt x="371" y="253"/>
                  </a:cubicBezTo>
                  <a:cubicBezTo>
                    <a:pt x="367" y="255"/>
                    <a:pt x="363" y="258"/>
                    <a:pt x="359" y="260"/>
                  </a:cubicBezTo>
                  <a:cubicBezTo>
                    <a:pt x="354" y="263"/>
                    <a:pt x="349" y="266"/>
                    <a:pt x="344" y="269"/>
                  </a:cubicBezTo>
                  <a:cubicBezTo>
                    <a:pt x="340" y="271"/>
                    <a:pt x="336" y="274"/>
                    <a:pt x="332" y="276"/>
                  </a:cubicBezTo>
                  <a:cubicBezTo>
                    <a:pt x="327" y="279"/>
                    <a:pt x="322" y="283"/>
                    <a:pt x="317" y="286"/>
                  </a:cubicBezTo>
                  <a:cubicBezTo>
                    <a:pt x="313" y="289"/>
                    <a:pt x="310" y="291"/>
                    <a:pt x="306" y="294"/>
                  </a:cubicBezTo>
                  <a:cubicBezTo>
                    <a:pt x="304" y="296"/>
                    <a:pt x="301" y="297"/>
                    <a:pt x="299" y="299"/>
                  </a:cubicBezTo>
                  <a:cubicBezTo>
                    <a:pt x="302" y="296"/>
                    <a:pt x="305" y="293"/>
                    <a:pt x="307" y="290"/>
                  </a:cubicBezTo>
                  <a:cubicBezTo>
                    <a:pt x="312" y="285"/>
                    <a:pt x="316" y="280"/>
                    <a:pt x="321" y="275"/>
                  </a:cubicBezTo>
                  <a:cubicBezTo>
                    <a:pt x="326" y="269"/>
                    <a:pt x="332" y="264"/>
                    <a:pt x="338" y="258"/>
                  </a:cubicBezTo>
                  <a:cubicBezTo>
                    <a:pt x="342" y="253"/>
                    <a:pt x="346" y="249"/>
                    <a:pt x="350" y="245"/>
                  </a:cubicBezTo>
                  <a:cubicBezTo>
                    <a:pt x="356" y="238"/>
                    <a:pt x="363" y="232"/>
                    <a:pt x="369" y="226"/>
                  </a:cubicBezTo>
                  <a:cubicBezTo>
                    <a:pt x="373" y="223"/>
                    <a:pt x="377" y="219"/>
                    <a:pt x="380" y="216"/>
                  </a:cubicBezTo>
                  <a:cubicBezTo>
                    <a:pt x="388" y="208"/>
                    <a:pt x="396" y="201"/>
                    <a:pt x="403" y="194"/>
                  </a:cubicBezTo>
                  <a:cubicBezTo>
                    <a:pt x="406" y="192"/>
                    <a:pt x="408" y="190"/>
                    <a:pt x="411" y="188"/>
                  </a:cubicBezTo>
                  <a:cubicBezTo>
                    <a:pt x="429" y="172"/>
                    <a:pt x="447" y="157"/>
                    <a:pt x="466" y="142"/>
                  </a:cubicBezTo>
                  <a:cubicBezTo>
                    <a:pt x="468" y="144"/>
                    <a:pt x="470" y="145"/>
                    <a:pt x="473" y="145"/>
                  </a:cubicBezTo>
                  <a:cubicBezTo>
                    <a:pt x="478" y="145"/>
                    <a:pt x="483" y="141"/>
                    <a:pt x="483" y="136"/>
                  </a:cubicBezTo>
                  <a:cubicBezTo>
                    <a:pt x="483" y="135"/>
                    <a:pt x="482" y="133"/>
                    <a:pt x="482" y="132"/>
                  </a:cubicBezTo>
                  <a:cubicBezTo>
                    <a:pt x="548" y="101"/>
                    <a:pt x="621" y="78"/>
                    <a:pt x="698" y="64"/>
                  </a:cubicBezTo>
                  <a:cubicBezTo>
                    <a:pt x="699" y="65"/>
                    <a:pt x="700" y="66"/>
                    <a:pt x="701" y="67"/>
                  </a:cubicBezTo>
                  <a:cubicBezTo>
                    <a:pt x="701" y="66"/>
                    <a:pt x="701" y="66"/>
                    <a:pt x="701" y="66"/>
                  </a:cubicBezTo>
                  <a:cubicBezTo>
                    <a:pt x="700" y="65"/>
                    <a:pt x="700" y="65"/>
                    <a:pt x="699" y="64"/>
                  </a:cubicBezTo>
                  <a:cubicBezTo>
                    <a:pt x="700" y="63"/>
                    <a:pt x="700" y="63"/>
                    <a:pt x="701" y="63"/>
                  </a:cubicBezTo>
                  <a:cubicBezTo>
                    <a:pt x="701" y="62"/>
                    <a:pt x="701" y="62"/>
                    <a:pt x="701" y="62"/>
                  </a:cubicBezTo>
                  <a:cubicBezTo>
                    <a:pt x="700" y="62"/>
                    <a:pt x="699" y="63"/>
                    <a:pt x="698" y="63"/>
                  </a:cubicBezTo>
                  <a:cubicBezTo>
                    <a:pt x="686" y="52"/>
                    <a:pt x="674" y="44"/>
                    <a:pt x="662" y="39"/>
                  </a:cubicBezTo>
                  <a:cubicBezTo>
                    <a:pt x="664" y="38"/>
                    <a:pt x="666" y="37"/>
                    <a:pt x="668" y="36"/>
                  </a:cubicBezTo>
                  <a:cubicBezTo>
                    <a:pt x="672" y="35"/>
                    <a:pt x="676" y="33"/>
                    <a:pt x="680" y="31"/>
                  </a:cubicBezTo>
                  <a:cubicBezTo>
                    <a:pt x="685" y="29"/>
                    <a:pt x="690" y="28"/>
                    <a:pt x="695" y="26"/>
                  </a:cubicBezTo>
                  <a:cubicBezTo>
                    <a:pt x="697" y="25"/>
                    <a:pt x="699" y="24"/>
                    <a:pt x="701" y="23"/>
                  </a:cubicBezTo>
                  <a:cubicBezTo>
                    <a:pt x="701" y="22"/>
                    <a:pt x="701" y="22"/>
                    <a:pt x="701" y="22"/>
                  </a:cubicBezTo>
                  <a:cubicBezTo>
                    <a:pt x="693" y="25"/>
                    <a:pt x="685" y="28"/>
                    <a:pt x="677" y="32"/>
                  </a:cubicBezTo>
                  <a:cubicBezTo>
                    <a:pt x="672" y="34"/>
                    <a:pt x="666" y="36"/>
                    <a:pt x="661" y="38"/>
                  </a:cubicBezTo>
                  <a:cubicBezTo>
                    <a:pt x="651" y="34"/>
                    <a:pt x="641" y="31"/>
                    <a:pt x="632" y="31"/>
                  </a:cubicBezTo>
                  <a:cubicBezTo>
                    <a:pt x="630" y="31"/>
                    <a:pt x="628" y="32"/>
                    <a:pt x="627" y="32"/>
                  </a:cubicBezTo>
                  <a:cubicBezTo>
                    <a:pt x="626" y="31"/>
                    <a:pt x="626" y="31"/>
                    <a:pt x="626" y="31"/>
                  </a:cubicBezTo>
                  <a:cubicBezTo>
                    <a:pt x="631" y="29"/>
                    <a:pt x="635" y="27"/>
                    <a:pt x="639" y="25"/>
                  </a:cubicBezTo>
                  <a:cubicBezTo>
                    <a:pt x="645" y="23"/>
                    <a:pt x="650" y="21"/>
                    <a:pt x="655" y="19"/>
                  </a:cubicBezTo>
                  <a:cubicBezTo>
                    <a:pt x="662" y="16"/>
                    <a:pt x="669" y="14"/>
                    <a:pt x="676" y="12"/>
                  </a:cubicBezTo>
                  <a:cubicBezTo>
                    <a:pt x="681" y="10"/>
                    <a:pt x="686" y="8"/>
                    <a:pt x="691" y="6"/>
                  </a:cubicBezTo>
                  <a:cubicBezTo>
                    <a:pt x="695" y="5"/>
                    <a:pt x="698" y="4"/>
                    <a:pt x="701" y="3"/>
                  </a:cubicBezTo>
                  <a:cubicBezTo>
                    <a:pt x="701" y="2"/>
                    <a:pt x="701" y="2"/>
                    <a:pt x="701" y="2"/>
                  </a:cubicBezTo>
                  <a:cubicBezTo>
                    <a:pt x="700" y="2"/>
                    <a:pt x="699" y="3"/>
                    <a:pt x="698" y="3"/>
                  </a:cubicBezTo>
                  <a:cubicBezTo>
                    <a:pt x="694" y="4"/>
                    <a:pt x="691" y="5"/>
                    <a:pt x="687" y="7"/>
                  </a:cubicBezTo>
                  <a:cubicBezTo>
                    <a:pt x="677" y="10"/>
                    <a:pt x="666" y="14"/>
                    <a:pt x="655" y="18"/>
                  </a:cubicBezTo>
                  <a:cubicBezTo>
                    <a:pt x="656" y="18"/>
                    <a:pt x="656" y="18"/>
                    <a:pt x="656" y="18"/>
                  </a:cubicBezTo>
                  <a:cubicBezTo>
                    <a:pt x="664" y="15"/>
                    <a:pt x="672" y="12"/>
                    <a:pt x="680" y="9"/>
                  </a:cubicBezTo>
                  <a:cubicBezTo>
                    <a:pt x="684" y="7"/>
                    <a:pt x="689" y="5"/>
                    <a:pt x="693" y="4"/>
                  </a:cubicBezTo>
                  <a:cubicBezTo>
                    <a:pt x="696" y="3"/>
                    <a:pt x="699" y="2"/>
                    <a:pt x="701" y="1"/>
                  </a:cubicBezTo>
                  <a:cubicBezTo>
                    <a:pt x="701" y="0"/>
                    <a:pt x="701" y="0"/>
                    <a:pt x="701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561" y="139"/>
              <a:ext cx="1292" cy="1301"/>
            </a:xfrm>
            <a:custGeom>
              <a:rect b="b" l="l" r="r" t="t"/>
              <a:pathLst>
                <a:path extrusionOk="0" h="683" w="678">
                  <a:moveTo>
                    <a:pt x="134" y="227"/>
                  </a:moveTo>
                  <a:cubicBezTo>
                    <a:pt x="133" y="227"/>
                    <a:pt x="133" y="227"/>
                    <a:pt x="133" y="227"/>
                  </a:cubicBezTo>
                  <a:cubicBezTo>
                    <a:pt x="143" y="241"/>
                    <a:pt x="153" y="254"/>
                    <a:pt x="163" y="269"/>
                  </a:cubicBezTo>
                  <a:cubicBezTo>
                    <a:pt x="165" y="271"/>
                    <a:pt x="166" y="273"/>
                    <a:pt x="168" y="275"/>
                  </a:cubicBezTo>
                  <a:cubicBezTo>
                    <a:pt x="169" y="277"/>
                    <a:pt x="171" y="280"/>
                    <a:pt x="172" y="282"/>
                  </a:cubicBezTo>
                  <a:cubicBezTo>
                    <a:pt x="175" y="286"/>
                    <a:pt x="178" y="290"/>
                    <a:pt x="180" y="293"/>
                  </a:cubicBezTo>
                  <a:cubicBezTo>
                    <a:pt x="181" y="295"/>
                    <a:pt x="183" y="297"/>
                    <a:pt x="184" y="298"/>
                  </a:cubicBezTo>
                  <a:cubicBezTo>
                    <a:pt x="187" y="303"/>
                    <a:pt x="190" y="307"/>
                    <a:pt x="193" y="312"/>
                  </a:cubicBezTo>
                  <a:cubicBezTo>
                    <a:pt x="194" y="313"/>
                    <a:pt x="195" y="315"/>
                    <a:pt x="196" y="316"/>
                  </a:cubicBezTo>
                  <a:cubicBezTo>
                    <a:pt x="199" y="321"/>
                    <a:pt x="203" y="326"/>
                    <a:pt x="206" y="332"/>
                  </a:cubicBezTo>
                  <a:cubicBezTo>
                    <a:pt x="207" y="332"/>
                    <a:pt x="207" y="333"/>
                    <a:pt x="208" y="334"/>
                  </a:cubicBezTo>
                  <a:cubicBezTo>
                    <a:pt x="212" y="340"/>
                    <a:pt x="216" y="346"/>
                    <a:pt x="220" y="352"/>
                  </a:cubicBezTo>
                  <a:cubicBezTo>
                    <a:pt x="220" y="353"/>
                    <a:pt x="220" y="353"/>
                    <a:pt x="220" y="353"/>
                  </a:cubicBezTo>
                  <a:cubicBezTo>
                    <a:pt x="222" y="355"/>
                    <a:pt x="224" y="358"/>
                    <a:pt x="226" y="361"/>
                  </a:cubicBezTo>
                  <a:cubicBezTo>
                    <a:pt x="226" y="360"/>
                    <a:pt x="226" y="360"/>
                    <a:pt x="226" y="360"/>
                  </a:cubicBezTo>
                  <a:cubicBezTo>
                    <a:pt x="224" y="357"/>
                    <a:pt x="222" y="354"/>
                    <a:pt x="220" y="351"/>
                  </a:cubicBezTo>
                  <a:cubicBezTo>
                    <a:pt x="218" y="348"/>
                    <a:pt x="217" y="346"/>
                    <a:pt x="215" y="344"/>
                  </a:cubicBezTo>
                  <a:cubicBezTo>
                    <a:pt x="213" y="340"/>
                    <a:pt x="210" y="335"/>
                    <a:pt x="207" y="331"/>
                  </a:cubicBezTo>
                  <a:cubicBezTo>
                    <a:pt x="205" y="328"/>
                    <a:pt x="202" y="325"/>
                    <a:pt x="200" y="321"/>
                  </a:cubicBezTo>
                  <a:cubicBezTo>
                    <a:pt x="198" y="318"/>
                    <a:pt x="196" y="315"/>
                    <a:pt x="194" y="312"/>
                  </a:cubicBezTo>
                  <a:cubicBezTo>
                    <a:pt x="191" y="308"/>
                    <a:pt x="189" y="304"/>
                    <a:pt x="186" y="301"/>
                  </a:cubicBezTo>
                  <a:cubicBezTo>
                    <a:pt x="185" y="298"/>
                    <a:pt x="183" y="296"/>
                    <a:pt x="181" y="293"/>
                  </a:cubicBezTo>
                  <a:cubicBezTo>
                    <a:pt x="178" y="289"/>
                    <a:pt x="176" y="286"/>
                    <a:pt x="173" y="282"/>
                  </a:cubicBezTo>
                  <a:cubicBezTo>
                    <a:pt x="172" y="280"/>
                    <a:pt x="170" y="277"/>
                    <a:pt x="168" y="275"/>
                  </a:cubicBezTo>
                  <a:cubicBezTo>
                    <a:pt x="166" y="271"/>
                    <a:pt x="163" y="267"/>
                    <a:pt x="160" y="263"/>
                  </a:cubicBezTo>
                  <a:cubicBezTo>
                    <a:pt x="159" y="261"/>
                    <a:pt x="157" y="259"/>
                    <a:pt x="156" y="257"/>
                  </a:cubicBezTo>
                  <a:cubicBezTo>
                    <a:pt x="154" y="254"/>
                    <a:pt x="151" y="251"/>
                    <a:pt x="149" y="248"/>
                  </a:cubicBezTo>
                  <a:cubicBezTo>
                    <a:pt x="144" y="241"/>
                    <a:pt x="139" y="234"/>
                    <a:pt x="134" y="227"/>
                  </a:cubicBezTo>
                  <a:moveTo>
                    <a:pt x="140" y="227"/>
                  </a:moveTo>
                  <a:cubicBezTo>
                    <a:pt x="139" y="227"/>
                    <a:pt x="139" y="227"/>
                    <a:pt x="139" y="227"/>
                  </a:cubicBezTo>
                  <a:cubicBezTo>
                    <a:pt x="142" y="230"/>
                    <a:pt x="144" y="233"/>
                    <a:pt x="146" y="236"/>
                  </a:cubicBezTo>
                  <a:cubicBezTo>
                    <a:pt x="148" y="238"/>
                    <a:pt x="149" y="240"/>
                    <a:pt x="151" y="242"/>
                  </a:cubicBezTo>
                  <a:cubicBezTo>
                    <a:pt x="153" y="246"/>
                    <a:pt x="156" y="249"/>
                    <a:pt x="158" y="252"/>
                  </a:cubicBezTo>
                  <a:cubicBezTo>
                    <a:pt x="160" y="255"/>
                    <a:pt x="162" y="257"/>
                    <a:pt x="163" y="259"/>
                  </a:cubicBezTo>
                  <a:cubicBezTo>
                    <a:pt x="166" y="262"/>
                    <a:pt x="168" y="266"/>
                    <a:pt x="171" y="270"/>
                  </a:cubicBezTo>
                  <a:cubicBezTo>
                    <a:pt x="173" y="272"/>
                    <a:pt x="174" y="274"/>
                    <a:pt x="176" y="276"/>
                  </a:cubicBezTo>
                  <a:cubicBezTo>
                    <a:pt x="179" y="280"/>
                    <a:pt x="181" y="284"/>
                    <a:pt x="184" y="288"/>
                  </a:cubicBezTo>
                  <a:cubicBezTo>
                    <a:pt x="186" y="290"/>
                    <a:pt x="187" y="292"/>
                    <a:pt x="188" y="294"/>
                  </a:cubicBezTo>
                  <a:cubicBezTo>
                    <a:pt x="191" y="298"/>
                    <a:pt x="194" y="302"/>
                    <a:pt x="197" y="306"/>
                  </a:cubicBezTo>
                  <a:cubicBezTo>
                    <a:pt x="198" y="308"/>
                    <a:pt x="199" y="310"/>
                    <a:pt x="201" y="312"/>
                  </a:cubicBezTo>
                  <a:cubicBezTo>
                    <a:pt x="204" y="316"/>
                    <a:pt x="207" y="321"/>
                    <a:pt x="209" y="325"/>
                  </a:cubicBezTo>
                  <a:cubicBezTo>
                    <a:pt x="211" y="327"/>
                    <a:pt x="212" y="329"/>
                    <a:pt x="213" y="331"/>
                  </a:cubicBezTo>
                  <a:cubicBezTo>
                    <a:pt x="216" y="335"/>
                    <a:pt x="219" y="339"/>
                    <a:pt x="222" y="344"/>
                  </a:cubicBezTo>
                  <a:cubicBezTo>
                    <a:pt x="223" y="346"/>
                    <a:pt x="225" y="348"/>
                    <a:pt x="226" y="350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22" y="343"/>
                    <a:pt x="219" y="337"/>
                    <a:pt x="215" y="332"/>
                  </a:cubicBezTo>
                  <a:cubicBezTo>
                    <a:pt x="215" y="331"/>
                    <a:pt x="215" y="331"/>
                    <a:pt x="215" y="331"/>
                  </a:cubicBezTo>
                  <a:cubicBezTo>
                    <a:pt x="207" y="319"/>
                    <a:pt x="199" y="308"/>
                    <a:pt x="191" y="297"/>
                  </a:cubicBezTo>
                  <a:cubicBezTo>
                    <a:pt x="191" y="296"/>
                    <a:pt x="190" y="295"/>
                    <a:pt x="190" y="295"/>
                  </a:cubicBezTo>
                  <a:cubicBezTo>
                    <a:pt x="182" y="284"/>
                    <a:pt x="175" y="273"/>
                    <a:pt x="167" y="263"/>
                  </a:cubicBezTo>
                  <a:cubicBezTo>
                    <a:pt x="167" y="262"/>
                    <a:pt x="166" y="261"/>
                    <a:pt x="165" y="261"/>
                  </a:cubicBezTo>
                  <a:cubicBezTo>
                    <a:pt x="158" y="250"/>
                    <a:pt x="150" y="240"/>
                    <a:pt x="143" y="231"/>
                  </a:cubicBezTo>
                  <a:cubicBezTo>
                    <a:pt x="142" y="230"/>
                    <a:pt x="142" y="229"/>
                    <a:pt x="141" y="228"/>
                  </a:cubicBezTo>
                  <a:cubicBezTo>
                    <a:pt x="141" y="228"/>
                    <a:pt x="140" y="228"/>
                    <a:pt x="140" y="227"/>
                  </a:cubicBezTo>
                  <a:moveTo>
                    <a:pt x="163" y="227"/>
                  </a:moveTo>
                  <a:cubicBezTo>
                    <a:pt x="162" y="227"/>
                    <a:pt x="162" y="227"/>
                    <a:pt x="162" y="227"/>
                  </a:cubicBezTo>
                  <a:cubicBezTo>
                    <a:pt x="163" y="229"/>
                    <a:pt x="164" y="230"/>
                    <a:pt x="166" y="231"/>
                  </a:cubicBezTo>
                  <a:cubicBezTo>
                    <a:pt x="169" y="235"/>
                    <a:pt x="173" y="239"/>
                    <a:pt x="177" y="243"/>
                  </a:cubicBezTo>
                  <a:cubicBezTo>
                    <a:pt x="183" y="249"/>
                    <a:pt x="188" y="255"/>
                    <a:pt x="193" y="261"/>
                  </a:cubicBezTo>
                  <a:cubicBezTo>
                    <a:pt x="197" y="265"/>
                    <a:pt x="201" y="269"/>
                    <a:pt x="204" y="273"/>
                  </a:cubicBezTo>
                  <a:cubicBezTo>
                    <a:pt x="210" y="280"/>
                    <a:pt x="217" y="288"/>
                    <a:pt x="223" y="295"/>
                  </a:cubicBezTo>
                  <a:cubicBezTo>
                    <a:pt x="224" y="296"/>
                    <a:pt x="225" y="297"/>
                    <a:pt x="226" y="298"/>
                  </a:cubicBezTo>
                  <a:cubicBezTo>
                    <a:pt x="226" y="297"/>
                    <a:pt x="226" y="297"/>
                    <a:pt x="226" y="297"/>
                  </a:cubicBezTo>
                  <a:cubicBezTo>
                    <a:pt x="224" y="295"/>
                    <a:pt x="221" y="292"/>
                    <a:pt x="219" y="290"/>
                  </a:cubicBezTo>
                  <a:cubicBezTo>
                    <a:pt x="200" y="268"/>
                    <a:pt x="182" y="247"/>
                    <a:pt x="163" y="227"/>
                  </a:cubicBezTo>
                  <a:moveTo>
                    <a:pt x="332" y="192"/>
                  </a:moveTo>
                  <a:cubicBezTo>
                    <a:pt x="331" y="191"/>
                    <a:pt x="330" y="191"/>
                    <a:pt x="329" y="190"/>
                  </a:cubicBezTo>
                  <a:cubicBezTo>
                    <a:pt x="326" y="188"/>
                    <a:pt x="323" y="186"/>
                    <a:pt x="319" y="184"/>
                  </a:cubicBezTo>
                  <a:cubicBezTo>
                    <a:pt x="319" y="183"/>
                    <a:pt x="318" y="183"/>
                    <a:pt x="317" y="182"/>
                  </a:cubicBezTo>
                  <a:cubicBezTo>
                    <a:pt x="317" y="181"/>
                    <a:pt x="317" y="180"/>
                    <a:pt x="316" y="179"/>
                  </a:cubicBezTo>
                  <a:cubicBezTo>
                    <a:pt x="317" y="180"/>
                    <a:pt x="318" y="180"/>
                    <a:pt x="319" y="181"/>
                  </a:cubicBezTo>
                  <a:cubicBezTo>
                    <a:pt x="322" y="183"/>
                    <a:pt x="324" y="185"/>
                    <a:pt x="326" y="187"/>
                  </a:cubicBezTo>
                  <a:cubicBezTo>
                    <a:pt x="328" y="189"/>
                    <a:pt x="330" y="190"/>
                    <a:pt x="332" y="192"/>
                  </a:cubicBezTo>
                  <a:moveTo>
                    <a:pt x="272" y="192"/>
                  </a:moveTo>
                  <a:cubicBezTo>
                    <a:pt x="269" y="190"/>
                    <a:pt x="266" y="189"/>
                    <a:pt x="263" y="187"/>
                  </a:cubicBezTo>
                  <a:cubicBezTo>
                    <a:pt x="261" y="186"/>
                    <a:pt x="260" y="185"/>
                    <a:pt x="258" y="185"/>
                  </a:cubicBezTo>
                  <a:cubicBezTo>
                    <a:pt x="258" y="184"/>
                    <a:pt x="259" y="184"/>
                    <a:pt x="259" y="183"/>
                  </a:cubicBezTo>
                  <a:cubicBezTo>
                    <a:pt x="259" y="182"/>
                    <a:pt x="260" y="180"/>
                    <a:pt x="260" y="178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1" y="178"/>
                    <a:pt x="262" y="179"/>
                    <a:pt x="263" y="180"/>
                  </a:cubicBezTo>
                  <a:cubicBezTo>
                    <a:pt x="266" y="183"/>
                    <a:pt x="270" y="187"/>
                    <a:pt x="273" y="190"/>
                  </a:cubicBezTo>
                  <a:cubicBezTo>
                    <a:pt x="273" y="190"/>
                    <a:pt x="272" y="191"/>
                    <a:pt x="272" y="192"/>
                  </a:cubicBezTo>
                  <a:moveTo>
                    <a:pt x="304" y="174"/>
                  </a:moveTo>
                  <a:cubicBezTo>
                    <a:pt x="303" y="174"/>
                    <a:pt x="302" y="173"/>
                    <a:pt x="301" y="173"/>
                  </a:cubicBezTo>
                  <a:cubicBezTo>
                    <a:pt x="302" y="173"/>
                    <a:pt x="302" y="172"/>
                    <a:pt x="303" y="172"/>
                  </a:cubicBezTo>
                  <a:cubicBezTo>
                    <a:pt x="303" y="173"/>
                    <a:pt x="303" y="173"/>
                    <a:pt x="304" y="17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304" y="174"/>
                    <a:pt x="304" y="174"/>
                    <a:pt x="304" y="174"/>
                  </a:cubicBezTo>
                  <a:moveTo>
                    <a:pt x="305" y="174"/>
                  </a:moveTo>
                  <a:cubicBezTo>
                    <a:pt x="304" y="173"/>
                    <a:pt x="304" y="173"/>
                    <a:pt x="304" y="172"/>
                  </a:cubicBezTo>
                  <a:cubicBezTo>
                    <a:pt x="303" y="172"/>
                    <a:pt x="303" y="172"/>
                    <a:pt x="303" y="172"/>
                  </a:cubicBezTo>
                  <a:cubicBezTo>
                    <a:pt x="304" y="171"/>
                    <a:pt x="305" y="171"/>
                    <a:pt x="306" y="170"/>
                  </a:cubicBezTo>
                  <a:cubicBezTo>
                    <a:pt x="307" y="171"/>
                    <a:pt x="309" y="173"/>
                    <a:pt x="310" y="174"/>
                  </a:cubicBezTo>
                  <a:cubicBezTo>
                    <a:pt x="309" y="174"/>
                    <a:pt x="309" y="173"/>
                    <a:pt x="308" y="173"/>
                  </a:cubicBezTo>
                  <a:cubicBezTo>
                    <a:pt x="307" y="173"/>
                    <a:pt x="306" y="174"/>
                    <a:pt x="305" y="174"/>
                  </a:cubicBezTo>
                  <a:moveTo>
                    <a:pt x="268" y="166"/>
                  </a:moveTo>
                  <a:cubicBezTo>
                    <a:pt x="271" y="166"/>
                    <a:pt x="273" y="165"/>
                    <a:pt x="275" y="163"/>
                  </a:cubicBezTo>
                  <a:cubicBezTo>
                    <a:pt x="277" y="165"/>
                    <a:pt x="280" y="167"/>
                    <a:pt x="283" y="169"/>
                  </a:cubicBezTo>
                  <a:cubicBezTo>
                    <a:pt x="288" y="174"/>
                    <a:pt x="293" y="178"/>
                    <a:pt x="298" y="182"/>
                  </a:cubicBezTo>
                  <a:cubicBezTo>
                    <a:pt x="298" y="183"/>
                    <a:pt x="298" y="183"/>
                    <a:pt x="298" y="183"/>
                  </a:cubicBezTo>
                  <a:cubicBezTo>
                    <a:pt x="298" y="183"/>
                    <a:pt x="298" y="184"/>
                    <a:pt x="299" y="185"/>
                  </a:cubicBezTo>
                  <a:cubicBezTo>
                    <a:pt x="298" y="185"/>
                    <a:pt x="297" y="185"/>
                    <a:pt x="296" y="186"/>
                  </a:cubicBezTo>
                  <a:cubicBezTo>
                    <a:pt x="295" y="186"/>
                    <a:pt x="294" y="186"/>
                    <a:pt x="294" y="187"/>
                  </a:cubicBezTo>
                  <a:cubicBezTo>
                    <a:pt x="291" y="188"/>
                    <a:pt x="289" y="189"/>
                    <a:pt x="287" y="190"/>
                  </a:cubicBezTo>
                  <a:cubicBezTo>
                    <a:pt x="287" y="190"/>
                    <a:pt x="287" y="190"/>
                    <a:pt x="287" y="190"/>
                  </a:cubicBezTo>
                  <a:cubicBezTo>
                    <a:pt x="285" y="188"/>
                    <a:pt x="283" y="187"/>
                    <a:pt x="280" y="187"/>
                  </a:cubicBezTo>
                  <a:cubicBezTo>
                    <a:pt x="277" y="187"/>
                    <a:pt x="275" y="188"/>
                    <a:pt x="274" y="189"/>
                  </a:cubicBezTo>
                  <a:cubicBezTo>
                    <a:pt x="269" y="185"/>
                    <a:pt x="265" y="181"/>
                    <a:pt x="261" y="177"/>
                  </a:cubicBezTo>
                  <a:cubicBezTo>
                    <a:pt x="261" y="176"/>
                    <a:pt x="261" y="175"/>
                    <a:pt x="261" y="175"/>
                  </a:cubicBezTo>
                  <a:cubicBezTo>
                    <a:pt x="262" y="173"/>
                    <a:pt x="262" y="172"/>
                    <a:pt x="262" y="171"/>
                  </a:cubicBezTo>
                  <a:cubicBezTo>
                    <a:pt x="263" y="169"/>
                    <a:pt x="263" y="168"/>
                    <a:pt x="264" y="167"/>
                  </a:cubicBezTo>
                  <a:cubicBezTo>
                    <a:pt x="264" y="167"/>
                    <a:pt x="264" y="166"/>
                    <a:pt x="264" y="166"/>
                  </a:cubicBezTo>
                  <a:cubicBezTo>
                    <a:pt x="265" y="166"/>
                    <a:pt x="267" y="166"/>
                    <a:pt x="268" y="166"/>
                  </a:cubicBezTo>
                  <a:moveTo>
                    <a:pt x="300" y="177"/>
                  </a:moveTo>
                  <a:cubicBezTo>
                    <a:pt x="294" y="172"/>
                    <a:pt x="287" y="168"/>
                    <a:pt x="280" y="163"/>
                  </a:cubicBezTo>
                  <a:cubicBezTo>
                    <a:pt x="282" y="164"/>
                    <a:pt x="283" y="164"/>
                    <a:pt x="285" y="165"/>
                  </a:cubicBezTo>
                  <a:cubicBezTo>
                    <a:pt x="286" y="166"/>
                    <a:pt x="287" y="166"/>
                    <a:pt x="287" y="166"/>
                  </a:cubicBezTo>
                  <a:cubicBezTo>
                    <a:pt x="288" y="167"/>
                    <a:pt x="289" y="167"/>
                    <a:pt x="290" y="168"/>
                  </a:cubicBezTo>
                  <a:cubicBezTo>
                    <a:pt x="292" y="171"/>
                    <a:pt x="295" y="173"/>
                    <a:pt x="299" y="173"/>
                  </a:cubicBezTo>
                  <a:cubicBezTo>
                    <a:pt x="299" y="173"/>
                    <a:pt x="299" y="173"/>
                    <a:pt x="300" y="173"/>
                  </a:cubicBezTo>
                  <a:cubicBezTo>
                    <a:pt x="300" y="173"/>
                    <a:pt x="301" y="174"/>
                    <a:pt x="302" y="174"/>
                  </a:cubicBezTo>
                  <a:cubicBezTo>
                    <a:pt x="302" y="174"/>
                    <a:pt x="302" y="175"/>
                    <a:pt x="303" y="175"/>
                  </a:cubicBezTo>
                  <a:cubicBezTo>
                    <a:pt x="302" y="175"/>
                    <a:pt x="301" y="176"/>
                    <a:pt x="300" y="177"/>
                  </a:cubicBezTo>
                  <a:moveTo>
                    <a:pt x="299" y="181"/>
                  </a:moveTo>
                  <a:cubicBezTo>
                    <a:pt x="297" y="180"/>
                    <a:pt x="296" y="179"/>
                    <a:pt x="295" y="178"/>
                  </a:cubicBezTo>
                  <a:cubicBezTo>
                    <a:pt x="291" y="175"/>
                    <a:pt x="287" y="172"/>
                    <a:pt x="284" y="169"/>
                  </a:cubicBezTo>
                  <a:cubicBezTo>
                    <a:pt x="281" y="167"/>
                    <a:pt x="278" y="165"/>
                    <a:pt x="275" y="162"/>
                  </a:cubicBezTo>
                  <a:cubicBezTo>
                    <a:pt x="276" y="162"/>
                    <a:pt x="276" y="162"/>
                    <a:pt x="276" y="161"/>
                  </a:cubicBezTo>
                  <a:cubicBezTo>
                    <a:pt x="284" y="167"/>
                    <a:pt x="292" y="172"/>
                    <a:pt x="300" y="178"/>
                  </a:cubicBezTo>
                  <a:cubicBezTo>
                    <a:pt x="299" y="179"/>
                    <a:pt x="299" y="180"/>
                    <a:pt x="299" y="181"/>
                  </a:cubicBezTo>
                  <a:moveTo>
                    <a:pt x="291" y="158"/>
                  </a:moveTo>
                  <a:cubicBezTo>
                    <a:pt x="290" y="158"/>
                    <a:pt x="289" y="157"/>
                    <a:pt x="288" y="156"/>
                  </a:cubicBezTo>
                  <a:cubicBezTo>
                    <a:pt x="287" y="156"/>
                    <a:pt x="287" y="155"/>
                    <a:pt x="286" y="155"/>
                  </a:cubicBezTo>
                  <a:cubicBezTo>
                    <a:pt x="287" y="155"/>
                    <a:pt x="288" y="156"/>
                    <a:pt x="289" y="156"/>
                  </a:cubicBezTo>
                  <a:cubicBezTo>
                    <a:pt x="290" y="157"/>
                    <a:pt x="290" y="157"/>
                    <a:pt x="291" y="158"/>
                  </a:cubicBezTo>
                  <a:cubicBezTo>
                    <a:pt x="291" y="158"/>
                    <a:pt x="291" y="158"/>
                    <a:pt x="291" y="158"/>
                  </a:cubicBezTo>
                  <a:moveTo>
                    <a:pt x="290" y="167"/>
                  </a:moveTo>
                  <a:cubicBezTo>
                    <a:pt x="289" y="167"/>
                    <a:pt x="289" y="166"/>
                    <a:pt x="288" y="166"/>
                  </a:cubicBezTo>
                  <a:cubicBezTo>
                    <a:pt x="287" y="165"/>
                    <a:pt x="285" y="164"/>
                    <a:pt x="284" y="164"/>
                  </a:cubicBezTo>
                  <a:cubicBezTo>
                    <a:pt x="281" y="163"/>
                    <a:pt x="279" y="161"/>
                    <a:pt x="277" y="160"/>
                  </a:cubicBezTo>
                  <a:cubicBezTo>
                    <a:pt x="277" y="159"/>
                    <a:pt x="277" y="158"/>
                    <a:pt x="277" y="157"/>
                  </a:cubicBezTo>
                  <a:cubicBezTo>
                    <a:pt x="277" y="156"/>
                    <a:pt x="277" y="155"/>
                    <a:pt x="277" y="154"/>
                  </a:cubicBezTo>
                  <a:cubicBezTo>
                    <a:pt x="277" y="154"/>
                    <a:pt x="278" y="153"/>
                    <a:pt x="279" y="153"/>
                  </a:cubicBezTo>
                  <a:cubicBezTo>
                    <a:pt x="280" y="153"/>
                    <a:pt x="282" y="154"/>
                    <a:pt x="283" y="154"/>
                  </a:cubicBezTo>
                  <a:cubicBezTo>
                    <a:pt x="286" y="156"/>
                    <a:pt x="288" y="157"/>
                    <a:pt x="291" y="159"/>
                  </a:cubicBezTo>
                  <a:cubicBezTo>
                    <a:pt x="290" y="160"/>
                    <a:pt x="289" y="162"/>
                    <a:pt x="289" y="164"/>
                  </a:cubicBezTo>
                  <a:cubicBezTo>
                    <a:pt x="289" y="165"/>
                    <a:pt x="289" y="166"/>
                    <a:pt x="290" y="167"/>
                  </a:cubicBezTo>
                  <a:moveTo>
                    <a:pt x="276" y="153"/>
                  </a:moveTo>
                  <a:cubicBezTo>
                    <a:pt x="275" y="151"/>
                    <a:pt x="273" y="149"/>
                    <a:pt x="271" y="148"/>
                  </a:cubicBezTo>
                  <a:cubicBezTo>
                    <a:pt x="271" y="148"/>
                    <a:pt x="272" y="148"/>
                    <a:pt x="272" y="147"/>
                  </a:cubicBezTo>
                  <a:cubicBezTo>
                    <a:pt x="274" y="148"/>
                    <a:pt x="276" y="149"/>
                    <a:pt x="277" y="150"/>
                  </a:cubicBezTo>
                  <a:cubicBezTo>
                    <a:pt x="279" y="151"/>
                    <a:pt x="280" y="152"/>
                    <a:pt x="281" y="153"/>
                  </a:cubicBezTo>
                  <a:cubicBezTo>
                    <a:pt x="280" y="153"/>
                    <a:pt x="280" y="153"/>
                    <a:pt x="279" y="153"/>
                  </a:cubicBezTo>
                  <a:cubicBezTo>
                    <a:pt x="278" y="153"/>
                    <a:pt x="277" y="153"/>
                    <a:pt x="276" y="153"/>
                  </a:cubicBezTo>
                  <a:moveTo>
                    <a:pt x="286" y="154"/>
                  </a:moveTo>
                  <a:cubicBezTo>
                    <a:pt x="286" y="154"/>
                    <a:pt x="286" y="154"/>
                    <a:pt x="285" y="154"/>
                  </a:cubicBezTo>
                  <a:cubicBezTo>
                    <a:pt x="285" y="154"/>
                    <a:pt x="284" y="153"/>
                    <a:pt x="284" y="153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283" y="153"/>
                    <a:pt x="282" y="152"/>
                    <a:pt x="281" y="152"/>
                  </a:cubicBezTo>
                  <a:cubicBezTo>
                    <a:pt x="278" y="150"/>
                    <a:pt x="276" y="148"/>
                    <a:pt x="273" y="147"/>
                  </a:cubicBezTo>
                  <a:cubicBezTo>
                    <a:pt x="274" y="146"/>
                    <a:pt x="274" y="146"/>
                    <a:pt x="275" y="145"/>
                  </a:cubicBezTo>
                  <a:cubicBezTo>
                    <a:pt x="278" y="148"/>
                    <a:pt x="281" y="150"/>
                    <a:pt x="284" y="152"/>
                  </a:cubicBezTo>
                  <a:cubicBezTo>
                    <a:pt x="285" y="153"/>
                    <a:pt x="286" y="154"/>
                    <a:pt x="286" y="154"/>
                  </a:cubicBezTo>
                  <a:moveTo>
                    <a:pt x="226" y="111"/>
                  </a:moveTo>
                  <a:cubicBezTo>
                    <a:pt x="226" y="112"/>
                    <a:pt x="226" y="112"/>
                    <a:pt x="226" y="112"/>
                  </a:cubicBezTo>
                  <a:cubicBezTo>
                    <a:pt x="227" y="113"/>
                    <a:pt x="228" y="113"/>
                    <a:pt x="229" y="114"/>
                  </a:cubicBezTo>
                  <a:cubicBezTo>
                    <a:pt x="234" y="117"/>
                    <a:pt x="238" y="120"/>
                    <a:pt x="242" y="123"/>
                  </a:cubicBezTo>
                  <a:cubicBezTo>
                    <a:pt x="242" y="122"/>
                    <a:pt x="241" y="122"/>
                    <a:pt x="241" y="122"/>
                  </a:cubicBezTo>
                  <a:cubicBezTo>
                    <a:pt x="238" y="120"/>
                    <a:pt x="235" y="119"/>
                    <a:pt x="232" y="117"/>
                  </a:cubicBezTo>
                  <a:cubicBezTo>
                    <a:pt x="231" y="117"/>
                    <a:pt x="230" y="116"/>
                    <a:pt x="229" y="115"/>
                  </a:cubicBezTo>
                  <a:cubicBezTo>
                    <a:pt x="228" y="115"/>
                    <a:pt x="227" y="115"/>
                    <a:pt x="226" y="114"/>
                  </a:cubicBezTo>
                  <a:cubicBezTo>
                    <a:pt x="226" y="115"/>
                    <a:pt x="226" y="115"/>
                    <a:pt x="226" y="115"/>
                  </a:cubicBezTo>
                  <a:cubicBezTo>
                    <a:pt x="227" y="116"/>
                    <a:pt x="228" y="116"/>
                    <a:pt x="230" y="117"/>
                  </a:cubicBezTo>
                  <a:cubicBezTo>
                    <a:pt x="232" y="118"/>
                    <a:pt x="234" y="119"/>
                    <a:pt x="236" y="120"/>
                  </a:cubicBezTo>
                  <a:cubicBezTo>
                    <a:pt x="238" y="121"/>
                    <a:pt x="240" y="122"/>
                    <a:pt x="242" y="123"/>
                  </a:cubicBezTo>
                  <a:cubicBezTo>
                    <a:pt x="244" y="124"/>
                    <a:pt x="245" y="125"/>
                    <a:pt x="247" y="127"/>
                  </a:cubicBezTo>
                  <a:cubicBezTo>
                    <a:pt x="249" y="128"/>
                    <a:pt x="251" y="129"/>
                    <a:pt x="253" y="130"/>
                  </a:cubicBezTo>
                  <a:cubicBezTo>
                    <a:pt x="255" y="131"/>
                    <a:pt x="257" y="133"/>
                    <a:pt x="259" y="134"/>
                  </a:cubicBezTo>
                  <a:cubicBezTo>
                    <a:pt x="260" y="134"/>
                    <a:pt x="260" y="134"/>
                    <a:pt x="260" y="134"/>
                  </a:cubicBezTo>
                  <a:cubicBezTo>
                    <a:pt x="259" y="135"/>
                    <a:pt x="259" y="137"/>
                    <a:pt x="258" y="138"/>
                  </a:cubicBezTo>
                  <a:cubicBezTo>
                    <a:pt x="258" y="138"/>
                    <a:pt x="257" y="137"/>
                    <a:pt x="256" y="137"/>
                  </a:cubicBezTo>
                  <a:cubicBezTo>
                    <a:pt x="254" y="135"/>
                    <a:pt x="252" y="134"/>
                    <a:pt x="250" y="133"/>
                  </a:cubicBezTo>
                  <a:cubicBezTo>
                    <a:pt x="246" y="131"/>
                    <a:pt x="243" y="129"/>
                    <a:pt x="239" y="127"/>
                  </a:cubicBezTo>
                  <a:cubicBezTo>
                    <a:pt x="237" y="127"/>
                    <a:pt x="236" y="126"/>
                    <a:pt x="234" y="125"/>
                  </a:cubicBezTo>
                  <a:cubicBezTo>
                    <a:pt x="231" y="123"/>
                    <a:pt x="229" y="122"/>
                    <a:pt x="226" y="121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7" y="122"/>
                    <a:pt x="227" y="123"/>
                    <a:pt x="228" y="123"/>
                  </a:cubicBezTo>
                  <a:cubicBezTo>
                    <a:pt x="231" y="124"/>
                    <a:pt x="233" y="125"/>
                    <a:pt x="235" y="127"/>
                  </a:cubicBezTo>
                  <a:cubicBezTo>
                    <a:pt x="238" y="128"/>
                    <a:pt x="241" y="130"/>
                    <a:pt x="244" y="131"/>
                  </a:cubicBezTo>
                  <a:cubicBezTo>
                    <a:pt x="247" y="132"/>
                    <a:pt x="249" y="134"/>
                    <a:pt x="251" y="135"/>
                  </a:cubicBezTo>
                  <a:cubicBezTo>
                    <a:pt x="254" y="136"/>
                    <a:pt x="256" y="138"/>
                    <a:pt x="258" y="139"/>
                  </a:cubicBezTo>
                  <a:cubicBezTo>
                    <a:pt x="258" y="139"/>
                    <a:pt x="258" y="139"/>
                    <a:pt x="258" y="139"/>
                  </a:cubicBezTo>
                  <a:cubicBezTo>
                    <a:pt x="258" y="143"/>
                    <a:pt x="261" y="147"/>
                    <a:pt x="265" y="148"/>
                  </a:cubicBezTo>
                  <a:cubicBezTo>
                    <a:pt x="263" y="149"/>
                    <a:pt x="262" y="149"/>
                    <a:pt x="261" y="150"/>
                  </a:cubicBezTo>
                  <a:cubicBezTo>
                    <a:pt x="257" y="148"/>
                    <a:pt x="254" y="146"/>
                    <a:pt x="250" y="143"/>
                  </a:cubicBezTo>
                  <a:cubicBezTo>
                    <a:pt x="248" y="142"/>
                    <a:pt x="246" y="141"/>
                    <a:pt x="245" y="140"/>
                  </a:cubicBezTo>
                  <a:cubicBezTo>
                    <a:pt x="240" y="136"/>
                    <a:pt x="235" y="133"/>
                    <a:pt x="230" y="130"/>
                  </a:cubicBezTo>
                  <a:cubicBezTo>
                    <a:pt x="229" y="129"/>
                    <a:pt x="227" y="128"/>
                    <a:pt x="226" y="127"/>
                  </a:cubicBezTo>
                  <a:cubicBezTo>
                    <a:pt x="226" y="128"/>
                    <a:pt x="226" y="128"/>
                    <a:pt x="226" y="128"/>
                  </a:cubicBezTo>
                  <a:cubicBezTo>
                    <a:pt x="227" y="129"/>
                    <a:pt x="229" y="130"/>
                    <a:pt x="231" y="131"/>
                  </a:cubicBezTo>
                  <a:cubicBezTo>
                    <a:pt x="233" y="133"/>
                    <a:pt x="235" y="134"/>
                    <a:pt x="237" y="136"/>
                  </a:cubicBezTo>
                  <a:cubicBezTo>
                    <a:pt x="235" y="134"/>
                    <a:pt x="232" y="133"/>
                    <a:pt x="229" y="131"/>
                  </a:cubicBezTo>
                  <a:cubicBezTo>
                    <a:pt x="228" y="130"/>
                    <a:pt x="227" y="130"/>
                    <a:pt x="226" y="129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7" y="130"/>
                    <a:pt x="228" y="131"/>
                    <a:pt x="229" y="132"/>
                  </a:cubicBezTo>
                  <a:cubicBezTo>
                    <a:pt x="233" y="134"/>
                    <a:pt x="237" y="136"/>
                    <a:pt x="240" y="138"/>
                  </a:cubicBezTo>
                  <a:cubicBezTo>
                    <a:pt x="243" y="140"/>
                    <a:pt x="246" y="142"/>
                    <a:pt x="249" y="144"/>
                  </a:cubicBezTo>
                  <a:cubicBezTo>
                    <a:pt x="251" y="145"/>
                    <a:pt x="253" y="146"/>
                    <a:pt x="254" y="148"/>
                  </a:cubicBezTo>
                  <a:cubicBezTo>
                    <a:pt x="256" y="149"/>
                    <a:pt x="258" y="150"/>
                    <a:pt x="260" y="152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8" y="152"/>
                    <a:pt x="256" y="151"/>
                    <a:pt x="254" y="150"/>
                  </a:cubicBezTo>
                  <a:cubicBezTo>
                    <a:pt x="250" y="148"/>
                    <a:pt x="246" y="147"/>
                    <a:pt x="242" y="145"/>
                  </a:cubicBezTo>
                  <a:cubicBezTo>
                    <a:pt x="238" y="143"/>
                    <a:pt x="234" y="142"/>
                    <a:pt x="230" y="140"/>
                  </a:cubicBezTo>
                  <a:cubicBezTo>
                    <a:pt x="229" y="139"/>
                    <a:pt x="227" y="139"/>
                    <a:pt x="226" y="138"/>
                  </a:cubicBezTo>
                  <a:cubicBezTo>
                    <a:pt x="226" y="139"/>
                    <a:pt x="226" y="139"/>
                    <a:pt x="226" y="139"/>
                  </a:cubicBezTo>
                  <a:cubicBezTo>
                    <a:pt x="227" y="140"/>
                    <a:pt x="228" y="140"/>
                    <a:pt x="230" y="141"/>
                  </a:cubicBezTo>
                  <a:cubicBezTo>
                    <a:pt x="234" y="143"/>
                    <a:pt x="239" y="144"/>
                    <a:pt x="244" y="146"/>
                  </a:cubicBezTo>
                  <a:cubicBezTo>
                    <a:pt x="247" y="148"/>
                    <a:pt x="250" y="149"/>
                    <a:pt x="252" y="150"/>
                  </a:cubicBezTo>
                  <a:cubicBezTo>
                    <a:pt x="255" y="151"/>
                    <a:pt x="257" y="152"/>
                    <a:pt x="259" y="153"/>
                  </a:cubicBezTo>
                  <a:cubicBezTo>
                    <a:pt x="259" y="154"/>
                    <a:pt x="258" y="156"/>
                    <a:pt x="258" y="157"/>
                  </a:cubicBezTo>
                  <a:cubicBezTo>
                    <a:pt x="258" y="161"/>
                    <a:pt x="261" y="164"/>
                    <a:pt x="264" y="165"/>
                  </a:cubicBezTo>
                  <a:cubicBezTo>
                    <a:pt x="263" y="166"/>
                    <a:pt x="263" y="167"/>
                    <a:pt x="263" y="167"/>
                  </a:cubicBezTo>
                  <a:cubicBezTo>
                    <a:pt x="262" y="168"/>
                    <a:pt x="262" y="169"/>
                    <a:pt x="262" y="170"/>
                  </a:cubicBezTo>
                  <a:cubicBezTo>
                    <a:pt x="261" y="171"/>
                    <a:pt x="261" y="173"/>
                    <a:pt x="260" y="174"/>
                  </a:cubicBezTo>
                  <a:cubicBezTo>
                    <a:pt x="260" y="175"/>
                    <a:pt x="260" y="175"/>
                    <a:pt x="260" y="176"/>
                  </a:cubicBezTo>
                  <a:cubicBezTo>
                    <a:pt x="258" y="174"/>
                    <a:pt x="255" y="171"/>
                    <a:pt x="253" y="169"/>
                  </a:cubicBezTo>
                  <a:cubicBezTo>
                    <a:pt x="250" y="167"/>
                    <a:pt x="248" y="164"/>
                    <a:pt x="245" y="162"/>
                  </a:cubicBezTo>
                  <a:cubicBezTo>
                    <a:pt x="239" y="156"/>
                    <a:pt x="232" y="150"/>
                    <a:pt x="226" y="144"/>
                  </a:cubicBezTo>
                  <a:cubicBezTo>
                    <a:pt x="226" y="145"/>
                    <a:pt x="226" y="145"/>
                    <a:pt x="226" y="145"/>
                  </a:cubicBezTo>
                  <a:cubicBezTo>
                    <a:pt x="228" y="148"/>
                    <a:pt x="231" y="150"/>
                    <a:pt x="234" y="153"/>
                  </a:cubicBezTo>
                  <a:cubicBezTo>
                    <a:pt x="240" y="158"/>
                    <a:pt x="246" y="163"/>
                    <a:pt x="251" y="169"/>
                  </a:cubicBezTo>
                  <a:cubicBezTo>
                    <a:pt x="254" y="171"/>
                    <a:pt x="257" y="174"/>
                    <a:pt x="260" y="177"/>
                  </a:cubicBezTo>
                  <a:cubicBezTo>
                    <a:pt x="259" y="177"/>
                    <a:pt x="259" y="178"/>
                    <a:pt x="259" y="178"/>
                  </a:cubicBezTo>
                  <a:cubicBezTo>
                    <a:pt x="259" y="179"/>
                    <a:pt x="258" y="181"/>
                    <a:pt x="258" y="182"/>
                  </a:cubicBezTo>
                  <a:cubicBezTo>
                    <a:pt x="258" y="183"/>
                    <a:pt x="258" y="184"/>
                    <a:pt x="258" y="184"/>
                  </a:cubicBezTo>
                  <a:cubicBezTo>
                    <a:pt x="255" y="183"/>
                    <a:pt x="253" y="182"/>
                    <a:pt x="251" y="181"/>
                  </a:cubicBezTo>
                  <a:cubicBezTo>
                    <a:pt x="245" y="178"/>
                    <a:pt x="240" y="176"/>
                    <a:pt x="234" y="173"/>
                  </a:cubicBezTo>
                  <a:cubicBezTo>
                    <a:pt x="231" y="172"/>
                    <a:pt x="229" y="170"/>
                    <a:pt x="226" y="169"/>
                  </a:cubicBezTo>
                  <a:cubicBezTo>
                    <a:pt x="226" y="170"/>
                    <a:pt x="226" y="170"/>
                    <a:pt x="226" y="170"/>
                  </a:cubicBezTo>
                  <a:cubicBezTo>
                    <a:pt x="234" y="174"/>
                    <a:pt x="243" y="178"/>
                    <a:pt x="251" y="182"/>
                  </a:cubicBezTo>
                  <a:cubicBezTo>
                    <a:pt x="252" y="182"/>
                    <a:pt x="253" y="183"/>
                    <a:pt x="253" y="183"/>
                  </a:cubicBezTo>
                  <a:cubicBezTo>
                    <a:pt x="255" y="184"/>
                    <a:pt x="256" y="184"/>
                    <a:pt x="257" y="185"/>
                  </a:cubicBezTo>
                  <a:cubicBezTo>
                    <a:pt x="257" y="186"/>
                    <a:pt x="257" y="186"/>
                    <a:pt x="257" y="187"/>
                  </a:cubicBezTo>
                  <a:cubicBezTo>
                    <a:pt x="257" y="188"/>
                    <a:pt x="256" y="190"/>
                    <a:pt x="256" y="191"/>
                  </a:cubicBezTo>
                  <a:cubicBezTo>
                    <a:pt x="255" y="193"/>
                    <a:pt x="255" y="195"/>
                    <a:pt x="255" y="196"/>
                  </a:cubicBezTo>
                  <a:cubicBezTo>
                    <a:pt x="254" y="198"/>
                    <a:pt x="254" y="200"/>
                    <a:pt x="254" y="202"/>
                  </a:cubicBezTo>
                  <a:cubicBezTo>
                    <a:pt x="253" y="203"/>
                    <a:pt x="253" y="205"/>
                    <a:pt x="253" y="207"/>
                  </a:cubicBezTo>
                  <a:cubicBezTo>
                    <a:pt x="252" y="210"/>
                    <a:pt x="252" y="213"/>
                    <a:pt x="251" y="216"/>
                  </a:cubicBezTo>
                  <a:cubicBezTo>
                    <a:pt x="251" y="216"/>
                    <a:pt x="251" y="217"/>
                    <a:pt x="251" y="218"/>
                  </a:cubicBezTo>
                  <a:cubicBezTo>
                    <a:pt x="250" y="219"/>
                    <a:pt x="250" y="220"/>
                    <a:pt x="250" y="221"/>
                  </a:cubicBezTo>
                  <a:cubicBezTo>
                    <a:pt x="250" y="221"/>
                    <a:pt x="249" y="220"/>
                    <a:pt x="249" y="220"/>
                  </a:cubicBezTo>
                  <a:cubicBezTo>
                    <a:pt x="245" y="220"/>
                    <a:pt x="241" y="223"/>
                    <a:pt x="240" y="227"/>
                  </a:cubicBezTo>
                  <a:cubicBezTo>
                    <a:pt x="258" y="227"/>
                    <a:pt x="258" y="227"/>
                    <a:pt x="258" y="227"/>
                  </a:cubicBezTo>
                  <a:cubicBezTo>
                    <a:pt x="257" y="224"/>
                    <a:pt x="254" y="222"/>
                    <a:pt x="251" y="221"/>
                  </a:cubicBezTo>
                  <a:cubicBezTo>
                    <a:pt x="251" y="220"/>
                    <a:pt x="251" y="219"/>
                    <a:pt x="251" y="218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52" y="214"/>
                    <a:pt x="253" y="210"/>
                    <a:pt x="253" y="207"/>
                  </a:cubicBezTo>
                  <a:cubicBezTo>
                    <a:pt x="254" y="206"/>
                    <a:pt x="254" y="205"/>
                    <a:pt x="254" y="204"/>
                  </a:cubicBezTo>
                  <a:cubicBezTo>
                    <a:pt x="255" y="201"/>
                    <a:pt x="255" y="199"/>
                    <a:pt x="255" y="197"/>
                  </a:cubicBezTo>
                  <a:cubicBezTo>
                    <a:pt x="256" y="195"/>
                    <a:pt x="256" y="194"/>
                    <a:pt x="256" y="193"/>
                  </a:cubicBezTo>
                  <a:cubicBezTo>
                    <a:pt x="257" y="191"/>
                    <a:pt x="257" y="189"/>
                    <a:pt x="258" y="187"/>
                  </a:cubicBezTo>
                  <a:cubicBezTo>
                    <a:pt x="258" y="187"/>
                    <a:pt x="258" y="186"/>
                    <a:pt x="258" y="185"/>
                  </a:cubicBezTo>
                  <a:cubicBezTo>
                    <a:pt x="263" y="188"/>
                    <a:pt x="267" y="190"/>
                    <a:pt x="271" y="192"/>
                  </a:cubicBezTo>
                  <a:cubicBezTo>
                    <a:pt x="271" y="194"/>
                    <a:pt x="271" y="195"/>
                    <a:pt x="271" y="196"/>
                  </a:cubicBezTo>
                  <a:cubicBezTo>
                    <a:pt x="271" y="201"/>
                    <a:pt x="274" y="204"/>
                    <a:pt x="278" y="205"/>
                  </a:cubicBezTo>
                  <a:cubicBezTo>
                    <a:pt x="276" y="212"/>
                    <a:pt x="275" y="220"/>
                    <a:pt x="274" y="227"/>
                  </a:cubicBezTo>
                  <a:cubicBezTo>
                    <a:pt x="274" y="227"/>
                    <a:pt x="274" y="227"/>
                    <a:pt x="274" y="227"/>
                  </a:cubicBezTo>
                  <a:cubicBezTo>
                    <a:pt x="275" y="227"/>
                    <a:pt x="275" y="227"/>
                    <a:pt x="275" y="227"/>
                  </a:cubicBezTo>
                  <a:cubicBezTo>
                    <a:pt x="275" y="224"/>
                    <a:pt x="276" y="221"/>
                    <a:pt x="276" y="219"/>
                  </a:cubicBezTo>
                  <a:cubicBezTo>
                    <a:pt x="276" y="216"/>
                    <a:pt x="277" y="214"/>
                    <a:pt x="277" y="211"/>
                  </a:cubicBezTo>
                  <a:cubicBezTo>
                    <a:pt x="278" y="209"/>
                    <a:pt x="278" y="207"/>
                    <a:pt x="279" y="205"/>
                  </a:cubicBezTo>
                  <a:cubicBezTo>
                    <a:pt x="279" y="206"/>
                    <a:pt x="279" y="206"/>
                    <a:pt x="280" y="206"/>
                  </a:cubicBezTo>
                  <a:cubicBezTo>
                    <a:pt x="282" y="206"/>
                    <a:pt x="284" y="205"/>
                    <a:pt x="286" y="204"/>
                  </a:cubicBezTo>
                  <a:cubicBezTo>
                    <a:pt x="287" y="205"/>
                    <a:pt x="288" y="207"/>
                    <a:pt x="290" y="208"/>
                  </a:cubicBezTo>
                  <a:cubicBezTo>
                    <a:pt x="293" y="212"/>
                    <a:pt x="296" y="216"/>
                    <a:pt x="299" y="220"/>
                  </a:cubicBezTo>
                  <a:cubicBezTo>
                    <a:pt x="302" y="222"/>
                    <a:pt x="304" y="225"/>
                    <a:pt x="306" y="227"/>
                  </a:cubicBezTo>
                  <a:cubicBezTo>
                    <a:pt x="307" y="227"/>
                    <a:pt x="307" y="227"/>
                    <a:pt x="307" y="227"/>
                  </a:cubicBezTo>
                  <a:cubicBezTo>
                    <a:pt x="305" y="225"/>
                    <a:pt x="302" y="222"/>
                    <a:pt x="300" y="219"/>
                  </a:cubicBezTo>
                  <a:cubicBezTo>
                    <a:pt x="298" y="217"/>
                    <a:pt x="296" y="214"/>
                    <a:pt x="293" y="211"/>
                  </a:cubicBezTo>
                  <a:cubicBezTo>
                    <a:pt x="291" y="209"/>
                    <a:pt x="289" y="206"/>
                    <a:pt x="286" y="203"/>
                  </a:cubicBezTo>
                  <a:cubicBezTo>
                    <a:pt x="287" y="202"/>
                    <a:pt x="288" y="202"/>
                    <a:pt x="288" y="201"/>
                  </a:cubicBezTo>
                  <a:cubicBezTo>
                    <a:pt x="291" y="202"/>
                    <a:pt x="294" y="204"/>
                    <a:pt x="296" y="205"/>
                  </a:cubicBezTo>
                  <a:cubicBezTo>
                    <a:pt x="300" y="207"/>
                    <a:pt x="304" y="209"/>
                    <a:pt x="308" y="211"/>
                  </a:cubicBezTo>
                  <a:cubicBezTo>
                    <a:pt x="313" y="214"/>
                    <a:pt x="318" y="217"/>
                    <a:pt x="324" y="220"/>
                  </a:cubicBezTo>
                  <a:cubicBezTo>
                    <a:pt x="327" y="222"/>
                    <a:pt x="331" y="224"/>
                    <a:pt x="335" y="226"/>
                  </a:cubicBezTo>
                  <a:cubicBezTo>
                    <a:pt x="335" y="227"/>
                    <a:pt x="336" y="227"/>
                    <a:pt x="336" y="227"/>
                  </a:cubicBezTo>
                  <a:cubicBezTo>
                    <a:pt x="337" y="227"/>
                    <a:pt x="337" y="227"/>
                    <a:pt x="337" y="227"/>
                  </a:cubicBezTo>
                  <a:cubicBezTo>
                    <a:pt x="336" y="226"/>
                    <a:pt x="334" y="225"/>
                    <a:pt x="333" y="225"/>
                  </a:cubicBezTo>
                  <a:cubicBezTo>
                    <a:pt x="327" y="221"/>
                    <a:pt x="321" y="217"/>
                    <a:pt x="314" y="214"/>
                  </a:cubicBezTo>
                  <a:cubicBezTo>
                    <a:pt x="312" y="213"/>
                    <a:pt x="310" y="211"/>
                    <a:pt x="307" y="210"/>
                  </a:cubicBezTo>
                  <a:cubicBezTo>
                    <a:pt x="301" y="206"/>
                    <a:pt x="295" y="203"/>
                    <a:pt x="289" y="200"/>
                  </a:cubicBezTo>
                  <a:cubicBezTo>
                    <a:pt x="289" y="199"/>
                    <a:pt x="289" y="198"/>
                    <a:pt x="289" y="196"/>
                  </a:cubicBezTo>
                  <a:cubicBezTo>
                    <a:pt x="289" y="194"/>
                    <a:pt x="289" y="193"/>
                    <a:pt x="288" y="191"/>
                  </a:cubicBezTo>
                  <a:cubicBezTo>
                    <a:pt x="289" y="190"/>
                    <a:pt x="291" y="189"/>
                    <a:pt x="292" y="188"/>
                  </a:cubicBezTo>
                  <a:cubicBezTo>
                    <a:pt x="293" y="188"/>
                    <a:pt x="293" y="188"/>
                    <a:pt x="294" y="187"/>
                  </a:cubicBezTo>
                  <a:cubicBezTo>
                    <a:pt x="296" y="186"/>
                    <a:pt x="297" y="186"/>
                    <a:pt x="299" y="185"/>
                  </a:cubicBezTo>
                  <a:cubicBezTo>
                    <a:pt x="300" y="189"/>
                    <a:pt x="303" y="192"/>
                    <a:pt x="308" y="192"/>
                  </a:cubicBezTo>
                  <a:cubicBezTo>
                    <a:pt x="308" y="192"/>
                    <a:pt x="309" y="192"/>
                    <a:pt x="310" y="192"/>
                  </a:cubicBezTo>
                  <a:cubicBezTo>
                    <a:pt x="313" y="194"/>
                    <a:pt x="315" y="197"/>
                    <a:pt x="318" y="199"/>
                  </a:cubicBezTo>
                  <a:cubicBezTo>
                    <a:pt x="322" y="202"/>
                    <a:pt x="325" y="205"/>
                    <a:pt x="329" y="208"/>
                  </a:cubicBezTo>
                  <a:cubicBezTo>
                    <a:pt x="333" y="213"/>
                    <a:pt x="338" y="217"/>
                    <a:pt x="343" y="221"/>
                  </a:cubicBezTo>
                  <a:cubicBezTo>
                    <a:pt x="345" y="223"/>
                    <a:pt x="347" y="225"/>
                    <a:pt x="349" y="227"/>
                  </a:cubicBezTo>
                  <a:cubicBezTo>
                    <a:pt x="351" y="227"/>
                    <a:pt x="351" y="227"/>
                    <a:pt x="351" y="227"/>
                  </a:cubicBezTo>
                  <a:cubicBezTo>
                    <a:pt x="349" y="225"/>
                    <a:pt x="346" y="223"/>
                    <a:pt x="344" y="221"/>
                  </a:cubicBezTo>
                  <a:cubicBezTo>
                    <a:pt x="341" y="218"/>
                    <a:pt x="338" y="216"/>
                    <a:pt x="335" y="213"/>
                  </a:cubicBezTo>
                  <a:cubicBezTo>
                    <a:pt x="330" y="208"/>
                    <a:pt x="325" y="204"/>
                    <a:pt x="320" y="199"/>
                  </a:cubicBezTo>
                  <a:cubicBezTo>
                    <a:pt x="317" y="197"/>
                    <a:pt x="314" y="194"/>
                    <a:pt x="311" y="192"/>
                  </a:cubicBezTo>
                  <a:cubicBezTo>
                    <a:pt x="312" y="191"/>
                    <a:pt x="314" y="190"/>
                    <a:pt x="315" y="189"/>
                  </a:cubicBezTo>
                  <a:cubicBezTo>
                    <a:pt x="320" y="193"/>
                    <a:pt x="325" y="197"/>
                    <a:pt x="330" y="201"/>
                  </a:cubicBezTo>
                  <a:cubicBezTo>
                    <a:pt x="333" y="203"/>
                    <a:pt x="336" y="205"/>
                    <a:pt x="338" y="207"/>
                  </a:cubicBezTo>
                  <a:cubicBezTo>
                    <a:pt x="343" y="211"/>
                    <a:pt x="348" y="215"/>
                    <a:pt x="352" y="219"/>
                  </a:cubicBezTo>
                  <a:cubicBezTo>
                    <a:pt x="355" y="221"/>
                    <a:pt x="358" y="224"/>
                    <a:pt x="361" y="227"/>
                  </a:cubicBezTo>
                  <a:cubicBezTo>
                    <a:pt x="362" y="227"/>
                    <a:pt x="362" y="227"/>
                    <a:pt x="362" y="227"/>
                  </a:cubicBezTo>
                  <a:cubicBezTo>
                    <a:pt x="363" y="227"/>
                    <a:pt x="363" y="227"/>
                    <a:pt x="363" y="227"/>
                  </a:cubicBezTo>
                  <a:cubicBezTo>
                    <a:pt x="362" y="227"/>
                    <a:pt x="362" y="226"/>
                    <a:pt x="361" y="225"/>
                  </a:cubicBezTo>
                  <a:cubicBezTo>
                    <a:pt x="358" y="223"/>
                    <a:pt x="355" y="220"/>
                    <a:pt x="353" y="218"/>
                  </a:cubicBezTo>
                  <a:cubicBezTo>
                    <a:pt x="347" y="214"/>
                    <a:pt x="342" y="210"/>
                    <a:pt x="337" y="205"/>
                  </a:cubicBezTo>
                  <a:cubicBezTo>
                    <a:pt x="335" y="204"/>
                    <a:pt x="333" y="202"/>
                    <a:pt x="330" y="200"/>
                  </a:cubicBezTo>
                  <a:cubicBezTo>
                    <a:pt x="325" y="196"/>
                    <a:pt x="320" y="192"/>
                    <a:pt x="315" y="188"/>
                  </a:cubicBezTo>
                  <a:cubicBezTo>
                    <a:pt x="316" y="187"/>
                    <a:pt x="317" y="185"/>
                    <a:pt x="317" y="183"/>
                  </a:cubicBezTo>
                  <a:cubicBezTo>
                    <a:pt x="318" y="184"/>
                    <a:pt x="318" y="184"/>
                    <a:pt x="319" y="184"/>
                  </a:cubicBezTo>
                  <a:cubicBezTo>
                    <a:pt x="320" y="185"/>
                    <a:pt x="321" y="186"/>
                    <a:pt x="322" y="187"/>
                  </a:cubicBezTo>
                  <a:cubicBezTo>
                    <a:pt x="328" y="190"/>
                    <a:pt x="333" y="194"/>
                    <a:pt x="338" y="197"/>
                  </a:cubicBezTo>
                  <a:cubicBezTo>
                    <a:pt x="339" y="198"/>
                    <a:pt x="340" y="199"/>
                    <a:pt x="342" y="200"/>
                  </a:cubicBezTo>
                  <a:cubicBezTo>
                    <a:pt x="344" y="203"/>
                    <a:pt x="347" y="205"/>
                    <a:pt x="350" y="207"/>
                  </a:cubicBezTo>
                  <a:cubicBezTo>
                    <a:pt x="354" y="211"/>
                    <a:pt x="358" y="215"/>
                    <a:pt x="362" y="218"/>
                  </a:cubicBezTo>
                  <a:cubicBezTo>
                    <a:pt x="365" y="221"/>
                    <a:pt x="368" y="224"/>
                    <a:pt x="370" y="226"/>
                  </a:cubicBezTo>
                  <a:cubicBezTo>
                    <a:pt x="371" y="227"/>
                    <a:pt x="371" y="227"/>
                    <a:pt x="371" y="227"/>
                  </a:cubicBezTo>
                  <a:cubicBezTo>
                    <a:pt x="373" y="227"/>
                    <a:pt x="373" y="227"/>
                    <a:pt x="373" y="227"/>
                  </a:cubicBezTo>
                  <a:cubicBezTo>
                    <a:pt x="364" y="219"/>
                    <a:pt x="355" y="211"/>
                    <a:pt x="347" y="204"/>
                  </a:cubicBezTo>
                  <a:cubicBezTo>
                    <a:pt x="346" y="203"/>
                    <a:pt x="346" y="203"/>
                    <a:pt x="346" y="203"/>
                  </a:cubicBezTo>
                  <a:cubicBezTo>
                    <a:pt x="347" y="204"/>
                    <a:pt x="348" y="204"/>
                    <a:pt x="348" y="205"/>
                  </a:cubicBezTo>
                  <a:cubicBezTo>
                    <a:pt x="352" y="208"/>
                    <a:pt x="356" y="211"/>
                    <a:pt x="360" y="214"/>
                  </a:cubicBezTo>
                  <a:cubicBezTo>
                    <a:pt x="361" y="215"/>
                    <a:pt x="362" y="216"/>
                    <a:pt x="363" y="216"/>
                  </a:cubicBezTo>
                  <a:cubicBezTo>
                    <a:pt x="367" y="220"/>
                    <a:pt x="372" y="224"/>
                    <a:pt x="376" y="227"/>
                  </a:cubicBezTo>
                  <a:cubicBezTo>
                    <a:pt x="377" y="227"/>
                    <a:pt x="377" y="227"/>
                    <a:pt x="377" y="227"/>
                  </a:cubicBezTo>
                  <a:cubicBezTo>
                    <a:pt x="377" y="227"/>
                    <a:pt x="376" y="227"/>
                    <a:pt x="376" y="226"/>
                  </a:cubicBezTo>
                  <a:cubicBezTo>
                    <a:pt x="375" y="226"/>
                    <a:pt x="375" y="226"/>
                    <a:pt x="375" y="226"/>
                  </a:cubicBezTo>
                  <a:cubicBezTo>
                    <a:pt x="370" y="221"/>
                    <a:pt x="365" y="217"/>
                    <a:pt x="359" y="212"/>
                  </a:cubicBezTo>
                  <a:cubicBezTo>
                    <a:pt x="358" y="211"/>
                    <a:pt x="357" y="210"/>
                    <a:pt x="356" y="209"/>
                  </a:cubicBezTo>
                  <a:cubicBezTo>
                    <a:pt x="351" y="206"/>
                    <a:pt x="346" y="202"/>
                    <a:pt x="341" y="198"/>
                  </a:cubicBezTo>
                  <a:cubicBezTo>
                    <a:pt x="340" y="198"/>
                    <a:pt x="340" y="197"/>
                    <a:pt x="339" y="197"/>
                  </a:cubicBezTo>
                  <a:cubicBezTo>
                    <a:pt x="336" y="194"/>
                    <a:pt x="332" y="191"/>
                    <a:pt x="329" y="188"/>
                  </a:cubicBezTo>
                  <a:cubicBezTo>
                    <a:pt x="326" y="186"/>
                    <a:pt x="324" y="184"/>
                    <a:pt x="321" y="182"/>
                  </a:cubicBezTo>
                  <a:cubicBezTo>
                    <a:pt x="319" y="180"/>
                    <a:pt x="317" y="178"/>
                    <a:pt x="314" y="176"/>
                  </a:cubicBezTo>
                  <a:cubicBezTo>
                    <a:pt x="314" y="176"/>
                    <a:pt x="314" y="176"/>
                    <a:pt x="314" y="176"/>
                  </a:cubicBezTo>
                  <a:cubicBezTo>
                    <a:pt x="311" y="174"/>
                    <a:pt x="309" y="171"/>
                    <a:pt x="306" y="169"/>
                  </a:cubicBezTo>
                  <a:cubicBezTo>
                    <a:pt x="307" y="168"/>
                    <a:pt x="308" y="166"/>
                    <a:pt x="308" y="164"/>
                  </a:cubicBezTo>
                  <a:cubicBezTo>
                    <a:pt x="308" y="159"/>
                    <a:pt x="304" y="154"/>
                    <a:pt x="299" y="154"/>
                  </a:cubicBezTo>
                  <a:cubicBezTo>
                    <a:pt x="296" y="154"/>
                    <a:pt x="294" y="155"/>
                    <a:pt x="292" y="157"/>
                  </a:cubicBezTo>
                  <a:cubicBezTo>
                    <a:pt x="291" y="157"/>
                    <a:pt x="290" y="156"/>
                    <a:pt x="290" y="156"/>
                  </a:cubicBezTo>
                  <a:cubicBezTo>
                    <a:pt x="288" y="155"/>
                    <a:pt x="287" y="153"/>
                    <a:pt x="286" y="152"/>
                  </a:cubicBezTo>
                  <a:cubicBezTo>
                    <a:pt x="284" y="151"/>
                    <a:pt x="283" y="150"/>
                    <a:pt x="282" y="149"/>
                  </a:cubicBezTo>
                  <a:cubicBezTo>
                    <a:pt x="280" y="148"/>
                    <a:pt x="278" y="146"/>
                    <a:pt x="275" y="144"/>
                  </a:cubicBezTo>
                  <a:cubicBezTo>
                    <a:pt x="276" y="143"/>
                    <a:pt x="277" y="141"/>
                    <a:pt x="277" y="139"/>
                  </a:cubicBezTo>
                  <a:cubicBezTo>
                    <a:pt x="277" y="134"/>
                    <a:pt x="273" y="130"/>
                    <a:pt x="268" y="130"/>
                  </a:cubicBezTo>
                  <a:cubicBezTo>
                    <a:pt x="265" y="130"/>
                    <a:pt x="262" y="131"/>
                    <a:pt x="260" y="134"/>
                  </a:cubicBezTo>
                  <a:cubicBezTo>
                    <a:pt x="258" y="132"/>
                    <a:pt x="255" y="130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2" y="128"/>
                    <a:pt x="252" y="128"/>
                    <a:pt x="251" y="127"/>
                  </a:cubicBezTo>
                  <a:cubicBezTo>
                    <a:pt x="243" y="122"/>
                    <a:pt x="234" y="116"/>
                    <a:pt x="226" y="111"/>
                  </a:cubicBezTo>
                  <a:moveTo>
                    <a:pt x="452" y="539"/>
                  </a:moveTo>
                  <a:cubicBezTo>
                    <a:pt x="452" y="545"/>
                    <a:pt x="452" y="545"/>
                    <a:pt x="452" y="545"/>
                  </a:cubicBezTo>
                  <a:cubicBezTo>
                    <a:pt x="454" y="563"/>
                    <a:pt x="456" y="581"/>
                    <a:pt x="458" y="599"/>
                  </a:cubicBezTo>
                  <a:cubicBezTo>
                    <a:pt x="459" y="603"/>
                    <a:pt x="459" y="607"/>
                    <a:pt x="460" y="611"/>
                  </a:cubicBezTo>
                  <a:cubicBezTo>
                    <a:pt x="460" y="619"/>
                    <a:pt x="461" y="628"/>
                    <a:pt x="462" y="636"/>
                  </a:cubicBezTo>
                  <a:cubicBezTo>
                    <a:pt x="463" y="644"/>
                    <a:pt x="464" y="653"/>
                    <a:pt x="465" y="661"/>
                  </a:cubicBezTo>
                  <a:cubicBezTo>
                    <a:pt x="465" y="663"/>
                    <a:pt x="465" y="665"/>
                    <a:pt x="465" y="666"/>
                  </a:cubicBezTo>
                  <a:cubicBezTo>
                    <a:pt x="463" y="667"/>
                    <a:pt x="462" y="667"/>
                    <a:pt x="460" y="668"/>
                  </a:cubicBezTo>
                  <a:cubicBezTo>
                    <a:pt x="458" y="666"/>
                    <a:pt x="455" y="663"/>
                    <a:pt x="452" y="660"/>
                  </a:cubicBezTo>
                  <a:cubicBezTo>
                    <a:pt x="452" y="661"/>
                    <a:pt x="452" y="661"/>
                    <a:pt x="452" y="661"/>
                  </a:cubicBezTo>
                  <a:cubicBezTo>
                    <a:pt x="455" y="663"/>
                    <a:pt x="457" y="666"/>
                    <a:pt x="460" y="669"/>
                  </a:cubicBezTo>
                  <a:cubicBezTo>
                    <a:pt x="458" y="671"/>
                    <a:pt x="457" y="673"/>
                    <a:pt x="457" y="676"/>
                  </a:cubicBezTo>
                  <a:cubicBezTo>
                    <a:pt x="457" y="679"/>
                    <a:pt x="459" y="682"/>
                    <a:pt x="461" y="683"/>
                  </a:cubicBezTo>
                  <a:cubicBezTo>
                    <a:pt x="472" y="683"/>
                    <a:pt x="472" y="683"/>
                    <a:pt x="472" y="683"/>
                  </a:cubicBezTo>
                  <a:cubicBezTo>
                    <a:pt x="474" y="682"/>
                    <a:pt x="476" y="679"/>
                    <a:pt x="476" y="676"/>
                  </a:cubicBezTo>
                  <a:cubicBezTo>
                    <a:pt x="480" y="676"/>
                    <a:pt x="484" y="675"/>
                    <a:pt x="488" y="675"/>
                  </a:cubicBezTo>
                  <a:cubicBezTo>
                    <a:pt x="494" y="675"/>
                    <a:pt x="499" y="675"/>
                    <a:pt x="504" y="676"/>
                  </a:cubicBezTo>
                  <a:cubicBezTo>
                    <a:pt x="507" y="676"/>
                    <a:pt x="509" y="676"/>
                    <a:pt x="512" y="676"/>
                  </a:cubicBezTo>
                  <a:cubicBezTo>
                    <a:pt x="514" y="676"/>
                    <a:pt x="517" y="677"/>
                    <a:pt x="520" y="677"/>
                  </a:cubicBezTo>
                  <a:cubicBezTo>
                    <a:pt x="522" y="677"/>
                    <a:pt x="525" y="677"/>
                    <a:pt x="527" y="678"/>
                  </a:cubicBezTo>
                  <a:cubicBezTo>
                    <a:pt x="530" y="678"/>
                    <a:pt x="533" y="678"/>
                    <a:pt x="535" y="679"/>
                  </a:cubicBezTo>
                  <a:cubicBezTo>
                    <a:pt x="537" y="679"/>
                    <a:pt x="540" y="680"/>
                    <a:pt x="542" y="680"/>
                  </a:cubicBezTo>
                  <a:cubicBezTo>
                    <a:pt x="544" y="681"/>
                    <a:pt x="547" y="681"/>
                    <a:pt x="550" y="681"/>
                  </a:cubicBezTo>
                  <a:cubicBezTo>
                    <a:pt x="552" y="682"/>
                    <a:pt x="554" y="682"/>
                    <a:pt x="556" y="683"/>
                  </a:cubicBezTo>
                  <a:cubicBezTo>
                    <a:pt x="556" y="683"/>
                    <a:pt x="556" y="683"/>
                    <a:pt x="557" y="683"/>
                  </a:cubicBezTo>
                  <a:cubicBezTo>
                    <a:pt x="560" y="683"/>
                    <a:pt x="560" y="683"/>
                    <a:pt x="560" y="683"/>
                  </a:cubicBezTo>
                  <a:cubicBezTo>
                    <a:pt x="559" y="683"/>
                    <a:pt x="557" y="683"/>
                    <a:pt x="556" y="682"/>
                  </a:cubicBezTo>
                  <a:cubicBezTo>
                    <a:pt x="554" y="682"/>
                    <a:pt x="552" y="681"/>
                    <a:pt x="549" y="681"/>
                  </a:cubicBezTo>
                  <a:cubicBezTo>
                    <a:pt x="547" y="680"/>
                    <a:pt x="544" y="680"/>
                    <a:pt x="541" y="679"/>
                  </a:cubicBezTo>
                  <a:cubicBezTo>
                    <a:pt x="539" y="679"/>
                    <a:pt x="537" y="678"/>
                    <a:pt x="535" y="678"/>
                  </a:cubicBezTo>
                  <a:cubicBezTo>
                    <a:pt x="532" y="677"/>
                    <a:pt x="529" y="677"/>
                    <a:pt x="526" y="677"/>
                  </a:cubicBezTo>
                  <a:cubicBezTo>
                    <a:pt x="524" y="677"/>
                    <a:pt x="522" y="676"/>
                    <a:pt x="520" y="676"/>
                  </a:cubicBezTo>
                  <a:cubicBezTo>
                    <a:pt x="517" y="676"/>
                    <a:pt x="513" y="675"/>
                    <a:pt x="509" y="675"/>
                  </a:cubicBezTo>
                  <a:cubicBezTo>
                    <a:pt x="508" y="675"/>
                    <a:pt x="506" y="675"/>
                    <a:pt x="504" y="675"/>
                  </a:cubicBezTo>
                  <a:cubicBezTo>
                    <a:pt x="499" y="675"/>
                    <a:pt x="494" y="674"/>
                    <a:pt x="488" y="674"/>
                  </a:cubicBezTo>
                  <a:cubicBezTo>
                    <a:pt x="488" y="674"/>
                    <a:pt x="488" y="674"/>
                    <a:pt x="488" y="674"/>
                  </a:cubicBezTo>
                  <a:cubicBezTo>
                    <a:pt x="488" y="674"/>
                    <a:pt x="488" y="674"/>
                    <a:pt x="488" y="674"/>
                  </a:cubicBezTo>
                  <a:cubicBezTo>
                    <a:pt x="484" y="674"/>
                    <a:pt x="480" y="675"/>
                    <a:pt x="476" y="675"/>
                  </a:cubicBezTo>
                  <a:cubicBezTo>
                    <a:pt x="475" y="670"/>
                    <a:pt x="471" y="666"/>
                    <a:pt x="467" y="666"/>
                  </a:cubicBezTo>
                  <a:cubicBezTo>
                    <a:pt x="466" y="666"/>
                    <a:pt x="466" y="666"/>
                    <a:pt x="466" y="666"/>
                  </a:cubicBezTo>
                  <a:cubicBezTo>
                    <a:pt x="463" y="630"/>
                    <a:pt x="459" y="596"/>
                    <a:pt x="455" y="564"/>
                  </a:cubicBezTo>
                  <a:cubicBezTo>
                    <a:pt x="455" y="563"/>
                    <a:pt x="455" y="562"/>
                    <a:pt x="455" y="561"/>
                  </a:cubicBezTo>
                  <a:cubicBezTo>
                    <a:pt x="454" y="553"/>
                    <a:pt x="453" y="546"/>
                    <a:pt x="452" y="539"/>
                  </a:cubicBezTo>
                  <a:moveTo>
                    <a:pt x="226" y="505"/>
                  </a:moveTo>
                  <a:cubicBezTo>
                    <a:pt x="223" y="508"/>
                    <a:pt x="220" y="510"/>
                    <a:pt x="217" y="512"/>
                  </a:cubicBezTo>
                  <a:cubicBezTo>
                    <a:pt x="211" y="516"/>
                    <a:pt x="206" y="521"/>
                    <a:pt x="200" y="525"/>
                  </a:cubicBezTo>
                  <a:cubicBezTo>
                    <a:pt x="197" y="527"/>
                    <a:pt x="195" y="529"/>
                    <a:pt x="192" y="531"/>
                  </a:cubicBezTo>
                  <a:cubicBezTo>
                    <a:pt x="189" y="534"/>
                    <a:pt x="185" y="537"/>
                    <a:pt x="182" y="540"/>
                  </a:cubicBezTo>
                  <a:cubicBezTo>
                    <a:pt x="179" y="542"/>
                    <a:pt x="177" y="544"/>
                    <a:pt x="174" y="546"/>
                  </a:cubicBezTo>
                  <a:cubicBezTo>
                    <a:pt x="171" y="549"/>
                    <a:pt x="168" y="552"/>
                    <a:pt x="164" y="555"/>
                  </a:cubicBezTo>
                  <a:cubicBezTo>
                    <a:pt x="162" y="557"/>
                    <a:pt x="159" y="559"/>
                    <a:pt x="156" y="562"/>
                  </a:cubicBezTo>
                  <a:cubicBezTo>
                    <a:pt x="153" y="565"/>
                    <a:pt x="150" y="568"/>
                    <a:pt x="146" y="571"/>
                  </a:cubicBezTo>
                  <a:cubicBezTo>
                    <a:pt x="144" y="573"/>
                    <a:pt x="141" y="575"/>
                    <a:pt x="139" y="577"/>
                  </a:cubicBezTo>
                  <a:cubicBezTo>
                    <a:pt x="135" y="581"/>
                    <a:pt x="132" y="584"/>
                    <a:pt x="129" y="587"/>
                  </a:cubicBezTo>
                  <a:cubicBezTo>
                    <a:pt x="126" y="589"/>
                    <a:pt x="124" y="591"/>
                    <a:pt x="121" y="594"/>
                  </a:cubicBezTo>
                  <a:cubicBezTo>
                    <a:pt x="118" y="597"/>
                    <a:pt x="114" y="600"/>
                    <a:pt x="111" y="604"/>
                  </a:cubicBezTo>
                  <a:cubicBezTo>
                    <a:pt x="109" y="606"/>
                    <a:pt x="106" y="608"/>
                    <a:pt x="104" y="610"/>
                  </a:cubicBezTo>
                  <a:cubicBezTo>
                    <a:pt x="101" y="614"/>
                    <a:pt x="97" y="617"/>
                    <a:pt x="94" y="621"/>
                  </a:cubicBezTo>
                  <a:cubicBezTo>
                    <a:pt x="91" y="623"/>
                    <a:pt x="89" y="625"/>
                    <a:pt x="87" y="628"/>
                  </a:cubicBezTo>
                  <a:cubicBezTo>
                    <a:pt x="83" y="631"/>
                    <a:pt x="80" y="634"/>
                    <a:pt x="76" y="638"/>
                  </a:cubicBezTo>
                  <a:cubicBezTo>
                    <a:pt x="74" y="640"/>
                    <a:pt x="72" y="643"/>
                    <a:pt x="70" y="645"/>
                  </a:cubicBezTo>
                  <a:cubicBezTo>
                    <a:pt x="66" y="648"/>
                    <a:pt x="63" y="652"/>
                    <a:pt x="59" y="656"/>
                  </a:cubicBezTo>
                  <a:cubicBezTo>
                    <a:pt x="57" y="658"/>
                    <a:pt x="55" y="660"/>
                    <a:pt x="53" y="662"/>
                  </a:cubicBezTo>
                  <a:cubicBezTo>
                    <a:pt x="49" y="666"/>
                    <a:pt x="46" y="670"/>
                    <a:pt x="42" y="673"/>
                  </a:cubicBezTo>
                  <a:cubicBezTo>
                    <a:pt x="40" y="676"/>
                    <a:pt x="38" y="678"/>
                    <a:pt x="36" y="680"/>
                  </a:cubicBezTo>
                  <a:cubicBezTo>
                    <a:pt x="35" y="681"/>
                    <a:pt x="34" y="682"/>
                    <a:pt x="33" y="683"/>
                  </a:cubicBezTo>
                  <a:cubicBezTo>
                    <a:pt x="34" y="683"/>
                    <a:pt x="34" y="683"/>
                    <a:pt x="34" y="683"/>
                  </a:cubicBezTo>
                  <a:cubicBezTo>
                    <a:pt x="35" y="683"/>
                    <a:pt x="35" y="682"/>
                    <a:pt x="36" y="682"/>
                  </a:cubicBezTo>
                  <a:cubicBezTo>
                    <a:pt x="38" y="679"/>
                    <a:pt x="41" y="675"/>
                    <a:pt x="44" y="672"/>
                  </a:cubicBezTo>
                  <a:cubicBezTo>
                    <a:pt x="47" y="669"/>
                    <a:pt x="50" y="667"/>
                    <a:pt x="52" y="664"/>
                  </a:cubicBezTo>
                  <a:cubicBezTo>
                    <a:pt x="55" y="661"/>
                    <a:pt x="57" y="659"/>
                    <a:pt x="60" y="657"/>
                  </a:cubicBezTo>
                  <a:cubicBezTo>
                    <a:pt x="63" y="653"/>
                    <a:pt x="66" y="650"/>
                    <a:pt x="69" y="646"/>
                  </a:cubicBezTo>
                  <a:cubicBezTo>
                    <a:pt x="71" y="644"/>
                    <a:pt x="73" y="643"/>
                    <a:pt x="75" y="641"/>
                  </a:cubicBezTo>
                  <a:cubicBezTo>
                    <a:pt x="79" y="637"/>
                    <a:pt x="83" y="633"/>
                    <a:pt x="87" y="629"/>
                  </a:cubicBezTo>
                  <a:cubicBezTo>
                    <a:pt x="88" y="628"/>
                    <a:pt x="89" y="627"/>
                    <a:pt x="90" y="626"/>
                  </a:cubicBezTo>
                  <a:cubicBezTo>
                    <a:pt x="94" y="621"/>
                    <a:pt x="99" y="616"/>
                    <a:pt x="104" y="612"/>
                  </a:cubicBezTo>
                  <a:cubicBezTo>
                    <a:pt x="104" y="611"/>
                    <a:pt x="104" y="611"/>
                    <a:pt x="104" y="611"/>
                  </a:cubicBezTo>
                  <a:cubicBezTo>
                    <a:pt x="138" y="579"/>
                    <a:pt x="172" y="548"/>
                    <a:pt x="207" y="521"/>
                  </a:cubicBezTo>
                  <a:cubicBezTo>
                    <a:pt x="208" y="520"/>
                    <a:pt x="209" y="519"/>
                    <a:pt x="210" y="518"/>
                  </a:cubicBezTo>
                  <a:cubicBezTo>
                    <a:pt x="214" y="515"/>
                    <a:pt x="217" y="513"/>
                    <a:pt x="221" y="510"/>
                  </a:cubicBezTo>
                  <a:cubicBezTo>
                    <a:pt x="222" y="509"/>
                    <a:pt x="224" y="508"/>
                    <a:pt x="226" y="506"/>
                  </a:cubicBezTo>
                  <a:cubicBezTo>
                    <a:pt x="226" y="505"/>
                    <a:pt x="226" y="505"/>
                    <a:pt x="226" y="505"/>
                  </a:cubicBezTo>
                  <a:moveTo>
                    <a:pt x="157" y="456"/>
                  </a:moveTo>
                  <a:cubicBezTo>
                    <a:pt x="156" y="456"/>
                    <a:pt x="156" y="456"/>
                    <a:pt x="156" y="456"/>
                  </a:cubicBezTo>
                  <a:cubicBezTo>
                    <a:pt x="155" y="457"/>
                    <a:pt x="154" y="458"/>
                    <a:pt x="154" y="459"/>
                  </a:cubicBezTo>
                  <a:cubicBezTo>
                    <a:pt x="153" y="460"/>
                    <a:pt x="151" y="462"/>
                    <a:pt x="150" y="464"/>
                  </a:cubicBezTo>
                  <a:cubicBezTo>
                    <a:pt x="147" y="468"/>
                    <a:pt x="144" y="473"/>
                    <a:pt x="141" y="477"/>
                  </a:cubicBezTo>
                  <a:cubicBezTo>
                    <a:pt x="140" y="478"/>
                    <a:pt x="139" y="479"/>
                    <a:pt x="139" y="480"/>
                  </a:cubicBezTo>
                  <a:cubicBezTo>
                    <a:pt x="98" y="539"/>
                    <a:pt x="58" y="606"/>
                    <a:pt x="14" y="683"/>
                  </a:cubicBezTo>
                  <a:cubicBezTo>
                    <a:pt x="15" y="683"/>
                    <a:pt x="15" y="683"/>
                    <a:pt x="15" y="683"/>
                  </a:cubicBezTo>
                  <a:cubicBezTo>
                    <a:pt x="16" y="682"/>
                    <a:pt x="17" y="681"/>
                    <a:pt x="17" y="680"/>
                  </a:cubicBezTo>
                  <a:cubicBezTo>
                    <a:pt x="19" y="676"/>
                    <a:pt x="22" y="672"/>
                    <a:pt x="24" y="668"/>
                  </a:cubicBezTo>
                  <a:cubicBezTo>
                    <a:pt x="26" y="665"/>
                    <a:pt x="27" y="662"/>
                    <a:pt x="29" y="659"/>
                  </a:cubicBezTo>
                  <a:cubicBezTo>
                    <a:pt x="31" y="655"/>
                    <a:pt x="34" y="651"/>
                    <a:pt x="36" y="647"/>
                  </a:cubicBezTo>
                  <a:cubicBezTo>
                    <a:pt x="38" y="644"/>
                    <a:pt x="39" y="641"/>
                    <a:pt x="41" y="638"/>
                  </a:cubicBezTo>
                  <a:cubicBezTo>
                    <a:pt x="43" y="634"/>
                    <a:pt x="46" y="630"/>
                    <a:pt x="48" y="626"/>
                  </a:cubicBezTo>
                  <a:cubicBezTo>
                    <a:pt x="50" y="624"/>
                    <a:pt x="51" y="621"/>
                    <a:pt x="53" y="618"/>
                  </a:cubicBezTo>
                  <a:cubicBezTo>
                    <a:pt x="55" y="614"/>
                    <a:pt x="57" y="610"/>
                    <a:pt x="60" y="606"/>
                  </a:cubicBezTo>
                  <a:cubicBezTo>
                    <a:pt x="61" y="604"/>
                    <a:pt x="63" y="601"/>
                    <a:pt x="64" y="598"/>
                  </a:cubicBezTo>
                  <a:cubicBezTo>
                    <a:pt x="67" y="595"/>
                    <a:pt x="69" y="591"/>
                    <a:pt x="71" y="587"/>
                  </a:cubicBezTo>
                  <a:cubicBezTo>
                    <a:pt x="73" y="584"/>
                    <a:pt x="74" y="582"/>
                    <a:pt x="76" y="579"/>
                  </a:cubicBezTo>
                  <a:cubicBezTo>
                    <a:pt x="78" y="576"/>
                    <a:pt x="80" y="572"/>
                    <a:pt x="83" y="568"/>
                  </a:cubicBezTo>
                  <a:cubicBezTo>
                    <a:pt x="84" y="566"/>
                    <a:pt x="85" y="564"/>
                    <a:pt x="87" y="562"/>
                  </a:cubicBezTo>
                  <a:cubicBezTo>
                    <a:pt x="89" y="557"/>
                    <a:pt x="92" y="553"/>
                    <a:pt x="94" y="549"/>
                  </a:cubicBezTo>
                  <a:cubicBezTo>
                    <a:pt x="95" y="548"/>
                    <a:pt x="96" y="546"/>
                    <a:pt x="98" y="544"/>
                  </a:cubicBezTo>
                  <a:cubicBezTo>
                    <a:pt x="100" y="540"/>
                    <a:pt x="103" y="535"/>
                    <a:pt x="106" y="531"/>
                  </a:cubicBezTo>
                  <a:cubicBezTo>
                    <a:pt x="107" y="530"/>
                    <a:pt x="108" y="528"/>
                    <a:pt x="109" y="527"/>
                  </a:cubicBezTo>
                  <a:cubicBezTo>
                    <a:pt x="111" y="522"/>
                    <a:pt x="114" y="518"/>
                    <a:pt x="117" y="514"/>
                  </a:cubicBezTo>
                  <a:cubicBezTo>
                    <a:pt x="118" y="513"/>
                    <a:pt x="118" y="512"/>
                    <a:pt x="119" y="511"/>
                  </a:cubicBezTo>
                  <a:cubicBezTo>
                    <a:pt x="132" y="491"/>
                    <a:pt x="144" y="473"/>
                    <a:pt x="157" y="456"/>
                  </a:cubicBezTo>
                  <a:moveTo>
                    <a:pt x="222" y="456"/>
                  </a:moveTo>
                  <a:cubicBezTo>
                    <a:pt x="220" y="456"/>
                    <a:pt x="220" y="456"/>
                    <a:pt x="220" y="456"/>
                  </a:cubicBezTo>
                  <a:cubicBezTo>
                    <a:pt x="222" y="457"/>
                    <a:pt x="224" y="458"/>
                    <a:pt x="226" y="459"/>
                  </a:cubicBezTo>
                  <a:cubicBezTo>
                    <a:pt x="226" y="458"/>
                    <a:pt x="226" y="458"/>
                    <a:pt x="226" y="458"/>
                  </a:cubicBezTo>
                  <a:cubicBezTo>
                    <a:pt x="225" y="457"/>
                    <a:pt x="224" y="457"/>
                    <a:pt x="223" y="456"/>
                  </a:cubicBezTo>
                  <a:cubicBezTo>
                    <a:pt x="222" y="456"/>
                    <a:pt x="222" y="456"/>
                    <a:pt x="222" y="456"/>
                  </a:cubicBezTo>
                  <a:moveTo>
                    <a:pt x="532" y="569"/>
                  </a:moveTo>
                  <a:cubicBezTo>
                    <a:pt x="514" y="552"/>
                    <a:pt x="496" y="537"/>
                    <a:pt x="477" y="523"/>
                  </a:cubicBezTo>
                  <a:cubicBezTo>
                    <a:pt x="478" y="521"/>
                    <a:pt x="479" y="519"/>
                    <a:pt x="479" y="517"/>
                  </a:cubicBezTo>
                  <a:cubicBezTo>
                    <a:pt x="479" y="516"/>
                    <a:pt x="479" y="515"/>
                    <a:pt x="478" y="514"/>
                  </a:cubicBezTo>
                  <a:cubicBezTo>
                    <a:pt x="485" y="519"/>
                    <a:pt x="492" y="525"/>
                    <a:pt x="498" y="531"/>
                  </a:cubicBezTo>
                  <a:cubicBezTo>
                    <a:pt x="498" y="531"/>
                    <a:pt x="498" y="531"/>
                    <a:pt x="498" y="531"/>
                  </a:cubicBezTo>
                  <a:cubicBezTo>
                    <a:pt x="506" y="537"/>
                    <a:pt x="513" y="544"/>
                    <a:pt x="520" y="551"/>
                  </a:cubicBezTo>
                  <a:cubicBezTo>
                    <a:pt x="521" y="552"/>
                    <a:pt x="522" y="554"/>
                    <a:pt x="524" y="555"/>
                  </a:cubicBezTo>
                  <a:cubicBezTo>
                    <a:pt x="526" y="559"/>
                    <a:pt x="528" y="563"/>
                    <a:pt x="531" y="567"/>
                  </a:cubicBezTo>
                  <a:cubicBezTo>
                    <a:pt x="531" y="568"/>
                    <a:pt x="531" y="568"/>
                    <a:pt x="532" y="569"/>
                  </a:cubicBezTo>
                  <a:moveTo>
                    <a:pt x="464" y="456"/>
                  </a:moveTo>
                  <a:cubicBezTo>
                    <a:pt x="463" y="456"/>
                    <a:pt x="463" y="456"/>
                    <a:pt x="463" y="456"/>
                  </a:cubicBezTo>
                  <a:cubicBezTo>
                    <a:pt x="464" y="458"/>
                    <a:pt x="466" y="461"/>
                    <a:pt x="468" y="464"/>
                  </a:cubicBezTo>
                  <a:cubicBezTo>
                    <a:pt x="471" y="468"/>
                    <a:pt x="474" y="473"/>
                    <a:pt x="477" y="478"/>
                  </a:cubicBezTo>
                  <a:cubicBezTo>
                    <a:pt x="481" y="484"/>
                    <a:pt x="485" y="491"/>
                    <a:pt x="489" y="497"/>
                  </a:cubicBezTo>
                  <a:cubicBezTo>
                    <a:pt x="492" y="502"/>
                    <a:pt x="495" y="507"/>
                    <a:pt x="499" y="512"/>
                  </a:cubicBezTo>
                  <a:cubicBezTo>
                    <a:pt x="503" y="519"/>
                    <a:pt x="506" y="526"/>
                    <a:pt x="510" y="532"/>
                  </a:cubicBezTo>
                  <a:cubicBezTo>
                    <a:pt x="514" y="537"/>
                    <a:pt x="517" y="543"/>
                    <a:pt x="520" y="548"/>
                  </a:cubicBezTo>
                  <a:cubicBezTo>
                    <a:pt x="521" y="550"/>
                    <a:pt x="522" y="552"/>
                    <a:pt x="523" y="554"/>
                  </a:cubicBezTo>
                  <a:cubicBezTo>
                    <a:pt x="520" y="551"/>
                    <a:pt x="517" y="547"/>
                    <a:pt x="514" y="544"/>
                  </a:cubicBezTo>
                  <a:cubicBezTo>
                    <a:pt x="512" y="543"/>
                    <a:pt x="511" y="542"/>
                    <a:pt x="510" y="541"/>
                  </a:cubicBezTo>
                  <a:cubicBezTo>
                    <a:pt x="506" y="537"/>
                    <a:pt x="502" y="533"/>
                    <a:pt x="497" y="529"/>
                  </a:cubicBezTo>
                  <a:cubicBezTo>
                    <a:pt x="496" y="528"/>
                    <a:pt x="495" y="528"/>
                    <a:pt x="494" y="527"/>
                  </a:cubicBezTo>
                  <a:cubicBezTo>
                    <a:pt x="490" y="523"/>
                    <a:pt x="485" y="519"/>
                    <a:pt x="481" y="515"/>
                  </a:cubicBezTo>
                  <a:cubicBezTo>
                    <a:pt x="480" y="514"/>
                    <a:pt x="479" y="513"/>
                    <a:pt x="478" y="512"/>
                  </a:cubicBezTo>
                  <a:cubicBezTo>
                    <a:pt x="477" y="511"/>
                    <a:pt x="475" y="509"/>
                    <a:pt x="473" y="508"/>
                  </a:cubicBezTo>
                  <a:cubicBezTo>
                    <a:pt x="470" y="506"/>
                    <a:pt x="467" y="503"/>
                    <a:pt x="464" y="501"/>
                  </a:cubicBezTo>
                  <a:cubicBezTo>
                    <a:pt x="463" y="500"/>
                    <a:pt x="461" y="499"/>
                    <a:pt x="460" y="498"/>
                  </a:cubicBezTo>
                  <a:cubicBezTo>
                    <a:pt x="457" y="496"/>
                    <a:pt x="455" y="494"/>
                    <a:pt x="452" y="492"/>
                  </a:cubicBezTo>
                  <a:cubicBezTo>
                    <a:pt x="452" y="492"/>
                    <a:pt x="452" y="492"/>
                    <a:pt x="452" y="492"/>
                  </a:cubicBezTo>
                  <a:cubicBezTo>
                    <a:pt x="458" y="497"/>
                    <a:pt x="464" y="502"/>
                    <a:pt x="470" y="506"/>
                  </a:cubicBezTo>
                  <a:cubicBezTo>
                    <a:pt x="471" y="507"/>
                    <a:pt x="471" y="508"/>
                    <a:pt x="472" y="508"/>
                  </a:cubicBezTo>
                  <a:cubicBezTo>
                    <a:pt x="471" y="508"/>
                    <a:pt x="471" y="508"/>
                    <a:pt x="470" y="508"/>
                  </a:cubicBezTo>
                  <a:cubicBezTo>
                    <a:pt x="467" y="508"/>
                    <a:pt x="464" y="509"/>
                    <a:pt x="462" y="512"/>
                  </a:cubicBezTo>
                  <a:cubicBezTo>
                    <a:pt x="459" y="509"/>
                    <a:pt x="456" y="507"/>
                    <a:pt x="452" y="504"/>
                  </a:cubicBezTo>
                  <a:cubicBezTo>
                    <a:pt x="452" y="505"/>
                    <a:pt x="452" y="505"/>
                    <a:pt x="452" y="505"/>
                  </a:cubicBezTo>
                  <a:cubicBezTo>
                    <a:pt x="455" y="508"/>
                    <a:pt x="459" y="510"/>
                    <a:pt x="462" y="512"/>
                  </a:cubicBezTo>
                  <a:cubicBezTo>
                    <a:pt x="461" y="514"/>
                    <a:pt x="460" y="515"/>
                    <a:pt x="460" y="517"/>
                  </a:cubicBezTo>
                  <a:cubicBezTo>
                    <a:pt x="460" y="522"/>
                    <a:pt x="465" y="527"/>
                    <a:pt x="470" y="527"/>
                  </a:cubicBezTo>
                  <a:cubicBezTo>
                    <a:pt x="473" y="527"/>
                    <a:pt x="475" y="525"/>
                    <a:pt x="477" y="523"/>
                  </a:cubicBezTo>
                  <a:cubicBezTo>
                    <a:pt x="496" y="538"/>
                    <a:pt x="515" y="554"/>
                    <a:pt x="533" y="571"/>
                  </a:cubicBezTo>
                  <a:cubicBezTo>
                    <a:pt x="540" y="582"/>
                    <a:pt x="546" y="594"/>
                    <a:pt x="553" y="606"/>
                  </a:cubicBezTo>
                  <a:cubicBezTo>
                    <a:pt x="556" y="611"/>
                    <a:pt x="558" y="616"/>
                    <a:pt x="561" y="621"/>
                  </a:cubicBezTo>
                  <a:cubicBezTo>
                    <a:pt x="565" y="628"/>
                    <a:pt x="568" y="635"/>
                    <a:pt x="572" y="642"/>
                  </a:cubicBezTo>
                  <a:cubicBezTo>
                    <a:pt x="575" y="648"/>
                    <a:pt x="578" y="654"/>
                    <a:pt x="582" y="660"/>
                  </a:cubicBezTo>
                  <a:cubicBezTo>
                    <a:pt x="585" y="666"/>
                    <a:pt x="588" y="673"/>
                    <a:pt x="592" y="679"/>
                  </a:cubicBezTo>
                  <a:cubicBezTo>
                    <a:pt x="592" y="681"/>
                    <a:pt x="593" y="682"/>
                    <a:pt x="594" y="683"/>
                  </a:cubicBezTo>
                  <a:cubicBezTo>
                    <a:pt x="595" y="683"/>
                    <a:pt x="595" y="683"/>
                    <a:pt x="595" y="683"/>
                  </a:cubicBezTo>
                  <a:cubicBezTo>
                    <a:pt x="591" y="675"/>
                    <a:pt x="587" y="668"/>
                    <a:pt x="583" y="660"/>
                  </a:cubicBezTo>
                  <a:cubicBezTo>
                    <a:pt x="581" y="656"/>
                    <a:pt x="579" y="653"/>
                    <a:pt x="577" y="650"/>
                  </a:cubicBezTo>
                  <a:cubicBezTo>
                    <a:pt x="572" y="640"/>
                    <a:pt x="567" y="631"/>
                    <a:pt x="562" y="622"/>
                  </a:cubicBezTo>
                  <a:cubicBezTo>
                    <a:pt x="560" y="617"/>
                    <a:pt x="557" y="612"/>
                    <a:pt x="554" y="607"/>
                  </a:cubicBezTo>
                  <a:cubicBezTo>
                    <a:pt x="550" y="600"/>
                    <a:pt x="546" y="592"/>
                    <a:pt x="542" y="584"/>
                  </a:cubicBezTo>
                  <a:cubicBezTo>
                    <a:pt x="539" y="580"/>
                    <a:pt x="537" y="577"/>
                    <a:pt x="535" y="573"/>
                  </a:cubicBezTo>
                  <a:cubicBezTo>
                    <a:pt x="569" y="606"/>
                    <a:pt x="600" y="643"/>
                    <a:pt x="627" y="683"/>
                  </a:cubicBezTo>
                  <a:cubicBezTo>
                    <a:pt x="628" y="683"/>
                    <a:pt x="628" y="683"/>
                    <a:pt x="628" y="683"/>
                  </a:cubicBezTo>
                  <a:cubicBezTo>
                    <a:pt x="601" y="642"/>
                    <a:pt x="569" y="604"/>
                    <a:pt x="534" y="570"/>
                  </a:cubicBezTo>
                  <a:cubicBezTo>
                    <a:pt x="533" y="570"/>
                    <a:pt x="533" y="569"/>
                    <a:pt x="533" y="569"/>
                  </a:cubicBezTo>
                  <a:cubicBezTo>
                    <a:pt x="530" y="565"/>
                    <a:pt x="528" y="561"/>
                    <a:pt x="526" y="557"/>
                  </a:cubicBezTo>
                  <a:cubicBezTo>
                    <a:pt x="533" y="564"/>
                    <a:pt x="539" y="570"/>
                    <a:pt x="545" y="577"/>
                  </a:cubicBezTo>
                  <a:cubicBezTo>
                    <a:pt x="546" y="578"/>
                    <a:pt x="547" y="579"/>
                    <a:pt x="548" y="580"/>
                  </a:cubicBezTo>
                  <a:cubicBezTo>
                    <a:pt x="554" y="586"/>
                    <a:pt x="560" y="593"/>
                    <a:pt x="566" y="600"/>
                  </a:cubicBezTo>
                  <a:cubicBezTo>
                    <a:pt x="567" y="601"/>
                    <a:pt x="569" y="603"/>
                    <a:pt x="570" y="605"/>
                  </a:cubicBezTo>
                  <a:cubicBezTo>
                    <a:pt x="576" y="612"/>
                    <a:pt x="582" y="619"/>
                    <a:pt x="588" y="627"/>
                  </a:cubicBezTo>
                  <a:cubicBezTo>
                    <a:pt x="590" y="628"/>
                    <a:pt x="591" y="630"/>
                    <a:pt x="592" y="631"/>
                  </a:cubicBezTo>
                  <a:cubicBezTo>
                    <a:pt x="597" y="638"/>
                    <a:pt x="602" y="645"/>
                    <a:pt x="607" y="652"/>
                  </a:cubicBezTo>
                  <a:cubicBezTo>
                    <a:pt x="608" y="654"/>
                    <a:pt x="609" y="655"/>
                    <a:pt x="610" y="656"/>
                  </a:cubicBezTo>
                  <a:cubicBezTo>
                    <a:pt x="616" y="664"/>
                    <a:pt x="621" y="672"/>
                    <a:pt x="626" y="680"/>
                  </a:cubicBezTo>
                  <a:cubicBezTo>
                    <a:pt x="627" y="681"/>
                    <a:pt x="628" y="682"/>
                    <a:pt x="628" y="683"/>
                  </a:cubicBezTo>
                  <a:cubicBezTo>
                    <a:pt x="629" y="683"/>
                    <a:pt x="629" y="683"/>
                    <a:pt x="629" y="683"/>
                  </a:cubicBezTo>
                  <a:cubicBezTo>
                    <a:pt x="627" y="680"/>
                    <a:pt x="625" y="678"/>
                    <a:pt x="623" y="675"/>
                  </a:cubicBezTo>
                  <a:cubicBezTo>
                    <a:pt x="621" y="672"/>
                    <a:pt x="619" y="669"/>
                    <a:pt x="617" y="666"/>
                  </a:cubicBezTo>
                  <a:cubicBezTo>
                    <a:pt x="615" y="663"/>
                    <a:pt x="613" y="660"/>
                    <a:pt x="611" y="657"/>
                  </a:cubicBezTo>
                  <a:cubicBezTo>
                    <a:pt x="609" y="654"/>
                    <a:pt x="607" y="651"/>
                    <a:pt x="605" y="648"/>
                  </a:cubicBezTo>
                  <a:cubicBezTo>
                    <a:pt x="603" y="646"/>
                    <a:pt x="601" y="643"/>
                    <a:pt x="599" y="640"/>
                  </a:cubicBezTo>
                  <a:cubicBezTo>
                    <a:pt x="597" y="637"/>
                    <a:pt x="594" y="634"/>
                    <a:pt x="592" y="631"/>
                  </a:cubicBezTo>
                  <a:cubicBezTo>
                    <a:pt x="590" y="629"/>
                    <a:pt x="588" y="626"/>
                    <a:pt x="586" y="623"/>
                  </a:cubicBezTo>
                  <a:cubicBezTo>
                    <a:pt x="584" y="620"/>
                    <a:pt x="581" y="617"/>
                    <a:pt x="579" y="614"/>
                  </a:cubicBezTo>
                  <a:cubicBezTo>
                    <a:pt x="577" y="612"/>
                    <a:pt x="575" y="609"/>
                    <a:pt x="573" y="607"/>
                  </a:cubicBezTo>
                  <a:cubicBezTo>
                    <a:pt x="570" y="604"/>
                    <a:pt x="567" y="601"/>
                    <a:pt x="565" y="598"/>
                  </a:cubicBezTo>
                  <a:cubicBezTo>
                    <a:pt x="563" y="595"/>
                    <a:pt x="561" y="593"/>
                    <a:pt x="559" y="591"/>
                  </a:cubicBezTo>
                  <a:cubicBezTo>
                    <a:pt x="556" y="587"/>
                    <a:pt x="552" y="584"/>
                    <a:pt x="549" y="581"/>
                  </a:cubicBezTo>
                  <a:cubicBezTo>
                    <a:pt x="548" y="579"/>
                    <a:pt x="546" y="577"/>
                    <a:pt x="544" y="575"/>
                  </a:cubicBezTo>
                  <a:cubicBezTo>
                    <a:pt x="539" y="570"/>
                    <a:pt x="534" y="565"/>
                    <a:pt x="529" y="560"/>
                  </a:cubicBezTo>
                  <a:cubicBezTo>
                    <a:pt x="528" y="558"/>
                    <a:pt x="527" y="557"/>
                    <a:pt x="525" y="556"/>
                  </a:cubicBezTo>
                  <a:cubicBezTo>
                    <a:pt x="524" y="553"/>
                    <a:pt x="522" y="551"/>
                    <a:pt x="521" y="548"/>
                  </a:cubicBezTo>
                  <a:cubicBezTo>
                    <a:pt x="518" y="543"/>
                    <a:pt x="514" y="537"/>
                    <a:pt x="511" y="532"/>
                  </a:cubicBezTo>
                  <a:cubicBezTo>
                    <a:pt x="507" y="525"/>
                    <a:pt x="504" y="519"/>
                    <a:pt x="500" y="513"/>
                  </a:cubicBezTo>
                  <a:cubicBezTo>
                    <a:pt x="496" y="507"/>
                    <a:pt x="493" y="502"/>
                    <a:pt x="490" y="497"/>
                  </a:cubicBezTo>
                  <a:cubicBezTo>
                    <a:pt x="486" y="490"/>
                    <a:pt x="482" y="484"/>
                    <a:pt x="478" y="478"/>
                  </a:cubicBezTo>
                  <a:cubicBezTo>
                    <a:pt x="475" y="473"/>
                    <a:pt x="471" y="468"/>
                    <a:pt x="468" y="463"/>
                  </a:cubicBezTo>
                  <a:cubicBezTo>
                    <a:pt x="467" y="460"/>
                    <a:pt x="465" y="458"/>
                    <a:pt x="464" y="456"/>
                  </a:cubicBezTo>
                  <a:moveTo>
                    <a:pt x="480" y="456"/>
                  </a:moveTo>
                  <a:cubicBezTo>
                    <a:pt x="479" y="456"/>
                    <a:pt x="479" y="456"/>
                    <a:pt x="479" y="456"/>
                  </a:cubicBezTo>
                  <a:cubicBezTo>
                    <a:pt x="482" y="459"/>
                    <a:pt x="486" y="463"/>
                    <a:pt x="489" y="467"/>
                  </a:cubicBezTo>
                  <a:cubicBezTo>
                    <a:pt x="492" y="470"/>
                    <a:pt x="494" y="472"/>
                    <a:pt x="497" y="475"/>
                  </a:cubicBezTo>
                  <a:cubicBezTo>
                    <a:pt x="501" y="480"/>
                    <a:pt x="506" y="485"/>
                    <a:pt x="510" y="490"/>
                  </a:cubicBezTo>
                  <a:cubicBezTo>
                    <a:pt x="512" y="492"/>
                    <a:pt x="515" y="494"/>
                    <a:pt x="517" y="497"/>
                  </a:cubicBezTo>
                  <a:cubicBezTo>
                    <a:pt x="522" y="503"/>
                    <a:pt x="527" y="509"/>
                    <a:pt x="533" y="515"/>
                  </a:cubicBezTo>
                  <a:cubicBezTo>
                    <a:pt x="534" y="517"/>
                    <a:pt x="535" y="518"/>
                    <a:pt x="535" y="519"/>
                  </a:cubicBezTo>
                  <a:cubicBezTo>
                    <a:pt x="542" y="526"/>
                    <a:pt x="548" y="534"/>
                    <a:pt x="554" y="541"/>
                  </a:cubicBezTo>
                  <a:cubicBezTo>
                    <a:pt x="554" y="542"/>
                    <a:pt x="554" y="542"/>
                    <a:pt x="555" y="542"/>
                  </a:cubicBezTo>
                  <a:cubicBezTo>
                    <a:pt x="560" y="549"/>
                    <a:pt x="566" y="557"/>
                    <a:pt x="571" y="564"/>
                  </a:cubicBezTo>
                  <a:cubicBezTo>
                    <a:pt x="573" y="566"/>
                    <a:pt x="575" y="569"/>
                    <a:pt x="576" y="571"/>
                  </a:cubicBezTo>
                  <a:cubicBezTo>
                    <a:pt x="580" y="576"/>
                    <a:pt x="584" y="581"/>
                    <a:pt x="588" y="587"/>
                  </a:cubicBezTo>
                  <a:cubicBezTo>
                    <a:pt x="590" y="590"/>
                    <a:pt x="592" y="593"/>
                    <a:pt x="594" y="595"/>
                  </a:cubicBezTo>
                  <a:cubicBezTo>
                    <a:pt x="597" y="600"/>
                    <a:pt x="601" y="605"/>
                    <a:pt x="604" y="610"/>
                  </a:cubicBezTo>
                  <a:cubicBezTo>
                    <a:pt x="606" y="613"/>
                    <a:pt x="608" y="616"/>
                    <a:pt x="610" y="619"/>
                  </a:cubicBezTo>
                  <a:cubicBezTo>
                    <a:pt x="613" y="624"/>
                    <a:pt x="616" y="628"/>
                    <a:pt x="619" y="633"/>
                  </a:cubicBezTo>
                  <a:cubicBezTo>
                    <a:pt x="621" y="636"/>
                    <a:pt x="623" y="640"/>
                    <a:pt x="625" y="643"/>
                  </a:cubicBezTo>
                  <a:cubicBezTo>
                    <a:pt x="628" y="648"/>
                    <a:pt x="631" y="652"/>
                    <a:pt x="633" y="657"/>
                  </a:cubicBezTo>
                  <a:cubicBezTo>
                    <a:pt x="636" y="660"/>
                    <a:pt x="638" y="664"/>
                    <a:pt x="640" y="667"/>
                  </a:cubicBezTo>
                  <a:cubicBezTo>
                    <a:pt x="642" y="671"/>
                    <a:pt x="645" y="676"/>
                    <a:pt x="647" y="680"/>
                  </a:cubicBezTo>
                  <a:cubicBezTo>
                    <a:pt x="648" y="681"/>
                    <a:pt x="648" y="682"/>
                    <a:pt x="649" y="683"/>
                  </a:cubicBezTo>
                  <a:cubicBezTo>
                    <a:pt x="650" y="683"/>
                    <a:pt x="650" y="683"/>
                    <a:pt x="650" y="683"/>
                  </a:cubicBezTo>
                  <a:cubicBezTo>
                    <a:pt x="649" y="682"/>
                    <a:pt x="648" y="680"/>
                    <a:pt x="647" y="678"/>
                  </a:cubicBezTo>
                  <a:cubicBezTo>
                    <a:pt x="644" y="674"/>
                    <a:pt x="642" y="670"/>
                    <a:pt x="639" y="665"/>
                  </a:cubicBezTo>
                  <a:cubicBezTo>
                    <a:pt x="637" y="662"/>
                    <a:pt x="635" y="658"/>
                    <a:pt x="633" y="654"/>
                  </a:cubicBezTo>
                  <a:cubicBezTo>
                    <a:pt x="631" y="650"/>
                    <a:pt x="628" y="646"/>
                    <a:pt x="625" y="642"/>
                  </a:cubicBezTo>
                  <a:cubicBezTo>
                    <a:pt x="623" y="638"/>
                    <a:pt x="621" y="635"/>
                    <a:pt x="619" y="631"/>
                  </a:cubicBezTo>
                  <a:cubicBezTo>
                    <a:pt x="616" y="627"/>
                    <a:pt x="613" y="622"/>
                    <a:pt x="610" y="618"/>
                  </a:cubicBezTo>
                  <a:cubicBezTo>
                    <a:pt x="608" y="615"/>
                    <a:pt x="606" y="611"/>
                    <a:pt x="603" y="608"/>
                  </a:cubicBezTo>
                  <a:cubicBezTo>
                    <a:pt x="601" y="603"/>
                    <a:pt x="598" y="599"/>
                    <a:pt x="595" y="595"/>
                  </a:cubicBezTo>
                  <a:cubicBezTo>
                    <a:pt x="592" y="591"/>
                    <a:pt x="590" y="588"/>
                    <a:pt x="588" y="585"/>
                  </a:cubicBezTo>
                  <a:cubicBezTo>
                    <a:pt x="584" y="580"/>
                    <a:pt x="581" y="576"/>
                    <a:pt x="578" y="572"/>
                  </a:cubicBezTo>
                  <a:cubicBezTo>
                    <a:pt x="576" y="568"/>
                    <a:pt x="573" y="565"/>
                    <a:pt x="571" y="562"/>
                  </a:cubicBezTo>
                  <a:cubicBezTo>
                    <a:pt x="567" y="557"/>
                    <a:pt x="564" y="553"/>
                    <a:pt x="561" y="549"/>
                  </a:cubicBezTo>
                  <a:cubicBezTo>
                    <a:pt x="558" y="546"/>
                    <a:pt x="556" y="542"/>
                    <a:pt x="553" y="539"/>
                  </a:cubicBezTo>
                  <a:cubicBezTo>
                    <a:pt x="550" y="535"/>
                    <a:pt x="546" y="530"/>
                    <a:pt x="543" y="526"/>
                  </a:cubicBezTo>
                  <a:cubicBezTo>
                    <a:pt x="540" y="523"/>
                    <a:pt x="538" y="520"/>
                    <a:pt x="535" y="517"/>
                  </a:cubicBezTo>
                  <a:cubicBezTo>
                    <a:pt x="531" y="512"/>
                    <a:pt x="527" y="508"/>
                    <a:pt x="524" y="504"/>
                  </a:cubicBezTo>
                  <a:cubicBezTo>
                    <a:pt x="521" y="501"/>
                    <a:pt x="519" y="498"/>
                    <a:pt x="516" y="495"/>
                  </a:cubicBezTo>
                  <a:cubicBezTo>
                    <a:pt x="512" y="490"/>
                    <a:pt x="508" y="486"/>
                    <a:pt x="504" y="481"/>
                  </a:cubicBezTo>
                  <a:cubicBezTo>
                    <a:pt x="501" y="479"/>
                    <a:pt x="499" y="476"/>
                    <a:pt x="496" y="473"/>
                  </a:cubicBezTo>
                  <a:cubicBezTo>
                    <a:pt x="492" y="468"/>
                    <a:pt x="487" y="463"/>
                    <a:pt x="482" y="459"/>
                  </a:cubicBezTo>
                  <a:cubicBezTo>
                    <a:pt x="481" y="458"/>
                    <a:pt x="481" y="457"/>
                    <a:pt x="480" y="456"/>
                  </a:cubicBezTo>
                  <a:moveTo>
                    <a:pt x="624" y="593"/>
                  </a:moveTo>
                  <a:cubicBezTo>
                    <a:pt x="623" y="592"/>
                    <a:pt x="623" y="592"/>
                    <a:pt x="623" y="592"/>
                  </a:cubicBezTo>
                  <a:cubicBezTo>
                    <a:pt x="620" y="587"/>
                    <a:pt x="616" y="581"/>
                    <a:pt x="613" y="576"/>
                  </a:cubicBezTo>
                  <a:cubicBezTo>
                    <a:pt x="614" y="575"/>
                    <a:pt x="614" y="575"/>
                    <a:pt x="615" y="574"/>
                  </a:cubicBezTo>
                  <a:cubicBezTo>
                    <a:pt x="616" y="577"/>
                    <a:pt x="617" y="580"/>
                    <a:pt x="619" y="582"/>
                  </a:cubicBezTo>
                  <a:cubicBezTo>
                    <a:pt x="620" y="586"/>
                    <a:pt x="622" y="589"/>
                    <a:pt x="624" y="593"/>
                  </a:cubicBezTo>
                  <a:moveTo>
                    <a:pt x="605" y="559"/>
                  </a:moveTo>
                  <a:cubicBezTo>
                    <a:pt x="602" y="551"/>
                    <a:pt x="599" y="544"/>
                    <a:pt x="596" y="536"/>
                  </a:cubicBezTo>
                  <a:cubicBezTo>
                    <a:pt x="597" y="538"/>
                    <a:pt x="599" y="540"/>
                    <a:pt x="600" y="542"/>
                  </a:cubicBezTo>
                  <a:cubicBezTo>
                    <a:pt x="602" y="546"/>
                    <a:pt x="604" y="551"/>
                    <a:pt x="606" y="555"/>
                  </a:cubicBezTo>
                  <a:cubicBezTo>
                    <a:pt x="606" y="556"/>
                    <a:pt x="607" y="557"/>
                    <a:pt x="608" y="559"/>
                  </a:cubicBezTo>
                  <a:cubicBezTo>
                    <a:pt x="607" y="559"/>
                    <a:pt x="606" y="559"/>
                    <a:pt x="605" y="559"/>
                  </a:cubicBezTo>
                  <a:moveTo>
                    <a:pt x="570" y="456"/>
                  </a:moveTo>
                  <a:cubicBezTo>
                    <a:pt x="569" y="456"/>
                    <a:pt x="569" y="456"/>
                    <a:pt x="569" y="456"/>
                  </a:cubicBezTo>
                  <a:cubicBezTo>
                    <a:pt x="601" y="505"/>
                    <a:pt x="629" y="562"/>
                    <a:pt x="654" y="624"/>
                  </a:cubicBezTo>
                  <a:cubicBezTo>
                    <a:pt x="650" y="617"/>
                    <a:pt x="647" y="610"/>
                    <a:pt x="644" y="603"/>
                  </a:cubicBezTo>
                  <a:cubicBezTo>
                    <a:pt x="642" y="599"/>
                    <a:pt x="640" y="594"/>
                    <a:pt x="638" y="590"/>
                  </a:cubicBezTo>
                  <a:cubicBezTo>
                    <a:pt x="635" y="584"/>
                    <a:pt x="632" y="578"/>
                    <a:pt x="629" y="572"/>
                  </a:cubicBezTo>
                  <a:cubicBezTo>
                    <a:pt x="626" y="566"/>
                    <a:pt x="623" y="560"/>
                    <a:pt x="619" y="553"/>
                  </a:cubicBezTo>
                  <a:cubicBezTo>
                    <a:pt x="617" y="549"/>
                    <a:pt x="615" y="545"/>
                    <a:pt x="613" y="541"/>
                  </a:cubicBezTo>
                  <a:cubicBezTo>
                    <a:pt x="609" y="533"/>
                    <a:pt x="604" y="525"/>
                    <a:pt x="600" y="517"/>
                  </a:cubicBezTo>
                  <a:cubicBezTo>
                    <a:pt x="598" y="514"/>
                    <a:pt x="596" y="511"/>
                    <a:pt x="595" y="509"/>
                  </a:cubicBezTo>
                  <a:cubicBezTo>
                    <a:pt x="589" y="500"/>
                    <a:pt x="584" y="491"/>
                    <a:pt x="579" y="482"/>
                  </a:cubicBezTo>
                  <a:cubicBezTo>
                    <a:pt x="577" y="479"/>
                    <a:pt x="575" y="476"/>
                    <a:pt x="574" y="474"/>
                  </a:cubicBezTo>
                  <a:cubicBezTo>
                    <a:pt x="571" y="469"/>
                    <a:pt x="568" y="465"/>
                    <a:pt x="565" y="461"/>
                  </a:cubicBezTo>
                  <a:cubicBezTo>
                    <a:pt x="565" y="460"/>
                    <a:pt x="565" y="459"/>
                    <a:pt x="564" y="459"/>
                  </a:cubicBezTo>
                  <a:cubicBezTo>
                    <a:pt x="564" y="458"/>
                    <a:pt x="563" y="457"/>
                    <a:pt x="563" y="456"/>
                  </a:cubicBezTo>
                  <a:cubicBezTo>
                    <a:pt x="561" y="456"/>
                    <a:pt x="561" y="456"/>
                    <a:pt x="561" y="456"/>
                  </a:cubicBezTo>
                  <a:cubicBezTo>
                    <a:pt x="562" y="457"/>
                    <a:pt x="563" y="459"/>
                    <a:pt x="564" y="461"/>
                  </a:cubicBezTo>
                  <a:cubicBezTo>
                    <a:pt x="565" y="463"/>
                    <a:pt x="566" y="464"/>
                    <a:pt x="567" y="466"/>
                  </a:cubicBezTo>
                  <a:cubicBezTo>
                    <a:pt x="568" y="469"/>
                    <a:pt x="569" y="471"/>
                    <a:pt x="570" y="473"/>
                  </a:cubicBezTo>
                  <a:cubicBezTo>
                    <a:pt x="571" y="474"/>
                    <a:pt x="571" y="476"/>
                    <a:pt x="572" y="477"/>
                  </a:cubicBezTo>
                  <a:cubicBezTo>
                    <a:pt x="578" y="491"/>
                    <a:pt x="584" y="506"/>
                    <a:pt x="590" y="521"/>
                  </a:cubicBezTo>
                  <a:cubicBezTo>
                    <a:pt x="590" y="521"/>
                    <a:pt x="590" y="521"/>
                    <a:pt x="590" y="521"/>
                  </a:cubicBezTo>
                  <a:cubicBezTo>
                    <a:pt x="588" y="517"/>
                    <a:pt x="586" y="513"/>
                    <a:pt x="584" y="509"/>
                  </a:cubicBezTo>
                  <a:cubicBezTo>
                    <a:pt x="581" y="505"/>
                    <a:pt x="579" y="500"/>
                    <a:pt x="576" y="495"/>
                  </a:cubicBezTo>
                  <a:cubicBezTo>
                    <a:pt x="574" y="491"/>
                    <a:pt x="572" y="487"/>
                    <a:pt x="570" y="484"/>
                  </a:cubicBezTo>
                  <a:cubicBezTo>
                    <a:pt x="567" y="479"/>
                    <a:pt x="565" y="474"/>
                    <a:pt x="562" y="470"/>
                  </a:cubicBezTo>
                  <a:cubicBezTo>
                    <a:pt x="560" y="466"/>
                    <a:pt x="558" y="462"/>
                    <a:pt x="556" y="458"/>
                  </a:cubicBezTo>
                  <a:cubicBezTo>
                    <a:pt x="555" y="457"/>
                    <a:pt x="554" y="457"/>
                    <a:pt x="554" y="456"/>
                  </a:cubicBezTo>
                  <a:cubicBezTo>
                    <a:pt x="553" y="456"/>
                    <a:pt x="553" y="456"/>
                    <a:pt x="553" y="456"/>
                  </a:cubicBezTo>
                  <a:cubicBezTo>
                    <a:pt x="555" y="458"/>
                    <a:pt x="556" y="461"/>
                    <a:pt x="558" y="464"/>
                  </a:cubicBezTo>
                  <a:cubicBezTo>
                    <a:pt x="560" y="468"/>
                    <a:pt x="562" y="472"/>
                    <a:pt x="565" y="476"/>
                  </a:cubicBezTo>
                  <a:cubicBezTo>
                    <a:pt x="567" y="480"/>
                    <a:pt x="570" y="485"/>
                    <a:pt x="572" y="490"/>
                  </a:cubicBezTo>
                  <a:cubicBezTo>
                    <a:pt x="574" y="494"/>
                    <a:pt x="577" y="498"/>
                    <a:pt x="579" y="502"/>
                  </a:cubicBezTo>
                  <a:cubicBezTo>
                    <a:pt x="581" y="506"/>
                    <a:pt x="584" y="511"/>
                    <a:pt x="586" y="516"/>
                  </a:cubicBezTo>
                  <a:cubicBezTo>
                    <a:pt x="588" y="520"/>
                    <a:pt x="590" y="524"/>
                    <a:pt x="592" y="528"/>
                  </a:cubicBezTo>
                  <a:cubicBezTo>
                    <a:pt x="593" y="529"/>
                    <a:pt x="593" y="529"/>
                    <a:pt x="593" y="529"/>
                  </a:cubicBezTo>
                  <a:cubicBezTo>
                    <a:pt x="595" y="533"/>
                    <a:pt x="596" y="538"/>
                    <a:pt x="598" y="542"/>
                  </a:cubicBezTo>
                  <a:cubicBezTo>
                    <a:pt x="598" y="543"/>
                    <a:pt x="598" y="544"/>
                    <a:pt x="599" y="544"/>
                  </a:cubicBezTo>
                  <a:cubicBezTo>
                    <a:pt x="600" y="549"/>
                    <a:pt x="602" y="554"/>
                    <a:pt x="604" y="559"/>
                  </a:cubicBezTo>
                  <a:cubicBezTo>
                    <a:pt x="604" y="560"/>
                    <a:pt x="604" y="560"/>
                    <a:pt x="604" y="560"/>
                  </a:cubicBezTo>
                  <a:cubicBezTo>
                    <a:pt x="602" y="556"/>
                    <a:pt x="600" y="553"/>
                    <a:pt x="598" y="550"/>
                  </a:cubicBezTo>
                  <a:cubicBezTo>
                    <a:pt x="596" y="545"/>
                    <a:pt x="593" y="540"/>
                    <a:pt x="591" y="536"/>
                  </a:cubicBezTo>
                  <a:cubicBezTo>
                    <a:pt x="588" y="530"/>
                    <a:pt x="585" y="525"/>
                    <a:pt x="582" y="520"/>
                  </a:cubicBezTo>
                  <a:cubicBezTo>
                    <a:pt x="579" y="515"/>
                    <a:pt x="577" y="511"/>
                    <a:pt x="574" y="506"/>
                  </a:cubicBezTo>
                  <a:cubicBezTo>
                    <a:pt x="571" y="501"/>
                    <a:pt x="568" y="496"/>
                    <a:pt x="565" y="491"/>
                  </a:cubicBezTo>
                  <a:cubicBezTo>
                    <a:pt x="562" y="487"/>
                    <a:pt x="559" y="482"/>
                    <a:pt x="556" y="478"/>
                  </a:cubicBezTo>
                  <a:cubicBezTo>
                    <a:pt x="553" y="472"/>
                    <a:pt x="550" y="467"/>
                    <a:pt x="546" y="462"/>
                  </a:cubicBezTo>
                  <a:cubicBezTo>
                    <a:pt x="545" y="460"/>
                    <a:pt x="544" y="458"/>
                    <a:pt x="542" y="456"/>
                  </a:cubicBezTo>
                  <a:cubicBezTo>
                    <a:pt x="541" y="456"/>
                    <a:pt x="541" y="456"/>
                    <a:pt x="541" y="456"/>
                  </a:cubicBezTo>
                  <a:cubicBezTo>
                    <a:pt x="543" y="458"/>
                    <a:pt x="544" y="461"/>
                    <a:pt x="546" y="463"/>
                  </a:cubicBezTo>
                  <a:cubicBezTo>
                    <a:pt x="549" y="468"/>
                    <a:pt x="552" y="473"/>
                    <a:pt x="555" y="478"/>
                  </a:cubicBezTo>
                  <a:cubicBezTo>
                    <a:pt x="558" y="482"/>
                    <a:pt x="561" y="487"/>
                    <a:pt x="564" y="492"/>
                  </a:cubicBezTo>
                  <a:cubicBezTo>
                    <a:pt x="567" y="497"/>
                    <a:pt x="570" y="501"/>
                    <a:pt x="573" y="506"/>
                  </a:cubicBezTo>
                  <a:cubicBezTo>
                    <a:pt x="576" y="511"/>
                    <a:pt x="579" y="516"/>
                    <a:pt x="581" y="521"/>
                  </a:cubicBezTo>
                  <a:cubicBezTo>
                    <a:pt x="584" y="526"/>
                    <a:pt x="587" y="531"/>
                    <a:pt x="590" y="536"/>
                  </a:cubicBezTo>
                  <a:cubicBezTo>
                    <a:pt x="592" y="540"/>
                    <a:pt x="595" y="545"/>
                    <a:pt x="598" y="550"/>
                  </a:cubicBezTo>
                  <a:cubicBezTo>
                    <a:pt x="599" y="554"/>
                    <a:pt x="601" y="557"/>
                    <a:pt x="603" y="560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1" y="558"/>
                    <a:pt x="599" y="556"/>
                    <a:pt x="598" y="554"/>
                  </a:cubicBezTo>
                  <a:cubicBezTo>
                    <a:pt x="595" y="550"/>
                    <a:pt x="593" y="547"/>
                    <a:pt x="591" y="544"/>
                  </a:cubicBezTo>
                  <a:cubicBezTo>
                    <a:pt x="588" y="540"/>
                    <a:pt x="584" y="537"/>
                    <a:pt x="581" y="533"/>
                  </a:cubicBezTo>
                  <a:cubicBezTo>
                    <a:pt x="579" y="530"/>
                    <a:pt x="576" y="527"/>
                    <a:pt x="574" y="524"/>
                  </a:cubicBezTo>
                  <a:cubicBezTo>
                    <a:pt x="571" y="520"/>
                    <a:pt x="567" y="517"/>
                    <a:pt x="564" y="513"/>
                  </a:cubicBezTo>
                  <a:cubicBezTo>
                    <a:pt x="561" y="510"/>
                    <a:pt x="559" y="507"/>
                    <a:pt x="556" y="504"/>
                  </a:cubicBezTo>
                  <a:cubicBezTo>
                    <a:pt x="552" y="501"/>
                    <a:pt x="549" y="498"/>
                    <a:pt x="545" y="494"/>
                  </a:cubicBezTo>
                  <a:cubicBezTo>
                    <a:pt x="542" y="492"/>
                    <a:pt x="540" y="489"/>
                    <a:pt x="537" y="486"/>
                  </a:cubicBezTo>
                  <a:cubicBezTo>
                    <a:pt x="533" y="483"/>
                    <a:pt x="529" y="480"/>
                    <a:pt x="526" y="476"/>
                  </a:cubicBezTo>
                  <a:cubicBezTo>
                    <a:pt x="523" y="474"/>
                    <a:pt x="520" y="471"/>
                    <a:pt x="517" y="469"/>
                  </a:cubicBezTo>
                  <a:cubicBezTo>
                    <a:pt x="513" y="466"/>
                    <a:pt x="509" y="463"/>
                    <a:pt x="504" y="459"/>
                  </a:cubicBezTo>
                  <a:cubicBezTo>
                    <a:pt x="503" y="458"/>
                    <a:pt x="501" y="457"/>
                    <a:pt x="499" y="456"/>
                  </a:cubicBezTo>
                  <a:cubicBezTo>
                    <a:pt x="498" y="456"/>
                    <a:pt x="498" y="456"/>
                    <a:pt x="498" y="456"/>
                  </a:cubicBezTo>
                  <a:cubicBezTo>
                    <a:pt x="537" y="484"/>
                    <a:pt x="573" y="520"/>
                    <a:pt x="602" y="561"/>
                  </a:cubicBezTo>
                  <a:cubicBezTo>
                    <a:pt x="600" y="562"/>
                    <a:pt x="598" y="565"/>
                    <a:pt x="598" y="568"/>
                  </a:cubicBezTo>
                  <a:cubicBezTo>
                    <a:pt x="598" y="573"/>
                    <a:pt x="602" y="577"/>
                    <a:pt x="608" y="577"/>
                  </a:cubicBezTo>
                  <a:cubicBezTo>
                    <a:pt x="609" y="577"/>
                    <a:pt x="610" y="577"/>
                    <a:pt x="611" y="577"/>
                  </a:cubicBezTo>
                  <a:cubicBezTo>
                    <a:pt x="615" y="585"/>
                    <a:pt x="618" y="593"/>
                    <a:pt x="622" y="601"/>
                  </a:cubicBezTo>
                  <a:cubicBezTo>
                    <a:pt x="624" y="605"/>
                    <a:pt x="625" y="609"/>
                    <a:pt x="627" y="613"/>
                  </a:cubicBezTo>
                  <a:cubicBezTo>
                    <a:pt x="630" y="620"/>
                    <a:pt x="633" y="627"/>
                    <a:pt x="636" y="635"/>
                  </a:cubicBezTo>
                  <a:cubicBezTo>
                    <a:pt x="638" y="639"/>
                    <a:pt x="640" y="644"/>
                    <a:pt x="641" y="649"/>
                  </a:cubicBezTo>
                  <a:cubicBezTo>
                    <a:pt x="644" y="655"/>
                    <a:pt x="647" y="662"/>
                    <a:pt x="649" y="669"/>
                  </a:cubicBezTo>
                  <a:cubicBezTo>
                    <a:pt x="651" y="673"/>
                    <a:pt x="653" y="678"/>
                    <a:pt x="655" y="683"/>
                  </a:cubicBezTo>
                  <a:cubicBezTo>
                    <a:pt x="656" y="683"/>
                    <a:pt x="656" y="683"/>
                    <a:pt x="656" y="683"/>
                  </a:cubicBezTo>
                  <a:cubicBezTo>
                    <a:pt x="654" y="679"/>
                    <a:pt x="653" y="675"/>
                    <a:pt x="651" y="671"/>
                  </a:cubicBezTo>
                  <a:cubicBezTo>
                    <a:pt x="650" y="667"/>
                    <a:pt x="648" y="663"/>
                    <a:pt x="647" y="659"/>
                  </a:cubicBezTo>
                  <a:cubicBezTo>
                    <a:pt x="644" y="652"/>
                    <a:pt x="641" y="645"/>
                    <a:pt x="638" y="637"/>
                  </a:cubicBezTo>
                  <a:cubicBezTo>
                    <a:pt x="636" y="633"/>
                    <a:pt x="634" y="629"/>
                    <a:pt x="633" y="624"/>
                  </a:cubicBezTo>
                  <a:cubicBezTo>
                    <a:pt x="630" y="617"/>
                    <a:pt x="627" y="610"/>
                    <a:pt x="624" y="604"/>
                  </a:cubicBezTo>
                  <a:cubicBezTo>
                    <a:pt x="622" y="599"/>
                    <a:pt x="620" y="595"/>
                    <a:pt x="618" y="590"/>
                  </a:cubicBezTo>
                  <a:cubicBezTo>
                    <a:pt x="616" y="586"/>
                    <a:pt x="614" y="581"/>
                    <a:pt x="612" y="576"/>
                  </a:cubicBezTo>
                  <a:cubicBezTo>
                    <a:pt x="612" y="576"/>
                    <a:pt x="612" y="576"/>
                    <a:pt x="612" y="576"/>
                  </a:cubicBezTo>
                  <a:cubicBezTo>
                    <a:pt x="614" y="579"/>
                    <a:pt x="615" y="581"/>
                    <a:pt x="617" y="584"/>
                  </a:cubicBezTo>
                  <a:cubicBezTo>
                    <a:pt x="619" y="588"/>
                    <a:pt x="622" y="592"/>
                    <a:pt x="624" y="596"/>
                  </a:cubicBezTo>
                  <a:cubicBezTo>
                    <a:pt x="625" y="598"/>
                    <a:pt x="626" y="599"/>
                    <a:pt x="627" y="601"/>
                  </a:cubicBezTo>
                  <a:cubicBezTo>
                    <a:pt x="628" y="604"/>
                    <a:pt x="630" y="607"/>
                    <a:pt x="631" y="610"/>
                  </a:cubicBezTo>
                  <a:cubicBezTo>
                    <a:pt x="633" y="615"/>
                    <a:pt x="635" y="620"/>
                    <a:pt x="637" y="625"/>
                  </a:cubicBezTo>
                  <a:cubicBezTo>
                    <a:pt x="639" y="630"/>
                    <a:pt x="641" y="634"/>
                    <a:pt x="643" y="639"/>
                  </a:cubicBezTo>
                  <a:cubicBezTo>
                    <a:pt x="645" y="644"/>
                    <a:pt x="647" y="649"/>
                    <a:pt x="649" y="654"/>
                  </a:cubicBezTo>
                  <a:cubicBezTo>
                    <a:pt x="651" y="658"/>
                    <a:pt x="653" y="663"/>
                    <a:pt x="655" y="668"/>
                  </a:cubicBezTo>
                  <a:cubicBezTo>
                    <a:pt x="657" y="673"/>
                    <a:pt x="659" y="678"/>
                    <a:pt x="661" y="683"/>
                  </a:cubicBezTo>
                  <a:cubicBezTo>
                    <a:pt x="661" y="683"/>
                    <a:pt x="661" y="683"/>
                    <a:pt x="661" y="683"/>
                  </a:cubicBezTo>
                  <a:cubicBezTo>
                    <a:pt x="662" y="683"/>
                    <a:pt x="662" y="683"/>
                    <a:pt x="662" y="683"/>
                  </a:cubicBezTo>
                  <a:cubicBezTo>
                    <a:pt x="661" y="681"/>
                    <a:pt x="660" y="679"/>
                    <a:pt x="659" y="676"/>
                  </a:cubicBezTo>
                  <a:cubicBezTo>
                    <a:pt x="657" y="670"/>
                    <a:pt x="654" y="665"/>
                    <a:pt x="652" y="659"/>
                  </a:cubicBezTo>
                  <a:cubicBezTo>
                    <a:pt x="651" y="655"/>
                    <a:pt x="649" y="651"/>
                    <a:pt x="647" y="647"/>
                  </a:cubicBezTo>
                  <a:cubicBezTo>
                    <a:pt x="645" y="641"/>
                    <a:pt x="643" y="636"/>
                    <a:pt x="641" y="630"/>
                  </a:cubicBezTo>
                  <a:cubicBezTo>
                    <a:pt x="639" y="626"/>
                    <a:pt x="637" y="622"/>
                    <a:pt x="635" y="618"/>
                  </a:cubicBezTo>
                  <a:cubicBezTo>
                    <a:pt x="634" y="615"/>
                    <a:pt x="633" y="612"/>
                    <a:pt x="631" y="609"/>
                  </a:cubicBezTo>
                  <a:cubicBezTo>
                    <a:pt x="632" y="609"/>
                    <a:pt x="632" y="610"/>
                    <a:pt x="632" y="610"/>
                  </a:cubicBezTo>
                  <a:cubicBezTo>
                    <a:pt x="634" y="614"/>
                    <a:pt x="637" y="618"/>
                    <a:pt x="639" y="622"/>
                  </a:cubicBezTo>
                  <a:cubicBezTo>
                    <a:pt x="641" y="627"/>
                    <a:pt x="644" y="632"/>
                    <a:pt x="646" y="637"/>
                  </a:cubicBezTo>
                  <a:cubicBezTo>
                    <a:pt x="648" y="641"/>
                    <a:pt x="651" y="645"/>
                    <a:pt x="653" y="650"/>
                  </a:cubicBezTo>
                  <a:cubicBezTo>
                    <a:pt x="655" y="655"/>
                    <a:pt x="657" y="660"/>
                    <a:pt x="660" y="665"/>
                  </a:cubicBezTo>
                  <a:cubicBezTo>
                    <a:pt x="662" y="669"/>
                    <a:pt x="664" y="673"/>
                    <a:pt x="665" y="678"/>
                  </a:cubicBezTo>
                  <a:cubicBezTo>
                    <a:pt x="666" y="679"/>
                    <a:pt x="667" y="681"/>
                    <a:pt x="668" y="683"/>
                  </a:cubicBezTo>
                  <a:cubicBezTo>
                    <a:pt x="669" y="683"/>
                    <a:pt x="669" y="683"/>
                    <a:pt x="669" y="683"/>
                  </a:cubicBezTo>
                  <a:cubicBezTo>
                    <a:pt x="667" y="679"/>
                    <a:pt x="665" y="675"/>
                    <a:pt x="664" y="672"/>
                  </a:cubicBezTo>
                  <a:cubicBezTo>
                    <a:pt x="661" y="666"/>
                    <a:pt x="659" y="661"/>
                    <a:pt x="656" y="656"/>
                  </a:cubicBezTo>
                  <a:cubicBezTo>
                    <a:pt x="655" y="652"/>
                    <a:pt x="653" y="648"/>
                    <a:pt x="651" y="644"/>
                  </a:cubicBezTo>
                  <a:cubicBezTo>
                    <a:pt x="648" y="639"/>
                    <a:pt x="646" y="634"/>
                    <a:pt x="643" y="628"/>
                  </a:cubicBezTo>
                  <a:cubicBezTo>
                    <a:pt x="641" y="625"/>
                    <a:pt x="639" y="621"/>
                    <a:pt x="637" y="618"/>
                  </a:cubicBezTo>
                  <a:cubicBezTo>
                    <a:pt x="634" y="612"/>
                    <a:pt x="631" y="607"/>
                    <a:pt x="628" y="601"/>
                  </a:cubicBezTo>
                  <a:cubicBezTo>
                    <a:pt x="628" y="601"/>
                    <a:pt x="628" y="601"/>
                    <a:pt x="628" y="601"/>
                  </a:cubicBezTo>
                  <a:cubicBezTo>
                    <a:pt x="626" y="597"/>
                    <a:pt x="625" y="594"/>
                    <a:pt x="623" y="590"/>
                  </a:cubicBezTo>
                  <a:cubicBezTo>
                    <a:pt x="621" y="585"/>
                    <a:pt x="618" y="580"/>
                    <a:pt x="616" y="574"/>
                  </a:cubicBezTo>
                  <a:cubicBezTo>
                    <a:pt x="616" y="574"/>
                    <a:pt x="616" y="574"/>
                    <a:pt x="615" y="573"/>
                  </a:cubicBezTo>
                  <a:cubicBezTo>
                    <a:pt x="616" y="572"/>
                    <a:pt x="617" y="570"/>
                    <a:pt x="617" y="568"/>
                  </a:cubicBezTo>
                  <a:cubicBezTo>
                    <a:pt x="617" y="563"/>
                    <a:pt x="613" y="559"/>
                    <a:pt x="608" y="559"/>
                  </a:cubicBezTo>
                  <a:cubicBezTo>
                    <a:pt x="607" y="555"/>
                    <a:pt x="605" y="551"/>
                    <a:pt x="603" y="547"/>
                  </a:cubicBezTo>
                  <a:cubicBezTo>
                    <a:pt x="601" y="543"/>
                    <a:pt x="599" y="540"/>
                    <a:pt x="597" y="536"/>
                  </a:cubicBezTo>
                  <a:cubicBezTo>
                    <a:pt x="596" y="533"/>
                    <a:pt x="595" y="531"/>
                    <a:pt x="594" y="528"/>
                  </a:cubicBezTo>
                  <a:cubicBezTo>
                    <a:pt x="586" y="508"/>
                    <a:pt x="578" y="488"/>
                    <a:pt x="569" y="469"/>
                  </a:cubicBezTo>
                  <a:cubicBezTo>
                    <a:pt x="569" y="468"/>
                    <a:pt x="568" y="467"/>
                    <a:pt x="568" y="466"/>
                  </a:cubicBezTo>
                  <a:cubicBezTo>
                    <a:pt x="568" y="467"/>
                    <a:pt x="568" y="467"/>
                    <a:pt x="568" y="467"/>
                  </a:cubicBezTo>
                  <a:cubicBezTo>
                    <a:pt x="572" y="473"/>
                    <a:pt x="576" y="479"/>
                    <a:pt x="580" y="486"/>
                  </a:cubicBezTo>
                  <a:cubicBezTo>
                    <a:pt x="584" y="491"/>
                    <a:pt x="587" y="497"/>
                    <a:pt x="590" y="502"/>
                  </a:cubicBezTo>
                  <a:cubicBezTo>
                    <a:pt x="594" y="509"/>
                    <a:pt x="597" y="515"/>
                    <a:pt x="601" y="521"/>
                  </a:cubicBezTo>
                  <a:cubicBezTo>
                    <a:pt x="604" y="527"/>
                    <a:pt x="607" y="532"/>
                    <a:pt x="610" y="537"/>
                  </a:cubicBezTo>
                  <a:cubicBezTo>
                    <a:pt x="614" y="545"/>
                    <a:pt x="618" y="552"/>
                    <a:pt x="621" y="559"/>
                  </a:cubicBezTo>
                  <a:cubicBezTo>
                    <a:pt x="624" y="563"/>
                    <a:pt x="626" y="568"/>
                    <a:pt x="628" y="573"/>
                  </a:cubicBezTo>
                  <a:cubicBezTo>
                    <a:pt x="633" y="581"/>
                    <a:pt x="637" y="590"/>
                    <a:pt x="641" y="598"/>
                  </a:cubicBezTo>
                  <a:cubicBezTo>
                    <a:pt x="643" y="602"/>
                    <a:pt x="644" y="606"/>
                    <a:pt x="646" y="609"/>
                  </a:cubicBezTo>
                  <a:cubicBezTo>
                    <a:pt x="651" y="621"/>
                    <a:pt x="656" y="632"/>
                    <a:pt x="661" y="644"/>
                  </a:cubicBezTo>
                  <a:cubicBezTo>
                    <a:pt x="662" y="647"/>
                    <a:pt x="664" y="651"/>
                    <a:pt x="665" y="655"/>
                  </a:cubicBezTo>
                  <a:cubicBezTo>
                    <a:pt x="668" y="662"/>
                    <a:pt x="670" y="670"/>
                    <a:pt x="673" y="677"/>
                  </a:cubicBezTo>
                  <a:cubicBezTo>
                    <a:pt x="674" y="679"/>
                    <a:pt x="674" y="681"/>
                    <a:pt x="675" y="683"/>
                  </a:cubicBezTo>
                  <a:cubicBezTo>
                    <a:pt x="676" y="683"/>
                    <a:pt x="676" y="683"/>
                    <a:pt x="676" y="683"/>
                  </a:cubicBezTo>
                  <a:cubicBezTo>
                    <a:pt x="674" y="678"/>
                    <a:pt x="672" y="672"/>
                    <a:pt x="670" y="667"/>
                  </a:cubicBezTo>
                  <a:cubicBezTo>
                    <a:pt x="671" y="669"/>
                    <a:pt x="672" y="671"/>
                    <a:pt x="673" y="673"/>
                  </a:cubicBezTo>
                  <a:cubicBezTo>
                    <a:pt x="674" y="676"/>
                    <a:pt x="675" y="680"/>
                    <a:pt x="677" y="683"/>
                  </a:cubicBezTo>
                  <a:cubicBezTo>
                    <a:pt x="678" y="683"/>
                    <a:pt x="678" y="683"/>
                    <a:pt x="678" y="683"/>
                  </a:cubicBezTo>
                  <a:cubicBezTo>
                    <a:pt x="676" y="678"/>
                    <a:pt x="673" y="672"/>
                    <a:pt x="671" y="666"/>
                  </a:cubicBezTo>
                  <a:cubicBezTo>
                    <a:pt x="670" y="662"/>
                    <a:pt x="668" y="659"/>
                    <a:pt x="667" y="655"/>
                  </a:cubicBezTo>
                  <a:cubicBezTo>
                    <a:pt x="665" y="652"/>
                    <a:pt x="664" y="649"/>
                    <a:pt x="663" y="646"/>
                  </a:cubicBezTo>
                  <a:cubicBezTo>
                    <a:pt x="663" y="645"/>
                    <a:pt x="662" y="644"/>
                    <a:pt x="662" y="643"/>
                  </a:cubicBezTo>
                  <a:cubicBezTo>
                    <a:pt x="661" y="640"/>
                    <a:pt x="660" y="637"/>
                    <a:pt x="658" y="634"/>
                  </a:cubicBezTo>
                  <a:cubicBezTo>
                    <a:pt x="656" y="629"/>
                    <a:pt x="655" y="624"/>
                    <a:pt x="653" y="619"/>
                  </a:cubicBezTo>
                  <a:cubicBezTo>
                    <a:pt x="651" y="616"/>
                    <a:pt x="650" y="614"/>
                    <a:pt x="649" y="611"/>
                  </a:cubicBezTo>
                  <a:cubicBezTo>
                    <a:pt x="647" y="606"/>
                    <a:pt x="645" y="600"/>
                    <a:pt x="643" y="595"/>
                  </a:cubicBezTo>
                  <a:cubicBezTo>
                    <a:pt x="642" y="594"/>
                    <a:pt x="642" y="594"/>
                    <a:pt x="642" y="593"/>
                  </a:cubicBezTo>
                  <a:cubicBezTo>
                    <a:pt x="641" y="592"/>
                    <a:pt x="641" y="590"/>
                    <a:pt x="640" y="589"/>
                  </a:cubicBezTo>
                  <a:cubicBezTo>
                    <a:pt x="637" y="583"/>
                    <a:pt x="635" y="577"/>
                    <a:pt x="632" y="570"/>
                  </a:cubicBezTo>
                  <a:cubicBezTo>
                    <a:pt x="631" y="569"/>
                    <a:pt x="631" y="568"/>
                    <a:pt x="630" y="566"/>
                  </a:cubicBezTo>
                  <a:cubicBezTo>
                    <a:pt x="627" y="559"/>
                    <a:pt x="623" y="552"/>
                    <a:pt x="620" y="546"/>
                  </a:cubicBezTo>
                  <a:cubicBezTo>
                    <a:pt x="620" y="545"/>
                    <a:pt x="620" y="544"/>
                    <a:pt x="619" y="544"/>
                  </a:cubicBezTo>
                  <a:cubicBezTo>
                    <a:pt x="604" y="512"/>
                    <a:pt x="587" y="483"/>
                    <a:pt x="570" y="456"/>
                  </a:cubicBezTo>
                  <a:moveTo>
                    <a:pt x="443" y="420"/>
                  </a:moveTo>
                  <a:cubicBezTo>
                    <a:pt x="441" y="419"/>
                    <a:pt x="440" y="419"/>
                    <a:pt x="439" y="418"/>
                  </a:cubicBezTo>
                  <a:cubicBezTo>
                    <a:pt x="438" y="418"/>
                    <a:pt x="438" y="418"/>
                    <a:pt x="438" y="418"/>
                  </a:cubicBezTo>
                  <a:cubicBezTo>
                    <a:pt x="439" y="417"/>
                    <a:pt x="439" y="417"/>
                    <a:pt x="439" y="417"/>
                  </a:cubicBezTo>
                  <a:cubicBezTo>
                    <a:pt x="440" y="418"/>
                    <a:pt x="441" y="419"/>
                    <a:pt x="443" y="420"/>
                  </a:cubicBezTo>
                  <a:moveTo>
                    <a:pt x="329" y="438"/>
                  </a:moveTo>
                  <a:cubicBezTo>
                    <a:pt x="308" y="429"/>
                    <a:pt x="286" y="421"/>
                    <a:pt x="263" y="414"/>
                  </a:cubicBezTo>
                  <a:cubicBezTo>
                    <a:pt x="263" y="403"/>
                    <a:pt x="262" y="393"/>
                    <a:pt x="262" y="384"/>
                  </a:cubicBezTo>
                  <a:cubicBezTo>
                    <a:pt x="262" y="384"/>
                    <a:pt x="262" y="384"/>
                    <a:pt x="262" y="384"/>
                  </a:cubicBezTo>
                  <a:cubicBezTo>
                    <a:pt x="265" y="385"/>
                    <a:pt x="267" y="386"/>
                    <a:pt x="269" y="387"/>
                  </a:cubicBezTo>
                  <a:cubicBezTo>
                    <a:pt x="279" y="391"/>
                    <a:pt x="288" y="395"/>
                    <a:pt x="297" y="399"/>
                  </a:cubicBezTo>
                  <a:cubicBezTo>
                    <a:pt x="298" y="399"/>
                    <a:pt x="300" y="400"/>
                    <a:pt x="301" y="400"/>
                  </a:cubicBezTo>
                  <a:cubicBezTo>
                    <a:pt x="309" y="404"/>
                    <a:pt x="318" y="409"/>
                    <a:pt x="326" y="413"/>
                  </a:cubicBezTo>
                  <a:cubicBezTo>
                    <a:pt x="328" y="414"/>
                    <a:pt x="330" y="415"/>
                    <a:pt x="332" y="416"/>
                  </a:cubicBezTo>
                  <a:cubicBezTo>
                    <a:pt x="339" y="419"/>
                    <a:pt x="346" y="423"/>
                    <a:pt x="353" y="427"/>
                  </a:cubicBezTo>
                  <a:cubicBezTo>
                    <a:pt x="353" y="427"/>
                    <a:pt x="353" y="427"/>
                    <a:pt x="353" y="427"/>
                  </a:cubicBezTo>
                  <a:cubicBezTo>
                    <a:pt x="350" y="428"/>
                    <a:pt x="348" y="429"/>
                    <a:pt x="346" y="430"/>
                  </a:cubicBezTo>
                  <a:cubicBezTo>
                    <a:pt x="345" y="431"/>
                    <a:pt x="343" y="431"/>
                    <a:pt x="342" y="432"/>
                  </a:cubicBezTo>
                  <a:cubicBezTo>
                    <a:pt x="340" y="433"/>
                    <a:pt x="337" y="434"/>
                    <a:pt x="335" y="436"/>
                  </a:cubicBezTo>
                  <a:cubicBezTo>
                    <a:pt x="334" y="436"/>
                    <a:pt x="333" y="437"/>
                    <a:pt x="332" y="437"/>
                  </a:cubicBezTo>
                  <a:cubicBezTo>
                    <a:pt x="331" y="437"/>
                    <a:pt x="330" y="438"/>
                    <a:pt x="329" y="438"/>
                  </a:cubicBezTo>
                  <a:moveTo>
                    <a:pt x="262" y="413"/>
                  </a:moveTo>
                  <a:cubicBezTo>
                    <a:pt x="258" y="412"/>
                    <a:pt x="254" y="411"/>
                    <a:pt x="250" y="410"/>
                  </a:cubicBezTo>
                  <a:cubicBezTo>
                    <a:pt x="249" y="409"/>
                    <a:pt x="249" y="409"/>
                    <a:pt x="249" y="408"/>
                  </a:cubicBezTo>
                  <a:cubicBezTo>
                    <a:pt x="248" y="404"/>
                    <a:pt x="247" y="400"/>
                    <a:pt x="246" y="396"/>
                  </a:cubicBezTo>
                  <a:cubicBezTo>
                    <a:pt x="245" y="390"/>
                    <a:pt x="244" y="385"/>
                    <a:pt x="242" y="379"/>
                  </a:cubicBezTo>
                  <a:cubicBezTo>
                    <a:pt x="243" y="379"/>
                    <a:pt x="244" y="378"/>
                    <a:pt x="245" y="377"/>
                  </a:cubicBezTo>
                  <a:cubicBezTo>
                    <a:pt x="251" y="379"/>
                    <a:pt x="256" y="381"/>
                    <a:pt x="261" y="383"/>
                  </a:cubicBezTo>
                  <a:cubicBezTo>
                    <a:pt x="261" y="385"/>
                    <a:pt x="261" y="386"/>
                    <a:pt x="261" y="387"/>
                  </a:cubicBezTo>
                  <a:cubicBezTo>
                    <a:pt x="261" y="393"/>
                    <a:pt x="262" y="399"/>
                    <a:pt x="262" y="405"/>
                  </a:cubicBezTo>
                  <a:cubicBezTo>
                    <a:pt x="262" y="408"/>
                    <a:pt x="262" y="411"/>
                    <a:pt x="262" y="413"/>
                  </a:cubicBezTo>
                  <a:moveTo>
                    <a:pt x="354" y="427"/>
                  </a:moveTo>
                  <a:cubicBezTo>
                    <a:pt x="353" y="426"/>
                    <a:pt x="351" y="426"/>
                    <a:pt x="350" y="425"/>
                  </a:cubicBezTo>
                  <a:cubicBezTo>
                    <a:pt x="345" y="422"/>
                    <a:pt x="340" y="419"/>
                    <a:pt x="335" y="417"/>
                  </a:cubicBezTo>
                  <a:cubicBezTo>
                    <a:pt x="333" y="416"/>
                    <a:pt x="332" y="415"/>
                    <a:pt x="330" y="414"/>
                  </a:cubicBezTo>
                  <a:cubicBezTo>
                    <a:pt x="325" y="412"/>
                    <a:pt x="320" y="409"/>
                    <a:pt x="315" y="407"/>
                  </a:cubicBezTo>
                  <a:cubicBezTo>
                    <a:pt x="314" y="406"/>
                    <a:pt x="312" y="405"/>
                    <a:pt x="310" y="404"/>
                  </a:cubicBezTo>
                  <a:cubicBezTo>
                    <a:pt x="305" y="402"/>
                    <a:pt x="300" y="399"/>
                    <a:pt x="295" y="397"/>
                  </a:cubicBezTo>
                  <a:cubicBezTo>
                    <a:pt x="293" y="396"/>
                    <a:pt x="292" y="396"/>
                    <a:pt x="290" y="395"/>
                  </a:cubicBezTo>
                  <a:cubicBezTo>
                    <a:pt x="285" y="392"/>
                    <a:pt x="280" y="390"/>
                    <a:pt x="275" y="388"/>
                  </a:cubicBezTo>
                  <a:cubicBezTo>
                    <a:pt x="273" y="387"/>
                    <a:pt x="271" y="387"/>
                    <a:pt x="269" y="386"/>
                  </a:cubicBezTo>
                  <a:cubicBezTo>
                    <a:pt x="267" y="385"/>
                    <a:pt x="264" y="384"/>
                    <a:pt x="262" y="383"/>
                  </a:cubicBezTo>
                  <a:cubicBezTo>
                    <a:pt x="262" y="382"/>
                    <a:pt x="262" y="380"/>
                    <a:pt x="261" y="379"/>
                  </a:cubicBezTo>
                  <a:cubicBezTo>
                    <a:pt x="261" y="377"/>
                    <a:pt x="261" y="375"/>
                    <a:pt x="261" y="373"/>
                  </a:cubicBezTo>
                  <a:cubicBezTo>
                    <a:pt x="307" y="374"/>
                    <a:pt x="353" y="383"/>
                    <a:pt x="396" y="400"/>
                  </a:cubicBezTo>
                  <a:cubicBezTo>
                    <a:pt x="398" y="401"/>
                    <a:pt x="400" y="402"/>
                    <a:pt x="402" y="402"/>
                  </a:cubicBezTo>
                  <a:cubicBezTo>
                    <a:pt x="402" y="403"/>
                    <a:pt x="403" y="403"/>
                    <a:pt x="404" y="403"/>
                  </a:cubicBezTo>
                  <a:cubicBezTo>
                    <a:pt x="409" y="405"/>
                    <a:pt x="415" y="408"/>
                    <a:pt x="420" y="410"/>
                  </a:cubicBezTo>
                  <a:cubicBezTo>
                    <a:pt x="419" y="410"/>
                    <a:pt x="418" y="411"/>
                    <a:pt x="417" y="411"/>
                  </a:cubicBezTo>
                  <a:cubicBezTo>
                    <a:pt x="416" y="411"/>
                    <a:pt x="415" y="411"/>
                    <a:pt x="413" y="411"/>
                  </a:cubicBezTo>
                  <a:cubicBezTo>
                    <a:pt x="411" y="411"/>
                    <a:pt x="409" y="412"/>
                    <a:pt x="408" y="412"/>
                  </a:cubicBezTo>
                  <a:cubicBezTo>
                    <a:pt x="406" y="412"/>
                    <a:pt x="405" y="412"/>
                    <a:pt x="403" y="413"/>
                  </a:cubicBezTo>
                  <a:cubicBezTo>
                    <a:pt x="402" y="413"/>
                    <a:pt x="400" y="413"/>
                    <a:pt x="398" y="414"/>
                  </a:cubicBezTo>
                  <a:cubicBezTo>
                    <a:pt x="396" y="414"/>
                    <a:pt x="395" y="414"/>
                    <a:pt x="394" y="414"/>
                  </a:cubicBezTo>
                  <a:cubicBezTo>
                    <a:pt x="392" y="415"/>
                    <a:pt x="390" y="415"/>
                    <a:pt x="388" y="416"/>
                  </a:cubicBezTo>
                  <a:cubicBezTo>
                    <a:pt x="386" y="416"/>
                    <a:pt x="385" y="417"/>
                    <a:pt x="384" y="417"/>
                  </a:cubicBezTo>
                  <a:cubicBezTo>
                    <a:pt x="382" y="417"/>
                    <a:pt x="380" y="418"/>
                    <a:pt x="377" y="419"/>
                  </a:cubicBezTo>
                  <a:cubicBezTo>
                    <a:pt x="376" y="419"/>
                    <a:pt x="375" y="419"/>
                    <a:pt x="373" y="420"/>
                  </a:cubicBezTo>
                  <a:cubicBezTo>
                    <a:pt x="371" y="421"/>
                    <a:pt x="369" y="421"/>
                    <a:pt x="367" y="422"/>
                  </a:cubicBezTo>
                  <a:cubicBezTo>
                    <a:pt x="366" y="423"/>
                    <a:pt x="364" y="423"/>
                    <a:pt x="363" y="423"/>
                  </a:cubicBezTo>
                  <a:cubicBezTo>
                    <a:pt x="361" y="424"/>
                    <a:pt x="359" y="425"/>
                    <a:pt x="357" y="426"/>
                  </a:cubicBezTo>
                  <a:cubicBezTo>
                    <a:pt x="356" y="426"/>
                    <a:pt x="355" y="427"/>
                    <a:pt x="354" y="427"/>
                  </a:cubicBezTo>
                  <a:moveTo>
                    <a:pt x="261" y="382"/>
                  </a:moveTo>
                  <a:cubicBezTo>
                    <a:pt x="259" y="381"/>
                    <a:pt x="257" y="381"/>
                    <a:pt x="255" y="380"/>
                  </a:cubicBezTo>
                  <a:cubicBezTo>
                    <a:pt x="252" y="379"/>
                    <a:pt x="250" y="378"/>
                    <a:pt x="248" y="377"/>
                  </a:cubicBezTo>
                  <a:cubicBezTo>
                    <a:pt x="247" y="377"/>
                    <a:pt x="247" y="377"/>
                    <a:pt x="246" y="377"/>
                  </a:cubicBezTo>
                  <a:cubicBezTo>
                    <a:pt x="247" y="375"/>
                    <a:pt x="248" y="374"/>
                    <a:pt x="249" y="372"/>
                  </a:cubicBezTo>
                  <a:cubicBezTo>
                    <a:pt x="249" y="372"/>
                    <a:pt x="250" y="372"/>
                    <a:pt x="250" y="372"/>
                  </a:cubicBezTo>
                  <a:cubicBezTo>
                    <a:pt x="254" y="372"/>
                    <a:pt x="257" y="372"/>
                    <a:pt x="260" y="373"/>
                  </a:cubicBezTo>
                  <a:cubicBezTo>
                    <a:pt x="261" y="376"/>
                    <a:pt x="261" y="379"/>
                    <a:pt x="261" y="382"/>
                  </a:cubicBezTo>
                  <a:moveTo>
                    <a:pt x="249" y="371"/>
                  </a:moveTo>
                  <a:cubicBezTo>
                    <a:pt x="249" y="371"/>
                    <a:pt x="249" y="371"/>
                    <a:pt x="249" y="370"/>
                  </a:cubicBezTo>
                  <a:cubicBezTo>
                    <a:pt x="249" y="367"/>
                    <a:pt x="247" y="364"/>
                    <a:pt x="245" y="362"/>
                  </a:cubicBezTo>
                  <a:cubicBezTo>
                    <a:pt x="246" y="360"/>
                    <a:pt x="248" y="357"/>
                    <a:pt x="249" y="354"/>
                  </a:cubicBezTo>
                  <a:cubicBezTo>
                    <a:pt x="250" y="353"/>
                    <a:pt x="250" y="352"/>
                    <a:pt x="251" y="351"/>
                  </a:cubicBezTo>
                  <a:cubicBezTo>
                    <a:pt x="252" y="349"/>
                    <a:pt x="253" y="348"/>
                    <a:pt x="254" y="346"/>
                  </a:cubicBezTo>
                  <a:cubicBezTo>
                    <a:pt x="256" y="347"/>
                    <a:pt x="257" y="347"/>
                    <a:pt x="259" y="347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9" y="351"/>
                    <a:pt x="259" y="354"/>
                    <a:pt x="260" y="358"/>
                  </a:cubicBezTo>
                  <a:cubicBezTo>
                    <a:pt x="260" y="362"/>
                    <a:pt x="260" y="367"/>
                    <a:pt x="260" y="372"/>
                  </a:cubicBezTo>
                  <a:cubicBezTo>
                    <a:pt x="257" y="372"/>
                    <a:pt x="254" y="371"/>
                    <a:pt x="250" y="371"/>
                  </a:cubicBezTo>
                  <a:cubicBezTo>
                    <a:pt x="250" y="371"/>
                    <a:pt x="250" y="371"/>
                    <a:pt x="250" y="371"/>
                  </a:cubicBezTo>
                  <a:cubicBezTo>
                    <a:pt x="250" y="371"/>
                    <a:pt x="249" y="371"/>
                    <a:pt x="249" y="371"/>
                  </a:cubicBezTo>
                  <a:moveTo>
                    <a:pt x="422" y="410"/>
                  </a:moveTo>
                  <a:cubicBezTo>
                    <a:pt x="371" y="386"/>
                    <a:pt x="316" y="373"/>
                    <a:pt x="261" y="372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1" y="366"/>
                    <a:pt x="261" y="360"/>
                    <a:pt x="260" y="355"/>
                  </a:cubicBezTo>
                  <a:cubicBezTo>
                    <a:pt x="260" y="352"/>
                    <a:pt x="260" y="350"/>
                    <a:pt x="260" y="347"/>
                  </a:cubicBezTo>
                  <a:cubicBezTo>
                    <a:pt x="264" y="347"/>
                    <a:pt x="267" y="344"/>
                    <a:pt x="268" y="341"/>
                  </a:cubicBezTo>
                  <a:cubicBezTo>
                    <a:pt x="268" y="341"/>
                    <a:pt x="268" y="341"/>
                    <a:pt x="268" y="341"/>
                  </a:cubicBezTo>
                  <a:cubicBezTo>
                    <a:pt x="273" y="342"/>
                    <a:pt x="278" y="343"/>
                    <a:pt x="282" y="345"/>
                  </a:cubicBezTo>
                  <a:cubicBezTo>
                    <a:pt x="287" y="346"/>
                    <a:pt x="292" y="348"/>
                    <a:pt x="297" y="349"/>
                  </a:cubicBezTo>
                  <a:cubicBezTo>
                    <a:pt x="300" y="350"/>
                    <a:pt x="304" y="351"/>
                    <a:pt x="307" y="352"/>
                  </a:cubicBezTo>
                  <a:cubicBezTo>
                    <a:pt x="314" y="355"/>
                    <a:pt x="321" y="357"/>
                    <a:pt x="328" y="360"/>
                  </a:cubicBezTo>
                  <a:cubicBezTo>
                    <a:pt x="330" y="361"/>
                    <a:pt x="332" y="362"/>
                    <a:pt x="334" y="362"/>
                  </a:cubicBezTo>
                  <a:cubicBezTo>
                    <a:pt x="339" y="364"/>
                    <a:pt x="344" y="366"/>
                    <a:pt x="349" y="368"/>
                  </a:cubicBezTo>
                  <a:cubicBezTo>
                    <a:pt x="352" y="370"/>
                    <a:pt x="355" y="371"/>
                    <a:pt x="358" y="372"/>
                  </a:cubicBezTo>
                  <a:cubicBezTo>
                    <a:pt x="362" y="374"/>
                    <a:pt x="366" y="376"/>
                    <a:pt x="371" y="378"/>
                  </a:cubicBezTo>
                  <a:cubicBezTo>
                    <a:pt x="374" y="379"/>
                    <a:pt x="377" y="381"/>
                    <a:pt x="380" y="382"/>
                  </a:cubicBezTo>
                  <a:cubicBezTo>
                    <a:pt x="384" y="384"/>
                    <a:pt x="388" y="386"/>
                    <a:pt x="392" y="388"/>
                  </a:cubicBezTo>
                  <a:cubicBezTo>
                    <a:pt x="395" y="389"/>
                    <a:pt x="398" y="391"/>
                    <a:pt x="401" y="393"/>
                  </a:cubicBezTo>
                  <a:cubicBezTo>
                    <a:pt x="404" y="395"/>
                    <a:pt x="408" y="397"/>
                    <a:pt x="412" y="399"/>
                  </a:cubicBezTo>
                  <a:cubicBezTo>
                    <a:pt x="415" y="400"/>
                    <a:pt x="418" y="402"/>
                    <a:pt x="421" y="404"/>
                  </a:cubicBezTo>
                  <a:cubicBezTo>
                    <a:pt x="422" y="405"/>
                    <a:pt x="423" y="405"/>
                    <a:pt x="424" y="406"/>
                  </a:cubicBezTo>
                  <a:cubicBezTo>
                    <a:pt x="424" y="407"/>
                    <a:pt x="423" y="409"/>
                    <a:pt x="423" y="410"/>
                  </a:cubicBezTo>
                  <a:cubicBezTo>
                    <a:pt x="423" y="410"/>
                    <a:pt x="423" y="410"/>
                    <a:pt x="423" y="410"/>
                  </a:cubicBezTo>
                  <a:cubicBezTo>
                    <a:pt x="422" y="410"/>
                    <a:pt x="422" y="410"/>
                    <a:pt x="422" y="410"/>
                  </a:cubicBezTo>
                  <a:moveTo>
                    <a:pt x="235" y="362"/>
                  </a:moveTo>
                  <a:cubicBezTo>
                    <a:pt x="235" y="362"/>
                    <a:pt x="235" y="362"/>
                    <a:pt x="235" y="362"/>
                  </a:cubicBezTo>
                  <a:cubicBezTo>
                    <a:pt x="236" y="345"/>
                    <a:pt x="237" y="329"/>
                    <a:pt x="239" y="314"/>
                  </a:cubicBezTo>
                  <a:cubicBezTo>
                    <a:pt x="243" y="319"/>
                    <a:pt x="248" y="325"/>
                    <a:pt x="253" y="331"/>
                  </a:cubicBezTo>
                  <a:cubicBezTo>
                    <a:pt x="251" y="332"/>
                    <a:pt x="249" y="335"/>
                    <a:pt x="249" y="338"/>
                  </a:cubicBezTo>
                  <a:cubicBezTo>
                    <a:pt x="249" y="341"/>
                    <a:pt x="251" y="344"/>
                    <a:pt x="254" y="345"/>
                  </a:cubicBezTo>
                  <a:cubicBezTo>
                    <a:pt x="252" y="348"/>
                    <a:pt x="250" y="351"/>
                    <a:pt x="249" y="354"/>
                  </a:cubicBezTo>
                  <a:cubicBezTo>
                    <a:pt x="248" y="354"/>
                    <a:pt x="248" y="355"/>
                    <a:pt x="247" y="356"/>
                  </a:cubicBezTo>
                  <a:cubicBezTo>
                    <a:pt x="246" y="358"/>
                    <a:pt x="245" y="360"/>
                    <a:pt x="244" y="362"/>
                  </a:cubicBezTo>
                  <a:cubicBezTo>
                    <a:pt x="243" y="361"/>
                    <a:pt x="241" y="361"/>
                    <a:pt x="240" y="361"/>
                  </a:cubicBezTo>
                  <a:cubicBezTo>
                    <a:pt x="238" y="361"/>
                    <a:pt x="236" y="361"/>
                    <a:pt x="235" y="362"/>
                  </a:cubicBezTo>
                  <a:moveTo>
                    <a:pt x="307" y="227"/>
                  </a:moveTo>
                  <a:cubicBezTo>
                    <a:pt x="306" y="227"/>
                    <a:pt x="306" y="227"/>
                    <a:pt x="306" y="227"/>
                  </a:cubicBezTo>
                  <a:cubicBezTo>
                    <a:pt x="306" y="228"/>
                    <a:pt x="307" y="229"/>
                    <a:pt x="308" y="230"/>
                  </a:cubicBezTo>
                  <a:cubicBezTo>
                    <a:pt x="322" y="247"/>
                    <a:pt x="336" y="265"/>
                    <a:pt x="349" y="284"/>
                  </a:cubicBezTo>
                  <a:cubicBezTo>
                    <a:pt x="352" y="288"/>
                    <a:pt x="354" y="291"/>
                    <a:pt x="357" y="294"/>
                  </a:cubicBezTo>
                  <a:cubicBezTo>
                    <a:pt x="360" y="299"/>
                    <a:pt x="363" y="303"/>
                    <a:pt x="367" y="308"/>
                  </a:cubicBezTo>
                  <a:cubicBezTo>
                    <a:pt x="370" y="313"/>
                    <a:pt x="373" y="317"/>
                    <a:pt x="376" y="321"/>
                  </a:cubicBezTo>
                  <a:cubicBezTo>
                    <a:pt x="379" y="326"/>
                    <a:pt x="382" y="330"/>
                    <a:pt x="385" y="335"/>
                  </a:cubicBezTo>
                  <a:cubicBezTo>
                    <a:pt x="388" y="340"/>
                    <a:pt x="391" y="344"/>
                    <a:pt x="394" y="349"/>
                  </a:cubicBezTo>
                  <a:cubicBezTo>
                    <a:pt x="397" y="354"/>
                    <a:pt x="400" y="359"/>
                    <a:pt x="403" y="363"/>
                  </a:cubicBezTo>
                  <a:cubicBezTo>
                    <a:pt x="406" y="368"/>
                    <a:pt x="410" y="374"/>
                    <a:pt x="413" y="379"/>
                  </a:cubicBezTo>
                  <a:cubicBezTo>
                    <a:pt x="416" y="383"/>
                    <a:pt x="419" y="388"/>
                    <a:pt x="421" y="392"/>
                  </a:cubicBezTo>
                  <a:cubicBezTo>
                    <a:pt x="423" y="396"/>
                    <a:pt x="425" y="399"/>
                    <a:pt x="428" y="403"/>
                  </a:cubicBezTo>
                  <a:cubicBezTo>
                    <a:pt x="426" y="403"/>
                    <a:pt x="426" y="404"/>
                    <a:pt x="425" y="405"/>
                  </a:cubicBezTo>
                  <a:cubicBezTo>
                    <a:pt x="424" y="404"/>
                    <a:pt x="422" y="404"/>
                    <a:pt x="421" y="403"/>
                  </a:cubicBezTo>
                  <a:cubicBezTo>
                    <a:pt x="418" y="401"/>
                    <a:pt x="415" y="400"/>
                    <a:pt x="412" y="398"/>
                  </a:cubicBezTo>
                  <a:cubicBezTo>
                    <a:pt x="409" y="396"/>
                    <a:pt x="405" y="394"/>
                    <a:pt x="401" y="392"/>
                  </a:cubicBezTo>
                  <a:cubicBezTo>
                    <a:pt x="398" y="390"/>
                    <a:pt x="395" y="389"/>
                    <a:pt x="392" y="387"/>
                  </a:cubicBezTo>
                  <a:cubicBezTo>
                    <a:pt x="388" y="385"/>
                    <a:pt x="384" y="383"/>
                    <a:pt x="380" y="381"/>
                  </a:cubicBezTo>
                  <a:cubicBezTo>
                    <a:pt x="377" y="380"/>
                    <a:pt x="374" y="378"/>
                    <a:pt x="371" y="377"/>
                  </a:cubicBezTo>
                  <a:cubicBezTo>
                    <a:pt x="367" y="375"/>
                    <a:pt x="362" y="373"/>
                    <a:pt x="358" y="371"/>
                  </a:cubicBezTo>
                  <a:cubicBezTo>
                    <a:pt x="355" y="370"/>
                    <a:pt x="352" y="369"/>
                    <a:pt x="350" y="368"/>
                  </a:cubicBezTo>
                  <a:cubicBezTo>
                    <a:pt x="345" y="366"/>
                    <a:pt x="340" y="364"/>
                    <a:pt x="335" y="362"/>
                  </a:cubicBezTo>
                  <a:cubicBezTo>
                    <a:pt x="333" y="361"/>
                    <a:pt x="330" y="360"/>
                    <a:pt x="328" y="359"/>
                  </a:cubicBezTo>
                  <a:cubicBezTo>
                    <a:pt x="322" y="357"/>
                    <a:pt x="315" y="355"/>
                    <a:pt x="309" y="352"/>
                  </a:cubicBezTo>
                  <a:cubicBezTo>
                    <a:pt x="308" y="352"/>
                    <a:pt x="307" y="351"/>
                    <a:pt x="305" y="351"/>
                  </a:cubicBezTo>
                  <a:cubicBezTo>
                    <a:pt x="298" y="349"/>
                    <a:pt x="290" y="346"/>
                    <a:pt x="282" y="344"/>
                  </a:cubicBezTo>
                  <a:cubicBezTo>
                    <a:pt x="282" y="344"/>
                    <a:pt x="282" y="344"/>
                    <a:pt x="282" y="344"/>
                  </a:cubicBezTo>
                  <a:cubicBezTo>
                    <a:pt x="277" y="342"/>
                    <a:pt x="273" y="341"/>
                    <a:pt x="268" y="340"/>
                  </a:cubicBezTo>
                  <a:cubicBezTo>
                    <a:pt x="268" y="339"/>
                    <a:pt x="268" y="338"/>
                    <a:pt x="268" y="338"/>
                  </a:cubicBezTo>
                  <a:cubicBezTo>
                    <a:pt x="268" y="333"/>
                    <a:pt x="265" y="329"/>
                    <a:pt x="260" y="328"/>
                  </a:cubicBezTo>
                  <a:cubicBezTo>
                    <a:pt x="262" y="314"/>
                    <a:pt x="264" y="300"/>
                    <a:pt x="266" y="286"/>
                  </a:cubicBezTo>
                  <a:cubicBezTo>
                    <a:pt x="266" y="284"/>
                    <a:pt x="266" y="282"/>
                    <a:pt x="267" y="279"/>
                  </a:cubicBezTo>
                  <a:cubicBezTo>
                    <a:pt x="267" y="276"/>
                    <a:pt x="268" y="274"/>
                    <a:pt x="268" y="271"/>
                  </a:cubicBezTo>
                  <a:cubicBezTo>
                    <a:pt x="268" y="267"/>
                    <a:pt x="269" y="264"/>
                    <a:pt x="269" y="261"/>
                  </a:cubicBezTo>
                  <a:cubicBezTo>
                    <a:pt x="270" y="258"/>
                    <a:pt x="270" y="255"/>
                    <a:pt x="271" y="253"/>
                  </a:cubicBezTo>
                  <a:cubicBezTo>
                    <a:pt x="271" y="249"/>
                    <a:pt x="271" y="246"/>
                    <a:pt x="272" y="243"/>
                  </a:cubicBezTo>
                  <a:cubicBezTo>
                    <a:pt x="272" y="241"/>
                    <a:pt x="273" y="238"/>
                    <a:pt x="273" y="235"/>
                  </a:cubicBezTo>
                  <a:cubicBezTo>
                    <a:pt x="274" y="232"/>
                    <a:pt x="274" y="230"/>
                    <a:pt x="274" y="227"/>
                  </a:cubicBezTo>
                  <a:cubicBezTo>
                    <a:pt x="274" y="227"/>
                    <a:pt x="274" y="227"/>
                    <a:pt x="274" y="227"/>
                  </a:cubicBezTo>
                  <a:cubicBezTo>
                    <a:pt x="272" y="235"/>
                    <a:pt x="271" y="242"/>
                    <a:pt x="270" y="250"/>
                  </a:cubicBezTo>
                  <a:cubicBezTo>
                    <a:pt x="270" y="254"/>
                    <a:pt x="269" y="257"/>
                    <a:pt x="269" y="261"/>
                  </a:cubicBezTo>
                  <a:cubicBezTo>
                    <a:pt x="268" y="262"/>
                    <a:pt x="268" y="264"/>
                    <a:pt x="268" y="265"/>
                  </a:cubicBezTo>
                  <a:cubicBezTo>
                    <a:pt x="267" y="270"/>
                    <a:pt x="267" y="274"/>
                    <a:pt x="266" y="279"/>
                  </a:cubicBezTo>
                  <a:cubicBezTo>
                    <a:pt x="266" y="280"/>
                    <a:pt x="266" y="281"/>
                    <a:pt x="266" y="282"/>
                  </a:cubicBezTo>
                  <a:cubicBezTo>
                    <a:pt x="265" y="287"/>
                    <a:pt x="264" y="293"/>
                    <a:pt x="263" y="298"/>
                  </a:cubicBezTo>
                  <a:cubicBezTo>
                    <a:pt x="263" y="299"/>
                    <a:pt x="263" y="299"/>
                    <a:pt x="263" y="299"/>
                  </a:cubicBezTo>
                  <a:cubicBezTo>
                    <a:pt x="263" y="305"/>
                    <a:pt x="262" y="311"/>
                    <a:pt x="261" y="318"/>
                  </a:cubicBezTo>
                  <a:cubicBezTo>
                    <a:pt x="261" y="319"/>
                    <a:pt x="261" y="319"/>
                    <a:pt x="261" y="320"/>
                  </a:cubicBezTo>
                  <a:cubicBezTo>
                    <a:pt x="260" y="323"/>
                    <a:pt x="260" y="326"/>
                    <a:pt x="260" y="328"/>
                  </a:cubicBezTo>
                  <a:cubicBezTo>
                    <a:pt x="259" y="328"/>
                    <a:pt x="259" y="328"/>
                    <a:pt x="259" y="328"/>
                  </a:cubicBezTo>
                  <a:cubicBezTo>
                    <a:pt x="257" y="328"/>
                    <a:pt x="255" y="329"/>
                    <a:pt x="253" y="330"/>
                  </a:cubicBezTo>
                  <a:cubicBezTo>
                    <a:pt x="250" y="327"/>
                    <a:pt x="248" y="323"/>
                    <a:pt x="245" y="320"/>
                  </a:cubicBezTo>
                  <a:cubicBezTo>
                    <a:pt x="243" y="317"/>
                    <a:pt x="241" y="315"/>
                    <a:pt x="239" y="313"/>
                  </a:cubicBezTo>
                  <a:cubicBezTo>
                    <a:pt x="242" y="285"/>
                    <a:pt x="245" y="261"/>
                    <a:pt x="248" y="239"/>
                  </a:cubicBezTo>
                  <a:cubicBezTo>
                    <a:pt x="249" y="239"/>
                    <a:pt x="249" y="239"/>
                    <a:pt x="249" y="239"/>
                  </a:cubicBezTo>
                  <a:cubicBezTo>
                    <a:pt x="254" y="239"/>
                    <a:pt x="258" y="235"/>
                    <a:pt x="258" y="230"/>
                  </a:cubicBezTo>
                  <a:cubicBezTo>
                    <a:pt x="258" y="229"/>
                    <a:pt x="258" y="228"/>
                    <a:pt x="258" y="227"/>
                  </a:cubicBezTo>
                  <a:cubicBezTo>
                    <a:pt x="240" y="227"/>
                    <a:pt x="240" y="227"/>
                    <a:pt x="240" y="227"/>
                  </a:cubicBezTo>
                  <a:cubicBezTo>
                    <a:pt x="240" y="228"/>
                    <a:pt x="240" y="229"/>
                    <a:pt x="240" y="230"/>
                  </a:cubicBezTo>
                  <a:cubicBezTo>
                    <a:pt x="240" y="234"/>
                    <a:pt x="243" y="238"/>
                    <a:pt x="247" y="239"/>
                  </a:cubicBezTo>
                  <a:cubicBezTo>
                    <a:pt x="246" y="246"/>
                    <a:pt x="245" y="253"/>
                    <a:pt x="244" y="260"/>
                  </a:cubicBezTo>
                  <a:cubicBezTo>
                    <a:pt x="244" y="260"/>
                    <a:pt x="244" y="261"/>
                    <a:pt x="244" y="261"/>
                  </a:cubicBezTo>
                  <a:cubicBezTo>
                    <a:pt x="243" y="266"/>
                    <a:pt x="243" y="271"/>
                    <a:pt x="242" y="276"/>
                  </a:cubicBezTo>
                  <a:cubicBezTo>
                    <a:pt x="242" y="277"/>
                    <a:pt x="242" y="279"/>
                    <a:pt x="242" y="280"/>
                  </a:cubicBezTo>
                  <a:cubicBezTo>
                    <a:pt x="241" y="284"/>
                    <a:pt x="241" y="289"/>
                    <a:pt x="240" y="293"/>
                  </a:cubicBezTo>
                  <a:cubicBezTo>
                    <a:pt x="240" y="295"/>
                    <a:pt x="240" y="297"/>
                    <a:pt x="240" y="298"/>
                  </a:cubicBezTo>
                  <a:cubicBezTo>
                    <a:pt x="239" y="302"/>
                    <a:pt x="239" y="307"/>
                    <a:pt x="238" y="311"/>
                  </a:cubicBezTo>
                  <a:cubicBezTo>
                    <a:pt x="238" y="312"/>
                    <a:pt x="238" y="312"/>
                    <a:pt x="238" y="312"/>
                  </a:cubicBezTo>
                  <a:cubicBezTo>
                    <a:pt x="236" y="309"/>
                    <a:pt x="234" y="306"/>
                    <a:pt x="231" y="304"/>
                  </a:cubicBezTo>
                  <a:cubicBezTo>
                    <a:pt x="230" y="301"/>
                    <a:pt x="228" y="299"/>
                    <a:pt x="226" y="297"/>
                  </a:cubicBezTo>
                  <a:cubicBezTo>
                    <a:pt x="226" y="298"/>
                    <a:pt x="226" y="298"/>
                    <a:pt x="226" y="298"/>
                  </a:cubicBezTo>
                  <a:cubicBezTo>
                    <a:pt x="228" y="301"/>
                    <a:pt x="229" y="303"/>
                    <a:pt x="231" y="305"/>
                  </a:cubicBezTo>
                  <a:cubicBezTo>
                    <a:pt x="234" y="307"/>
                    <a:pt x="236" y="310"/>
                    <a:pt x="238" y="313"/>
                  </a:cubicBezTo>
                  <a:cubicBezTo>
                    <a:pt x="238" y="315"/>
                    <a:pt x="238" y="316"/>
                    <a:pt x="238" y="318"/>
                  </a:cubicBezTo>
                  <a:cubicBezTo>
                    <a:pt x="237" y="322"/>
                    <a:pt x="237" y="326"/>
                    <a:pt x="236" y="330"/>
                  </a:cubicBezTo>
                  <a:cubicBezTo>
                    <a:pt x="236" y="334"/>
                    <a:pt x="236" y="337"/>
                    <a:pt x="236" y="340"/>
                  </a:cubicBezTo>
                  <a:cubicBezTo>
                    <a:pt x="235" y="344"/>
                    <a:pt x="235" y="347"/>
                    <a:pt x="235" y="350"/>
                  </a:cubicBezTo>
                  <a:cubicBezTo>
                    <a:pt x="234" y="354"/>
                    <a:pt x="234" y="357"/>
                    <a:pt x="234" y="361"/>
                  </a:cubicBezTo>
                  <a:cubicBezTo>
                    <a:pt x="231" y="356"/>
                    <a:pt x="228" y="352"/>
                    <a:pt x="226" y="348"/>
                  </a:cubicBezTo>
                  <a:cubicBezTo>
                    <a:pt x="226" y="350"/>
                    <a:pt x="226" y="350"/>
                    <a:pt x="226" y="350"/>
                  </a:cubicBezTo>
                  <a:cubicBezTo>
                    <a:pt x="226" y="350"/>
                    <a:pt x="226" y="350"/>
                    <a:pt x="226" y="350"/>
                  </a:cubicBezTo>
                  <a:cubicBezTo>
                    <a:pt x="229" y="354"/>
                    <a:pt x="231" y="358"/>
                    <a:pt x="234" y="362"/>
                  </a:cubicBezTo>
                  <a:cubicBezTo>
                    <a:pt x="234" y="363"/>
                    <a:pt x="234" y="363"/>
                    <a:pt x="234" y="363"/>
                  </a:cubicBezTo>
                  <a:cubicBezTo>
                    <a:pt x="234" y="363"/>
                    <a:pt x="234" y="363"/>
                    <a:pt x="234" y="363"/>
                  </a:cubicBezTo>
                  <a:cubicBezTo>
                    <a:pt x="233" y="363"/>
                    <a:pt x="233" y="363"/>
                    <a:pt x="233" y="363"/>
                  </a:cubicBezTo>
                  <a:cubicBezTo>
                    <a:pt x="232" y="363"/>
                    <a:pt x="230" y="363"/>
                    <a:pt x="229" y="364"/>
                  </a:cubicBezTo>
                  <a:cubicBezTo>
                    <a:pt x="228" y="363"/>
                    <a:pt x="227" y="361"/>
                    <a:pt x="226" y="360"/>
                  </a:cubicBezTo>
                  <a:cubicBezTo>
                    <a:pt x="226" y="361"/>
                    <a:pt x="226" y="361"/>
                    <a:pt x="226" y="361"/>
                  </a:cubicBezTo>
                  <a:cubicBezTo>
                    <a:pt x="227" y="362"/>
                    <a:pt x="227" y="364"/>
                    <a:pt x="228" y="365"/>
                  </a:cubicBezTo>
                  <a:cubicBezTo>
                    <a:pt x="227" y="365"/>
                    <a:pt x="227" y="365"/>
                    <a:pt x="227" y="366"/>
                  </a:cubicBezTo>
                  <a:cubicBezTo>
                    <a:pt x="226" y="366"/>
                    <a:pt x="226" y="366"/>
                    <a:pt x="226" y="365"/>
                  </a:cubicBezTo>
                  <a:cubicBezTo>
                    <a:pt x="226" y="366"/>
                    <a:pt x="226" y="366"/>
                    <a:pt x="226" y="366"/>
                  </a:cubicBezTo>
                  <a:cubicBezTo>
                    <a:pt x="226" y="366"/>
                    <a:pt x="226" y="366"/>
                    <a:pt x="226" y="366"/>
                  </a:cubicBezTo>
                  <a:cubicBezTo>
                    <a:pt x="226" y="367"/>
                    <a:pt x="226" y="367"/>
                    <a:pt x="226" y="367"/>
                  </a:cubicBezTo>
                  <a:cubicBezTo>
                    <a:pt x="226" y="378"/>
                    <a:pt x="226" y="378"/>
                    <a:pt x="226" y="378"/>
                  </a:cubicBezTo>
                  <a:cubicBezTo>
                    <a:pt x="226" y="378"/>
                    <a:pt x="227" y="379"/>
                    <a:pt x="228" y="380"/>
                  </a:cubicBezTo>
                  <a:cubicBezTo>
                    <a:pt x="227" y="380"/>
                    <a:pt x="226" y="381"/>
                    <a:pt x="226" y="381"/>
                  </a:cubicBezTo>
                  <a:cubicBezTo>
                    <a:pt x="226" y="382"/>
                    <a:pt x="226" y="382"/>
                    <a:pt x="226" y="382"/>
                  </a:cubicBezTo>
                  <a:cubicBezTo>
                    <a:pt x="227" y="381"/>
                    <a:pt x="227" y="381"/>
                    <a:pt x="228" y="380"/>
                  </a:cubicBezTo>
                  <a:cubicBezTo>
                    <a:pt x="230" y="381"/>
                    <a:pt x="231" y="382"/>
                    <a:pt x="233" y="382"/>
                  </a:cubicBezTo>
                  <a:cubicBezTo>
                    <a:pt x="236" y="382"/>
                    <a:pt x="238" y="381"/>
                    <a:pt x="239" y="379"/>
                  </a:cubicBezTo>
                  <a:cubicBezTo>
                    <a:pt x="240" y="380"/>
                    <a:pt x="240" y="380"/>
                    <a:pt x="240" y="380"/>
                  </a:cubicBezTo>
                  <a:cubicBezTo>
                    <a:pt x="240" y="380"/>
                    <a:pt x="241" y="379"/>
                    <a:pt x="241" y="379"/>
                  </a:cubicBezTo>
                  <a:cubicBezTo>
                    <a:pt x="244" y="389"/>
                    <a:pt x="246" y="399"/>
                    <a:pt x="249" y="409"/>
                  </a:cubicBezTo>
                  <a:cubicBezTo>
                    <a:pt x="241" y="407"/>
                    <a:pt x="233" y="405"/>
                    <a:pt x="226" y="403"/>
                  </a:cubicBezTo>
                  <a:cubicBezTo>
                    <a:pt x="226" y="404"/>
                    <a:pt x="226" y="404"/>
                    <a:pt x="226" y="404"/>
                  </a:cubicBezTo>
                  <a:cubicBezTo>
                    <a:pt x="234" y="406"/>
                    <a:pt x="241" y="408"/>
                    <a:pt x="249" y="410"/>
                  </a:cubicBezTo>
                  <a:cubicBezTo>
                    <a:pt x="252" y="425"/>
                    <a:pt x="256" y="440"/>
                    <a:pt x="259" y="456"/>
                  </a:cubicBezTo>
                  <a:cubicBezTo>
                    <a:pt x="260" y="456"/>
                    <a:pt x="260" y="456"/>
                    <a:pt x="260" y="456"/>
                  </a:cubicBezTo>
                  <a:cubicBezTo>
                    <a:pt x="260" y="454"/>
                    <a:pt x="259" y="451"/>
                    <a:pt x="259" y="449"/>
                  </a:cubicBezTo>
                  <a:cubicBezTo>
                    <a:pt x="258" y="444"/>
                    <a:pt x="257" y="439"/>
                    <a:pt x="255" y="435"/>
                  </a:cubicBezTo>
                  <a:cubicBezTo>
                    <a:pt x="254" y="430"/>
                    <a:pt x="254" y="426"/>
                    <a:pt x="253" y="422"/>
                  </a:cubicBezTo>
                  <a:cubicBezTo>
                    <a:pt x="252" y="418"/>
                    <a:pt x="251" y="414"/>
                    <a:pt x="250" y="410"/>
                  </a:cubicBezTo>
                  <a:cubicBezTo>
                    <a:pt x="254" y="412"/>
                    <a:pt x="258" y="413"/>
                    <a:pt x="262" y="414"/>
                  </a:cubicBezTo>
                  <a:cubicBezTo>
                    <a:pt x="262" y="417"/>
                    <a:pt x="262" y="421"/>
                    <a:pt x="263" y="424"/>
                  </a:cubicBezTo>
                  <a:cubicBezTo>
                    <a:pt x="263" y="429"/>
                    <a:pt x="263" y="434"/>
                    <a:pt x="263" y="440"/>
                  </a:cubicBezTo>
                  <a:cubicBezTo>
                    <a:pt x="263" y="445"/>
                    <a:pt x="264" y="450"/>
                    <a:pt x="264" y="456"/>
                  </a:cubicBezTo>
                  <a:cubicBezTo>
                    <a:pt x="265" y="456"/>
                    <a:pt x="265" y="456"/>
                    <a:pt x="265" y="456"/>
                  </a:cubicBezTo>
                  <a:cubicBezTo>
                    <a:pt x="264" y="442"/>
                    <a:pt x="264" y="428"/>
                    <a:pt x="263" y="415"/>
                  </a:cubicBezTo>
                  <a:cubicBezTo>
                    <a:pt x="285" y="422"/>
                    <a:pt x="307" y="430"/>
                    <a:pt x="328" y="439"/>
                  </a:cubicBezTo>
                  <a:cubicBezTo>
                    <a:pt x="327" y="440"/>
                    <a:pt x="325" y="440"/>
                    <a:pt x="323" y="441"/>
                  </a:cubicBezTo>
                  <a:cubicBezTo>
                    <a:pt x="322" y="442"/>
                    <a:pt x="322" y="442"/>
                    <a:pt x="321" y="443"/>
                  </a:cubicBezTo>
                  <a:cubicBezTo>
                    <a:pt x="317" y="445"/>
                    <a:pt x="313" y="447"/>
                    <a:pt x="310" y="449"/>
                  </a:cubicBezTo>
                  <a:cubicBezTo>
                    <a:pt x="309" y="449"/>
                    <a:pt x="307" y="450"/>
                    <a:pt x="306" y="451"/>
                  </a:cubicBezTo>
                  <a:cubicBezTo>
                    <a:pt x="304" y="452"/>
                    <a:pt x="301" y="454"/>
                    <a:pt x="299" y="455"/>
                  </a:cubicBezTo>
                  <a:cubicBezTo>
                    <a:pt x="299" y="455"/>
                    <a:pt x="299" y="456"/>
                    <a:pt x="298" y="456"/>
                  </a:cubicBezTo>
                  <a:cubicBezTo>
                    <a:pt x="300" y="456"/>
                    <a:pt x="300" y="456"/>
                    <a:pt x="300" y="456"/>
                  </a:cubicBezTo>
                  <a:cubicBezTo>
                    <a:pt x="310" y="450"/>
                    <a:pt x="320" y="444"/>
                    <a:pt x="329" y="439"/>
                  </a:cubicBezTo>
                  <a:cubicBezTo>
                    <a:pt x="342" y="444"/>
                    <a:pt x="354" y="450"/>
                    <a:pt x="366" y="456"/>
                  </a:cubicBezTo>
                  <a:cubicBezTo>
                    <a:pt x="368" y="456"/>
                    <a:pt x="368" y="456"/>
                    <a:pt x="368" y="456"/>
                  </a:cubicBezTo>
                  <a:cubicBezTo>
                    <a:pt x="355" y="450"/>
                    <a:pt x="343" y="444"/>
                    <a:pt x="330" y="439"/>
                  </a:cubicBezTo>
                  <a:cubicBezTo>
                    <a:pt x="338" y="435"/>
                    <a:pt x="346" y="431"/>
                    <a:pt x="354" y="428"/>
                  </a:cubicBezTo>
                  <a:cubicBezTo>
                    <a:pt x="355" y="429"/>
                    <a:pt x="357" y="429"/>
                    <a:pt x="358" y="430"/>
                  </a:cubicBezTo>
                  <a:cubicBezTo>
                    <a:pt x="360" y="431"/>
                    <a:pt x="362" y="432"/>
                    <a:pt x="363" y="433"/>
                  </a:cubicBezTo>
                  <a:cubicBezTo>
                    <a:pt x="371" y="437"/>
                    <a:pt x="379" y="442"/>
                    <a:pt x="386" y="447"/>
                  </a:cubicBezTo>
                  <a:cubicBezTo>
                    <a:pt x="388" y="448"/>
                    <a:pt x="389" y="449"/>
                    <a:pt x="391" y="450"/>
                  </a:cubicBezTo>
                  <a:cubicBezTo>
                    <a:pt x="394" y="452"/>
                    <a:pt x="397" y="454"/>
                    <a:pt x="400" y="456"/>
                  </a:cubicBezTo>
                  <a:cubicBezTo>
                    <a:pt x="401" y="456"/>
                    <a:pt x="401" y="456"/>
                    <a:pt x="401" y="456"/>
                  </a:cubicBezTo>
                  <a:cubicBezTo>
                    <a:pt x="398" y="454"/>
                    <a:pt x="395" y="452"/>
                    <a:pt x="392" y="450"/>
                  </a:cubicBezTo>
                  <a:cubicBezTo>
                    <a:pt x="391" y="449"/>
                    <a:pt x="389" y="448"/>
                    <a:pt x="388" y="447"/>
                  </a:cubicBezTo>
                  <a:cubicBezTo>
                    <a:pt x="383" y="444"/>
                    <a:pt x="378" y="441"/>
                    <a:pt x="373" y="438"/>
                  </a:cubicBezTo>
                  <a:cubicBezTo>
                    <a:pt x="372" y="437"/>
                    <a:pt x="371" y="437"/>
                    <a:pt x="369" y="436"/>
                  </a:cubicBezTo>
                  <a:cubicBezTo>
                    <a:pt x="364" y="433"/>
                    <a:pt x="360" y="430"/>
                    <a:pt x="355" y="427"/>
                  </a:cubicBezTo>
                  <a:cubicBezTo>
                    <a:pt x="358" y="426"/>
                    <a:pt x="361" y="425"/>
                    <a:pt x="364" y="424"/>
                  </a:cubicBezTo>
                  <a:cubicBezTo>
                    <a:pt x="364" y="424"/>
                    <a:pt x="365" y="424"/>
                    <a:pt x="366" y="423"/>
                  </a:cubicBezTo>
                  <a:cubicBezTo>
                    <a:pt x="369" y="422"/>
                    <a:pt x="371" y="421"/>
                    <a:pt x="374" y="421"/>
                  </a:cubicBezTo>
                  <a:cubicBezTo>
                    <a:pt x="375" y="420"/>
                    <a:pt x="377" y="420"/>
                    <a:pt x="378" y="419"/>
                  </a:cubicBezTo>
                  <a:cubicBezTo>
                    <a:pt x="380" y="419"/>
                    <a:pt x="382" y="418"/>
                    <a:pt x="384" y="418"/>
                  </a:cubicBezTo>
                  <a:cubicBezTo>
                    <a:pt x="386" y="417"/>
                    <a:pt x="387" y="417"/>
                    <a:pt x="389" y="416"/>
                  </a:cubicBezTo>
                  <a:cubicBezTo>
                    <a:pt x="391" y="416"/>
                    <a:pt x="392" y="416"/>
                    <a:pt x="394" y="415"/>
                  </a:cubicBezTo>
                  <a:cubicBezTo>
                    <a:pt x="396" y="415"/>
                    <a:pt x="397" y="415"/>
                    <a:pt x="399" y="414"/>
                  </a:cubicBezTo>
                  <a:cubicBezTo>
                    <a:pt x="401" y="414"/>
                    <a:pt x="402" y="414"/>
                    <a:pt x="404" y="413"/>
                  </a:cubicBezTo>
                  <a:cubicBezTo>
                    <a:pt x="405" y="413"/>
                    <a:pt x="407" y="413"/>
                    <a:pt x="408" y="413"/>
                  </a:cubicBezTo>
                  <a:cubicBezTo>
                    <a:pt x="410" y="412"/>
                    <a:pt x="412" y="412"/>
                    <a:pt x="414" y="412"/>
                  </a:cubicBezTo>
                  <a:cubicBezTo>
                    <a:pt x="415" y="412"/>
                    <a:pt x="416" y="412"/>
                    <a:pt x="418" y="411"/>
                  </a:cubicBezTo>
                  <a:cubicBezTo>
                    <a:pt x="419" y="411"/>
                    <a:pt x="420" y="411"/>
                    <a:pt x="422" y="411"/>
                  </a:cubicBezTo>
                  <a:cubicBezTo>
                    <a:pt x="422" y="411"/>
                    <a:pt x="423" y="412"/>
                    <a:pt x="424" y="412"/>
                  </a:cubicBezTo>
                  <a:cubicBezTo>
                    <a:pt x="424" y="416"/>
                    <a:pt x="428" y="420"/>
                    <a:pt x="433" y="420"/>
                  </a:cubicBezTo>
                  <a:cubicBezTo>
                    <a:pt x="433" y="420"/>
                    <a:pt x="433" y="420"/>
                    <a:pt x="434" y="419"/>
                  </a:cubicBezTo>
                  <a:cubicBezTo>
                    <a:pt x="435" y="425"/>
                    <a:pt x="436" y="430"/>
                    <a:pt x="436" y="435"/>
                  </a:cubicBezTo>
                  <a:cubicBezTo>
                    <a:pt x="438" y="442"/>
                    <a:pt x="439" y="449"/>
                    <a:pt x="440" y="456"/>
                  </a:cubicBezTo>
                  <a:cubicBezTo>
                    <a:pt x="441" y="456"/>
                    <a:pt x="441" y="456"/>
                    <a:pt x="441" y="456"/>
                  </a:cubicBezTo>
                  <a:cubicBezTo>
                    <a:pt x="440" y="450"/>
                    <a:pt x="439" y="444"/>
                    <a:pt x="438" y="438"/>
                  </a:cubicBezTo>
                  <a:cubicBezTo>
                    <a:pt x="438" y="437"/>
                    <a:pt x="437" y="435"/>
                    <a:pt x="437" y="433"/>
                  </a:cubicBezTo>
                  <a:cubicBezTo>
                    <a:pt x="436" y="428"/>
                    <a:pt x="435" y="424"/>
                    <a:pt x="435" y="419"/>
                  </a:cubicBezTo>
                  <a:cubicBezTo>
                    <a:pt x="435" y="419"/>
                    <a:pt x="436" y="419"/>
                    <a:pt x="437" y="419"/>
                  </a:cubicBezTo>
                  <a:cubicBezTo>
                    <a:pt x="437" y="419"/>
                    <a:pt x="438" y="419"/>
                    <a:pt x="438" y="419"/>
                  </a:cubicBezTo>
                  <a:cubicBezTo>
                    <a:pt x="441" y="423"/>
                    <a:pt x="443" y="427"/>
                    <a:pt x="446" y="431"/>
                  </a:cubicBezTo>
                  <a:cubicBezTo>
                    <a:pt x="448" y="434"/>
                    <a:pt x="450" y="437"/>
                    <a:pt x="452" y="440"/>
                  </a:cubicBezTo>
                  <a:cubicBezTo>
                    <a:pt x="452" y="438"/>
                    <a:pt x="452" y="438"/>
                    <a:pt x="452" y="438"/>
                  </a:cubicBezTo>
                  <a:cubicBezTo>
                    <a:pt x="450" y="435"/>
                    <a:pt x="448" y="432"/>
                    <a:pt x="446" y="430"/>
                  </a:cubicBezTo>
                  <a:cubicBezTo>
                    <a:pt x="444" y="426"/>
                    <a:pt x="442" y="423"/>
                    <a:pt x="440" y="420"/>
                  </a:cubicBezTo>
                  <a:cubicBezTo>
                    <a:pt x="442" y="421"/>
                    <a:pt x="444" y="422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8" y="425"/>
                    <a:pt x="450" y="427"/>
                    <a:pt x="452" y="429"/>
                  </a:cubicBezTo>
                  <a:cubicBezTo>
                    <a:pt x="452" y="428"/>
                    <a:pt x="452" y="428"/>
                    <a:pt x="452" y="428"/>
                  </a:cubicBezTo>
                  <a:cubicBezTo>
                    <a:pt x="451" y="427"/>
                    <a:pt x="449" y="426"/>
                    <a:pt x="448" y="424"/>
                  </a:cubicBezTo>
                  <a:cubicBezTo>
                    <a:pt x="449" y="425"/>
                    <a:pt x="451" y="426"/>
                    <a:pt x="452" y="426"/>
                  </a:cubicBezTo>
                  <a:cubicBezTo>
                    <a:pt x="452" y="425"/>
                    <a:pt x="452" y="425"/>
                    <a:pt x="452" y="425"/>
                  </a:cubicBezTo>
                  <a:cubicBezTo>
                    <a:pt x="450" y="424"/>
                    <a:pt x="447" y="423"/>
                    <a:pt x="445" y="422"/>
                  </a:cubicBezTo>
                  <a:cubicBezTo>
                    <a:pt x="443" y="420"/>
                    <a:pt x="442" y="418"/>
                    <a:pt x="440" y="416"/>
                  </a:cubicBezTo>
                  <a:cubicBezTo>
                    <a:pt x="441" y="415"/>
                    <a:pt x="442" y="413"/>
                    <a:pt x="442" y="410"/>
                  </a:cubicBezTo>
                  <a:cubicBezTo>
                    <a:pt x="442" y="406"/>
                    <a:pt x="440" y="403"/>
                    <a:pt x="437" y="402"/>
                  </a:cubicBezTo>
                  <a:cubicBezTo>
                    <a:pt x="437" y="400"/>
                    <a:pt x="437" y="399"/>
                    <a:pt x="438" y="398"/>
                  </a:cubicBezTo>
                  <a:cubicBezTo>
                    <a:pt x="438" y="397"/>
                    <a:pt x="439" y="396"/>
                    <a:pt x="439" y="395"/>
                  </a:cubicBezTo>
                  <a:cubicBezTo>
                    <a:pt x="440" y="394"/>
                    <a:pt x="440" y="393"/>
                    <a:pt x="441" y="392"/>
                  </a:cubicBezTo>
                  <a:cubicBezTo>
                    <a:pt x="441" y="391"/>
                    <a:pt x="442" y="390"/>
                    <a:pt x="442" y="389"/>
                  </a:cubicBezTo>
                  <a:cubicBezTo>
                    <a:pt x="443" y="388"/>
                    <a:pt x="443" y="386"/>
                    <a:pt x="444" y="385"/>
                  </a:cubicBezTo>
                  <a:cubicBezTo>
                    <a:pt x="444" y="384"/>
                    <a:pt x="445" y="383"/>
                    <a:pt x="445" y="382"/>
                  </a:cubicBezTo>
                  <a:cubicBezTo>
                    <a:pt x="446" y="381"/>
                    <a:pt x="446" y="380"/>
                    <a:pt x="447" y="379"/>
                  </a:cubicBezTo>
                  <a:cubicBezTo>
                    <a:pt x="447" y="378"/>
                    <a:pt x="448" y="377"/>
                    <a:pt x="448" y="377"/>
                  </a:cubicBezTo>
                  <a:cubicBezTo>
                    <a:pt x="449" y="376"/>
                    <a:pt x="449" y="375"/>
                    <a:pt x="450" y="374"/>
                  </a:cubicBezTo>
                  <a:cubicBezTo>
                    <a:pt x="450" y="373"/>
                    <a:pt x="451" y="372"/>
                    <a:pt x="451" y="371"/>
                  </a:cubicBezTo>
                  <a:cubicBezTo>
                    <a:pt x="452" y="371"/>
                    <a:pt x="452" y="370"/>
                    <a:pt x="452" y="370"/>
                  </a:cubicBezTo>
                  <a:cubicBezTo>
                    <a:pt x="452" y="368"/>
                    <a:pt x="452" y="368"/>
                    <a:pt x="452" y="368"/>
                  </a:cubicBezTo>
                  <a:cubicBezTo>
                    <a:pt x="452" y="369"/>
                    <a:pt x="451" y="370"/>
                    <a:pt x="450" y="371"/>
                  </a:cubicBezTo>
                  <a:cubicBezTo>
                    <a:pt x="450" y="372"/>
                    <a:pt x="450" y="372"/>
                    <a:pt x="450" y="373"/>
                  </a:cubicBezTo>
                  <a:cubicBezTo>
                    <a:pt x="449" y="374"/>
                    <a:pt x="448" y="375"/>
                    <a:pt x="447" y="376"/>
                  </a:cubicBezTo>
                  <a:cubicBezTo>
                    <a:pt x="447" y="377"/>
                    <a:pt x="447" y="378"/>
                    <a:pt x="446" y="378"/>
                  </a:cubicBezTo>
                  <a:cubicBezTo>
                    <a:pt x="446" y="380"/>
                    <a:pt x="445" y="381"/>
                    <a:pt x="444" y="382"/>
                  </a:cubicBezTo>
                  <a:cubicBezTo>
                    <a:pt x="444" y="383"/>
                    <a:pt x="444" y="384"/>
                    <a:pt x="443" y="384"/>
                  </a:cubicBezTo>
                  <a:cubicBezTo>
                    <a:pt x="443" y="386"/>
                    <a:pt x="442" y="387"/>
                    <a:pt x="441" y="388"/>
                  </a:cubicBezTo>
                  <a:cubicBezTo>
                    <a:pt x="441" y="389"/>
                    <a:pt x="441" y="390"/>
                    <a:pt x="440" y="391"/>
                  </a:cubicBezTo>
                  <a:cubicBezTo>
                    <a:pt x="440" y="392"/>
                    <a:pt x="439" y="394"/>
                    <a:pt x="438" y="395"/>
                  </a:cubicBezTo>
                  <a:cubicBezTo>
                    <a:pt x="438" y="396"/>
                    <a:pt x="438" y="397"/>
                    <a:pt x="437" y="398"/>
                  </a:cubicBezTo>
                  <a:cubicBezTo>
                    <a:pt x="437" y="399"/>
                    <a:pt x="436" y="400"/>
                    <a:pt x="436" y="401"/>
                  </a:cubicBezTo>
                  <a:cubicBezTo>
                    <a:pt x="435" y="401"/>
                    <a:pt x="434" y="401"/>
                    <a:pt x="433" y="401"/>
                  </a:cubicBezTo>
                  <a:cubicBezTo>
                    <a:pt x="431" y="401"/>
                    <a:pt x="430" y="401"/>
                    <a:pt x="428" y="402"/>
                  </a:cubicBezTo>
                  <a:cubicBezTo>
                    <a:pt x="428" y="401"/>
                    <a:pt x="427" y="400"/>
                    <a:pt x="426" y="399"/>
                  </a:cubicBezTo>
                  <a:cubicBezTo>
                    <a:pt x="422" y="392"/>
                    <a:pt x="418" y="385"/>
                    <a:pt x="414" y="379"/>
                  </a:cubicBezTo>
                  <a:cubicBezTo>
                    <a:pt x="408" y="370"/>
                    <a:pt x="403" y="361"/>
                    <a:pt x="397" y="352"/>
                  </a:cubicBezTo>
                  <a:cubicBezTo>
                    <a:pt x="396" y="351"/>
                    <a:pt x="396" y="350"/>
                    <a:pt x="395" y="348"/>
                  </a:cubicBezTo>
                  <a:cubicBezTo>
                    <a:pt x="389" y="339"/>
                    <a:pt x="383" y="330"/>
                    <a:pt x="376" y="321"/>
                  </a:cubicBezTo>
                  <a:cubicBezTo>
                    <a:pt x="375" y="319"/>
                    <a:pt x="373" y="317"/>
                    <a:pt x="372" y="314"/>
                  </a:cubicBezTo>
                  <a:cubicBezTo>
                    <a:pt x="367" y="307"/>
                    <a:pt x="362" y="301"/>
                    <a:pt x="358" y="294"/>
                  </a:cubicBezTo>
                  <a:cubicBezTo>
                    <a:pt x="356" y="291"/>
                    <a:pt x="353" y="288"/>
                    <a:pt x="351" y="285"/>
                  </a:cubicBezTo>
                  <a:cubicBezTo>
                    <a:pt x="347" y="280"/>
                    <a:pt x="343" y="274"/>
                    <a:pt x="339" y="268"/>
                  </a:cubicBezTo>
                  <a:cubicBezTo>
                    <a:pt x="336" y="265"/>
                    <a:pt x="334" y="262"/>
                    <a:pt x="332" y="259"/>
                  </a:cubicBezTo>
                  <a:cubicBezTo>
                    <a:pt x="328" y="254"/>
                    <a:pt x="324" y="248"/>
                    <a:pt x="320" y="243"/>
                  </a:cubicBezTo>
                  <a:cubicBezTo>
                    <a:pt x="317" y="240"/>
                    <a:pt x="315" y="238"/>
                    <a:pt x="313" y="235"/>
                  </a:cubicBezTo>
                  <a:cubicBezTo>
                    <a:pt x="311" y="232"/>
                    <a:pt x="309" y="230"/>
                    <a:pt x="307" y="227"/>
                  </a:cubicBezTo>
                  <a:moveTo>
                    <a:pt x="351" y="227"/>
                  </a:moveTo>
                  <a:cubicBezTo>
                    <a:pt x="349" y="227"/>
                    <a:pt x="349" y="227"/>
                    <a:pt x="349" y="227"/>
                  </a:cubicBezTo>
                  <a:cubicBezTo>
                    <a:pt x="351" y="229"/>
                    <a:pt x="352" y="230"/>
                    <a:pt x="353" y="231"/>
                  </a:cubicBezTo>
                  <a:cubicBezTo>
                    <a:pt x="358" y="235"/>
                    <a:pt x="362" y="240"/>
                    <a:pt x="367" y="244"/>
                  </a:cubicBezTo>
                  <a:cubicBezTo>
                    <a:pt x="370" y="247"/>
                    <a:pt x="373" y="250"/>
                    <a:pt x="375" y="253"/>
                  </a:cubicBezTo>
                  <a:cubicBezTo>
                    <a:pt x="373" y="251"/>
                    <a:pt x="371" y="249"/>
                    <a:pt x="369" y="248"/>
                  </a:cubicBezTo>
                  <a:cubicBezTo>
                    <a:pt x="365" y="245"/>
                    <a:pt x="362" y="243"/>
                    <a:pt x="358" y="241"/>
                  </a:cubicBezTo>
                  <a:cubicBezTo>
                    <a:pt x="353" y="237"/>
                    <a:pt x="348" y="234"/>
                    <a:pt x="343" y="231"/>
                  </a:cubicBezTo>
                  <a:cubicBezTo>
                    <a:pt x="341" y="230"/>
                    <a:pt x="339" y="228"/>
                    <a:pt x="337" y="227"/>
                  </a:cubicBezTo>
                  <a:cubicBezTo>
                    <a:pt x="336" y="227"/>
                    <a:pt x="336" y="227"/>
                    <a:pt x="336" y="227"/>
                  </a:cubicBezTo>
                  <a:cubicBezTo>
                    <a:pt x="341" y="230"/>
                    <a:pt x="346" y="234"/>
                    <a:pt x="351" y="237"/>
                  </a:cubicBezTo>
                  <a:cubicBezTo>
                    <a:pt x="354" y="239"/>
                    <a:pt x="357" y="241"/>
                    <a:pt x="361" y="243"/>
                  </a:cubicBezTo>
                  <a:cubicBezTo>
                    <a:pt x="366" y="247"/>
                    <a:pt x="372" y="251"/>
                    <a:pt x="378" y="255"/>
                  </a:cubicBezTo>
                  <a:cubicBezTo>
                    <a:pt x="378" y="256"/>
                    <a:pt x="379" y="256"/>
                    <a:pt x="379" y="256"/>
                  </a:cubicBezTo>
                  <a:cubicBezTo>
                    <a:pt x="383" y="260"/>
                    <a:pt x="387" y="264"/>
                    <a:pt x="390" y="267"/>
                  </a:cubicBezTo>
                  <a:cubicBezTo>
                    <a:pt x="394" y="271"/>
                    <a:pt x="397" y="275"/>
                    <a:pt x="401" y="278"/>
                  </a:cubicBezTo>
                  <a:cubicBezTo>
                    <a:pt x="405" y="283"/>
                    <a:pt x="409" y="287"/>
                    <a:pt x="413" y="292"/>
                  </a:cubicBezTo>
                  <a:cubicBezTo>
                    <a:pt x="417" y="295"/>
                    <a:pt x="420" y="299"/>
                    <a:pt x="424" y="303"/>
                  </a:cubicBezTo>
                  <a:cubicBezTo>
                    <a:pt x="427" y="307"/>
                    <a:pt x="431" y="312"/>
                    <a:pt x="435" y="316"/>
                  </a:cubicBezTo>
                  <a:cubicBezTo>
                    <a:pt x="439" y="320"/>
                    <a:pt x="442" y="324"/>
                    <a:pt x="446" y="328"/>
                  </a:cubicBezTo>
                  <a:cubicBezTo>
                    <a:pt x="448" y="331"/>
                    <a:pt x="450" y="333"/>
                    <a:pt x="452" y="336"/>
                  </a:cubicBezTo>
                  <a:cubicBezTo>
                    <a:pt x="452" y="335"/>
                    <a:pt x="452" y="335"/>
                    <a:pt x="452" y="335"/>
                  </a:cubicBezTo>
                  <a:cubicBezTo>
                    <a:pt x="449" y="332"/>
                    <a:pt x="447" y="328"/>
                    <a:pt x="444" y="325"/>
                  </a:cubicBezTo>
                  <a:cubicBezTo>
                    <a:pt x="442" y="322"/>
                    <a:pt x="439" y="319"/>
                    <a:pt x="437" y="316"/>
                  </a:cubicBezTo>
                  <a:cubicBezTo>
                    <a:pt x="430" y="309"/>
                    <a:pt x="424" y="302"/>
                    <a:pt x="417" y="294"/>
                  </a:cubicBezTo>
                  <a:cubicBezTo>
                    <a:pt x="416" y="294"/>
                    <a:pt x="415" y="293"/>
                    <a:pt x="414" y="292"/>
                  </a:cubicBezTo>
                  <a:cubicBezTo>
                    <a:pt x="407" y="284"/>
                    <a:pt x="399" y="275"/>
                    <a:pt x="392" y="268"/>
                  </a:cubicBezTo>
                  <a:cubicBezTo>
                    <a:pt x="390" y="266"/>
                    <a:pt x="388" y="264"/>
                    <a:pt x="386" y="262"/>
                  </a:cubicBezTo>
                  <a:cubicBezTo>
                    <a:pt x="385" y="261"/>
                    <a:pt x="384" y="260"/>
                    <a:pt x="383" y="259"/>
                  </a:cubicBezTo>
                  <a:cubicBezTo>
                    <a:pt x="384" y="260"/>
                    <a:pt x="385" y="260"/>
                    <a:pt x="386" y="261"/>
                  </a:cubicBezTo>
                  <a:cubicBezTo>
                    <a:pt x="394" y="267"/>
                    <a:pt x="401" y="273"/>
                    <a:pt x="409" y="279"/>
                  </a:cubicBezTo>
                  <a:cubicBezTo>
                    <a:pt x="409" y="279"/>
                    <a:pt x="410" y="280"/>
                    <a:pt x="411" y="280"/>
                  </a:cubicBezTo>
                  <a:cubicBezTo>
                    <a:pt x="419" y="287"/>
                    <a:pt x="427" y="294"/>
                    <a:pt x="435" y="301"/>
                  </a:cubicBezTo>
                  <a:cubicBezTo>
                    <a:pt x="437" y="302"/>
                    <a:pt x="438" y="304"/>
                    <a:pt x="440" y="306"/>
                  </a:cubicBezTo>
                  <a:cubicBezTo>
                    <a:pt x="444" y="310"/>
                    <a:pt x="448" y="313"/>
                    <a:pt x="452" y="317"/>
                  </a:cubicBezTo>
                  <a:cubicBezTo>
                    <a:pt x="452" y="316"/>
                    <a:pt x="452" y="316"/>
                    <a:pt x="452" y="316"/>
                  </a:cubicBezTo>
                  <a:cubicBezTo>
                    <a:pt x="448" y="312"/>
                    <a:pt x="445" y="309"/>
                    <a:pt x="441" y="306"/>
                  </a:cubicBezTo>
                  <a:cubicBezTo>
                    <a:pt x="438" y="303"/>
                    <a:pt x="434" y="300"/>
                    <a:pt x="431" y="297"/>
                  </a:cubicBezTo>
                  <a:cubicBezTo>
                    <a:pt x="427" y="293"/>
                    <a:pt x="422" y="289"/>
                    <a:pt x="418" y="285"/>
                  </a:cubicBezTo>
                  <a:cubicBezTo>
                    <a:pt x="414" y="282"/>
                    <a:pt x="411" y="279"/>
                    <a:pt x="407" y="277"/>
                  </a:cubicBezTo>
                  <a:cubicBezTo>
                    <a:pt x="403" y="273"/>
                    <a:pt x="398" y="270"/>
                    <a:pt x="394" y="266"/>
                  </a:cubicBezTo>
                  <a:cubicBezTo>
                    <a:pt x="390" y="263"/>
                    <a:pt x="387" y="261"/>
                    <a:pt x="383" y="258"/>
                  </a:cubicBezTo>
                  <a:cubicBezTo>
                    <a:pt x="382" y="257"/>
                    <a:pt x="381" y="256"/>
                    <a:pt x="379" y="255"/>
                  </a:cubicBezTo>
                  <a:cubicBezTo>
                    <a:pt x="376" y="251"/>
                    <a:pt x="372" y="248"/>
                    <a:pt x="368" y="244"/>
                  </a:cubicBezTo>
                  <a:cubicBezTo>
                    <a:pt x="365" y="241"/>
                    <a:pt x="363" y="239"/>
                    <a:pt x="360" y="236"/>
                  </a:cubicBezTo>
                  <a:cubicBezTo>
                    <a:pt x="357" y="233"/>
                    <a:pt x="354" y="230"/>
                    <a:pt x="351" y="227"/>
                  </a:cubicBezTo>
                  <a:moveTo>
                    <a:pt x="363" y="227"/>
                  </a:moveTo>
                  <a:cubicBezTo>
                    <a:pt x="362" y="227"/>
                    <a:pt x="362" y="227"/>
                    <a:pt x="362" y="227"/>
                  </a:cubicBezTo>
                  <a:cubicBezTo>
                    <a:pt x="366" y="231"/>
                    <a:pt x="370" y="234"/>
                    <a:pt x="374" y="238"/>
                  </a:cubicBezTo>
                  <a:cubicBezTo>
                    <a:pt x="377" y="240"/>
                    <a:pt x="380" y="243"/>
                    <a:pt x="383" y="246"/>
                  </a:cubicBezTo>
                  <a:cubicBezTo>
                    <a:pt x="387" y="250"/>
                    <a:pt x="392" y="253"/>
                    <a:pt x="396" y="257"/>
                  </a:cubicBezTo>
                  <a:cubicBezTo>
                    <a:pt x="399" y="260"/>
                    <a:pt x="402" y="263"/>
                    <a:pt x="405" y="266"/>
                  </a:cubicBezTo>
                  <a:cubicBezTo>
                    <a:pt x="409" y="270"/>
                    <a:pt x="412" y="273"/>
                    <a:pt x="416" y="277"/>
                  </a:cubicBezTo>
                  <a:cubicBezTo>
                    <a:pt x="419" y="280"/>
                    <a:pt x="422" y="283"/>
                    <a:pt x="425" y="286"/>
                  </a:cubicBezTo>
                  <a:cubicBezTo>
                    <a:pt x="429" y="290"/>
                    <a:pt x="433" y="294"/>
                    <a:pt x="437" y="298"/>
                  </a:cubicBezTo>
                  <a:cubicBezTo>
                    <a:pt x="440" y="301"/>
                    <a:pt x="443" y="304"/>
                    <a:pt x="446" y="307"/>
                  </a:cubicBezTo>
                  <a:cubicBezTo>
                    <a:pt x="448" y="309"/>
                    <a:pt x="450" y="311"/>
                    <a:pt x="452" y="314"/>
                  </a:cubicBezTo>
                  <a:cubicBezTo>
                    <a:pt x="452" y="313"/>
                    <a:pt x="452" y="313"/>
                    <a:pt x="452" y="313"/>
                  </a:cubicBezTo>
                  <a:cubicBezTo>
                    <a:pt x="450" y="310"/>
                    <a:pt x="447" y="307"/>
                    <a:pt x="444" y="304"/>
                  </a:cubicBezTo>
                  <a:cubicBezTo>
                    <a:pt x="442" y="302"/>
                    <a:pt x="439" y="299"/>
                    <a:pt x="436" y="296"/>
                  </a:cubicBezTo>
                  <a:cubicBezTo>
                    <a:pt x="432" y="292"/>
                    <a:pt x="428" y="288"/>
                    <a:pt x="424" y="284"/>
                  </a:cubicBezTo>
                  <a:cubicBezTo>
                    <a:pt x="422" y="281"/>
                    <a:pt x="419" y="278"/>
                    <a:pt x="416" y="276"/>
                  </a:cubicBezTo>
                  <a:cubicBezTo>
                    <a:pt x="412" y="272"/>
                    <a:pt x="408" y="268"/>
                    <a:pt x="404" y="264"/>
                  </a:cubicBezTo>
                  <a:cubicBezTo>
                    <a:pt x="401" y="261"/>
                    <a:pt x="398" y="258"/>
                    <a:pt x="395" y="256"/>
                  </a:cubicBezTo>
                  <a:cubicBezTo>
                    <a:pt x="391" y="252"/>
                    <a:pt x="387" y="248"/>
                    <a:pt x="383" y="244"/>
                  </a:cubicBezTo>
                  <a:cubicBezTo>
                    <a:pt x="380" y="242"/>
                    <a:pt x="377" y="239"/>
                    <a:pt x="374" y="237"/>
                  </a:cubicBezTo>
                  <a:cubicBezTo>
                    <a:pt x="371" y="233"/>
                    <a:pt x="367" y="230"/>
                    <a:pt x="363" y="227"/>
                  </a:cubicBezTo>
                  <a:moveTo>
                    <a:pt x="373" y="227"/>
                  </a:moveTo>
                  <a:cubicBezTo>
                    <a:pt x="371" y="227"/>
                    <a:pt x="371" y="227"/>
                    <a:pt x="371" y="227"/>
                  </a:cubicBezTo>
                  <a:cubicBezTo>
                    <a:pt x="375" y="231"/>
                    <a:pt x="378" y="234"/>
                    <a:pt x="382" y="237"/>
                  </a:cubicBezTo>
                  <a:cubicBezTo>
                    <a:pt x="385" y="240"/>
                    <a:pt x="387" y="243"/>
                    <a:pt x="390" y="246"/>
                  </a:cubicBezTo>
                  <a:cubicBezTo>
                    <a:pt x="394" y="249"/>
                    <a:pt x="398" y="253"/>
                    <a:pt x="401" y="257"/>
                  </a:cubicBezTo>
                  <a:cubicBezTo>
                    <a:pt x="404" y="259"/>
                    <a:pt x="407" y="262"/>
                    <a:pt x="410" y="265"/>
                  </a:cubicBezTo>
                  <a:cubicBezTo>
                    <a:pt x="414" y="269"/>
                    <a:pt x="417" y="273"/>
                    <a:pt x="421" y="277"/>
                  </a:cubicBezTo>
                  <a:cubicBezTo>
                    <a:pt x="424" y="280"/>
                    <a:pt x="426" y="282"/>
                    <a:pt x="429" y="285"/>
                  </a:cubicBezTo>
                  <a:cubicBezTo>
                    <a:pt x="433" y="290"/>
                    <a:pt x="438" y="296"/>
                    <a:pt x="443" y="301"/>
                  </a:cubicBezTo>
                  <a:cubicBezTo>
                    <a:pt x="444" y="302"/>
                    <a:pt x="446" y="304"/>
                    <a:pt x="447" y="306"/>
                  </a:cubicBezTo>
                  <a:cubicBezTo>
                    <a:pt x="449" y="308"/>
                    <a:pt x="450" y="309"/>
                    <a:pt x="452" y="311"/>
                  </a:cubicBezTo>
                  <a:cubicBezTo>
                    <a:pt x="452" y="310"/>
                    <a:pt x="452" y="310"/>
                    <a:pt x="452" y="310"/>
                  </a:cubicBezTo>
                  <a:cubicBezTo>
                    <a:pt x="450" y="308"/>
                    <a:pt x="448" y="306"/>
                    <a:pt x="446" y="303"/>
                  </a:cubicBezTo>
                  <a:cubicBezTo>
                    <a:pt x="444" y="301"/>
                    <a:pt x="443" y="300"/>
                    <a:pt x="441" y="298"/>
                  </a:cubicBezTo>
                  <a:cubicBezTo>
                    <a:pt x="432" y="287"/>
                    <a:pt x="423" y="277"/>
                    <a:pt x="413" y="268"/>
                  </a:cubicBezTo>
                  <a:cubicBezTo>
                    <a:pt x="411" y="265"/>
                    <a:pt x="409" y="263"/>
                    <a:pt x="407" y="261"/>
                  </a:cubicBezTo>
                  <a:cubicBezTo>
                    <a:pt x="399" y="253"/>
                    <a:pt x="391" y="246"/>
                    <a:pt x="384" y="238"/>
                  </a:cubicBezTo>
                  <a:cubicBezTo>
                    <a:pt x="381" y="235"/>
                    <a:pt x="379" y="233"/>
                    <a:pt x="376" y="231"/>
                  </a:cubicBezTo>
                  <a:cubicBezTo>
                    <a:pt x="375" y="230"/>
                    <a:pt x="374" y="228"/>
                    <a:pt x="373" y="227"/>
                  </a:cubicBezTo>
                  <a:moveTo>
                    <a:pt x="377" y="227"/>
                  </a:moveTo>
                  <a:cubicBezTo>
                    <a:pt x="376" y="227"/>
                    <a:pt x="376" y="227"/>
                    <a:pt x="376" y="227"/>
                  </a:cubicBezTo>
                  <a:cubicBezTo>
                    <a:pt x="382" y="233"/>
                    <a:pt x="388" y="238"/>
                    <a:pt x="394" y="244"/>
                  </a:cubicBezTo>
                  <a:cubicBezTo>
                    <a:pt x="395" y="244"/>
                    <a:pt x="395" y="245"/>
                    <a:pt x="395" y="245"/>
                  </a:cubicBezTo>
                  <a:cubicBezTo>
                    <a:pt x="400" y="250"/>
                    <a:pt x="405" y="254"/>
                    <a:pt x="409" y="259"/>
                  </a:cubicBezTo>
                  <a:cubicBezTo>
                    <a:pt x="410" y="260"/>
                    <a:pt x="411" y="261"/>
                    <a:pt x="412" y="262"/>
                  </a:cubicBezTo>
                  <a:cubicBezTo>
                    <a:pt x="416" y="266"/>
                    <a:pt x="420" y="271"/>
                    <a:pt x="424" y="275"/>
                  </a:cubicBezTo>
                  <a:cubicBezTo>
                    <a:pt x="425" y="276"/>
                    <a:pt x="426" y="277"/>
                    <a:pt x="427" y="278"/>
                  </a:cubicBezTo>
                  <a:cubicBezTo>
                    <a:pt x="432" y="283"/>
                    <a:pt x="436" y="289"/>
                    <a:pt x="441" y="294"/>
                  </a:cubicBezTo>
                  <a:cubicBezTo>
                    <a:pt x="441" y="294"/>
                    <a:pt x="442" y="295"/>
                    <a:pt x="442" y="295"/>
                  </a:cubicBezTo>
                  <a:cubicBezTo>
                    <a:pt x="445" y="299"/>
                    <a:pt x="449" y="304"/>
                    <a:pt x="452" y="308"/>
                  </a:cubicBezTo>
                  <a:cubicBezTo>
                    <a:pt x="452" y="307"/>
                    <a:pt x="452" y="307"/>
                    <a:pt x="452" y="307"/>
                  </a:cubicBezTo>
                  <a:cubicBezTo>
                    <a:pt x="451" y="305"/>
                    <a:pt x="450" y="304"/>
                    <a:pt x="449" y="303"/>
                  </a:cubicBezTo>
                  <a:cubicBezTo>
                    <a:pt x="448" y="302"/>
                    <a:pt x="447" y="300"/>
                    <a:pt x="446" y="299"/>
                  </a:cubicBezTo>
                  <a:cubicBezTo>
                    <a:pt x="435" y="286"/>
                    <a:pt x="424" y="274"/>
                    <a:pt x="413" y="262"/>
                  </a:cubicBezTo>
                  <a:cubicBezTo>
                    <a:pt x="412" y="261"/>
                    <a:pt x="411" y="260"/>
                    <a:pt x="411" y="259"/>
                  </a:cubicBezTo>
                  <a:cubicBezTo>
                    <a:pt x="405" y="254"/>
                    <a:pt x="400" y="249"/>
                    <a:pt x="395" y="244"/>
                  </a:cubicBezTo>
                  <a:cubicBezTo>
                    <a:pt x="394" y="243"/>
                    <a:pt x="394" y="243"/>
                    <a:pt x="394" y="242"/>
                  </a:cubicBezTo>
                  <a:cubicBezTo>
                    <a:pt x="388" y="237"/>
                    <a:pt x="383" y="232"/>
                    <a:pt x="377" y="227"/>
                  </a:cubicBezTo>
                  <a:moveTo>
                    <a:pt x="193" y="106"/>
                  </a:moveTo>
                  <a:cubicBezTo>
                    <a:pt x="191" y="105"/>
                    <a:pt x="188" y="105"/>
                    <a:pt x="186" y="104"/>
                  </a:cubicBezTo>
                  <a:cubicBezTo>
                    <a:pt x="184" y="103"/>
                    <a:pt x="182" y="102"/>
                    <a:pt x="179" y="101"/>
                  </a:cubicBezTo>
                  <a:cubicBezTo>
                    <a:pt x="178" y="101"/>
                    <a:pt x="178" y="100"/>
                    <a:pt x="177" y="100"/>
                  </a:cubicBezTo>
                  <a:cubicBezTo>
                    <a:pt x="177" y="99"/>
                    <a:pt x="177" y="99"/>
                    <a:pt x="177" y="99"/>
                  </a:cubicBezTo>
                  <a:cubicBezTo>
                    <a:pt x="179" y="100"/>
                    <a:pt x="180" y="100"/>
                    <a:pt x="182" y="100"/>
                  </a:cubicBezTo>
                  <a:cubicBezTo>
                    <a:pt x="182" y="100"/>
                    <a:pt x="183" y="101"/>
                    <a:pt x="184" y="101"/>
                  </a:cubicBezTo>
                  <a:cubicBezTo>
                    <a:pt x="187" y="103"/>
                    <a:pt x="190" y="104"/>
                    <a:pt x="193" y="106"/>
                  </a:cubicBezTo>
                  <a:moveTo>
                    <a:pt x="182" y="99"/>
                  </a:moveTo>
                  <a:cubicBezTo>
                    <a:pt x="181" y="99"/>
                    <a:pt x="180" y="99"/>
                    <a:pt x="179" y="99"/>
                  </a:cubicBezTo>
                  <a:cubicBezTo>
                    <a:pt x="178" y="99"/>
                    <a:pt x="178" y="99"/>
                    <a:pt x="177" y="98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9" y="97"/>
                    <a:pt x="180" y="98"/>
                    <a:pt x="182" y="99"/>
                  </a:cubicBezTo>
                  <a:moveTo>
                    <a:pt x="47" y="110"/>
                  </a:moveTo>
                  <a:cubicBezTo>
                    <a:pt x="47" y="109"/>
                    <a:pt x="47" y="109"/>
                    <a:pt x="47" y="109"/>
                  </a:cubicBezTo>
                  <a:cubicBezTo>
                    <a:pt x="48" y="108"/>
                    <a:pt x="49" y="108"/>
                    <a:pt x="50" y="108"/>
                  </a:cubicBezTo>
                  <a:cubicBezTo>
                    <a:pt x="52" y="107"/>
                    <a:pt x="55" y="106"/>
                    <a:pt x="57" y="106"/>
                  </a:cubicBezTo>
                  <a:cubicBezTo>
                    <a:pt x="58" y="105"/>
                    <a:pt x="60" y="105"/>
                    <a:pt x="61" y="104"/>
                  </a:cubicBezTo>
                  <a:cubicBezTo>
                    <a:pt x="64" y="104"/>
                    <a:pt x="66" y="103"/>
                    <a:pt x="68" y="102"/>
                  </a:cubicBezTo>
                  <a:cubicBezTo>
                    <a:pt x="70" y="102"/>
                    <a:pt x="71" y="102"/>
                    <a:pt x="73" y="101"/>
                  </a:cubicBezTo>
                  <a:cubicBezTo>
                    <a:pt x="75" y="101"/>
                    <a:pt x="77" y="100"/>
                    <a:pt x="80" y="100"/>
                  </a:cubicBezTo>
                  <a:cubicBezTo>
                    <a:pt x="81" y="99"/>
                    <a:pt x="83" y="99"/>
                    <a:pt x="84" y="99"/>
                  </a:cubicBezTo>
                  <a:cubicBezTo>
                    <a:pt x="86" y="98"/>
                    <a:pt x="89" y="98"/>
                    <a:pt x="91" y="98"/>
                  </a:cubicBezTo>
                  <a:cubicBezTo>
                    <a:pt x="93" y="97"/>
                    <a:pt x="94" y="97"/>
                    <a:pt x="95" y="97"/>
                  </a:cubicBezTo>
                  <a:cubicBezTo>
                    <a:pt x="98" y="97"/>
                    <a:pt x="100" y="96"/>
                    <a:pt x="103" y="96"/>
                  </a:cubicBezTo>
                  <a:cubicBezTo>
                    <a:pt x="104" y="96"/>
                    <a:pt x="105" y="96"/>
                    <a:pt x="107" y="96"/>
                  </a:cubicBezTo>
                  <a:cubicBezTo>
                    <a:pt x="109" y="95"/>
                    <a:pt x="112" y="95"/>
                    <a:pt x="115" y="95"/>
                  </a:cubicBezTo>
                  <a:cubicBezTo>
                    <a:pt x="116" y="95"/>
                    <a:pt x="117" y="95"/>
                    <a:pt x="118" y="95"/>
                  </a:cubicBezTo>
                  <a:cubicBezTo>
                    <a:pt x="122" y="95"/>
                    <a:pt x="126" y="94"/>
                    <a:pt x="129" y="94"/>
                  </a:cubicBezTo>
                  <a:cubicBezTo>
                    <a:pt x="136" y="94"/>
                    <a:pt x="142" y="95"/>
                    <a:pt x="149" y="95"/>
                  </a:cubicBezTo>
                  <a:cubicBezTo>
                    <a:pt x="151" y="95"/>
                    <a:pt x="153" y="96"/>
                    <a:pt x="155" y="96"/>
                  </a:cubicBezTo>
                  <a:cubicBezTo>
                    <a:pt x="156" y="96"/>
                    <a:pt x="157" y="96"/>
                    <a:pt x="159" y="97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103"/>
                    <a:pt x="163" y="107"/>
                    <a:pt x="168" y="107"/>
                  </a:cubicBezTo>
                  <a:cubicBezTo>
                    <a:pt x="171" y="107"/>
                    <a:pt x="173" y="106"/>
                    <a:pt x="175" y="104"/>
                  </a:cubicBezTo>
                  <a:cubicBezTo>
                    <a:pt x="182" y="109"/>
                    <a:pt x="189" y="114"/>
                    <a:pt x="196" y="120"/>
                  </a:cubicBezTo>
                  <a:cubicBezTo>
                    <a:pt x="198" y="122"/>
                    <a:pt x="200" y="124"/>
                    <a:pt x="203" y="126"/>
                  </a:cubicBezTo>
                  <a:cubicBezTo>
                    <a:pt x="206" y="128"/>
                    <a:pt x="209" y="131"/>
                    <a:pt x="211" y="133"/>
                  </a:cubicBezTo>
                  <a:cubicBezTo>
                    <a:pt x="209" y="133"/>
                    <a:pt x="207" y="132"/>
                    <a:pt x="205" y="131"/>
                  </a:cubicBezTo>
                  <a:cubicBezTo>
                    <a:pt x="201" y="130"/>
                    <a:pt x="198" y="129"/>
                    <a:pt x="194" y="128"/>
                  </a:cubicBezTo>
                  <a:cubicBezTo>
                    <a:pt x="189" y="126"/>
                    <a:pt x="185" y="125"/>
                    <a:pt x="180" y="124"/>
                  </a:cubicBezTo>
                  <a:cubicBezTo>
                    <a:pt x="176" y="123"/>
                    <a:pt x="173" y="122"/>
                    <a:pt x="169" y="121"/>
                  </a:cubicBezTo>
                  <a:cubicBezTo>
                    <a:pt x="164" y="120"/>
                    <a:pt x="159" y="119"/>
                    <a:pt x="154" y="118"/>
                  </a:cubicBezTo>
                  <a:cubicBezTo>
                    <a:pt x="151" y="117"/>
                    <a:pt x="147" y="116"/>
                    <a:pt x="144" y="116"/>
                  </a:cubicBezTo>
                  <a:cubicBezTo>
                    <a:pt x="138" y="115"/>
                    <a:pt x="133" y="114"/>
                    <a:pt x="128" y="114"/>
                  </a:cubicBezTo>
                  <a:cubicBezTo>
                    <a:pt x="125" y="113"/>
                    <a:pt x="122" y="113"/>
                    <a:pt x="118" y="112"/>
                  </a:cubicBezTo>
                  <a:cubicBezTo>
                    <a:pt x="112" y="111"/>
                    <a:pt x="106" y="111"/>
                    <a:pt x="101" y="111"/>
                  </a:cubicBezTo>
                  <a:cubicBezTo>
                    <a:pt x="98" y="110"/>
                    <a:pt x="95" y="110"/>
                    <a:pt x="93" y="110"/>
                  </a:cubicBezTo>
                  <a:cubicBezTo>
                    <a:pt x="84" y="109"/>
                    <a:pt x="76" y="109"/>
                    <a:pt x="67" y="109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60" y="109"/>
                    <a:pt x="54" y="110"/>
                    <a:pt x="47" y="110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1" y="12"/>
                    <a:pt x="61" y="24"/>
                    <a:pt x="91" y="38"/>
                  </a:cubicBezTo>
                  <a:cubicBezTo>
                    <a:pt x="88" y="36"/>
                    <a:pt x="85" y="35"/>
                    <a:pt x="83" y="34"/>
                  </a:cubicBezTo>
                  <a:cubicBezTo>
                    <a:pt x="77" y="32"/>
                    <a:pt x="72" y="29"/>
                    <a:pt x="67" y="27"/>
                  </a:cubicBezTo>
                  <a:cubicBezTo>
                    <a:pt x="63" y="26"/>
                    <a:pt x="59" y="24"/>
                    <a:pt x="55" y="22"/>
                  </a:cubicBezTo>
                  <a:cubicBezTo>
                    <a:pt x="50" y="20"/>
                    <a:pt x="45" y="18"/>
                    <a:pt x="40" y="16"/>
                  </a:cubicBezTo>
                  <a:cubicBezTo>
                    <a:pt x="36" y="15"/>
                    <a:pt x="32" y="13"/>
                    <a:pt x="28" y="12"/>
                  </a:cubicBezTo>
                  <a:cubicBezTo>
                    <a:pt x="23" y="10"/>
                    <a:pt x="17" y="8"/>
                    <a:pt x="12" y="6"/>
                  </a:cubicBezTo>
                  <a:cubicBezTo>
                    <a:pt x="8" y="4"/>
                    <a:pt x="4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4"/>
                    <a:pt x="8" y="5"/>
                    <a:pt x="12" y="7"/>
                  </a:cubicBezTo>
                  <a:cubicBezTo>
                    <a:pt x="16" y="8"/>
                    <a:pt x="20" y="10"/>
                    <a:pt x="24" y="11"/>
                  </a:cubicBezTo>
                  <a:cubicBezTo>
                    <a:pt x="29" y="13"/>
                    <a:pt x="33" y="15"/>
                    <a:pt x="38" y="16"/>
                  </a:cubicBezTo>
                  <a:cubicBezTo>
                    <a:pt x="42" y="18"/>
                    <a:pt x="46" y="20"/>
                    <a:pt x="50" y="21"/>
                  </a:cubicBezTo>
                  <a:cubicBezTo>
                    <a:pt x="54" y="23"/>
                    <a:pt x="59" y="25"/>
                    <a:pt x="64" y="27"/>
                  </a:cubicBezTo>
                  <a:cubicBezTo>
                    <a:pt x="67" y="28"/>
                    <a:pt x="71" y="30"/>
                    <a:pt x="75" y="32"/>
                  </a:cubicBezTo>
                  <a:cubicBezTo>
                    <a:pt x="80" y="34"/>
                    <a:pt x="84" y="36"/>
                    <a:pt x="89" y="38"/>
                  </a:cubicBezTo>
                  <a:cubicBezTo>
                    <a:pt x="93" y="40"/>
                    <a:pt x="97" y="41"/>
                    <a:pt x="100" y="43"/>
                  </a:cubicBezTo>
                  <a:cubicBezTo>
                    <a:pt x="105" y="45"/>
                    <a:pt x="109" y="47"/>
                    <a:pt x="114" y="49"/>
                  </a:cubicBezTo>
                  <a:cubicBezTo>
                    <a:pt x="118" y="51"/>
                    <a:pt x="122" y="53"/>
                    <a:pt x="125" y="55"/>
                  </a:cubicBezTo>
                  <a:cubicBezTo>
                    <a:pt x="130" y="57"/>
                    <a:pt x="134" y="59"/>
                    <a:pt x="139" y="62"/>
                  </a:cubicBezTo>
                  <a:cubicBezTo>
                    <a:pt x="142" y="64"/>
                    <a:pt x="146" y="66"/>
                    <a:pt x="150" y="68"/>
                  </a:cubicBezTo>
                  <a:cubicBezTo>
                    <a:pt x="151" y="68"/>
                    <a:pt x="151" y="68"/>
                    <a:pt x="152" y="69"/>
                  </a:cubicBezTo>
                  <a:cubicBezTo>
                    <a:pt x="140" y="63"/>
                    <a:pt x="129" y="57"/>
                    <a:pt x="117" y="52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6" y="52"/>
                    <a:pt x="115" y="51"/>
                    <a:pt x="115" y="51"/>
                  </a:cubicBezTo>
                  <a:cubicBezTo>
                    <a:pt x="103" y="46"/>
                    <a:pt x="91" y="41"/>
                    <a:pt x="80" y="36"/>
                  </a:cubicBezTo>
                  <a:cubicBezTo>
                    <a:pt x="79" y="36"/>
                    <a:pt x="78" y="35"/>
                    <a:pt x="78" y="35"/>
                  </a:cubicBezTo>
                  <a:cubicBezTo>
                    <a:pt x="72" y="33"/>
                    <a:pt x="67" y="31"/>
                    <a:pt x="61" y="29"/>
                  </a:cubicBezTo>
                  <a:cubicBezTo>
                    <a:pt x="59" y="28"/>
                    <a:pt x="57" y="27"/>
                    <a:pt x="54" y="26"/>
                  </a:cubicBezTo>
                  <a:cubicBezTo>
                    <a:pt x="49" y="24"/>
                    <a:pt x="44" y="23"/>
                    <a:pt x="39" y="21"/>
                  </a:cubicBezTo>
                  <a:cubicBezTo>
                    <a:pt x="32" y="19"/>
                    <a:pt x="25" y="16"/>
                    <a:pt x="19" y="14"/>
                  </a:cubicBezTo>
                  <a:cubicBezTo>
                    <a:pt x="15" y="13"/>
                    <a:pt x="12" y="12"/>
                    <a:pt x="8" y="11"/>
                  </a:cubicBezTo>
                  <a:cubicBezTo>
                    <a:pt x="8" y="11"/>
                    <a:pt x="7" y="11"/>
                    <a:pt x="6" y="10"/>
                  </a:cubicBezTo>
                  <a:cubicBezTo>
                    <a:pt x="4" y="10"/>
                    <a:pt x="2" y="9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7" y="12"/>
                    <a:pt x="8" y="12"/>
                    <a:pt x="10" y="13"/>
                  </a:cubicBezTo>
                  <a:cubicBezTo>
                    <a:pt x="13" y="14"/>
                    <a:pt x="16" y="15"/>
                    <a:pt x="20" y="17"/>
                  </a:cubicBezTo>
                  <a:cubicBezTo>
                    <a:pt x="26" y="19"/>
                    <a:pt x="32" y="22"/>
                    <a:pt x="38" y="25"/>
                  </a:cubicBezTo>
                  <a:cubicBezTo>
                    <a:pt x="40" y="26"/>
                    <a:pt x="43" y="27"/>
                    <a:pt x="46" y="28"/>
                  </a:cubicBezTo>
                  <a:cubicBezTo>
                    <a:pt x="54" y="31"/>
                    <a:pt x="62" y="35"/>
                    <a:pt x="70" y="39"/>
                  </a:cubicBezTo>
                  <a:cubicBezTo>
                    <a:pt x="70" y="39"/>
                    <a:pt x="71" y="39"/>
                    <a:pt x="71" y="40"/>
                  </a:cubicBezTo>
                  <a:cubicBezTo>
                    <a:pt x="80" y="44"/>
                    <a:pt x="88" y="48"/>
                    <a:pt x="97" y="52"/>
                  </a:cubicBezTo>
                  <a:cubicBezTo>
                    <a:pt x="99" y="53"/>
                    <a:pt x="101" y="54"/>
                    <a:pt x="103" y="55"/>
                  </a:cubicBezTo>
                  <a:cubicBezTo>
                    <a:pt x="109" y="58"/>
                    <a:pt x="116" y="62"/>
                    <a:pt x="122" y="65"/>
                  </a:cubicBezTo>
                  <a:cubicBezTo>
                    <a:pt x="125" y="67"/>
                    <a:pt x="128" y="68"/>
                    <a:pt x="131" y="70"/>
                  </a:cubicBezTo>
                  <a:cubicBezTo>
                    <a:pt x="136" y="73"/>
                    <a:pt x="142" y="76"/>
                    <a:pt x="147" y="79"/>
                  </a:cubicBezTo>
                  <a:cubicBezTo>
                    <a:pt x="150" y="81"/>
                    <a:pt x="154" y="83"/>
                    <a:pt x="157" y="85"/>
                  </a:cubicBezTo>
                  <a:cubicBezTo>
                    <a:pt x="160" y="86"/>
                    <a:pt x="162" y="87"/>
                    <a:pt x="164" y="89"/>
                  </a:cubicBezTo>
                  <a:cubicBezTo>
                    <a:pt x="162" y="90"/>
                    <a:pt x="161" y="91"/>
                    <a:pt x="160" y="92"/>
                  </a:cubicBezTo>
                  <a:cubicBezTo>
                    <a:pt x="154" y="89"/>
                    <a:pt x="149" y="86"/>
                    <a:pt x="143" y="83"/>
                  </a:cubicBezTo>
                  <a:cubicBezTo>
                    <a:pt x="141" y="81"/>
                    <a:pt x="139" y="80"/>
                    <a:pt x="137" y="79"/>
                  </a:cubicBezTo>
                  <a:cubicBezTo>
                    <a:pt x="131" y="76"/>
                    <a:pt x="125" y="72"/>
                    <a:pt x="118" y="69"/>
                  </a:cubicBezTo>
                  <a:cubicBezTo>
                    <a:pt x="115" y="67"/>
                    <a:pt x="112" y="66"/>
                    <a:pt x="109" y="64"/>
                  </a:cubicBezTo>
                  <a:cubicBezTo>
                    <a:pt x="104" y="61"/>
                    <a:pt x="98" y="58"/>
                    <a:pt x="93" y="55"/>
                  </a:cubicBezTo>
                  <a:cubicBezTo>
                    <a:pt x="89" y="54"/>
                    <a:pt x="86" y="52"/>
                    <a:pt x="83" y="50"/>
                  </a:cubicBezTo>
                  <a:cubicBezTo>
                    <a:pt x="78" y="48"/>
                    <a:pt x="72" y="45"/>
                    <a:pt x="67" y="43"/>
                  </a:cubicBezTo>
                  <a:cubicBezTo>
                    <a:pt x="64" y="41"/>
                    <a:pt x="60" y="39"/>
                    <a:pt x="56" y="38"/>
                  </a:cubicBezTo>
                  <a:cubicBezTo>
                    <a:pt x="51" y="36"/>
                    <a:pt x="46" y="33"/>
                    <a:pt x="41" y="31"/>
                  </a:cubicBezTo>
                  <a:cubicBezTo>
                    <a:pt x="38" y="29"/>
                    <a:pt x="34" y="28"/>
                    <a:pt x="30" y="26"/>
                  </a:cubicBezTo>
                  <a:cubicBezTo>
                    <a:pt x="25" y="24"/>
                    <a:pt x="20" y="22"/>
                    <a:pt x="15" y="20"/>
                  </a:cubicBezTo>
                  <a:cubicBezTo>
                    <a:pt x="11" y="18"/>
                    <a:pt x="7" y="16"/>
                    <a:pt x="3" y="15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6" y="17"/>
                    <a:pt x="9" y="18"/>
                    <a:pt x="13" y="20"/>
                  </a:cubicBezTo>
                  <a:cubicBezTo>
                    <a:pt x="19" y="22"/>
                    <a:pt x="24" y="24"/>
                    <a:pt x="30" y="27"/>
                  </a:cubicBezTo>
                  <a:cubicBezTo>
                    <a:pt x="33" y="28"/>
                    <a:pt x="36" y="29"/>
                    <a:pt x="39" y="31"/>
                  </a:cubicBezTo>
                  <a:cubicBezTo>
                    <a:pt x="48" y="35"/>
                    <a:pt x="57" y="39"/>
                    <a:pt x="65" y="43"/>
                  </a:cubicBezTo>
                  <a:cubicBezTo>
                    <a:pt x="66" y="43"/>
                    <a:pt x="67" y="44"/>
                    <a:pt x="67" y="44"/>
                  </a:cubicBezTo>
                  <a:cubicBezTo>
                    <a:pt x="75" y="48"/>
                    <a:pt x="83" y="51"/>
                    <a:pt x="91" y="55"/>
                  </a:cubicBezTo>
                  <a:cubicBezTo>
                    <a:pt x="94" y="57"/>
                    <a:pt x="96" y="58"/>
                    <a:pt x="99" y="60"/>
                  </a:cubicBezTo>
                  <a:cubicBezTo>
                    <a:pt x="105" y="63"/>
                    <a:pt x="111" y="66"/>
                    <a:pt x="117" y="69"/>
                  </a:cubicBezTo>
                  <a:cubicBezTo>
                    <a:pt x="120" y="70"/>
                    <a:pt x="123" y="72"/>
                    <a:pt x="126" y="74"/>
                  </a:cubicBezTo>
                  <a:cubicBezTo>
                    <a:pt x="131" y="77"/>
                    <a:pt x="137" y="80"/>
                    <a:pt x="142" y="83"/>
                  </a:cubicBezTo>
                  <a:cubicBezTo>
                    <a:pt x="145" y="85"/>
                    <a:pt x="149" y="87"/>
                    <a:pt x="152" y="89"/>
                  </a:cubicBezTo>
                  <a:cubicBezTo>
                    <a:pt x="154" y="90"/>
                    <a:pt x="157" y="92"/>
                    <a:pt x="160" y="93"/>
                  </a:cubicBezTo>
                  <a:cubicBezTo>
                    <a:pt x="159" y="94"/>
                    <a:pt x="159" y="95"/>
                    <a:pt x="159" y="96"/>
                  </a:cubicBezTo>
                  <a:cubicBezTo>
                    <a:pt x="157" y="96"/>
                    <a:pt x="156" y="95"/>
                    <a:pt x="155" y="95"/>
                  </a:cubicBezTo>
                  <a:cubicBezTo>
                    <a:pt x="153" y="95"/>
                    <a:pt x="150" y="95"/>
                    <a:pt x="148" y="94"/>
                  </a:cubicBezTo>
                  <a:cubicBezTo>
                    <a:pt x="142" y="94"/>
                    <a:pt x="136" y="94"/>
                    <a:pt x="129" y="94"/>
                  </a:cubicBezTo>
                  <a:cubicBezTo>
                    <a:pt x="128" y="94"/>
                    <a:pt x="128" y="94"/>
                    <a:pt x="128" y="94"/>
                  </a:cubicBezTo>
                  <a:cubicBezTo>
                    <a:pt x="125" y="94"/>
                    <a:pt x="121" y="94"/>
                    <a:pt x="118" y="94"/>
                  </a:cubicBezTo>
                  <a:cubicBezTo>
                    <a:pt x="117" y="94"/>
                    <a:pt x="116" y="94"/>
                    <a:pt x="115" y="94"/>
                  </a:cubicBezTo>
                  <a:cubicBezTo>
                    <a:pt x="112" y="94"/>
                    <a:pt x="109" y="94"/>
                    <a:pt x="107" y="95"/>
                  </a:cubicBezTo>
                  <a:cubicBezTo>
                    <a:pt x="106" y="95"/>
                    <a:pt x="105" y="95"/>
                    <a:pt x="104" y="95"/>
                  </a:cubicBezTo>
                  <a:cubicBezTo>
                    <a:pt x="101" y="95"/>
                    <a:pt x="98" y="96"/>
                    <a:pt x="95" y="96"/>
                  </a:cubicBezTo>
                  <a:cubicBezTo>
                    <a:pt x="94" y="96"/>
                    <a:pt x="94" y="96"/>
                    <a:pt x="93" y="96"/>
                  </a:cubicBezTo>
                  <a:cubicBezTo>
                    <a:pt x="90" y="97"/>
                    <a:pt x="87" y="97"/>
                    <a:pt x="84" y="98"/>
                  </a:cubicBezTo>
                  <a:cubicBezTo>
                    <a:pt x="83" y="98"/>
                    <a:pt x="83" y="98"/>
                    <a:pt x="82" y="98"/>
                  </a:cubicBezTo>
                  <a:cubicBezTo>
                    <a:pt x="79" y="99"/>
                    <a:pt x="76" y="100"/>
                    <a:pt x="72" y="100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68" y="102"/>
                    <a:pt x="64" y="102"/>
                    <a:pt x="61" y="103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7" y="105"/>
                    <a:pt x="53" y="106"/>
                    <a:pt x="49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8"/>
                    <a:pt x="47" y="108"/>
                    <a:pt x="47" y="108"/>
                  </a:cubicBezTo>
                  <a:cubicBezTo>
                    <a:pt x="46" y="107"/>
                    <a:pt x="45" y="105"/>
                    <a:pt x="44" y="104"/>
                  </a:cubicBezTo>
                  <a:cubicBezTo>
                    <a:pt x="42" y="102"/>
                    <a:pt x="40" y="101"/>
                    <a:pt x="37" y="101"/>
                  </a:cubicBezTo>
                  <a:cubicBezTo>
                    <a:pt x="36" y="101"/>
                    <a:pt x="35" y="101"/>
                    <a:pt x="34" y="102"/>
                  </a:cubicBezTo>
                  <a:cubicBezTo>
                    <a:pt x="29" y="92"/>
                    <a:pt x="24" y="83"/>
                    <a:pt x="19" y="75"/>
                  </a:cubicBezTo>
                  <a:cubicBezTo>
                    <a:pt x="18" y="74"/>
                    <a:pt x="17" y="72"/>
                    <a:pt x="17" y="71"/>
                  </a:cubicBezTo>
                  <a:cubicBezTo>
                    <a:pt x="14" y="67"/>
                    <a:pt x="12" y="63"/>
                    <a:pt x="9" y="59"/>
                  </a:cubicBezTo>
                  <a:cubicBezTo>
                    <a:pt x="8" y="57"/>
                    <a:pt x="7" y="56"/>
                    <a:pt x="6" y="54"/>
                  </a:cubicBezTo>
                  <a:cubicBezTo>
                    <a:pt x="4" y="51"/>
                    <a:pt x="2" y="48"/>
                    <a:pt x="0" y="4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3" y="50"/>
                    <a:pt x="4" y="52"/>
                  </a:cubicBezTo>
                  <a:cubicBezTo>
                    <a:pt x="5" y="54"/>
                    <a:pt x="7" y="57"/>
                    <a:pt x="8" y="59"/>
                  </a:cubicBezTo>
                  <a:cubicBezTo>
                    <a:pt x="10" y="62"/>
                    <a:pt x="12" y="65"/>
                    <a:pt x="13" y="67"/>
                  </a:cubicBezTo>
                  <a:cubicBezTo>
                    <a:pt x="15" y="70"/>
                    <a:pt x="16" y="72"/>
                    <a:pt x="18" y="75"/>
                  </a:cubicBezTo>
                  <a:cubicBezTo>
                    <a:pt x="20" y="78"/>
                    <a:pt x="21" y="81"/>
                    <a:pt x="23" y="84"/>
                  </a:cubicBezTo>
                  <a:cubicBezTo>
                    <a:pt x="25" y="87"/>
                    <a:pt x="26" y="89"/>
                    <a:pt x="28" y="92"/>
                  </a:cubicBezTo>
                  <a:cubicBezTo>
                    <a:pt x="29" y="95"/>
                    <a:pt x="31" y="98"/>
                    <a:pt x="33" y="102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2" y="103"/>
                    <a:pt x="32" y="103"/>
                    <a:pt x="31" y="103"/>
                  </a:cubicBezTo>
                  <a:cubicBezTo>
                    <a:pt x="30" y="101"/>
                    <a:pt x="28" y="99"/>
                    <a:pt x="26" y="97"/>
                  </a:cubicBezTo>
                  <a:cubicBezTo>
                    <a:pt x="24" y="95"/>
                    <a:pt x="23" y="94"/>
                    <a:pt x="22" y="92"/>
                  </a:cubicBezTo>
                  <a:cubicBezTo>
                    <a:pt x="19" y="89"/>
                    <a:pt x="17" y="87"/>
                    <a:pt x="14" y="84"/>
                  </a:cubicBezTo>
                  <a:cubicBezTo>
                    <a:pt x="13" y="82"/>
                    <a:pt x="11" y="81"/>
                    <a:pt x="10" y="79"/>
                  </a:cubicBezTo>
                  <a:cubicBezTo>
                    <a:pt x="7" y="77"/>
                    <a:pt x="5" y="74"/>
                    <a:pt x="3" y="72"/>
                  </a:cubicBezTo>
                  <a:cubicBezTo>
                    <a:pt x="2" y="71"/>
                    <a:pt x="1" y="70"/>
                    <a:pt x="0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" y="70"/>
                    <a:pt x="1" y="71"/>
                    <a:pt x="1" y="71"/>
                  </a:cubicBezTo>
                  <a:cubicBezTo>
                    <a:pt x="4" y="74"/>
                    <a:pt x="6" y="76"/>
                    <a:pt x="8" y="78"/>
                  </a:cubicBezTo>
                  <a:cubicBezTo>
                    <a:pt x="9" y="80"/>
                    <a:pt x="11" y="82"/>
                    <a:pt x="13" y="84"/>
                  </a:cubicBezTo>
                  <a:cubicBezTo>
                    <a:pt x="15" y="86"/>
                    <a:pt x="17" y="88"/>
                    <a:pt x="19" y="90"/>
                  </a:cubicBezTo>
                  <a:cubicBezTo>
                    <a:pt x="21" y="92"/>
                    <a:pt x="23" y="95"/>
                    <a:pt x="25" y="97"/>
                  </a:cubicBezTo>
                  <a:cubicBezTo>
                    <a:pt x="26" y="99"/>
                    <a:pt x="28" y="101"/>
                    <a:pt x="30" y="103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0" y="104"/>
                    <a:pt x="30" y="105"/>
                    <a:pt x="29" y="106"/>
                  </a:cubicBezTo>
                  <a:cubicBezTo>
                    <a:pt x="27" y="105"/>
                    <a:pt x="26" y="104"/>
                    <a:pt x="24" y="103"/>
                  </a:cubicBezTo>
                  <a:cubicBezTo>
                    <a:pt x="18" y="99"/>
                    <a:pt x="12" y="96"/>
                    <a:pt x="5" y="92"/>
                  </a:cubicBezTo>
                  <a:cubicBezTo>
                    <a:pt x="4" y="91"/>
                    <a:pt x="2" y="90"/>
                    <a:pt x="0" y="8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" y="91"/>
                    <a:pt x="3" y="92"/>
                    <a:pt x="5" y="93"/>
                  </a:cubicBezTo>
                  <a:cubicBezTo>
                    <a:pt x="10" y="95"/>
                    <a:pt x="15" y="98"/>
                    <a:pt x="19" y="101"/>
                  </a:cubicBezTo>
                  <a:cubicBezTo>
                    <a:pt x="23" y="103"/>
                    <a:pt x="26" y="105"/>
                    <a:pt x="29" y="106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3" y="106"/>
                    <a:pt x="17" y="104"/>
                    <a:pt x="12" y="102"/>
                  </a:cubicBezTo>
                  <a:cubicBezTo>
                    <a:pt x="8" y="101"/>
                    <a:pt x="4" y="100"/>
                    <a:pt x="0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4" y="101"/>
                    <a:pt x="8" y="102"/>
                    <a:pt x="13" y="103"/>
                  </a:cubicBezTo>
                  <a:cubicBezTo>
                    <a:pt x="18" y="105"/>
                    <a:pt x="23" y="107"/>
                    <a:pt x="28" y="108"/>
                  </a:cubicBezTo>
                  <a:cubicBezTo>
                    <a:pt x="28" y="109"/>
                    <a:pt x="28" y="109"/>
                    <a:pt x="28" y="110"/>
                  </a:cubicBezTo>
                  <a:cubicBezTo>
                    <a:pt x="26" y="110"/>
                    <a:pt x="23" y="109"/>
                    <a:pt x="21" y="109"/>
                  </a:cubicBezTo>
                  <a:cubicBezTo>
                    <a:pt x="17" y="109"/>
                    <a:pt x="14" y="108"/>
                    <a:pt x="10" y="108"/>
                  </a:cubicBezTo>
                  <a:cubicBezTo>
                    <a:pt x="7" y="107"/>
                    <a:pt x="3" y="107"/>
                    <a:pt x="0" y="10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" y="108"/>
                    <a:pt x="7" y="108"/>
                    <a:pt x="10" y="108"/>
                  </a:cubicBezTo>
                  <a:cubicBezTo>
                    <a:pt x="15" y="109"/>
                    <a:pt x="19" y="110"/>
                    <a:pt x="24" y="110"/>
                  </a:cubicBezTo>
                  <a:cubicBezTo>
                    <a:pt x="25" y="110"/>
                    <a:pt x="26" y="110"/>
                    <a:pt x="28" y="111"/>
                  </a:cubicBezTo>
                  <a:cubicBezTo>
                    <a:pt x="28" y="111"/>
                    <a:pt x="28" y="112"/>
                    <a:pt x="28" y="112"/>
                  </a:cubicBezTo>
                  <a:cubicBezTo>
                    <a:pt x="26" y="112"/>
                    <a:pt x="24" y="113"/>
                    <a:pt x="22" y="113"/>
                  </a:cubicBezTo>
                  <a:cubicBezTo>
                    <a:pt x="18" y="114"/>
                    <a:pt x="14" y="115"/>
                    <a:pt x="10" y="116"/>
                  </a:cubicBezTo>
                  <a:cubicBezTo>
                    <a:pt x="7" y="117"/>
                    <a:pt x="3" y="118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" y="119"/>
                    <a:pt x="7" y="118"/>
                    <a:pt x="10" y="117"/>
                  </a:cubicBezTo>
                  <a:cubicBezTo>
                    <a:pt x="14" y="116"/>
                    <a:pt x="17" y="115"/>
                    <a:pt x="21" y="114"/>
                  </a:cubicBezTo>
                  <a:cubicBezTo>
                    <a:pt x="23" y="114"/>
                    <a:pt x="26" y="113"/>
                    <a:pt x="28" y="113"/>
                  </a:cubicBezTo>
                  <a:cubicBezTo>
                    <a:pt x="28" y="114"/>
                    <a:pt x="29" y="114"/>
                    <a:pt x="29" y="115"/>
                  </a:cubicBezTo>
                  <a:cubicBezTo>
                    <a:pt x="28" y="115"/>
                    <a:pt x="28" y="116"/>
                    <a:pt x="27" y="116"/>
                  </a:cubicBezTo>
                  <a:cubicBezTo>
                    <a:pt x="25" y="117"/>
                    <a:pt x="23" y="119"/>
                    <a:pt x="21" y="120"/>
                  </a:cubicBezTo>
                  <a:cubicBezTo>
                    <a:pt x="18" y="122"/>
                    <a:pt x="15" y="124"/>
                    <a:pt x="12" y="126"/>
                  </a:cubicBezTo>
                  <a:cubicBezTo>
                    <a:pt x="10" y="128"/>
                    <a:pt x="8" y="129"/>
                    <a:pt x="5" y="131"/>
                  </a:cubicBezTo>
                  <a:cubicBezTo>
                    <a:pt x="4" y="132"/>
                    <a:pt x="2" y="133"/>
                    <a:pt x="0" y="13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" y="134"/>
                    <a:pt x="4" y="132"/>
                    <a:pt x="6" y="131"/>
                  </a:cubicBezTo>
                  <a:cubicBezTo>
                    <a:pt x="9" y="129"/>
                    <a:pt x="11" y="128"/>
                    <a:pt x="13" y="126"/>
                  </a:cubicBezTo>
                  <a:cubicBezTo>
                    <a:pt x="16" y="124"/>
                    <a:pt x="19" y="122"/>
                    <a:pt x="22" y="120"/>
                  </a:cubicBezTo>
                  <a:cubicBezTo>
                    <a:pt x="24" y="119"/>
                    <a:pt x="27" y="117"/>
                    <a:pt x="29" y="116"/>
                  </a:cubicBezTo>
                  <a:cubicBezTo>
                    <a:pt x="29" y="116"/>
                    <a:pt x="29" y="116"/>
                    <a:pt x="29" y="116"/>
                  </a:cubicBezTo>
                  <a:cubicBezTo>
                    <a:pt x="30" y="116"/>
                    <a:pt x="30" y="117"/>
                    <a:pt x="31" y="118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1" y="118"/>
                    <a:pt x="30" y="119"/>
                    <a:pt x="29" y="119"/>
                  </a:cubicBezTo>
                  <a:cubicBezTo>
                    <a:pt x="28" y="121"/>
                    <a:pt x="27" y="122"/>
                    <a:pt x="25" y="123"/>
                  </a:cubicBezTo>
                  <a:cubicBezTo>
                    <a:pt x="24" y="125"/>
                    <a:pt x="23" y="126"/>
                    <a:pt x="21" y="128"/>
                  </a:cubicBezTo>
                  <a:cubicBezTo>
                    <a:pt x="20" y="129"/>
                    <a:pt x="18" y="131"/>
                    <a:pt x="17" y="133"/>
                  </a:cubicBezTo>
                  <a:cubicBezTo>
                    <a:pt x="16" y="134"/>
                    <a:pt x="14" y="135"/>
                    <a:pt x="13" y="137"/>
                  </a:cubicBezTo>
                  <a:cubicBezTo>
                    <a:pt x="12" y="138"/>
                    <a:pt x="10" y="140"/>
                    <a:pt x="8" y="142"/>
                  </a:cubicBezTo>
                  <a:cubicBezTo>
                    <a:pt x="7" y="144"/>
                    <a:pt x="6" y="145"/>
                    <a:pt x="5" y="146"/>
                  </a:cubicBezTo>
                  <a:cubicBezTo>
                    <a:pt x="4" y="148"/>
                    <a:pt x="2" y="150"/>
                    <a:pt x="0" y="152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" y="153"/>
                    <a:pt x="1" y="153"/>
                    <a:pt x="1" y="152"/>
                  </a:cubicBezTo>
                  <a:cubicBezTo>
                    <a:pt x="3" y="150"/>
                    <a:pt x="4" y="148"/>
                    <a:pt x="6" y="146"/>
                  </a:cubicBezTo>
                  <a:cubicBezTo>
                    <a:pt x="7" y="145"/>
                    <a:pt x="8" y="144"/>
                    <a:pt x="9" y="143"/>
                  </a:cubicBezTo>
                  <a:cubicBezTo>
                    <a:pt x="11" y="141"/>
                    <a:pt x="12" y="139"/>
                    <a:pt x="14" y="137"/>
                  </a:cubicBezTo>
                  <a:cubicBezTo>
                    <a:pt x="15" y="136"/>
                    <a:pt x="16" y="135"/>
                    <a:pt x="17" y="134"/>
                  </a:cubicBezTo>
                  <a:cubicBezTo>
                    <a:pt x="19" y="132"/>
                    <a:pt x="20" y="130"/>
                    <a:pt x="22" y="128"/>
                  </a:cubicBezTo>
                  <a:cubicBezTo>
                    <a:pt x="23" y="127"/>
                    <a:pt x="24" y="126"/>
                    <a:pt x="25" y="125"/>
                  </a:cubicBezTo>
                  <a:cubicBezTo>
                    <a:pt x="27" y="123"/>
                    <a:pt x="28" y="121"/>
                    <a:pt x="30" y="120"/>
                  </a:cubicBezTo>
                  <a:cubicBezTo>
                    <a:pt x="31" y="119"/>
                    <a:pt x="31" y="119"/>
                    <a:pt x="32" y="118"/>
                  </a:cubicBezTo>
                  <a:cubicBezTo>
                    <a:pt x="33" y="120"/>
                    <a:pt x="35" y="121"/>
                    <a:pt x="38" y="121"/>
                  </a:cubicBezTo>
                  <a:cubicBezTo>
                    <a:pt x="39" y="133"/>
                    <a:pt x="40" y="147"/>
                    <a:pt x="41" y="160"/>
                  </a:cubicBezTo>
                  <a:cubicBezTo>
                    <a:pt x="43" y="178"/>
                    <a:pt x="45" y="196"/>
                    <a:pt x="46" y="214"/>
                  </a:cubicBezTo>
                  <a:cubicBezTo>
                    <a:pt x="47" y="219"/>
                    <a:pt x="47" y="223"/>
                    <a:pt x="47" y="227"/>
                  </a:cubicBezTo>
                  <a:cubicBezTo>
                    <a:pt x="48" y="227"/>
                    <a:pt x="48" y="227"/>
                    <a:pt x="48" y="227"/>
                  </a:cubicBezTo>
                  <a:cubicBezTo>
                    <a:pt x="48" y="223"/>
                    <a:pt x="47" y="218"/>
                    <a:pt x="47" y="214"/>
                  </a:cubicBezTo>
                  <a:cubicBezTo>
                    <a:pt x="45" y="187"/>
                    <a:pt x="42" y="161"/>
                    <a:pt x="40" y="137"/>
                  </a:cubicBezTo>
                  <a:cubicBezTo>
                    <a:pt x="40" y="137"/>
                    <a:pt x="40" y="136"/>
                    <a:pt x="40" y="135"/>
                  </a:cubicBezTo>
                  <a:cubicBezTo>
                    <a:pt x="40" y="131"/>
                    <a:pt x="39" y="127"/>
                    <a:pt x="39" y="123"/>
                  </a:cubicBezTo>
                  <a:cubicBezTo>
                    <a:pt x="39" y="122"/>
                    <a:pt x="39" y="122"/>
                    <a:pt x="39" y="121"/>
                  </a:cubicBezTo>
                  <a:cubicBezTo>
                    <a:pt x="41" y="121"/>
                    <a:pt x="43" y="120"/>
                    <a:pt x="44" y="119"/>
                  </a:cubicBezTo>
                  <a:cubicBezTo>
                    <a:pt x="46" y="120"/>
                    <a:pt x="47" y="122"/>
                    <a:pt x="49" y="124"/>
                  </a:cubicBezTo>
                  <a:cubicBezTo>
                    <a:pt x="51" y="126"/>
                    <a:pt x="52" y="128"/>
                    <a:pt x="54" y="130"/>
                  </a:cubicBezTo>
                  <a:cubicBezTo>
                    <a:pt x="56" y="132"/>
                    <a:pt x="58" y="135"/>
                    <a:pt x="60" y="137"/>
                  </a:cubicBezTo>
                  <a:cubicBezTo>
                    <a:pt x="62" y="139"/>
                    <a:pt x="63" y="141"/>
                    <a:pt x="65" y="142"/>
                  </a:cubicBezTo>
                  <a:cubicBezTo>
                    <a:pt x="67" y="145"/>
                    <a:pt x="70" y="148"/>
                    <a:pt x="72" y="150"/>
                  </a:cubicBezTo>
                  <a:cubicBezTo>
                    <a:pt x="73" y="152"/>
                    <a:pt x="75" y="154"/>
                    <a:pt x="76" y="155"/>
                  </a:cubicBezTo>
                  <a:cubicBezTo>
                    <a:pt x="79" y="158"/>
                    <a:pt x="81" y="161"/>
                    <a:pt x="84" y="164"/>
                  </a:cubicBezTo>
                  <a:cubicBezTo>
                    <a:pt x="85" y="166"/>
                    <a:pt x="86" y="167"/>
                    <a:pt x="87" y="169"/>
                  </a:cubicBezTo>
                  <a:cubicBezTo>
                    <a:pt x="90" y="172"/>
                    <a:pt x="93" y="175"/>
                    <a:pt x="95" y="179"/>
                  </a:cubicBezTo>
                  <a:cubicBezTo>
                    <a:pt x="96" y="180"/>
                    <a:pt x="97" y="181"/>
                    <a:pt x="98" y="182"/>
                  </a:cubicBezTo>
                  <a:cubicBezTo>
                    <a:pt x="101" y="186"/>
                    <a:pt x="104" y="190"/>
                    <a:pt x="107" y="193"/>
                  </a:cubicBezTo>
                  <a:cubicBezTo>
                    <a:pt x="108" y="194"/>
                    <a:pt x="109" y="195"/>
                    <a:pt x="109" y="196"/>
                  </a:cubicBezTo>
                  <a:cubicBezTo>
                    <a:pt x="112" y="200"/>
                    <a:pt x="116" y="205"/>
                    <a:pt x="119" y="209"/>
                  </a:cubicBezTo>
                  <a:cubicBezTo>
                    <a:pt x="120" y="210"/>
                    <a:pt x="120" y="210"/>
                    <a:pt x="120" y="210"/>
                  </a:cubicBezTo>
                  <a:cubicBezTo>
                    <a:pt x="124" y="215"/>
                    <a:pt x="128" y="221"/>
                    <a:pt x="133" y="227"/>
                  </a:cubicBezTo>
                  <a:cubicBezTo>
                    <a:pt x="134" y="227"/>
                    <a:pt x="134" y="227"/>
                    <a:pt x="134" y="227"/>
                  </a:cubicBezTo>
                  <a:cubicBezTo>
                    <a:pt x="129" y="221"/>
                    <a:pt x="124" y="214"/>
                    <a:pt x="120" y="208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2" y="198"/>
                    <a:pt x="104" y="188"/>
                    <a:pt x="96" y="178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2" y="174"/>
                    <a:pt x="88" y="169"/>
                    <a:pt x="85" y="165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81" y="160"/>
                    <a:pt x="78" y="156"/>
                    <a:pt x="74" y="152"/>
                  </a:cubicBezTo>
                  <a:cubicBezTo>
                    <a:pt x="74" y="151"/>
                    <a:pt x="73" y="151"/>
                    <a:pt x="72" y="150"/>
                  </a:cubicBezTo>
                  <a:cubicBezTo>
                    <a:pt x="69" y="146"/>
                    <a:pt x="66" y="143"/>
                    <a:pt x="63" y="139"/>
                  </a:cubicBezTo>
                  <a:cubicBezTo>
                    <a:pt x="62" y="138"/>
                    <a:pt x="62" y="137"/>
                    <a:pt x="61" y="136"/>
                  </a:cubicBezTo>
                  <a:cubicBezTo>
                    <a:pt x="58" y="133"/>
                    <a:pt x="55" y="130"/>
                    <a:pt x="52" y="127"/>
                  </a:cubicBezTo>
                  <a:cubicBezTo>
                    <a:pt x="52" y="126"/>
                    <a:pt x="51" y="125"/>
                    <a:pt x="50" y="124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2" y="126"/>
                    <a:pt x="54" y="128"/>
                    <a:pt x="55" y="130"/>
                  </a:cubicBezTo>
                  <a:cubicBezTo>
                    <a:pt x="58" y="132"/>
                    <a:pt x="61" y="135"/>
                    <a:pt x="63" y="138"/>
                  </a:cubicBezTo>
                  <a:cubicBezTo>
                    <a:pt x="64" y="139"/>
                    <a:pt x="66" y="141"/>
                    <a:pt x="67" y="142"/>
                  </a:cubicBezTo>
                  <a:cubicBezTo>
                    <a:pt x="70" y="145"/>
                    <a:pt x="73" y="148"/>
                    <a:pt x="76" y="152"/>
                  </a:cubicBezTo>
                  <a:cubicBezTo>
                    <a:pt x="76" y="152"/>
                    <a:pt x="77" y="153"/>
                    <a:pt x="77" y="153"/>
                  </a:cubicBezTo>
                  <a:cubicBezTo>
                    <a:pt x="88" y="165"/>
                    <a:pt x="99" y="178"/>
                    <a:pt x="111" y="192"/>
                  </a:cubicBezTo>
                  <a:cubicBezTo>
                    <a:pt x="111" y="193"/>
                    <a:pt x="112" y="194"/>
                    <a:pt x="113" y="195"/>
                  </a:cubicBezTo>
                  <a:cubicBezTo>
                    <a:pt x="116" y="199"/>
                    <a:pt x="120" y="203"/>
                    <a:pt x="123" y="207"/>
                  </a:cubicBezTo>
                  <a:cubicBezTo>
                    <a:pt x="124" y="208"/>
                    <a:pt x="125" y="209"/>
                    <a:pt x="126" y="210"/>
                  </a:cubicBezTo>
                  <a:cubicBezTo>
                    <a:pt x="129" y="214"/>
                    <a:pt x="131" y="217"/>
                    <a:pt x="134" y="221"/>
                  </a:cubicBezTo>
                  <a:cubicBezTo>
                    <a:pt x="136" y="223"/>
                    <a:pt x="137" y="224"/>
                    <a:pt x="138" y="226"/>
                  </a:cubicBezTo>
                  <a:cubicBezTo>
                    <a:pt x="139" y="226"/>
                    <a:pt x="139" y="227"/>
                    <a:pt x="139" y="227"/>
                  </a:cubicBezTo>
                  <a:cubicBezTo>
                    <a:pt x="140" y="227"/>
                    <a:pt x="140" y="227"/>
                    <a:pt x="140" y="227"/>
                  </a:cubicBezTo>
                  <a:cubicBezTo>
                    <a:pt x="133" y="218"/>
                    <a:pt x="126" y="209"/>
                    <a:pt x="119" y="200"/>
                  </a:cubicBezTo>
                  <a:cubicBezTo>
                    <a:pt x="118" y="199"/>
                    <a:pt x="117" y="198"/>
                    <a:pt x="116" y="197"/>
                  </a:cubicBezTo>
                  <a:cubicBezTo>
                    <a:pt x="109" y="189"/>
                    <a:pt x="102" y="180"/>
                    <a:pt x="95" y="172"/>
                  </a:cubicBezTo>
                  <a:cubicBezTo>
                    <a:pt x="94" y="171"/>
                    <a:pt x="93" y="169"/>
                    <a:pt x="92" y="168"/>
                  </a:cubicBezTo>
                  <a:cubicBezTo>
                    <a:pt x="85" y="160"/>
                    <a:pt x="77" y="152"/>
                    <a:pt x="70" y="144"/>
                  </a:cubicBezTo>
                  <a:cubicBezTo>
                    <a:pt x="69" y="143"/>
                    <a:pt x="68" y="142"/>
                    <a:pt x="67" y="141"/>
                  </a:cubicBezTo>
                  <a:cubicBezTo>
                    <a:pt x="60" y="133"/>
                    <a:pt x="53" y="126"/>
                    <a:pt x="46" y="119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9" y="121"/>
                    <a:pt x="52" y="124"/>
                    <a:pt x="56" y="127"/>
                  </a:cubicBezTo>
                  <a:cubicBezTo>
                    <a:pt x="60" y="130"/>
                    <a:pt x="64" y="134"/>
                    <a:pt x="68" y="138"/>
                  </a:cubicBezTo>
                  <a:cubicBezTo>
                    <a:pt x="73" y="142"/>
                    <a:pt x="78" y="146"/>
                    <a:pt x="83" y="151"/>
                  </a:cubicBezTo>
                  <a:cubicBezTo>
                    <a:pt x="87" y="154"/>
                    <a:pt x="92" y="158"/>
                    <a:pt x="96" y="162"/>
                  </a:cubicBezTo>
                  <a:cubicBezTo>
                    <a:pt x="101" y="167"/>
                    <a:pt x="106" y="171"/>
                    <a:pt x="111" y="176"/>
                  </a:cubicBezTo>
                  <a:cubicBezTo>
                    <a:pt x="115" y="180"/>
                    <a:pt x="119" y="184"/>
                    <a:pt x="123" y="188"/>
                  </a:cubicBezTo>
                  <a:cubicBezTo>
                    <a:pt x="128" y="193"/>
                    <a:pt x="133" y="198"/>
                    <a:pt x="138" y="203"/>
                  </a:cubicBezTo>
                  <a:cubicBezTo>
                    <a:pt x="142" y="207"/>
                    <a:pt x="146" y="211"/>
                    <a:pt x="150" y="215"/>
                  </a:cubicBezTo>
                  <a:cubicBezTo>
                    <a:pt x="154" y="219"/>
                    <a:pt x="158" y="223"/>
                    <a:pt x="162" y="227"/>
                  </a:cubicBezTo>
                  <a:cubicBezTo>
                    <a:pt x="163" y="227"/>
                    <a:pt x="163" y="227"/>
                    <a:pt x="163" y="227"/>
                  </a:cubicBezTo>
                  <a:cubicBezTo>
                    <a:pt x="162" y="226"/>
                    <a:pt x="161" y="225"/>
                    <a:pt x="160" y="224"/>
                  </a:cubicBezTo>
                  <a:cubicBezTo>
                    <a:pt x="157" y="221"/>
                    <a:pt x="153" y="217"/>
                    <a:pt x="149" y="213"/>
                  </a:cubicBezTo>
                  <a:cubicBezTo>
                    <a:pt x="145" y="208"/>
                    <a:pt x="140" y="204"/>
                    <a:pt x="136" y="199"/>
                  </a:cubicBezTo>
                  <a:cubicBezTo>
                    <a:pt x="131" y="195"/>
                    <a:pt x="127" y="190"/>
                    <a:pt x="122" y="186"/>
                  </a:cubicBezTo>
                  <a:cubicBezTo>
                    <a:pt x="118" y="182"/>
                    <a:pt x="114" y="178"/>
                    <a:pt x="110" y="174"/>
                  </a:cubicBezTo>
                  <a:cubicBezTo>
                    <a:pt x="104" y="169"/>
                    <a:pt x="99" y="164"/>
                    <a:pt x="94" y="160"/>
                  </a:cubicBezTo>
                  <a:cubicBezTo>
                    <a:pt x="91" y="156"/>
                    <a:pt x="87" y="153"/>
                    <a:pt x="83" y="149"/>
                  </a:cubicBezTo>
                  <a:cubicBezTo>
                    <a:pt x="78" y="145"/>
                    <a:pt x="72" y="140"/>
                    <a:pt x="67" y="135"/>
                  </a:cubicBezTo>
                  <a:cubicBezTo>
                    <a:pt x="63" y="132"/>
                    <a:pt x="60" y="129"/>
                    <a:pt x="56" y="126"/>
                  </a:cubicBezTo>
                  <a:cubicBezTo>
                    <a:pt x="53" y="123"/>
                    <a:pt x="49" y="120"/>
                    <a:pt x="46" y="117"/>
                  </a:cubicBezTo>
                  <a:cubicBezTo>
                    <a:pt x="46" y="116"/>
                    <a:pt x="47" y="115"/>
                    <a:pt x="47" y="114"/>
                  </a:cubicBezTo>
                  <a:cubicBezTo>
                    <a:pt x="50" y="114"/>
                    <a:pt x="53" y="115"/>
                    <a:pt x="56" y="115"/>
                  </a:cubicBezTo>
                  <a:cubicBezTo>
                    <a:pt x="61" y="116"/>
                    <a:pt x="66" y="117"/>
                    <a:pt x="71" y="119"/>
                  </a:cubicBezTo>
                  <a:cubicBezTo>
                    <a:pt x="76" y="120"/>
                    <a:pt x="82" y="121"/>
                    <a:pt x="87" y="123"/>
                  </a:cubicBezTo>
                  <a:cubicBezTo>
                    <a:pt x="92" y="124"/>
                    <a:pt x="97" y="125"/>
                    <a:pt x="102" y="126"/>
                  </a:cubicBezTo>
                  <a:cubicBezTo>
                    <a:pt x="108" y="128"/>
                    <a:pt x="113" y="129"/>
                    <a:pt x="118" y="131"/>
                  </a:cubicBezTo>
                  <a:cubicBezTo>
                    <a:pt x="123" y="132"/>
                    <a:pt x="128" y="134"/>
                    <a:pt x="133" y="135"/>
                  </a:cubicBezTo>
                  <a:cubicBezTo>
                    <a:pt x="139" y="137"/>
                    <a:pt x="144" y="139"/>
                    <a:pt x="150" y="140"/>
                  </a:cubicBezTo>
                  <a:cubicBezTo>
                    <a:pt x="154" y="142"/>
                    <a:pt x="159" y="143"/>
                    <a:pt x="163" y="145"/>
                  </a:cubicBezTo>
                  <a:cubicBezTo>
                    <a:pt x="169" y="147"/>
                    <a:pt x="175" y="149"/>
                    <a:pt x="181" y="152"/>
                  </a:cubicBezTo>
                  <a:cubicBezTo>
                    <a:pt x="185" y="153"/>
                    <a:pt x="189" y="155"/>
                    <a:pt x="193" y="156"/>
                  </a:cubicBezTo>
                  <a:cubicBezTo>
                    <a:pt x="200" y="159"/>
                    <a:pt x="207" y="162"/>
                    <a:pt x="215" y="165"/>
                  </a:cubicBezTo>
                  <a:cubicBezTo>
                    <a:pt x="217" y="166"/>
                    <a:pt x="220" y="167"/>
                    <a:pt x="223" y="169"/>
                  </a:cubicBezTo>
                  <a:cubicBezTo>
                    <a:pt x="224" y="169"/>
                    <a:pt x="225" y="169"/>
                    <a:pt x="226" y="170"/>
                  </a:cubicBezTo>
                  <a:cubicBezTo>
                    <a:pt x="226" y="169"/>
                    <a:pt x="226" y="169"/>
                    <a:pt x="226" y="169"/>
                  </a:cubicBezTo>
                  <a:cubicBezTo>
                    <a:pt x="225" y="169"/>
                    <a:pt x="223" y="168"/>
                    <a:pt x="222" y="167"/>
                  </a:cubicBezTo>
                  <a:cubicBezTo>
                    <a:pt x="216" y="165"/>
                    <a:pt x="210" y="162"/>
                    <a:pt x="205" y="160"/>
                  </a:cubicBezTo>
                  <a:cubicBezTo>
                    <a:pt x="201" y="158"/>
                    <a:pt x="197" y="157"/>
                    <a:pt x="193" y="155"/>
                  </a:cubicBezTo>
                  <a:cubicBezTo>
                    <a:pt x="187" y="153"/>
                    <a:pt x="180" y="150"/>
                    <a:pt x="174" y="148"/>
                  </a:cubicBezTo>
                  <a:cubicBezTo>
                    <a:pt x="170" y="147"/>
                    <a:pt x="167" y="145"/>
                    <a:pt x="163" y="144"/>
                  </a:cubicBezTo>
                  <a:cubicBezTo>
                    <a:pt x="155" y="141"/>
                    <a:pt x="146" y="138"/>
                    <a:pt x="137" y="136"/>
                  </a:cubicBezTo>
                  <a:cubicBezTo>
                    <a:pt x="136" y="135"/>
                    <a:pt x="134" y="135"/>
                    <a:pt x="133" y="134"/>
                  </a:cubicBezTo>
                  <a:cubicBezTo>
                    <a:pt x="123" y="131"/>
                    <a:pt x="112" y="128"/>
                    <a:pt x="102" y="125"/>
                  </a:cubicBezTo>
                  <a:cubicBezTo>
                    <a:pt x="99" y="125"/>
                    <a:pt x="96" y="124"/>
                    <a:pt x="93" y="123"/>
                  </a:cubicBezTo>
                  <a:cubicBezTo>
                    <a:pt x="86" y="121"/>
                    <a:pt x="78" y="119"/>
                    <a:pt x="71" y="118"/>
                  </a:cubicBezTo>
                  <a:cubicBezTo>
                    <a:pt x="67" y="117"/>
                    <a:pt x="63" y="116"/>
                    <a:pt x="59" y="115"/>
                  </a:cubicBezTo>
                  <a:cubicBezTo>
                    <a:pt x="55" y="114"/>
                    <a:pt x="51" y="114"/>
                    <a:pt x="47" y="113"/>
                  </a:cubicBezTo>
                  <a:cubicBezTo>
                    <a:pt x="47" y="112"/>
                    <a:pt x="48" y="112"/>
                    <a:pt x="48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54" y="110"/>
                    <a:pt x="60" y="110"/>
                    <a:pt x="67" y="110"/>
                  </a:cubicBezTo>
                  <a:cubicBezTo>
                    <a:pt x="76" y="110"/>
                    <a:pt x="84" y="110"/>
                    <a:pt x="93" y="111"/>
                  </a:cubicBezTo>
                  <a:cubicBezTo>
                    <a:pt x="96" y="111"/>
                    <a:pt x="99" y="111"/>
                    <a:pt x="102" y="111"/>
                  </a:cubicBezTo>
                  <a:cubicBezTo>
                    <a:pt x="107" y="112"/>
                    <a:pt x="113" y="112"/>
                    <a:pt x="119" y="113"/>
                  </a:cubicBezTo>
                  <a:cubicBezTo>
                    <a:pt x="123" y="113"/>
                    <a:pt x="127" y="114"/>
                    <a:pt x="131" y="115"/>
                  </a:cubicBezTo>
                  <a:cubicBezTo>
                    <a:pt x="136" y="115"/>
                    <a:pt x="140" y="116"/>
                    <a:pt x="144" y="117"/>
                  </a:cubicBezTo>
                  <a:cubicBezTo>
                    <a:pt x="149" y="118"/>
                    <a:pt x="153" y="118"/>
                    <a:pt x="157" y="119"/>
                  </a:cubicBezTo>
                  <a:cubicBezTo>
                    <a:pt x="161" y="120"/>
                    <a:pt x="166" y="121"/>
                    <a:pt x="170" y="122"/>
                  </a:cubicBezTo>
                  <a:cubicBezTo>
                    <a:pt x="174" y="123"/>
                    <a:pt x="178" y="124"/>
                    <a:pt x="182" y="125"/>
                  </a:cubicBezTo>
                  <a:cubicBezTo>
                    <a:pt x="186" y="126"/>
                    <a:pt x="190" y="127"/>
                    <a:pt x="195" y="129"/>
                  </a:cubicBezTo>
                  <a:cubicBezTo>
                    <a:pt x="199" y="130"/>
                    <a:pt x="202" y="131"/>
                    <a:pt x="206" y="132"/>
                  </a:cubicBezTo>
                  <a:cubicBezTo>
                    <a:pt x="208" y="133"/>
                    <a:pt x="211" y="134"/>
                    <a:pt x="213" y="135"/>
                  </a:cubicBezTo>
                  <a:cubicBezTo>
                    <a:pt x="217" y="138"/>
                    <a:pt x="220" y="141"/>
                    <a:pt x="224" y="144"/>
                  </a:cubicBezTo>
                  <a:cubicBezTo>
                    <a:pt x="224" y="144"/>
                    <a:pt x="225" y="145"/>
                    <a:pt x="226" y="145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6" y="144"/>
                    <a:pt x="225" y="144"/>
                  </a:cubicBezTo>
                  <a:cubicBezTo>
                    <a:pt x="222" y="141"/>
                    <a:pt x="219" y="138"/>
                    <a:pt x="215" y="135"/>
                  </a:cubicBezTo>
                  <a:cubicBezTo>
                    <a:pt x="217" y="136"/>
                    <a:pt x="218" y="136"/>
                    <a:pt x="220" y="137"/>
                  </a:cubicBezTo>
                  <a:cubicBezTo>
                    <a:pt x="222" y="138"/>
                    <a:pt x="224" y="138"/>
                    <a:pt x="226" y="139"/>
                  </a:cubicBezTo>
                  <a:cubicBezTo>
                    <a:pt x="226" y="138"/>
                    <a:pt x="226" y="138"/>
                    <a:pt x="226" y="138"/>
                  </a:cubicBezTo>
                  <a:cubicBezTo>
                    <a:pt x="223" y="137"/>
                    <a:pt x="221" y="136"/>
                    <a:pt x="218" y="136"/>
                  </a:cubicBezTo>
                  <a:cubicBezTo>
                    <a:pt x="217" y="135"/>
                    <a:pt x="215" y="134"/>
                    <a:pt x="213" y="134"/>
                  </a:cubicBezTo>
                  <a:cubicBezTo>
                    <a:pt x="208" y="129"/>
                    <a:pt x="203" y="125"/>
                    <a:pt x="198" y="121"/>
                  </a:cubicBezTo>
                  <a:cubicBezTo>
                    <a:pt x="194" y="117"/>
                    <a:pt x="190" y="114"/>
                    <a:pt x="186" y="111"/>
                  </a:cubicBezTo>
                  <a:cubicBezTo>
                    <a:pt x="182" y="108"/>
                    <a:pt x="179" y="105"/>
                    <a:pt x="175" y="103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81" y="105"/>
                    <a:pt x="186" y="108"/>
                    <a:pt x="191" y="110"/>
                  </a:cubicBezTo>
                  <a:cubicBezTo>
                    <a:pt x="196" y="113"/>
                    <a:pt x="201" y="115"/>
                    <a:pt x="205" y="118"/>
                  </a:cubicBezTo>
                  <a:cubicBezTo>
                    <a:pt x="212" y="122"/>
                    <a:pt x="219" y="126"/>
                    <a:pt x="226" y="130"/>
                  </a:cubicBezTo>
                  <a:cubicBezTo>
                    <a:pt x="226" y="129"/>
                    <a:pt x="226" y="129"/>
                    <a:pt x="226" y="129"/>
                  </a:cubicBezTo>
                  <a:cubicBezTo>
                    <a:pt x="219" y="125"/>
                    <a:pt x="213" y="121"/>
                    <a:pt x="206" y="117"/>
                  </a:cubicBezTo>
                  <a:cubicBezTo>
                    <a:pt x="201" y="115"/>
                    <a:pt x="197" y="112"/>
                    <a:pt x="192" y="110"/>
                  </a:cubicBezTo>
                  <a:cubicBezTo>
                    <a:pt x="187" y="107"/>
                    <a:pt x="182" y="104"/>
                    <a:pt x="176" y="101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7" y="101"/>
                    <a:pt x="178" y="102"/>
                    <a:pt x="179" y="102"/>
                  </a:cubicBezTo>
                  <a:cubicBezTo>
                    <a:pt x="182" y="103"/>
                    <a:pt x="184" y="104"/>
                    <a:pt x="187" y="105"/>
                  </a:cubicBezTo>
                  <a:cubicBezTo>
                    <a:pt x="190" y="106"/>
                    <a:pt x="193" y="107"/>
                    <a:pt x="195" y="108"/>
                  </a:cubicBezTo>
                  <a:cubicBezTo>
                    <a:pt x="196" y="108"/>
                    <a:pt x="197" y="109"/>
                    <a:pt x="197" y="109"/>
                  </a:cubicBezTo>
                  <a:cubicBezTo>
                    <a:pt x="200" y="111"/>
                    <a:pt x="204" y="113"/>
                    <a:pt x="207" y="115"/>
                  </a:cubicBezTo>
                  <a:cubicBezTo>
                    <a:pt x="211" y="118"/>
                    <a:pt x="215" y="121"/>
                    <a:pt x="219" y="123"/>
                  </a:cubicBezTo>
                  <a:cubicBezTo>
                    <a:pt x="221" y="125"/>
                    <a:pt x="224" y="126"/>
                    <a:pt x="226" y="128"/>
                  </a:cubicBezTo>
                  <a:cubicBezTo>
                    <a:pt x="226" y="127"/>
                    <a:pt x="226" y="127"/>
                    <a:pt x="226" y="127"/>
                  </a:cubicBezTo>
                  <a:cubicBezTo>
                    <a:pt x="224" y="126"/>
                    <a:pt x="223" y="125"/>
                    <a:pt x="221" y="123"/>
                  </a:cubicBezTo>
                  <a:cubicBezTo>
                    <a:pt x="216" y="120"/>
                    <a:pt x="212" y="117"/>
                    <a:pt x="207" y="114"/>
                  </a:cubicBezTo>
                  <a:cubicBezTo>
                    <a:pt x="205" y="113"/>
                    <a:pt x="203" y="112"/>
                    <a:pt x="201" y="111"/>
                  </a:cubicBezTo>
                  <a:cubicBezTo>
                    <a:pt x="202" y="111"/>
                    <a:pt x="203" y="111"/>
                    <a:pt x="203" y="111"/>
                  </a:cubicBezTo>
                  <a:cubicBezTo>
                    <a:pt x="206" y="113"/>
                    <a:pt x="209" y="114"/>
                    <a:pt x="212" y="115"/>
                  </a:cubicBezTo>
                  <a:cubicBezTo>
                    <a:pt x="214" y="116"/>
                    <a:pt x="217" y="117"/>
                    <a:pt x="219" y="119"/>
                  </a:cubicBezTo>
                  <a:cubicBezTo>
                    <a:pt x="222" y="120"/>
                    <a:pt x="224" y="121"/>
                    <a:pt x="226" y="122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3" y="120"/>
                    <a:pt x="221" y="118"/>
                    <a:pt x="218" y="117"/>
                  </a:cubicBezTo>
                  <a:cubicBezTo>
                    <a:pt x="217" y="117"/>
                    <a:pt x="216" y="116"/>
                    <a:pt x="215" y="116"/>
                  </a:cubicBezTo>
                  <a:cubicBezTo>
                    <a:pt x="211" y="114"/>
                    <a:pt x="207" y="112"/>
                    <a:pt x="202" y="110"/>
                  </a:cubicBezTo>
                  <a:cubicBezTo>
                    <a:pt x="201" y="109"/>
                    <a:pt x="199" y="109"/>
                    <a:pt x="198" y="108"/>
                  </a:cubicBezTo>
                  <a:cubicBezTo>
                    <a:pt x="197" y="108"/>
                    <a:pt x="197" y="108"/>
                    <a:pt x="197" y="108"/>
                  </a:cubicBezTo>
                  <a:cubicBezTo>
                    <a:pt x="194" y="106"/>
                    <a:pt x="190" y="103"/>
                    <a:pt x="186" y="101"/>
                  </a:cubicBezTo>
                  <a:cubicBezTo>
                    <a:pt x="187" y="101"/>
                    <a:pt x="187" y="102"/>
                    <a:pt x="188" y="102"/>
                  </a:cubicBezTo>
                  <a:cubicBezTo>
                    <a:pt x="190" y="102"/>
                    <a:pt x="192" y="103"/>
                    <a:pt x="193" y="103"/>
                  </a:cubicBezTo>
                  <a:cubicBezTo>
                    <a:pt x="196" y="104"/>
                    <a:pt x="198" y="104"/>
                    <a:pt x="200" y="105"/>
                  </a:cubicBezTo>
                  <a:cubicBezTo>
                    <a:pt x="202" y="106"/>
                    <a:pt x="204" y="106"/>
                    <a:pt x="205" y="107"/>
                  </a:cubicBezTo>
                  <a:cubicBezTo>
                    <a:pt x="208" y="108"/>
                    <a:pt x="210" y="108"/>
                    <a:pt x="212" y="109"/>
                  </a:cubicBezTo>
                  <a:cubicBezTo>
                    <a:pt x="214" y="110"/>
                    <a:pt x="216" y="111"/>
                    <a:pt x="217" y="111"/>
                  </a:cubicBezTo>
                  <a:cubicBezTo>
                    <a:pt x="220" y="112"/>
                    <a:pt x="222" y="113"/>
                    <a:pt x="224" y="114"/>
                  </a:cubicBezTo>
                  <a:cubicBezTo>
                    <a:pt x="224" y="114"/>
                    <a:pt x="225" y="115"/>
                    <a:pt x="226" y="115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4" y="113"/>
                    <a:pt x="222" y="113"/>
                    <a:pt x="221" y="112"/>
                  </a:cubicBezTo>
                  <a:cubicBezTo>
                    <a:pt x="219" y="111"/>
                    <a:pt x="218" y="111"/>
                    <a:pt x="217" y="110"/>
                  </a:cubicBezTo>
                  <a:cubicBezTo>
                    <a:pt x="213" y="109"/>
                    <a:pt x="210" y="107"/>
                    <a:pt x="206" y="106"/>
                  </a:cubicBezTo>
                  <a:cubicBezTo>
                    <a:pt x="205" y="106"/>
                    <a:pt x="204" y="106"/>
                    <a:pt x="203" y="105"/>
                  </a:cubicBezTo>
                  <a:cubicBezTo>
                    <a:pt x="200" y="104"/>
                    <a:pt x="197" y="103"/>
                    <a:pt x="194" y="102"/>
                  </a:cubicBezTo>
                  <a:cubicBezTo>
                    <a:pt x="193" y="102"/>
                    <a:pt x="192" y="102"/>
                    <a:pt x="191" y="101"/>
                  </a:cubicBezTo>
                  <a:cubicBezTo>
                    <a:pt x="188" y="101"/>
                    <a:pt x="186" y="100"/>
                    <a:pt x="184" y="100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8"/>
                    <a:pt x="179" y="97"/>
                    <a:pt x="177" y="95"/>
                  </a:cubicBezTo>
                  <a:cubicBezTo>
                    <a:pt x="176" y="91"/>
                    <a:pt x="172" y="88"/>
                    <a:pt x="168" y="88"/>
                  </a:cubicBezTo>
                  <a:cubicBezTo>
                    <a:pt x="167" y="88"/>
                    <a:pt x="166" y="88"/>
                    <a:pt x="165" y="89"/>
                  </a:cubicBezTo>
                  <a:cubicBezTo>
                    <a:pt x="163" y="87"/>
                    <a:pt x="161" y="86"/>
                    <a:pt x="159" y="85"/>
                  </a:cubicBezTo>
                  <a:cubicBezTo>
                    <a:pt x="156" y="83"/>
                    <a:pt x="152" y="81"/>
                    <a:pt x="148" y="78"/>
                  </a:cubicBezTo>
                  <a:cubicBezTo>
                    <a:pt x="144" y="76"/>
                    <a:pt x="139" y="74"/>
                    <a:pt x="135" y="71"/>
                  </a:cubicBezTo>
                  <a:cubicBezTo>
                    <a:pt x="131" y="69"/>
                    <a:pt x="127" y="67"/>
                    <a:pt x="123" y="65"/>
                  </a:cubicBezTo>
                  <a:cubicBezTo>
                    <a:pt x="119" y="62"/>
                    <a:pt x="115" y="60"/>
                    <a:pt x="110" y="58"/>
                  </a:cubicBezTo>
                  <a:cubicBezTo>
                    <a:pt x="106" y="56"/>
                    <a:pt x="102" y="54"/>
                    <a:pt x="98" y="52"/>
                  </a:cubicBezTo>
                  <a:cubicBezTo>
                    <a:pt x="89" y="47"/>
                    <a:pt x="81" y="43"/>
                    <a:pt x="72" y="39"/>
                  </a:cubicBezTo>
                  <a:cubicBezTo>
                    <a:pt x="64" y="35"/>
                    <a:pt x="56" y="31"/>
                    <a:pt x="47" y="28"/>
                  </a:cubicBezTo>
                  <a:cubicBezTo>
                    <a:pt x="44" y="26"/>
                    <a:pt x="41" y="25"/>
                    <a:pt x="39" y="24"/>
                  </a:cubicBezTo>
                  <a:cubicBezTo>
                    <a:pt x="33" y="22"/>
                    <a:pt x="28" y="19"/>
                    <a:pt x="22" y="17"/>
                  </a:cubicBezTo>
                  <a:cubicBezTo>
                    <a:pt x="20" y="16"/>
                    <a:pt x="18" y="15"/>
                    <a:pt x="17" y="15"/>
                  </a:cubicBezTo>
                  <a:cubicBezTo>
                    <a:pt x="19" y="15"/>
                    <a:pt x="22" y="16"/>
                    <a:pt x="24" y="17"/>
                  </a:cubicBezTo>
                  <a:cubicBezTo>
                    <a:pt x="28" y="18"/>
                    <a:pt x="33" y="20"/>
                    <a:pt x="37" y="21"/>
                  </a:cubicBezTo>
                  <a:cubicBezTo>
                    <a:pt x="47" y="25"/>
                    <a:pt x="58" y="28"/>
                    <a:pt x="68" y="32"/>
                  </a:cubicBezTo>
                  <a:cubicBezTo>
                    <a:pt x="70" y="33"/>
                    <a:pt x="72" y="34"/>
                    <a:pt x="73" y="34"/>
                  </a:cubicBezTo>
                  <a:cubicBezTo>
                    <a:pt x="86" y="39"/>
                    <a:pt x="98" y="44"/>
                    <a:pt x="110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23" y="55"/>
                    <a:pt x="134" y="61"/>
                    <a:pt x="146" y="66"/>
                  </a:cubicBezTo>
                  <a:cubicBezTo>
                    <a:pt x="149" y="68"/>
                    <a:pt x="152" y="70"/>
                    <a:pt x="155" y="71"/>
                  </a:cubicBezTo>
                  <a:cubicBezTo>
                    <a:pt x="164" y="76"/>
                    <a:pt x="172" y="80"/>
                    <a:pt x="181" y="85"/>
                  </a:cubicBezTo>
                  <a:cubicBezTo>
                    <a:pt x="185" y="87"/>
                    <a:pt x="189" y="90"/>
                    <a:pt x="193" y="92"/>
                  </a:cubicBezTo>
                  <a:cubicBezTo>
                    <a:pt x="200" y="96"/>
                    <a:pt x="208" y="101"/>
                    <a:pt x="215" y="105"/>
                  </a:cubicBezTo>
                  <a:cubicBezTo>
                    <a:pt x="219" y="107"/>
                    <a:pt x="222" y="110"/>
                    <a:pt x="226" y="112"/>
                  </a:cubicBezTo>
                  <a:cubicBezTo>
                    <a:pt x="226" y="111"/>
                    <a:pt x="226" y="111"/>
                    <a:pt x="226" y="111"/>
                  </a:cubicBezTo>
                  <a:cubicBezTo>
                    <a:pt x="222" y="108"/>
                    <a:pt x="219" y="106"/>
                    <a:pt x="215" y="104"/>
                  </a:cubicBezTo>
                  <a:cubicBezTo>
                    <a:pt x="213" y="103"/>
                    <a:pt x="211" y="102"/>
                    <a:pt x="209" y="100"/>
                  </a:cubicBezTo>
                  <a:cubicBezTo>
                    <a:pt x="197" y="93"/>
                    <a:pt x="185" y="86"/>
                    <a:pt x="173" y="79"/>
                  </a:cubicBezTo>
                  <a:cubicBezTo>
                    <a:pt x="171" y="78"/>
                    <a:pt x="169" y="76"/>
                    <a:pt x="167" y="75"/>
                  </a:cubicBezTo>
                  <a:cubicBezTo>
                    <a:pt x="154" y="68"/>
                    <a:pt x="142" y="62"/>
                    <a:pt x="129" y="55"/>
                  </a:cubicBezTo>
                  <a:cubicBezTo>
                    <a:pt x="127" y="54"/>
                    <a:pt x="125" y="53"/>
                    <a:pt x="123" y="52"/>
                  </a:cubicBezTo>
                  <a:cubicBezTo>
                    <a:pt x="112" y="47"/>
                    <a:pt x="101" y="42"/>
                    <a:pt x="90" y="36"/>
                  </a:cubicBezTo>
                  <a:cubicBezTo>
                    <a:pt x="89" y="36"/>
                    <a:pt x="87" y="35"/>
                    <a:pt x="85" y="34"/>
                  </a:cubicBezTo>
                  <a:cubicBezTo>
                    <a:pt x="84" y="34"/>
                    <a:pt x="83" y="33"/>
                    <a:pt x="82" y="33"/>
                  </a:cubicBezTo>
                  <a:cubicBezTo>
                    <a:pt x="79" y="31"/>
                    <a:pt x="77" y="30"/>
                    <a:pt x="74" y="29"/>
                  </a:cubicBezTo>
                  <a:cubicBezTo>
                    <a:pt x="70" y="28"/>
                    <a:pt x="67" y="26"/>
                    <a:pt x="64" y="25"/>
                  </a:cubicBezTo>
                  <a:cubicBezTo>
                    <a:pt x="59" y="23"/>
                    <a:pt x="55" y="21"/>
                    <a:pt x="51" y="19"/>
                  </a:cubicBezTo>
                  <a:cubicBezTo>
                    <a:pt x="47" y="18"/>
                    <a:pt x="44" y="16"/>
                    <a:pt x="40" y="15"/>
                  </a:cubicBezTo>
                  <a:cubicBezTo>
                    <a:pt x="36" y="13"/>
                    <a:pt x="32" y="12"/>
                    <a:pt x="27" y="10"/>
                  </a:cubicBezTo>
                  <a:cubicBezTo>
                    <a:pt x="24" y="8"/>
                    <a:pt x="20" y="7"/>
                    <a:pt x="17" y="6"/>
                  </a:cubicBezTo>
                  <a:cubicBezTo>
                    <a:pt x="13" y="4"/>
                    <a:pt x="8" y="3"/>
                    <a:pt x="4" y="1"/>
                  </a:cubicBezTo>
                  <a:cubicBezTo>
                    <a:pt x="3" y="1"/>
                    <a:pt x="1" y="0"/>
                    <a:pt x="0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005" y="571"/>
              <a:ext cx="2642" cy="2313"/>
            </a:xfrm>
            <a:custGeom>
              <a:rect b="b" l="l" r="r" t="t"/>
              <a:pathLst>
                <a:path extrusionOk="0" h="1214" w="1387">
                  <a:moveTo>
                    <a:pt x="87" y="456"/>
                  </a:moveTo>
                  <a:cubicBezTo>
                    <a:pt x="86" y="456"/>
                    <a:pt x="86" y="456"/>
                    <a:pt x="86" y="456"/>
                  </a:cubicBezTo>
                  <a:cubicBezTo>
                    <a:pt x="82" y="466"/>
                    <a:pt x="77" y="475"/>
                    <a:pt x="72" y="485"/>
                  </a:cubicBezTo>
                  <a:cubicBezTo>
                    <a:pt x="68" y="493"/>
                    <a:pt x="64" y="501"/>
                    <a:pt x="60" y="509"/>
                  </a:cubicBezTo>
                  <a:cubicBezTo>
                    <a:pt x="60" y="511"/>
                    <a:pt x="60" y="511"/>
                    <a:pt x="60" y="511"/>
                  </a:cubicBezTo>
                  <a:cubicBezTo>
                    <a:pt x="69" y="492"/>
                    <a:pt x="78" y="474"/>
                    <a:pt x="87" y="456"/>
                  </a:cubicBezTo>
                  <a:moveTo>
                    <a:pt x="723" y="1183"/>
                  </a:moveTo>
                  <a:cubicBezTo>
                    <a:pt x="718" y="1182"/>
                    <a:pt x="713" y="1182"/>
                    <a:pt x="707" y="1181"/>
                  </a:cubicBezTo>
                  <a:cubicBezTo>
                    <a:pt x="694" y="1180"/>
                    <a:pt x="681" y="1180"/>
                    <a:pt x="668" y="1178"/>
                  </a:cubicBezTo>
                  <a:cubicBezTo>
                    <a:pt x="657" y="1177"/>
                    <a:pt x="645" y="1176"/>
                    <a:pt x="634" y="1175"/>
                  </a:cubicBezTo>
                  <a:cubicBezTo>
                    <a:pt x="624" y="1174"/>
                    <a:pt x="613" y="1173"/>
                    <a:pt x="603" y="1172"/>
                  </a:cubicBezTo>
                  <a:cubicBezTo>
                    <a:pt x="581" y="1170"/>
                    <a:pt x="559" y="1167"/>
                    <a:pt x="537" y="1164"/>
                  </a:cubicBezTo>
                  <a:cubicBezTo>
                    <a:pt x="533" y="1164"/>
                    <a:pt x="530" y="1163"/>
                    <a:pt x="527" y="1163"/>
                  </a:cubicBezTo>
                  <a:cubicBezTo>
                    <a:pt x="507" y="1160"/>
                    <a:pt x="488" y="1158"/>
                    <a:pt x="469" y="1155"/>
                  </a:cubicBezTo>
                  <a:cubicBezTo>
                    <a:pt x="462" y="1154"/>
                    <a:pt x="454" y="1153"/>
                    <a:pt x="447" y="1152"/>
                  </a:cubicBezTo>
                  <a:cubicBezTo>
                    <a:pt x="431" y="1149"/>
                    <a:pt x="415" y="1147"/>
                    <a:pt x="399" y="1144"/>
                  </a:cubicBezTo>
                  <a:cubicBezTo>
                    <a:pt x="391" y="1143"/>
                    <a:pt x="383" y="1142"/>
                    <a:pt x="375" y="1140"/>
                  </a:cubicBezTo>
                  <a:cubicBezTo>
                    <a:pt x="359" y="1138"/>
                    <a:pt x="344" y="1135"/>
                    <a:pt x="328" y="1132"/>
                  </a:cubicBezTo>
                  <a:cubicBezTo>
                    <a:pt x="320" y="1131"/>
                    <a:pt x="311" y="1129"/>
                    <a:pt x="302" y="1128"/>
                  </a:cubicBezTo>
                  <a:cubicBezTo>
                    <a:pt x="286" y="1125"/>
                    <a:pt x="271" y="1122"/>
                    <a:pt x="255" y="1119"/>
                  </a:cubicBezTo>
                  <a:cubicBezTo>
                    <a:pt x="247" y="1117"/>
                    <a:pt x="239" y="1116"/>
                    <a:pt x="230" y="1114"/>
                  </a:cubicBezTo>
                  <a:cubicBezTo>
                    <a:pt x="216" y="1111"/>
                    <a:pt x="203" y="1108"/>
                    <a:pt x="188" y="1106"/>
                  </a:cubicBezTo>
                  <a:cubicBezTo>
                    <a:pt x="189" y="1105"/>
                    <a:pt x="189" y="1105"/>
                    <a:pt x="189" y="1104"/>
                  </a:cubicBezTo>
                  <a:cubicBezTo>
                    <a:pt x="189" y="1104"/>
                    <a:pt x="189" y="1103"/>
                    <a:pt x="188" y="1103"/>
                  </a:cubicBezTo>
                  <a:cubicBezTo>
                    <a:pt x="190" y="1103"/>
                    <a:pt x="191" y="1102"/>
                    <a:pt x="192" y="1102"/>
                  </a:cubicBezTo>
                  <a:cubicBezTo>
                    <a:pt x="196" y="1101"/>
                    <a:pt x="200" y="1101"/>
                    <a:pt x="205" y="1100"/>
                  </a:cubicBezTo>
                  <a:cubicBezTo>
                    <a:pt x="208" y="1099"/>
                    <a:pt x="212" y="1098"/>
                    <a:pt x="216" y="1097"/>
                  </a:cubicBezTo>
                  <a:cubicBezTo>
                    <a:pt x="220" y="1097"/>
                    <a:pt x="225" y="1096"/>
                    <a:pt x="229" y="1095"/>
                  </a:cubicBezTo>
                  <a:cubicBezTo>
                    <a:pt x="233" y="1094"/>
                    <a:pt x="237" y="1093"/>
                    <a:pt x="241" y="1093"/>
                  </a:cubicBezTo>
                  <a:cubicBezTo>
                    <a:pt x="245" y="1092"/>
                    <a:pt x="249" y="1091"/>
                    <a:pt x="254" y="1090"/>
                  </a:cubicBezTo>
                  <a:cubicBezTo>
                    <a:pt x="258" y="1089"/>
                    <a:pt x="261" y="1088"/>
                    <a:pt x="265" y="1087"/>
                  </a:cubicBezTo>
                  <a:cubicBezTo>
                    <a:pt x="270" y="1086"/>
                    <a:pt x="274" y="1085"/>
                    <a:pt x="279" y="1084"/>
                  </a:cubicBezTo>
                  <a:cubicBezTo>
                    <a:pt x="283" y="1083"/>
                    <a:pt x="286" y="1083"/>
                    <a:pt x="290" y="1082"/>
                  </a:cubicBezTo>
                  <a:cubicBezTo>
                    <a:pt x="295" y="1081"/>
                    <a:pt x="300" y="1080"/>
                    <a:pt x="304" y="1079"/>
                  </a:cubicBezTo>
                  <a:cubicBezTo>
                    <a:pt x="308" y="1078"/>
                    <a:pt x="312" y="1077"/>
                    <a:pt x="316" y="1076"/>
                  </a:cubicBezTo>
                  <a:cubicBezTo>
                    <a:pt x="321" y="1075"/>
                    <a:pt x="325" y="1074"/>
                    <a:pt x="330" y="1072"/>
                  </a:cubicBezTo>
                  <a:cubicBezTo>
                    <a:pt x="334" y="1071"/>
                    <a:pt x="339" y="1070"/>
                    <a:pt x="343" y="1069"/>
                  </a:cubicBezTo>
                  <a:cubicBezTo>
                    <a:pt x="347" y="1068"/>
                    <a:pt x="352" y="1067"/>
                    <a:pt x="356" y="1066"/>
                  </a:cubicBezTo>
                  <a:cubicBezTo>
                    <a:pt x="361" y="1065"/>
                    <a:pt x="365" y="1064"/>
                    <a:pt x="370" y="1063"/>
                  </a:cubicBezTo>
                  <a:cubicBezTo>
                    <a:pt x="374" y="1062"/>
                    <a:pt x="379" y="1061"/>
                    <a:pt x="383" y="1059"/>
                  </a:cubicBezTo>
                  <a:cubicBezTo>
                    <a:pt x="388" y="1058"/>
                    <a:pt x="393" y="1057"/>
                    <a:pt x="398" y="1056"/>
                  </a:cubicBezTo>
                  <a:cubicBezTo>
                    <a:pt x="402" y="1054"/>
                    <a:pt x="406" y="1053"/>
                    <a:pt x="410" y="1052"/>
                  </a:cubicBezTo>
                  <a:cubicBezTo>
                    <a:pt x="416" y="1051"/>
                    <a:pt x="421" y="1049"/>
                    <a:pt x="427" y="1048"/>
                  </a:cubicBezTo>
                  <a:cubicBezTo>
                    <a:pt x="430" y="1047"/>
                    <a:pt x="434" y="1046"/>
                    <a:pt x="438" y="1045"/>
                  </a:cubicBezTo>
                  <a:cubicBezTo>
                    <a:pt x="445" y="1043"/>
                    <a:pt x="453" y="1041"/>
                    <a:pt x="460" y="1039"/>
                  </a:cubicBezTo>
                  <a:cubicBezTo>
                    <a:pt x="462" y="1038"/>
                    <a:pt x="464" y="1038"/>
                    <a:pt x="466" y="1037"/>
                  </a:cubicBezTo>
                  <a:cubicBezTo>
                    <a:pt x="474" y="1035"/>
                    <a:pt x="482" y="1033"/>
                    <a:pt x="490" y="1030"/>
                  </a:cubicBezTo>
                  <a:cubicBezTo>
                    <a:pt x="492" y="1030"/>
                    <a:pt x="493" y="1030"/>
                    <a:pt x="495" y="1029"/>
                  </a:cubicBezTo>
                  <a:cubicBezTo>
                    <a:pt x="531" y="1019"/>
                    <a:pt x="568" y="1008"/>
                    <a:pt x="607" y="996"/>
                  </a:cubicBezTo>
                  <a:cubicBezTo>
                    <a:pt x="609" y="1000"/>
                    <a:pt x="612" y="1002"/>
                    <a:pt x="616" y="1002"/>
                  </a:cubicBezTo>
                  <a:cubicBezTo>
                    <a:pt x="618" y="1002"/>
                    <a:pt x="619" y="1002"/>
                    <a:pt x="621" y="1001"/>
                  </a:cubicBezTo>
                  <a:cubicBezTo>
                    <a:pt x="622" y="1002"/>
                    <a:pt x="622" y="1004"/>
                    <a:pt x="623" y="1005"/>
                  </a:cubicBezTo>
                  <a:cubicBezTo>
                    <a:pt x="627" y="1012"/>
                    <a:pt x="631" y="1019"/>
                    <a:pt x="635" y="1025"/>
                  </a:cubicBezTo>
                  <a:cubicBezTo>
                    <a:pt x="667" y="1078"/>
                    <a:pt x="697" y="1127"/>
                    <a:pt x="727" y="1176"/>
                  </a:cubicBezTo>
                  <a:cubicBezTo>
                    <a:pt x="725" y="1178"/>
                    <a:pt x="724" y="1180"/>
                    <a:pt x="723" y="1183"/>
                  </a:cubicBezTo>
                  <a:moveTo>
                    <a:pt x="179" y="1095"/>
                  </a:moveTo>
                  <a:cubicBezTo>
                    <a:pt x="170" y="1021"/>
                    <a:pt x="160" y="948"/>
                    <a:pt x="149" y="878"/>
                  </a:cubicBezTo>
                  <a:cubicBezTo>
                    <a:pt x="149" y="876"/>
                    <a:pt x="149" y="874"/>
                    <a:pt x="149" y="873"/>
                  </a:cubicBezTo>
                  <a:cubicBezTo>
                    <a:pt x="148" y="866"/>
                    <a:pt x="147" y="860"/>
                    <a:pt x="146" y="854"/>
                  </a:cubicBezTo>
                  <a:cubicBezTo>
                    <a:pt x="145" y="848"/>
                    <a:pt x="144" y="842"/>
                    <a:pt x="143" y="835"/>
                  </a:cubicBezTo>
                  <a:cubicBezTo>
                    <a:pt x="142" y="833"/>
                    <a:pt x="142" y="830"/>
                    <a:pt x="142" y="827"/>
                  </a:cubicBezTo>
                  <a:cubicBezTo>
                    <a:pt x="141" y="821"/>
                    <a:pt x="139" y="814"/>
                    <a:pt x="138" y="808"/>
                  </a:cubicBezTo>
                  <a:cubicBezTo>
                    <a:pt x="141" y="807"/>
                    <a:pt x="144" y="805"/>
                    <a:pt x="145" y="803"/>
                  </a:cubicBezTo>
                  <a:cubicBezTo>
                    <a:pt x="149" y="804"/>
                    <a:pt x="152" y="805"/>
                    <a:pt x="156" y="807"/>
                  </a:cubicBezTo>
                  <a:cubicBezTo>
                    <a:pt x="164" y="809"/>
                    <a:pt x="171" y="812"/>
                    <a:pt x="178" y="815"/>
                  </a:cubicBezTo>
                  <a:cubicBezTo>
                    <a:pt x="186" y="818"/>
                    <a:pt x="194" y="821"/>
                    <a:pt x="201" y="824"/>
                  </a:cubicBezTo>
                  <a:cubicBezTo>
                    <a:pt x="207" y="826"/>
                    <a:pt x="214" y="829"/>
                    <a:pt x="220" y="831"/>
                  </a:cubicBezTo>
                  <a:cubicBezTo>
                    <a:pt x="230" y="835"/>
                    <a:pt x="239" y="838"/>
                    <a:pt x="248" y="842"/>
                  </a:cubicBezTo>
                  <a:cubicBezTo>
                    <a:pt x="253" y="844"/>
                    <a:pt x="257" y="846"/>
                    <a:pt x="262" y="848"/>
                  </a:cubicBezTo>
                  <a:cubicBezTo>
                    <a:pt x="273" y="852"/>
                    <a:pt x="284" y="856"/>
                    <a:pt x="294" y="861"/>
                  </a:cubicBezTo>
                  <a:cubicBezTo>
                    <a:pt x="297" y="862"/>
                    <a:pt x="301" y="863"/>
                    <a:pt x="304" y="864"/>
                  </a:cubicBezTo>
                  <a:cubicBezTo>
                    <a:pt x="317" y="870"/>
                    <a:pt x="331" y="875"/>
                    <a:pt x="344" y="881"/>
                  </a:cubicBezTo>
                  <a:cubicBezTo>
                    <a:pt x="345" y="881"/>
                    <a:pt x="345" y="881"/>
                    <a:pt x="345" y="881"/>
                  </a:cubicBezTo>
                  <a:cubicBezTo>
                    <a:pt x="387" y="898"/>
                    <a:pt x="429" y="916"/>
                    <a:pt x="470" y="933"/>
                  </a:cubicBezTo>
                  <a:cubicBezTo>
                    <a:pt x="485" y="939"/>
                    <a:pt x="502" y="946"/>
                    <a:pt x="518" y="953"/>
                  </a:cubicBezTo>
                  <a:cubicBezTo>
                    <a:pt x="544" y="963"/>
                    <a:pt x="570" y="974"/>
                    <a:pt x="596" y="985"/>
                  </a:cubicBezTo>
                  <a:cubicBezTo>
                    <a:pt x="600" y="987"/>
                    <a:pt x="604" y="988"/>
                    <a:pt x="607" y="990"/>
                  </a:cubicBezTo>
                  <a:cubicBezTo>
                    <a:pt x="607" y="991"/>
                    <a:pt x="607" y="992"/>
                    <a:pt x="607" y="993"/>
                  </a:cubicBezTo>
                  <a:cubicBezTo>
                    <a:pt x="607" y="994"/>
                    <a:pt x="607" y="994"/>
                    <a:pt x="607" y="995"/>
                  </a:cubicBezTo>
                  <a:cubicBezTo>
                    <a:pt x="589" y="1001"/>
                    <a:pt x="571" y="1006"/>
                    <a:pt x="553" y="1011"/>
                  </a:cubicBezTo>
                  <a:cubicBezTo>
                    <a:pt x="552" y="1012"/>
                    <a:pt x="552" y="1012"/>
                    <a:pt x="552" y="1012"/>
                  </a:cubicBezTo>
                  <a:cubicBezTo>
                    <a:pt x="542" y="1015"/>
                    <a:pt x="533" y="1017"/>
                    <a:pt x="523" y="1020"/>
                  </a:cubicBezTo>
                  <a:cubicBezTo>
                    <a:pt x="523" y="1020"/>
                    <a:pt x="522" y="1021"/>
                    <a:pt x="522" y="1021"/>
                  </a:cubicBezTo>
                  <a:cubicBezTo>
                    <a:pt x="405" y="1054"/>
                    <a:pt x="304" y="1080"/>
                    <a:pt x="208" y="1098"/>
                  </a:cubicBezTo>
                  <a:cubicBezTo>
                    <a:pt x="207" y="1098"/>
                    <a:pt x="205" y="1099"/>
                    <a:pt x="204" y="1099"/>
                  </a:cubicBezTo>
                  <a:cubicBezTo>
                    <a:pt x="199" y="1100"/>
                    <a:pt x="194" y="1101"/>
                    <a:pt x="189" y="1102"/>
                  </a:cubicBezTo>
                  <a:cubicBezTo>
                    <a:pt x="188" y="1102"/>
                    <a:pt x="188" y="1102"/>
                    <a:pt x="188" y="1102"/>
                  </a:cubicBezTo>
                  <a:cubicBezTo>
                    <a:pt x="187" y="1098"/>
                    <a:pt x="184" y="1095"/>
                    <a:pt x="179" y="1095"/>
                  </a:cubicBezTo>
                  <a:cubicBezTo>
                    <a:pt x="179" y="1095"/>
                    <a:pt x="179" y="1095"/>
                    <a:pt x="179" y="1095"/>
                  </a:cubicBezTo>
                  <a:moveTo>
                    <a:pt x="608" y="989"/>
                  </a:moveTo>
                  <a:cubicBezTo>
                    <a:pt x="598" y="985"/>
                    <a:pt x="589" y="981"/>
                    <a:pt x="579" y="977"/>
                  </a:cubicBezTo>
                  <a:cubicBezTo>
                    <a:pt x="543" y="962"/>
                    <a:pt x="506" y="947"/>
                    <a:pt x="470" y="932"/>
                  </a:cubicBezTo>
                  <a:cubicBezTo>
                    <a:pt x="432" y="916"/>
                    <a:pt x="394" y="901"/>
                    <a:pt x="356" y="885"/>
                  </a:cubicBezTo>
                  <a:cubicBezTo>
                    <a:pt x="353" y="884"/>
                    <a:pt x="349" y="882"/>
                    <a:pt x="346" y="881"/>
                  </a:cubicBezTo>
                  <a:cubicBezTo>
                    <a:pt x="341" y="879"/>
                    <a:pt x="336" y="877"/>
                    <a:pt x="331" y="875"/>
                  </a:cubicBezTo>
                  <a:cubicBezTo>
                    <a:pt x="322" y="871"/>
                    <a:pt x="313" y="867"/>
                    <a:pt x="304" y="864"/>
                  </a:cubicBezTo>
                  <a:cubicBezTo>
                    <a:pt x="301" y="862"/>
                    <a:pt x="298" y="861"/>
                    <a:pt x="295" y="860"/>
                  </a:cubicBezTo>
                  <a:cubicBezTo>
                    <a:pt x="284" y="856"/>
                    <a:pt x="273" y="851"/>
                    <a:pt x="262" y="847"/>
                  </a:cubicBezTo>
                  <a:cubicBezTo>
                    <a:pt x="261" y="846"/>
                    <a:pt x="260" y="846"/>
                    <a:pt x="259" y="846"/>
                  </a:cubicBezTo>
                  <a:cubicBezTo>
                    <a:pt x="221" y="831"/>
                    <a:pt x="183" y="816"/>
                    <a:pt x="145" y="802"/>
                  </a:cubicBezTo>
                  <a:cubicBezTo>
                    <a:pt x="146" y="801"/>
                    <a:pt x="146" y="800"/>
                    <a:pt x="146" y="799"/>
                  </a:cubicBezTo>
                  <a:cubicBezTo>
                    <a:pt x="146" y="796"/>
                    <a:pt x="145" y="794"/>
                    <a:pt x="143" y="792"/>
                  </a:cubicBezTo>
                  <a:cubicBezTo>
                    <a:pt x="211" y="717"/>
                    <a:pt x="276" y="639"/>
                    <a:pt x="340" y="563"/>
                  </a:cubicBezTo>
                  <a:cubicBezTo>
                    <a:pt x="341" y="564"/>
                    <a:pt x="343" y="565"/>
                    <a:pt x="345" y="565"/>
                  </a:cubicBezTo>
                  <a:cubicBezTo>
                    <a:pt x="347" y="565"/>
                    <a:pt x="349" y="564"/>
                    <a:pt x="350" y="563"/>
                  </a:cubicBezTo>
                  <a:cubicBezTo>
                    <a:pt x="360" y="578"/>
                    <a:pt x="370" y="593"/>
                    <a:pt x="380" y="608"/>
                  </a:cubicBezTo>
                  <a:cubicBezTo>
                    <a:pt x="391" y="624"/>
                    <a:pt x="401" y="640"/>
                    <a:pt x="412" y="656"/>
                  </a:cubicBezTo>
                  <a:cubicBezTo>
                    <a:pt x="413" y="657"/>
                    <a:pt x="414" y="659"/>
                    <a:pt x="415" y="661"/>
                  </a:cubicBezTo>
                  <a:cubicBezTo>
                    <a:pt x="482" y="765"/>
                    <a:pt x="546" y="874"/>
                    <a:pt x="611" y="985"/>
                  </a:cubicBezTo>
                  <a:cubicBezTo>
                    <a:pt x="610" y="986"/>
                    <a:pt x="608" y="987"/>
                    <a:pt x="608" y="989"/>
                  </a:cubicBezTo>
                  <a:moveTo>
                    <a:pt x="612" y="985"/>
                  </a:moveTo>
                  <a:cubicBezTo>
                    <a:pt x="536" y="854"/>
                    <a:pt x="461" y="727"/>
                    <a:pt x="381" y="607"/>
                  </a:cubicBezTo>
                  <a:cubicBezTo>
                    <a:pt x="380" y="606"/>
                    <a:pt x="380" y="606"/>
                    <a:pt x="379" y="605"/>
                  </a:cubicBezTo>
                  <a:cubicBezTo>
                    <a:pt x="370" y="591"/>
                    <a:pt x="360" y="577"/>
                    <a:pt x="351" y="563"/>
                  </a:cubicBezTo>
                  <a:cubicBezTo>
                    <a:pt x="353" y="561"/>
                    <a:pt x="355" y="559"/>
                    <a:pt x="355" y="555"/>
                  </a:cubicBezTo>
                  <a:cubicBezTo>
                    <a:pt x="355" y="555"/>
                    <a:pt x="354" y="555"/>
                    <a:pt x="354" y="554"/>
                  </a:cubicBezTo>
                  <a:cubicBezTo>
                    <a:pt x="372" y="552"/>
                    <a:pt x="390" y="549"/>
                    <a:pt x="407" y="546"/>
                  </a:cubicBezTo>
                  <a:cubicBezTo>
                    <a:pt x="408" y="546"/>
                    <a:pt x="409" y="546"/>
                    <a:pt x="410" y="546"/>
                  </a:cubicBezTo>
                  <a:cubicBezTo>
                    <a:pt x="429" y="543"/>
                    <a:pt x="448" y="541"/>
                    <a:pt x="467" y="538"/>
                  </a:cubicBezTo>
                  <a:cubicBezTo>
                    <a:pt x="470" y="538"/>
                    <a:pt x="472" y="538"/>
                    <a:pt x="475" y="537"/>
                  </a:cubicBezTo>
                  <a:cubicBezTo>
                    <a:pt x="510" y="533"/>
                    <a:pt x="545" y="529"/>
                    <a:pt x="579" y="525"/>
                  </a:cubicBezTo>
                  <a:cubicBezTo>
                    <a:pt x="580" y="525"/>
                    <a:pt x="582" y="525"/>
                    <a:pt x="583" y="525"/>
                  </a:cubicBezTo>
                  <a:cubicBezTo>
                    <a:pt x="588" y="524"/>
                    <a:pt x="592" y="524"/>
                    <a:pt x="597" y="523"/>
                  </a:cubicBezTo>
                  <a:cubicBezTo>
                    <a:pt x="611" y="522"/>
                    <a:pt x="625" y="521"/>
                    <a:pt x="639" y="519"/>
                  </a:cubicBezTo>
                  <a:cubicBezTo>
                    <a:pt x="645" y="519"/>
                    <a:pt x="650" y="519"/>
                    <a:pt x="655" y="518"/>
                  </a:cubicBezTo>
                  <a:cubicBezTo>
                    <a:pt x="668" y="517"/>
                    <a:pt x="682" y="516"/>
                    <a:pt x="695" y="515"/>
                  </a:cubicBezTo>
                  <a:cubicBezTo>
                    <a:pt x="700" y="515"/>
                    <a:pt x="706" y="514"/>
                    <a:pt x="711" y="514"/>
                  </a:cubicBezTo>
                  <a:cubicBezTo>
                    <a:pt x="724" y="513"/>
                    <a:pt x="736" y="512"/>
                    <a:pt x="749" y="512"/>
                  </a:cubicBezTo>
                  <a:cubicBezTo>
                    <a:pt x="756" y="511"/>
                    <a:pt x="762" y="511"/>
                    <a:pt x="769" y="511"/>
                  </a:cubicBezTo>
                  <a:cubicBezTo>
                    <a:pt x="777" y="511"/>
                    <a:pt x="785" y="510"/>
                    <a:pt x="793" y="510"/>
                  </a:cubicBezTo>
                  <a:cubicBezTo>
                    <a:pt x="793" y="513"/>
                    <a:pt x="795" y="516"/>
                    <a:pt x="799" y="518"/>
                  </a:cubicBezTo>
                  <a:cubicBezTo>
                    <a:pt x="789" y="544"/>
                    <a:pt x="779" y="571"/>
                    <a:pt x="769" y="597"/>
                  </a:cubicBezTo>
                  <a:cubicBezTo>
                    <a:pt x="757" y="629"/>
                    <a:pt x="745" y="661"/>
                    <a:pt x="733" y="694"/>
                  </a:cubicBezTo>
                  <a:cubicBezTo>
                    <a:pt x="711" y="751"/>
                    <a:pt x="689" y="808"/>
                    <a:pt x="667" y="865"/>
                  </a:cubicBezTo>
                  <a:cubicBezTo>
                    <a:pt x="663" y="874"/>
                    <a:pt x="660" y="883"/>
                    <a:pt x="656" y="892"/>
                  </a:cubicBezTo>
                  <a:cubicBezTo>
                    <a:pt x="650" y="907"/>
                    <a:pt x="644" y="923"/>
                    <a:pt x="638" y="938"/>
                  </a:cubicBezTo>
                  <a:cubicBezTo>
                    <a:pt x="632" y="953"/>
                    <a:pt x="626" y="969"/>
                    <a:pt x="619" y="984"/>
                  </a:cubicBezTo>
                  <a:cubicBezTo>
                    <a:pt x="618" y="984"/>
                    <a:pt x="617" y="983"/>
                    <a:pt x="616" y="983"/>
                  </a:cubicBezTo>
                  <a:cubicBezTo>
                    <a:pt x="615" y="983"/>
                    <a:pt x="613" y="984"/>
                    <a:pt x="612" y="985"/>
                  </a:cubicBezTo>
                  <a:moveTo>
                    <a:pt x="778" y="456"/>
                  </a:moveTo>
                  <a:cubicBezTo>
                    <a:pt x="778" y="456"/>
                    <a:pt x="778" y="456"/>
                    <a:pt x="778" y="456"/>
                  </a:cubicBezTo>
                  <a:cubicBezTo>
                    <a:pt x="784" y="471"/>
                    <a:pt x="791" y="486"/>
                    <a:pt x="798" y="501"/>
                  </a:cubicBezTo>
                  <a:cubicBezTo>
                    <a:pt x="795" y="502"/>
                    <a:pt x="793" y="505"/>
                    <a:pt x="793" y="509"/>
                  </a:cubicBezTo>
                  <a:cubicBezTo>
                    <a:pt x="793" y="509"/>
                    <a:pt x="793" y="509"/>
                    <a:pt x="793" y="509"/>
                  </a:cubicBezTo>
                  <a:cubicBezTo>
                    <a:pt x="778" y="510"/>
                    <a:pt x="763" y="510"/>
                    <a:pt x="749" y="511"/>
                  </a:cubicBezTo>
                  <a:cubicBezTo>
                    <a:pt x="740" y="511"/>
                    <a:pt x="731" y="512"/>
                    <a:pt x="722" y="513"/>
                  </a:cubicBezTo>
                  <a:cubicBezTo>
                    <a:pt x="713" y="513"/>
                    <a:pt x="704" y="514"/>
                    <a:pt x="695" y="514"/>
                  </a:cubicBezTo>
                  <a:cubicBezTo>
                    <a:pt x="640" y="518"/>
                    <a:pt x="584" y="523"/>
                    <a:pt x="526" y="530"/>
                  </a:cubicBezTo>
                  <a:cubicBezTo>
                    <a:pt x="522" y="531"/>
                    <a:pt x="519" y="531"/>
                    <a:pt x="515" y="531"/>
                  </a:cubicBezTo>
                  <a:cubicBezTo>
                    <a:pt x="499" y="533"/>
                    <a:pt x="483" y="535"/>
                    <a:pt x="467" y="537"/>
                  </a:cubicBezTo>
                  <a:cubicBezTo>
                    <a:pt x="461" y="538"/>
                    <a:pt x="455" y="539"/>
                    <a:pt x="450" y="540"/>
                  </a:cubicBezTo>
                  <a:cubicBezTo>
                    <a:pt x="435" y="542"/>
                    <a:pt x="421" y="544"/>
                    <a:pt x="407" y="546"/>
                  </a:cubicBezTo>
                  <a:cubicBezTo>
                    <a:pt x="400" y="547"/>
                    <a:pt x="393" y="548"/>
                    <a:pt x="386" y="549"/>
                  </a:cubicBezTo>
                  <a:cubicBezTo>
                    <a:pt x="375" y="550"/>
                    <a:pt x="365" y="552"/>
                    <a:pt x="354" y="554"/>
                  </a:cubicBezTo>
                  <a:cubicBezTo>
                    <a:pt x="354" y="552"/>
                    <a:pt x="353" y="550"/>
                    <a:pt x="352" y="549"/>
                  </a:cubicBezTo>
                  <a:cubicBezTo>
                    <a:pt x="363" y="537"/>
                    <a:pt x="374" y="526"/>
                    <a:pt x="385" y="514"/>
                  </a:cubicBezTo>
                  <a:cubicBezTo>
                    <a:pt x="392" y="506"/>
                    <a:pt x="400" y="498"/>
                    <a:pt x="407" y="491"/>
                  </a:cubicBezTo>
                  <a:cubicBezTo>
                    <a:pt x="413" y="485"/>
                    <a:pt x="419" y="478"/>
                    <a:pt x="425" y="472"/>
                  </a:cubicBezTo>
                  <a:cubicBezTo>
                    <a:pt x="430" y="467"/>
                    <a:pt x="435" y="462"/>
                    <a:pt x="440" y="456"/>
                  </a:cubicBezTo>
                  <a:cubicBezTo>
                    <a:pt x="439" y="456"/>
                    <a:pt x="439" y="456"/>
                    <a:pt x="439" y="456"/>
                  </a:cubicBezTo>
                  <a:cubicBezTo>
                    <a:pt x="434" y="461"/>
                    <a:pt x="429" y="467"/>
                    <a:pt x="424" y="472"/>
                  </a:cubicBezTo>
                  <a:cubicBezTo>
                    <a:pt x="418" y="479"/>
                    <a:pt x="411" y="486"/>
                    <a:pt x="404" y="493"/>
                  </a:cubicBezTo>
                  <a:cubicBezTo>
                    <a:pt x="398" y="500"/>
                    <a:pt x="391" y="506"/>
                    <a:pt x="384" y="513"/>
                  </a:cubicBezTo>
                  <a:cubicBezTo>
                    <a:pt x="378" y="520"/>
                    <a:pt x="372" y="527"/>
                    <a:pt x="365" y="534"/>
                  </a:cubicBezTo>
                  <a:cubicBezTo>
                    <a:pt x="360" y="539"/>
                    <a:pt x="356" y="544"/>
                    <a:pt x="351" y="548"/>
                  </a:cubicBezTo>
                  <a:cubicBezTo>
                    <a:pt x="350" y="547"/>
                    <a:pt x="348" y="546"/>
                    <a:pt x="345" y="546"/>
                  </a:cubicBezTo>
                  <a:cubicBezTo>
                    <a:pt x="345" y="546"/>
                    <a:pt x="345" y="546"/>
                    <a:pt x="345" y="546"/>
                  </a:cubicBezTo>
                  <a:cubicBezTo>
                    <a:pt x="344" y="539"/>
                    <a:pt x="344" y="531"/>
                    <a:pt x="343" y="524"/>
                  </a:cubicBezTo>
                  <a:cubicBezTo>
                    <a:pt x="343" y="520"/>
                    <a:pt x="343" y="516"/>
                    <a:pt x="342" y="512"/>
                  </a:cubicBezTo>
                  <a:cubicBezTo>
                    <a:pt x="341" y="498"/>
                    <a:pt x="340" y="485"/>
                    <a:pt x="339" y="471"/>
                  </a:cubicBezTo>
                  <a:cubicBezTo>
                    <a:pt x="339" y="471"/>
                    <a:pt x="339" y="470"/>
                    <a:pt x="339" y="470"/>
                  </a:cubicBezTo>
                  <a:cubicBezTo>
                    <a:pt x="339" y="465"/>
                    <a:pt x="338" y="461"/>
                    <a:pt x="338" y="456"/>
                  </a:cubicBezTo>
                  <a:cubicBezTo>
                    <a:pt x="337" y="456"/>
                    <a:pt x="337" y="456"/>
                    <a:pt x="337" y="456"/>
                  </a:cubicBezTo>
                  <a:cubicBezTo>
                    <a:pt x="337" y="461"/>
                    <a:pt x="338" y="465"/>
                    <a:pt x="338" y="470"/>
                  </a:cubicBezTo>
                  <a:cubicBezTo>
                    <a:pt x="339" y="479"/>
                    <a:pt x="340" y="489"/>
                    <a:pt x="340" y="498"/>
                  </a:cubicBezTo>
                  <a:cubicBezTo>
                    <a:pt x="341" y="503"/>
                    <a:pt x="341" y="507"/>
                    <a:pt x="341" y="512"/>
                  </a:cubicBezTo>
                  <a:cubicBezTo>
                    <a:pt x="342" y="523"/>
                    <a:pt x="343" y="535"/>
                    <a:pt x="344" y="546"/>
                  </a:cubicBezTo>
                  <a:cubicBezTo>
                    <a:pt x="342" y="546"/>
                    <a:pt x="340" y="547"/>
                    <a:pt x="338" y="549"/>
                  </a:cubicBezTo>
                  <a:cubicBezTo>
                    <a:pt x="336" y="547"/>
                    <a:pt x="333" y="545"/>
                    <a:pt x="330" y="543"/>
                  </a:cubicBezTo>
                  <a:cubicBezTo>
                    <a:pt x="325" y="538"/>
                    <a:pt x="320" y="534"/>
                    <a:pt x="315" y="530"/>
                  </a:cubicBezTo>
                  <a:cubicBezTo>
                    <a:pt x="310" y="526"/>
                    <a:pt x="305" y="522"/>
                    <a:pt x="300" y="518"/>
                  </a:cubicBezTo>
                  <a:cubicBezTo>
                    <a:pt x="295" y="515"/>
                    <a:pt x="290" y="511"/>
                    <a:pt x="286" y="507"/>
                  </a:cubicBezTo>
                  <a:cubicBezTo>
                    <a:pt x="281" y="503"/>
                    <a:pt x="276" y="500"/>
                    <a:pt x="272" y="496"/>
                  </a:cubicBezTo>
                  <a:cubicBezTo>
                    <a:pt x="267" y="492"/>
                    <a:pt x="262" y="488"/>
                    <a:pt x="257" y="485"/>
                  </a:cubicBezTo>
                  <a:cubicBezTo>
                    <a:pt x="253" y="481"/>
                    <a:pt x="249" y="479"/>
                    <a:pt x="245" y="476"/>
                  </a:cubicBezTo>
                  <a:cubicBezTo>
                    <a:pt x="239" y="472"/>
                    <a:pt x="234" y="467"/>
                    <a:pt x="228" y="464"/>
                  </a:cubicBezTo>
                  <a:cubicBezTo>
                    <a:pt x="225" y="461"/>
                    <a:pt x="222" y="459"/>
                    <a:pt x="218" y="456"/>
                  </a:cubicBezTo>
                  <a:cubicBezTo>
                    <a:pt x="217" y="456"/>
                    <a:pt x="217" y="456"/>
                    <a:pt x="217" y="456"/>
                  </a:cubicBezTo>
                  <a:cubicBezTo>
                    <a:pt x="221" y="459"/>
                    <a:pt x="224" y="462"/>
                    <a:pt x="228" y="464"/>
                  </a:cubicBezTo>
                  <a:cubicBezTo>
                    <a:pt x="230" y="466"/>
                    <a:pt x="232" y="468"/>
                    <a:pt x="235" y="469"/>
                  </a:cubicBezTo>
                  <a:cubicBezTo>
                    <a:pt x="268" y="494"/>
                    <a:pt x="302" y="520"/>
                    <a:pt x="338" y="550"/>
                  </a:cubicBezTo>
                  <a:cubicBezTo>
                    <a:pt x="337" y="551"/>
                    <a:pt x="336" y="553"/>
                    <a:pt x="336" y="555"/>
                  </a:cubicBezTo>
                  <a:cubicBezTo>
                    <a:pt x="336" y="558"/>
                    <a:pt x="337" y="561"/>
                    <a:pt x="339" y="562"/>
                  </a:cubicBezTo>
                  <a:cubicBezTo>
                    <a:pt x="290" y="620"/>
                    <a:pt x="241" y="680"/>
                    <a:pt x="190" y="738"/>
                  </a:cubicBezTo>
                  <a:cubicBezTo>
                    <a:pt x="186" y="742"/>
                    <a:pt x="182" y="747"/>
                    <a:pt x="178" y="751"/>
                  </a:cubicBezTo>
                  <a:cubicBezTo>
                    <a:pt x="166" y="765"/>
                    <a:pt x="154" y="778"/>
                    <a:pt x="142" y="792"/>
                  </a:cubicBezTo>
                  <a:cubicBezTo>
                    <a:pt x="141" y="790"/>
                    <a:pt x="139" y="789"/>
                    <a:pt x="137" y="789"/>
                  </a:cubicBezTo>
                  <a:cubicBezTo>
                    <a:pt x="137" y="776"/>
                    <a:pt x="136" y="764"/>
                    <a:pt x="136" y="751"/>
                  </a:cubicBezTo>
                  <a:cubicBezTo>
                    <a:pt x="136" y="749"/>
                    <a:pt x="136" y="747"/>
                    <a:pt x="136" y="745"/>
                  </a:cubicBezTo>
                  <a:cubicBezTo>
                    <a:pt x="136" y="730"/>
                    <a:pt x="135" y="715"/>
                    <a:pt x="135" y="700"/>
                  </a:cubicBezTo>
                  <a:cubicBezTo>
                    <a:pt x="135" y="698"/>
                    <a:pt x="135" y="695"/>
                    <a:pt x="135" y="693"/>
                  </a:cubicBezTo>
                  <a:cubicBezTo>
                    <a:pt x="134" y="676"/>
                    <a:pt x="134" y="660"/>
                    <a:pt x="133" y="643"/>
                  </a:cubicBezTo>
                  <a:cubicBezTo>
                    <a:pt x="133" y="642"/>
                    <a:pt x="133" y="642"/>
                    <a:pt x="133" y="641"/>
                  </a:cubicBezTo>
                  <a:cubicBezTo>
                    <a:pt x="131" y="578"/>
                    <a:pt x="128" y="516"/>
                    <a:pt x="124" y="456"/>
                  </a:cubicBezTo>
                  <a:cubicBezTo>
                    <a:pt x="123" y="456"/>
                    <a:pt x="123" y="456"/>
                    <a:pt x="123" y="456"/>
                  </a:cubicBezTo>
                  <a:cubicBezTo>
                    <a:pt x="123" y="457"/>
                    <a:pt x="123" y="458"/>
                    <a:pt x="123" y="459"/>
                  </a:cubicBezTo>
                  <a:cubicBezTo>
                    <a:pt x="124" y="469"/>
                    <a:pt x="125" y="479"/>
                    <a:pt x="125" y="489"/>
                  </a:cubicBezTo>
                  <a:cubicBezTo>
                    <a:pt x="126" y="497"/>
                    <a:pt x="126" y="505"/>
                    <a:pt x="126" y="513"/>
                  </a:cubicBezTo>
                  <a:cubicBezTo>
                    <a:pt x="127" y="521"/>
                    <a:pt x="127" y="530"/>
                    <a:pt x="128" y="539"/>
                  </a:cubicBezTo>
                  <a:cubicBezTo>
                    <a:pt x="129" y="549"/>
                    <a:pt x="129" y="559"/>
                    <a:pt x="129" y="570"/>
                  </a:cubicBezTo>
                  <a:cubicBezTo>
                    <a:pt x="130" y="576"/>
                    <a:pt x="130" y="583"/>
                    <a:pt x="130" y="590"/>
                  </a:cubicBezTo>
                  <a:cubicBezTo>
                    <a:pt x="131" y="604"/>
                    <a:pt x="132" y="619"/>
                    <a:pt x="132" y="633"/>
                  </a:cubicBezTo>
                  <a:cubicBezTo>
                    <a:pt x="132" y="636"/>
                    <a:pt x="132" y="638"/>
                    <a:pt x="132" y="641"/>
                  </a:cubicBezTo>
                  <a:cubicBezTo>
                    <a:pt x="134" y="690"/>
                    <a:pt x="135" y="739"/>
                    <a:pt x="136" y="789"/>
                  </a:cubicBezTo>
                  <a:cubicBezTo>
                    <a:pt x="132" y="790"/>
                    <a:pt x="128" y="793"/>
                    <a:pt x="127" y="797"/>
                  </a:cubicBezTo>
                  <a:cubicBezTo>
                    <a:pt x="121" y="796"/>
                    <a:pt x="114" y="796"/>
                    <a:pt x="107" y="795"/>
                  </a:cubicBezTo>
                  <a:cubicBezTo>
                    <a:pt x="91" y="793"/>
                    <a:pt x="76" y="791"/>
                    <a:pt x="60" y="789"/>
                  </a:cubicBezTo>
                  <a:cubicBezTo>
                    <a:pt x="60" y="790"/>
                    <a:pt x="60" y="790"/>
                    <a:pt x="60" y="790"/>
                  </a:cubicBezTo>
                  <a:cubicBezTo>
                    <a:pt x="65" y="791"/>
                    <a:pt x="70" y="791"/>
                    <a:pt x="75" y="792"/>
                  </a:cubicBezTo>
                  <a:cubicBezTo>
                    <a:pt x="77" y="792"/>
                    <a:pt x="78" y="792"/>
                    <a:pt x="79" y="792"/>
                  </a:cubicBezTo>
                  <a:cubicBezTo>
                    <a:pt x="80" y="792"/>
                    <a:pt x="81" y="792"/>
                    <a:pt x="82" y="793"/>
                  </a:cubicBezTo>
                  <a:cubicBezTo>
                    <a:pt x="96" y="794"/>
                    <a:pt x="112" y="796"/>
                    <a:pt x="127" y="798"/>
                  </a:cubicBezTo>
                  <a:cubicBezTo>
                    <a:pt x="127" y="799"/>
                    <a:pt x="127" y="799"/>
                    <a:pt x="127" y="799"/>
                  </a:cubicBezTo>
                  <a:cubicBezTo>
                    <a:pt x="127" y="804"/>
                    <a:pt x="131" y="808"/>
                    <a:pt x="137" y="808"/>
                  </a:cubicBezTo>
                  <a:cubicBezTo>
                    <a:pt x="137" y="808"/>
                    <a:pt x="137" y="808"/>
                    <a:pt x="138" y="808"/>
                  </a:cubicBezTo>
                  <a:cubicBezTo>
                    <a:pt x="152" y="899"/>
                    <a:pt x="166" y="995"/>
                    <a:pt x="178" y="1095"/>
                  </a:cubicBezTo>
                  <a:cubicBezTo>
                    <a:pt x="176" y="1095"/>
                    <a:pt x="175" y="1096"/>
                    <a:pt x="174" y="1096"/>
                  </a:cubicBezTo>
                  <a:cubicBezTo>
                    <a:pt x="137" y="1046"/>
                    <a:pt x="99" y="994"/>
                    <a:pt x="60" y="943"/>
                  </a:cubicBezTo>
                  <a:cubicBezTo>
                    <a:pt x="60" y="945"/>
                    <a:pt x="60" y="945"/>
                    <a:pt x="60" y="945"/>
                  </a:cubicBezTo>
                  <a:cubicBezTo>
                    <a:pt x="69" y="956"/>
                    <a:pt x="77" y="967"/>
                    <a:pt x="86" y="978"/>
                  </a:cubicBezTo>
                  <a:cubicBezTo>
                    <a:pt x="86" y="978"/>
                    <a:pt x="86" y="978"/>
                    <a:pt x="86" y="978"/>
                  </a:cubicBezTo>
                  <a:cubicBezTo>
                    <a:pt x="116" y="1018"/>
                    <a:pt x="145" y="1058"/>
                    <a:pt x="174" y="1097"/>
                  </a:cubicBezTo>
                  <a:cubicBezTo>
                    <a:pt x="171" y="1099"/>
                    <a:pt x="170" y="1101"/>
                    <a:pt x="170" y="1104"/>
                  </a:cubicBezTo>
                  <a:cubicBezTo>
                    <a:pt x="170" y="1106"/>
                    <a:pt x="170" y="1107"/>
                    <a:pt x="171" y="1108"/>
                  </a:cubicBezTo>
                  <a:cubicBezTo>
                    <a:pt x="164" y="1112"/>
                    <a:pt x="157" y="1116"/>
                    <a:pt x="151" y="1119"/>
                  </a:cubicBezTo>
                  <a:cubicBezTo>
                    <a:pt x="148" y="1120"/>
                    <a:pt x="146" y="1122"/>
                    <a:pt x="144" y="1123"/>
                  </a:cubicBezTo>
                  <a:cubicBezTo>
                    <a:pt x="134" y="1128"/>
                    <a:pt x="124" y="1133"/>
                    <a:pt x="115" y="1138"/>
                  </a:cubicBezTo>
                  <a:cubicBezTo>
                    <a:pt x="113" y="1139"/>
                    <a:pt x="112" y="1140"/>
                    <a:pt x="110" y="1141"/>
                  </a:cubicBezTo>
                  <a:cubicBezTo>
                    <a:pt x="93" y="1149"/>
                    <a:pt x="77" y="1157"/>
                    <a:pt x="60" y="1164"/>
                  </a:cubicBezTo>
                  <a:cubicBezTo>
                    <a:pt x="60" y="1165"/>
                    <a:pt x="60" y="1165"/>
                    <a:pt x="60" y="1165"/>
                  </a:cubicBezTo>
                  <a:cubicBezTo>
                    <a:pt x="77" y="1158"/>
                    <a:pt x="93" y="1150"/>
                    <a:pt x="110" y="1141"/>
                  </a:cubicBezTo>
                  <a:cubicBezTo>
                    <a:pt x="112" y="1141"/>
                    <a:pt x="113" y="1140"/>
                    <a:pt x="114" y="1139"/>
                  </a:cubicBezTo>
                  <a:cubicBezTo>
                    <a:pt x="124" y="1134"/>
                    <a:pt x="134" y="1129"/>
                    <a:pt x="144" y="1124"/>
                  </a:cubicBezTo>
                  <a:cubicBezTo>
                    <a:pt x="147" y="1122"/>
                    <a:pt x="149" y="1121"/>
                    <a:pt x="151" y="1120"/>
                  </a:cubicBezTo>
                  <a:cubicBezTo>
                    <a:pt x="158" y="1116"/>
                    <a:pt x="165" y="1113"/>
                    <a:pt x="171" y="1109"/>
                  </a:cubicBezTo>
                  <a:cubicBezTo>
                    <a:pt x="173" y="1112"/>
                    <a:pt x="176" y="1114"/>
                    <a:pt x="179" y="1114"/>
                  </a:cubicBezTo>
                  <a:cubicBezTo>
                    <a:pt x="179" y="1114"/>
                    <a:pt x="179" y="1114"/>
                    <a:pt x="179" y="1114"/>
                  </a:cubicBezTo>
                  <a:cubicBezTo>
                    <a:pt x="181" y="1144"/>
                    <a:pt x="182" y="1174"/>
                    <a:pt x="184" y="1203"/>
                  </a:cubicBezTo>
                  <a:cubicBezTo>
                    <a:pt x="184" y="1204"/>
                    <a:pt x="184" y="1205"/>
                    <a:pt x="184" y="1206"/>
                  </a:cubicBezTo>
                  <a:cubicBezTo>
                    <a:pt x="184" y="1208"/>
                    <a:pt x="184" y="1211"/>
                    <a:pt x="184" y="1214"/>
                  </a:cubicBezTo>
                  <a:cubicBezTo>
                    <a:pt x="185" y="1214"/>
                    <a:pt x="185" y="1214"/>
                    <a:pt x="185" y="1214"/>
                  </a:cubicBezTo>
                  <a:cubicBezTo>
                    <a:pt x="185" y="1211"/>
                    <a:pt x="185" y="1209"/>
                    <a:pt x="185" y="1206"/>
                  </a:cubicBezTo>
                  <a:cubicBezTo>
                    <a:pt x="184" y="1198"/>
                    <a:pt x="184" y="1190"/>
                    <a:pt x="183" y="1181"/>
                  </a:cubicBezTo>
                  <a:cubicBezTo>
                    <a:pt x="183" y="1173"/>
                    <a:pt x="183" y="1165"/>
                    <a:pt x="182" y="1156"/>
                  </a:cubicBezTo>
                  <a:cubicBezTo>
                    <a:pt x="182" y="1143"/>
                    <a:pt x="181" y="1131"/>
                    <a:pt x="180" y="1118"/>
                  </a:cubicBezTo>
                  <a:cubicBezTo>
                    <a:pt x="180" y="1116"/>
                    <a:pt x="180" y="1115"/>
                    <a:pt x="180" y="1113"/>
                  </a:cubicBezTo>
                  <a:cubicBezTo>
                    <a:pt x="181" y="1113"/>
                    <a:pt x="183" y="1113"/>
                    <a:pt x="184" y="1112"/>
                  </a:cubicBezTo>
                  <a:cubicBezTo>
                    <a:pt x="184" y="1113"/>
                    <a:pt x="184" y="1114"/>
                    <a:pt x="185" y="1114"/>
                  </a:cubicBezTo>
                  <a:cubicBezTo>
                    <a:pt x="189" y="1122"/>
                    <a:pt x="194" y="1129"/>
                    <a:pt x="198" y="1137"/>
                  </a:cubicBezTo>
                  <a:cubicBezTo>
                    <a:pt x="210" y="1156"/>
                    <a:pt x="222" y="1176"/>
                    <a:pt x="233" y="1195"/>
                  </a:cubicBezTo>
                  <a:cubicBezTo>
                    <a:pt x="234" y="1197"/>
                    <a:pt x="235" y="1198"/>
                    <a:pt x="236" y="1200"/>
                  </a:cubicBezTo>
                  <a:cubicBezTo>
                    <a:pt x="239" y="1205"/>
                    <a:pt x="242" y="1209"/>
                    <a:pt x="244" y="1214"/>
                  </a:cubicBezTo>
                  <a:cubicBezTo>
                    <a:pt x="245" y="1214"/>
                    <a:pt x="245" y="1214"/>
                    <a:pt x="245" y="1214"/>
                  </a:cubicBezTo>
                  <a:cubicBezTo>
                    <a:pt x="226" y="1181"/>
                    <a:pt x="206" y="1148"/>
                    <a:pt x="186" y="1114"/>
                  </a:cubicBezTo>
                  <a:cubicBezTo>
                    <a:pt x="185" y="1113"/>
                    <a:pt x="185" y="1113"/>
                    <a:pt x="184" y="1112"/>
                  </a:cubicBezTo>
                  <a:cubicBezTo>
                    <a:pt x="186" y="1111"/>
                    <a:pt x="188" y="1109"/>
                    <a:pt x="188" y="1106"/>
                  </a:cubicBezTo>
                  <a:cubicBezTo>
                    <a:pt x="203" y="1109"/>
                    <a:pt x="218" y="1112"/>
                    <a:pt x="232" y="1115"/>
                  </a:cubicBezTo>
                  <a:cubicBezTo>
                    <a:pt x="239" y="1117"/>
                    <a:pt x="247" y="1118"/>
                    <a:pt x="255" y="1120"/>
                  </a:cubicBezTo>
                  <a:cubicBezTo>
                    <a:pt x="271" y="1123"/>
                    <a:pt x="286" y="1126"/>
                    <a:pt x="302" y="1128"/>
                  </a:cubicBezTo>
                  <a:cubicBezTo>
                    <a:pt x="311" y="1130"/>
                    <a:pt x="319" y="1132"/>
                    <a:pt x="328" y="1133"/>
                  </a:cubicBezTo>
                  <a:cubicBezTo>
                    <a:pt x="341" y="1136"/>
                    <a:pt x="354" y="1138"/>
                    <a:pt x="367" y="1140"/>
                  </a:cubicBezTo>
                  <a:cubicBezTo>
                    <a:pt x="378" y="1142"/>
                    <a:pt x="389" y="1144"/>
                    <a:pt x="399" y="1145"/>
                  </a:cubicBezTo>
                  <a:cubicBezTo>
                    <a:pt x="409" y="1147"/>
                    <a:pt x="419" y="1148"/>
                    <a:pt x="429" y="1150"/>
                  </a:cubicBezTo>
                  <a:cubicBezTo>
                    <a:pt x="443" y="1152"/>
                    <a:pt x="456" y="1154"/>
                    <a:pt x="469" y="1156"/>
                  </a:cubicBezTo>
                  <a:cubicBezTo>
                    <a:pt x="469" y="1156"/>
                    <a:pt x="470" y="1156"/>
                    <a:pt x="471" y="1156"/>
                  </a:cubicBezTo>
                  <a:cubicBezTo>
                    <a:pt x="513" y="1162"/>
                    <a:pt x="554" y="1167"/>
                    <a:pt x="594" y="1172"/>
                  </a:cubicBezTo>
                  <a:cubicBezTo>
                    <a:pt x="597" y="1172"/>
                    <a:pt x="600" y="1173"/>
                    <a:pt x="603" y="1173"/>
                  </a:cubicBezTo>
                  <a:cubicBezTo>
                    <a:pt x="616" y="1174"/>
                    <a:pt x="630" y="1175"/>
                    <a:pt x="643" y="1177"/>
                  </a:cubicBezTo>
                  <a:cubicBezTo>
                    <a:pt x="651" y="1178"/>
                    <a:pt x="660" y="1178"/>
                    <a:pt x="668" y="1179"/>
                  </a:cubicBezTo>
                  <a:cubicBezTo>
                    <a:pt x="679" y="1180"/>
                    <a:pt x="690" y="1181"/>
                    <a:pt x="700" y="1182"/>
                  </a:cubicBezTo>
                  <a:cubicBezTo>
                    <a:pt x="708" y="1182"/>
                    <a:pt x="716" y="1183"/>
                    <a:pt x="723" y="1184"/>
                  </a:cubicBezTo>
                  <a:cubicBezTo>
                    <a:pt x="723" y="1184"/>
                    <a:pt x="723" y="1184"/>
                    <a:pt x="723" y="1184"/>
                  </a:cubicBezTo>
                  <a:cubicBezTo>
                    <a:pt x="723" y="1188"/>
                    <a:pt x="726" y="1191"/>
                    <a:pt x="729" y="1193"/>
                  </a:cubicBezTo>
                  <a:cubicBezTo>
                    <a:pt x="728" y="1197"/>
                    <a:pt x="726" y="1201"/>
                    <a:pt x="725" y="1205"/>
                  </a:cubicBezTo>
                  <a:cubicBezTo>
                    <a:pt x="724" y="1208"/>
                    <a:pt x="723" y="1211"/>
                    <a:pt x="722" y="1214"/>
                  </a:cubicBezTo>
                  <a:cubicBezTo>
                    <a:pt x="723" y="1214"/>
                    <a:pt x="723" y="1214"/>
                    <a:pt x="723" y="1214"/>
                  </a:cubicBezTo>
                  <a:cubicBezTo>
                    <a:pt x="726" y="1207"/>
                    <a:pt x="728" y="1200"/>
                    <a:pt x="730" y="1193"/>
                  </a:cubicBezTo>
                  <a:cubicBezTo>
                    <a:pt x="731" y="1193"/>
                    <a:pt x="732" y="1193"/>
                    <a:pt x="732" y="1193"/>
                  </a:cubicBezTo>
                  <a:cubicBezTo>
                    <a:pt x="734" y="1193"/>
                    <a:pt x="734" y="1193"/>
                    <a:pt x="735" y="1193"/>
                  </a:cubicBezTo>
                  <a:cubicBezTo>
                    <a:pt x="738" y="1200"/>
                    <a:pt x="741" y="1207"/>
                    <a:pt x="743" y="1214"/>
                  </a:cubicBezTo>
                  <a:cubicBezTo>
                    <a:pt x="744" y="1214"/>
                    <a:pt x="744" y="1214"/>
                    <a:pt x="744" y="1214"/>
                  </a:cubicBezTo>
                  <a:cubicBezTo>
                    <a:pt x="742" y="1207"/>
                    <a:pt x="739" y="1200"/>
                    <a:pt x="736" y="1193"/>
                  </a:cubicBezTo>
                  <a:cubicBezTo>
                    <a:pt x="740" y="1191"/>
                    <a:pt x="742" y="1188"/>
                    <a:pt x="742" y="1184"/>
                  </a:cubicBezTo>
                  <a:cubicBezTo>
                    <a:pt x="742" y="1182"/>
                    <a:pt x="741" y="1180"/>
                    <a:pt x="740" y="1179"/>
                  </a:cubicBezTo>
                  <a:cubicBezTo>
                    <a:pt x="746" y="1175"/>
                    <a:pt x="752" y="1171"/>
                    <a:pt x="758" y="1166"/>
                  </a:cubicBezTo>
                  <a:cubicBezTo>
                    <a:pt x="760" y="1165"/>
                    <a:pt x="763" y="1163"/>
                    <a:pt x="765" y="1162"/>
                  </a:cubicBezTo>
                  <a:cubicBezTo>
                    <a:pt x="767" y="1160"/>
                    <a:pt x="770" y="1158"/>
                    <a:pt x="773" y="1156"/>
                  </a:cubicBezTo>
                  <a:cubicBezTo>
                    <a:pt x="788" y="1146"/>
                    <a:pt x="803" y="1135"/>
                    <a:pt x="817" y="1124"/>
                  </a:cubicBezTo>
                  <a:cubicBezTo>
                    <a:pt x="817" y="1123"/>
                    <a:pt x="817" y="1123"/>
                    <a:pt x="817" y="1123"/>
                  </a:cubicBezTo>
                  <a:cubicBezTo>
                    <a:pt x="814" y="1125"/>
                    <a:pt x="812" y="1127"/>
                    <a:pt x="809" y="1129"/>
                  </a:cubicBezTo>
                  <a:cubicBezTo>
                    <a:pt x="805" y="1132"/>
                    <a:pt x="801" y="1135"/>
                    <a:pt x="797" y="1138"/>
                  </a:cubicBezTo>
                  <a:cubicBezTo>
                    <a:pt x="790" y="1143"/>
                    <a:pt x="784" y="1147"/>
                    <a:pt x="778" y="1152"/>
                  </a:cubicBezTo>
                  <a:cubicBezTo>
                    <a:pt x="774" y="1155"/>
                    <a:pt x="770" y="1157"/>
                    <a:pt x="766" y="1160"/>
                  </a:cubicBezTo>
                  <a:cubicBezTo>
                    <a:pt x="759" y="1165"/>
                    <a:pt x="752" y="1169"/>
                    <a:pt x="746" y="1174"/>
                  </a:cubicBezTo>
                  <a:cubicBezTo>
                    <a:pt x="744" y="1175"/>
                    <a:pt x="742" y="1177"/>
                    <a:pt x="740" y="1178"/>
                  </a:cubicBezTo>
                  <a:cubicBezTo>
                    <a:pt x="739" y="1178"/>
                    <a:pt x="739" y="1177"/>
                    <a:pt x="739" y="1177"/>
                  </a:cubicBezTo>
                  <a:cubicBezTo>
                    <a:pt x="741" y="1173"/>
                    <a:pt x="744" y="1170"/>
                    <a:pt x="747" y="1166"/>
                  </a:cubicBezTo>
                  <a:cubicBezTo>
                    <a:pt x="751" y="1161"/>
                    <a:pt x="755" y="1156"/>
                    <a:pt x="759" y="1151"/>
                  </a:cubicBezTo>
                  <a:cubicBezTo>
                    <a:pt x="763" y="1145"/>
                    <a:pt x="768" y="1139"/>
                    <a:pt x="773" y="1133"/>
                  </a:cubicBezTo>
                  <a:cubicBezTo>
                    <a:pt x="776" y="1128"/>
                    <a:pt x="780" y="1123"/>
                    <a:pt x="784" y="1118"/>
                  </a:cubicBezTo>
                  <a:cubicBezTo>
                    <a:pt x="789" y="1111"/>
                    <a:pt x="794" y="1104"/>
                    <a:pt x="799" y="1098"/>
                  </a:cubicBezTo>
                  <a:cubicBezTo>
                    <a:pt x="802" y="1094"/>
                    <a:pt x="805" y="1090"/>
                    <a:pt x="808" y="1086"/>
                  </a:cubicBezTo>
                  <a:cubicBezTo>
                    <a:pt x="811" y="1082"/>
                    <a:pt x="814" y="1078"/>
                    <a:pt x="817" y="1074"/>
                  </a:cubicBezTo>
                  <a:cubicBezTo>
                    <a:pt x="817" y="1073"/>
                    <a:pt x="817" y="1073"/>
                    <a:pt x="817" y="1073"/>
                  </a:cubicBezTo>
                  <a:cubicBezTo>
                    <a:pt x="791" y="1107"/>
                    <a:pt x="765" y="1142"/>
                    <a:pt x="738" y="1176"/>
                  </a:cubicBezTo>
                  <a:cubicBezTo>
                    <a:pt x="736" y="1175"/>
                    <a:pt x="735" y="1174"/>
                    <a:pt x="732" y="1174"/>
                  </a:cubicBezTo>
                  <a:cubicBezTo>
                    <a:pt x="731" y="1174"/>
                    <a:pt x="729" y="1175"/>
                    <a:pt x="728" y="1176"/>
                  </a:cubicBezTo>
                  <a:cubicBezTo>
                    <a:pt x="717" y="1158"/>
                    <a:pt x="706" y="1140"/>
                    <a:pt x="695" y="1122"/>
                  </a:cubicBezTo>
                  <a:cubicBezTo>
                    <a:pt x="676" y="1090"/>
                    <a:pt x="656" y="1058"/>
                    <a:pt x="636" y="1025"/>
                  </a:cubicBezTo>
                  <a:cubicBezTo>
                    <a:pt x="631" y="1017"/>
                    <a:pt x="626" y="1009"/>
                    <a:pt x="621" y="1001"/>
                  </a:cubicBezTo>
                  <a:cubicBezTo>
                    <a:pt x="624" y="999"/>
                    <a:pt x="626" y="996"/>
                    <a:pt x="626" y="993"/>
                  </a:cubicBezTo>
                  <a:cubicBezTo>
                    <a:pt x="626" y="992"/>
                    <a:pt x="626" y="992"/>
                    <a:pt x="625" y="991"/>
                  </a:cubicBezTo>
                  <a:cubicBezTo>
                    <a:pt x="648" y="987"/>
                    <a:pt x="672" y="982"/>
                    <a:pt x="695" y="977"/>
                  </a:cubicBezTo>
                  <a:cubicBezTo>
                    <a:pt x="734" y="969"/>
                    <a:pt x="774" y="961"/>
                    <a:pt x="817" y="951"/>
                  </a:cubicBezTo>
                  <a:cubicBezTo>
                    <a:pt x="817" y="951"/>
                    <a:pt x="817" y="951"/>
                    <a:pt x="817" y="951"/>
                  </a:cubicBezTo>
                  <a:cubicBezTo>
                    <a:pt x="811" y="952"/>
                    <a:pt x="806" y="953"/>
                    <a:pt x="800" y="954"/>
                  </a:cubicBezTo>
                  <a:cubicBezTo>
                    <a:pt x="795" y="955"/>
                    <a:pt x="790" y="956"/>
                    <a:pt x="785" y="958"/>
                  </a:cubicBezTo>
                  <a:cubicBezTo>
                    <a:pt x="777" y="959"/>
                    <a:pt x="769" y="961"/>
                    <a:pt x="761" y="963"/>
                  </a:cubicBezTo>
                  <a:cubicBezTo>
                    <a:pt x="757" y="964"/>
                    <a:pt x="753" y="964"/>
                    <a:pt x="749" y="965"/>
                  </a:cubicBezTo>
                  <a:cubicBezTo>
                    <a:pt x="741" y="967"/>
                    <a:pt x="732" y="969"/>
                    <a:pt x="724" y="971"/>
                  </a:cubicBezTo>
                  <a:cubicBezTo>
                    <a:pt x="720" y="971"/>
                    <a:pt x="717" y="972"/>
                    <a:pt x="713" y="973"/>
                  </a:cubicBezTo>
                  <a:cubicBezTo>
                    <a:pt x="704" y="975"/>
                    <a:pt x="696" y="976"/>
                    <a:pt x="688" y="978"/>
                  </a:cubicBezTo>
                  <a:cubicBezTo>
                    <a:pt x="684" y="979"/>
                    <a:pt x="681" y="980"/>
                    <a:pt x="677" y="980"/>
                  </a:cubicBezTo>
                  <a:cubicBezTo>
                    <a:pt x="669" y="982"/>
                    <a:pt x="660" y="984"/>
                    <a:pt x="652" y="985"/>
                  </a:cubicBezTo>
                  <a:cubicBezTo>
                    <a:pt x="649" y="986"/>
                    <a:pt x="646" y="987"/>
                    <a:pt x="642" y="987"/>
                  </a:cubicBezTo>
                  <a:cubicBezTo>
                    <a:pt x="637" y="988"/>
                    <a:pt x="631" y="990"/>
                    <a:pt x="625" y="991"/>
                  </a:cubicBezTo>
                  <a:cubicBezTo>
                    <a:pt x="625" y="990"/>
                    <a:pt x="625" y="990"/>
                    <a:pt x="625" y="990"/>
                  </a:cubicBezTo>
                  <a:cubicBezTo>
                    <a:pt x="635" y="985"/>
                    <a:pt x="646" y="981"/>
                    <a:pt x="656" y="977"/>
                  </a:cubicBezTo>
                  <a:cubicBezTo>
                    <a:pt x="664" y="973"/>
                    <a:pt x="673" y="970"/>
                    <a:pt x="681" y="966"/>
                  </a:cubicBezTo>
                  <a:cubicBezTo>
                    <a:pt x="695" y="960"/>
                    <a:pt x="709" y="954"/>
                    <a:pt x="723" y="948"/>
                  </a:cubicBezTo>
                  <a:cubicBezTo>
                    <a:pt x="730" y="945"/>
                    <a:pt x="736" y="943"/>
                    <a:pt x="743" y="940"/>
                  </a:cubicBezTo>
                  <a:cubicBezTo>
                    <a:pt x="759" y="933"/>
                    <a:pt x="775" y="926"/>
                    <a:pt x="792" y="919"/>
                  </a:cubicBezTo>
                  <a:cubicBezTo>
                    <a:pt x="796" y="917"/>
                    <a:pt x="800" y="915"/>
                    <a:pt x="804" y="913"/>
                  </a:cubicBezTo>
                  <a:cubicBezTo>
                    <a:pt x="808" y="911"/>
                    <a:pt x="813" y="909"/>
                    <a:pt x="817" y="907"/>
                  </a:cubicBezTo>
                  <a:cubicBezTo>
                    <a:pt x="817" y="907"/>
                    <a:pt x="817" y="907"/>
                    <a:pt x="817" y="907"/>
                  </a:cubicBezTo>
                  <a:cubicBezTo>
                    <a:pt x="813" y="909"/>
                    <a:pt x="808" y="911"/>
                    <a:pt x="803" y="913"/>
                  </a:cubicBezTo>
                  <a:cubicBezTo>
                    <a:pt x="746" y="938"/>
                    <a:pt x="687" y="963"/>
                    <a:pt x="627" y="988"/>
                  </a:cubicBezTo>
                  <a:cubicBezTo>
                    <a:pt x="626" y="988"/>
                    <a:pt x="626" y="988"/>
                    <a:pt x="625" y="989"/>
                  </a:cubicBezTo>
                  <a:cubicBezTo>
                    <a:pt x="624" y="987"/>
                    <a:pt x="622" y="985"/>
                    <a:pt x="620" y="984"/>
                  </a:cubicBezTo>
                  <a:cubicBezTo>
                    <a:pt x="629" y="962"/>
                    <a:pt x="638" y="939"/>
                    <a:pt x="647" y="916"/>
                  </a:cubicBezTo>
                  <a:cubicBezTo>
                    <a:pt x="651" y="908"/>
                    <a:pt x="654" y="901"/>
                    <a:pt x="657" y="893"/>
                  </a:cubicBezTo>
                  <a:cubicBezTo>
                    <a:pt x="669" y="864"/>
                    <a:pt x="680" y="835"/>
                    <a:pt x="691" y="806"/>
                  </a:cubicBezTo>
                  <a:cubicBezTo>
                    <a:pt x="692" y="802"/>
                    <a:pt x="694" y="797"/>
                    <a:pt x="696" y="793"/>
                  </a:cubicBezTo>
                  <a:cubicBezTo>
                    <a:pt x="705" y="768"/>
                    <a:pt x="715" y="743"/>
                    <a:pt x="724" y="718"/>
                  </a:cubicBezTo>
                  <a:cubicBezTo>
                    <a:pt x="727" y="710"/>
                    <a:pt x="730" y="702"/>
                    <a:pt x="733" y="694"/>
                  </a:cubicBezTo>
                  <a:cubicBezTo>
                    <a:pt x="746" y="661"/>
                    <a:pt x="758" y="629"/>
                    <a:pt x="770" y="597"/>
                  </a:cubicBezTo>
                  <a:cubicBezTo>
                    <a:pt x="780" y="571"/>
                    <a:pt x="790" y="544"/>
                    <a:pt x="799" y="518"/>
                  </a:cubicBezTo>
                  <a:cubicBezTo>
                    <a:pt x="800" y="518"/>
                    <a:pt x="801" y="518"/>
                    <a:pt x="802" y="518"/>
                  </a:cubicBezTo>
                  <a:cubicBezTo>
                    <a:pt x="803" y="518"/>
                    <a:pt x="804" y="518"/>
                    <a:pt x="805" y="518"/>
                  </a:cubicBezTo>
                  <a:cubicBezTo>
                    <a:pt x="807" y="523"/>
                    <a:pt x="809" y="528"/>
                    <a:pt x="811" y="534"/>
                  </a:cubicBezTo>
                  <a:cubicBezTo>
                    <a:pt x="812" y="536"/>
                    <a:pt x="813" y="539"/>
                    <a:pt x="814" y="542"/>
                  </a:cubicBezTo>
                  <a:cubicBezTo>
                    <a:pt x="815" y="545"/>
                    <a:pt x="816" y="548"/>
                    <a:pt x="817" y="550"/>
                  </a:cubicBezTo>
                  <a:cubicBezTo>
                    <a:pt x="817" y="548"/>
                    <a:pt x="817" y="548"/>
                    <a:pt x="817" y="548"/>
                  </a:cubicBezTo>
                  <a:cubicBezTo>
                    <a:pt x="813" y="538"/>
                    <a:pt x="810" y="528"/>
                    <a:pt x="806" y="518"/>
                  </a:cubicBezTo>
                  <a:cubicBezTo>
                    <a:pt x="809" y="516"/>
                    <a:pt x="811" y="513"/>
                    <a:pt x="812" y="509"/>
                  </a:cubicBezTo>
                  <a:cubicBezTo>
                    <a:pt x="813" y="509"/>
                    <a:pt x="815" y="510"/>
                    <a:pt x="817" y="510"/>
                  </a:cubicBezTo>
                  <a:cubicBezTo>
                    <a:pt x="817" y="509"/>
                    <a:pt x="817" y="509"/>
                    <a:pt x="817" y="509"/>
                  </a:cubicBezTo>
                  <a:cubicBezTo>
                    <a:pt x="815" y="509"/>
                    <a:pt x="814" y="509"/>
                    <a:pt x="812" y="509"/>
                  </a:cubicBezTo>
                  <a:cubicBezTo>
                    <a:pt x="812" y="506"/>
                    <a:pt x="811" y="504"/>
                    <a:pt x="809" y="502"/>
                  </a:cubicBezTo>
                  <a:cubicBezTo>
                    <a:pt x="812" y="499"/>
                    <a:pt x="814" y="496"/>
                    <a:pt x="817" y="493"/>
                  </a:cubicBezTo>
                  <a:cubicBezTo>
                    <a:pt x="817" y="492"/>
                    <a:pt x="817" y="492"/>
                    <a:pt x="817" y="492"/>
                  </a:cubicBezTo>
                  <a:cubicBezTo>
                    <a:pt x="814" y="495"/>
                    <a:pt x="811" y="498"/>
                    <a:pt x="808" y="502"/>
                  </a:cubicBezTo>
                  <a:cubicBezTo>
                    <a:pt x="808" y="502"/>
                    <a:pt x="808" y="502"/>
                    <a:pt x="808" y="502"/>
                  </a:cubicBezTo>
                  <a:cubicBezTo>
                    <a:pt x="808" y="502"/>
                    <a:pt x="808" y="501"/>
                    <a:pt x="807" y="501"/>
                  </a:cubicBezTo>
                  <a:cubicBezTo>
                    <a:pt x="808" y="499"/>
                    <a:pt x="809" y="498"/>
                    <a:pt x="810" y="496"/>
                  </a:cubicBezTo>
                  <a:cubicBezTo>
                    <a:pt x="812" y="492"/>
                    <a:pt x="814" y="489"/>
                    <a:pt x="816" y="485"/>
                  </a:cubicBezTo>
                  <a:cubicBezTo>
                    <a:pt x="816" y="484"/>
                    <a:pt x="817" y="484"/>
                    <a:pt x="817" y="483"/>
                  </a:cubicBezTo>
                  <a:cubicBezTo>
                    <a:pt x="817" y="481"/>
                    <a:pt x="817" y="481"/>
                    <a:pt x="817" y="481"/>
                  </a:cubicBezTo>
                  <a:cubicBezTo>
                    <a:pt x="814" y="488"/>
                    <a:pt x="810" y="494"/>
                    <a:pt x="806" y="501"/>
                  </a:cubicBezTo>
                  <a:cubicBezTo>
                    <a:pt x="805" y="500"/>
                    <a:pt x="804" y="500"/>
                    <a:pt x="802" y="500"/>
                  </a:cubicBezTo>
                  <a:cubicBezTo>
                    <a:pt x="801" y="500"/>
                    <a:pt x="800" y="500"/>
                    <a:pt x="799" y="500"/>
                  </a:cubicBezTo>
                  <a:cubicBezTo>
                    <a:pt x="795" y="492"/>
                    <a:pt x="791" y="484"/>
                    <a:pt x="788" y="476"/>
                  </a:cubicBezTo>
                  <a:cubicBezTo>
                    <a:pt x="787" y="474"/>
                    <a:pt x="786" y="472"/>
                    <a:pt x="785" y="470"/>
                  </a:cubicBezTo>
                  <a:cubicBezTo>
                    <a:pt x="783" y="466"/>
                    <a:pt x="781" y="461"/>
                    <a:pt x="778" y="456"/>
                  </a:cubicBezTo>
                  <a:moveTo>
                    <a:pt x="60" y="422"/>
                  </a:moveTo>
                  <a:cubicBezTo>
                    <a:pt x="53" y="426"/>
                    <a:pt x="45" y="430"/>
                    <a:pt x="38" y="435"/>
                  </a:cubicBezTo>
                  <a:cubicBezTo>
                    <a:pt x="28" y="440"/>
                    <a:pt x="19" y="446"/>
                    <a:pt x="9" y="451"/>
                  </a:cubicBezTo>
                  <a:cubicBezTo>
                    <a:pt x="6" y="453"/>
                    <a:pt x="3" y="455"/>
                    <a:pt x="0" y="456"/>
                  </a:cubicBezTo>
                  <a:cubicBezTo>
                    <a:pt x="2" y="456"/>
                    <a:pt x="2" y="456"/>
                    <a:pt x="2" y="456"/>
                  </a:cubicBezTo>
                  <a:cubicBezTo>
                    <a:pt x="4" y="455"/>
                    <a:pt x="7" y="453"/>
                    <a:pt x="10" y="452"/>
                  </a:cubicBezTo>
                  <a:cubicBezTo>
                    <a:pt x="12" y="450"/>
                    <a:pt x="14" y="449"/>
                    <a:pt x="16" y="448"/>
                  </a:cubicBezTo>
                  <a:cubicBezTo>
                    <a:pt x="31" y="440"/>
                    <a:pt x="45" y="431"/>
                    <a:pt x="60" y="423"/>
                  </a:cubicBezTo>
                  <a:cubicBezTo>
                    <a:pt x="60" y="422"/>
                    <a:pt x="60" y="422"/>
                    <a:pt x="60" y="422"/>
                  </a:cubicBezTo>
                  <a:moveTo>
                    <a:pt x="1117" y="229"/>
                  </a:moveTo>
                  <a:cubicBezTo>
                    <a:pt x="1115" y="229"/>
                    <a:pt x="1115" y="229"/>
                    <a:pt x="1115" y="229"/>
                  </a:cubicBezTo>
                  <a:cubicBezTo>
                    <a:pt x="1114" y="230"/>
                    <a:pt x="1112" y="231"/>
                    <a:pt x="1110" y="232"/>
                  </a:cubicBezTo>
                  <a:cubicBezTo>
                    <a:pt x="1108" y="233"/>
                    <a:pt x="1106" y="234"/>
                    <a:pt x="1105" y="236"/>
                  </a:cubicBezTo>
                  <a:cubicBezTo>
                    <a:pt x="1102" y="237"/>
                    <a:pt x="1100" y="239"/>
                    <a:pt x="1098" y="240"/>
                  </a:cubicBezTo>
                  <a:cubicBezTo>
                    <a:pt x="1096" y="241"/>
                    <a:pt x="1095" y="242"/>
                    <a:pt x="1093" y="243"/>
                  </a:cubicBezTo>
                  <a:cubicBezTo>
                    <a:pt x="1092" y="244"/>
                    <a:pt x="1091" y="245"/>
                    <a:pt x="1089" y="246"/>
                  </a:cubicBezTo>
                  <a:cubicBezTo>
                    <a:pt x="1087" y="244"/>
                    <a:pt x="1085" y="243"/>
                    <a:pt x="1082" y="243"/>
                  </a:cubicBezTo>
                  <a:cubicBezTo>
                    <a:pt x="1082" y="239"/>
                    <a:pt x="1082" y="235"/>
                    <a:pt x="1082" y="231"/>
                  </a:cubicBezTo>
                  <a:cubicBezTo>
                    <a:pt x="1082" y="231"/>
                    <a:pt x="1082" y="230"/>
                    <a:pt x="1082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1" y="231"/>
                    <a:pt x="1081" y="233"/>
                    <a:pt x="1081" y="234"/>
                  </a:cubicBezTo>
                  <a:cubicBezTo>
                    <a:pt x="1081" y="237"/>
                    <a:pt x="1081" y="240"/>
                    <a:pt x="1081" y="243"/>
                  </a:cubicBezTo>
                  <a:cubicBezTo>
                    <a:pt x="1080" y="243"/>
                    <a:pt x="1080" y="243"/>
                    <a:pt x="1080" y="243"/>
                  </a:cubicBezTo>
                  <a:cubicBezTo>
                    <a:pt x="1080" y="241"/>
                    <a:pt x="1079" y="238"/>
                    <a:pt x="1079" y="236"/>
                  </a:cubicBezTo>
                  <a:cubicBezTo>
                    <a:pt x="1078" y="234"/>
                    <a:pt x="1078" y="231"/>
                    <a:pt x="1077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77" y="233"/>
                    <a:pt x="1078" y="238"/>
                    <a:pt x="1080" y="243"/>
                  </a:cubicBezTo>
                  <a:cubicBezTo>
                    <a:pt x="1077" y="244"/>
                    <a:pt x="1075" y="245"/>
                    <a:pt x="1074" y="247"/>
                  </a:cubicBezTo>
                  <a:cubicBezTo>
                    <a:pt x="1072" y="246"/>
                    <a:pt x="1071" y="245"/>
                    <a:pt x="1069" y="245"/>
                  </a:cubicBezTo>
                  <a:cubicBezTo>
                    <a:pt x="1066" y="243"/>
                    <a:pt x="1063" y="241"/>
                    <a:pt x="1060" y="240"/>
                  </a:cubicBezTo>
                  <a:cubicBezTo>
                    <a:pt x="1054" y="237"/>
                    <a:pt x="1049" y="234"/>
                    <a:pt x="1043" y="231"/>
                  </a:cubicBezTo>
                  <a:cubicBezTo>
                    <a:pt x="1043" y="232"/>
                    <a:pt x="1043" y="232"/>
                    <a:pt x="1043" y="232"/>
                  </a:cubicBezTo>
                  <a:cubicBezTo>
                    <a:pt x="1048" y="234"/>
                    <a:pt x="1053" y="237"/>
                    <a:pt x="1057" y="239"/>
                  </a:cubicBezTo>
                  <a:cubicBezTo>
                    <a:pt x="1058" y="240"/>
                    <a:pt x="1059" y="240"/>
                    <a:pt x="1060" y="240"/>
                  </a:cubicBezTo>
                  <a:cubicBezTo>
                    <a:pt x="1064" y="243"/>
                    <a:pt x="1069" y="245"/>
                    <a:pt x="1073" y="248"/>
                  </a:cubicBezTo>
                  <a:cubicBezTo>
                    <a:pt x="1073" y="249"/>
                    <a:pt x="1072" y="251"/>
                    <a:pt x="1072" y="252"/>
                  </a:cubicBezTo>
                  <a:cubicBezTo>
                    <a:pt x="1072" y="254"/>
                    <a:pt x="1073" y="255"/>
                    <a:pt x="1074" y="257"/>
                  </a:cubicBezTo>
                  <a:cubicBezTo>
                    <a:pt x="1073" y="257"/>
                    <a:pt x="1072" y="258"/>
                    <a:pt x="1071" y="259"/>
                  </a:cubicBezTo>
                  <a:cubicBezTo>
                    <a:pt x="1068" y="260"/>
                    <a:pt x="1066" y="262"/>
                    <a:pt x="1063" y="264"/>
                  </a:cubicBezTo>
                  <a:cubicBezTo>
                    <a:pt x="1060" y="266"/>
                    <a:pt x="1056" y="269"/>
                    <a:pt x="1053" y="271"/>
                  </a:cubicBezTo>
                  <a:cubicBezTo>
                    <a:pt x="1050" y="273"/>
                    <a:pt x="1047" y="275"/>
                    <a:pt x="1045" y="277"/>
                  </a:cubicBezTo>
                  <a:cubicBezTo>
                    <a:pt x="1044" y="277"/>
                    <a:pt x="1043" y="278"/>
                    <a:pt x="1043" y="278"/>
                  </a:cubicBezTo>
                  <a:cubicBezTo>
                    <a:pt x="1043" y="279"/>
                    <a:pt x="1043" y="279"/>
                    <a:pt x="1043" y="279"/>
                  </a:cubicBezTo>
                  <a:cubicBezTo>
                    <a:pt x="1044" y="279"/>
                    <a:pt x="1045" y="278"/>
                    <a:pt x="1045" y="277"/>
                  </a:cubicBezTo>
                  <a:cubicBezTo>
                    <a:pt x="1048" y="275"/>
                    <a:pt x="1051" y="274"/>
                    <a:pt x="1053" y="272"/>
                  </a:cubicBezTo>
                  <a:cubicBezTo>
                    <a:pt x="1057" y="269"/>
                    <a:pt x="1060" y="267"/>
                    <a:pt x="1064" y="265"/>
                  </a:cubicBezTo>
                  <a:cubicBezTo>
                    <a:pt x="1066" y="263"/>
                    <a:pt x="1067" y="262"/>
                    <a:pt x="1069" y="261"/>
                  </a:cubicBezTo>
                  <a:cubicBezTo>
                    <a:pt x="1071" y="260"/>
                    <a:pt x="1073" y="259"/>
                    <a:pt x="1074" y="257"/>
                  </a:cubicBezTo>
                  <a:cubicBezTo>
                    <a:pt x="1076" y="260"/>
                    <a:pt x="1079" y="261"/>
                    <a:pt x="1082" y="261"/>
                  </a:cubicBezTo>
                  <a:cubicBezTo>
                    <a:pt x="1084" y="261"/>
                    <a:pt x="1085" y="261"/>
                    <a:pt x="1087" y="260"/>
                  </a:cubicBezTo>
                  <a:cubicBezTo>
                    <a:pt x="1115" y="299"/>
                    <a:pt x="1142" y="338"/>
                    <a:pt x="1168" y="376"/>
                  </a:cubicBezTo>
                  <a:cubicBezTo>
                    <a:pt x="1169" y="378"/>
                    <a:pt x="1171" y="381"/>
                    <a:pt x="1172" y="383"/>
                  </a:cubicBezTo>
                  <a:cubicBezTo>
                    <a:pt x="1180" y="394"/>
                    <a:pt x="1187" y="405"/>
                    <a:pt x="1194" y="416"/>
                  </a:cubicBezTo>
                  <a:cubicBezTo>
                    <a:pt x="1197" y="420"/>
                    <a:pt x="1199" y="424"/>
                    <a:pt x="1202" y="428"/>
                  </a:cubicBezTo>
                  <a:cubicBezTo>
                    <a:pt x="1208" y="437"/>
                    <a:pt x="1214" y="446"/>
                    <a:pt x="1219" y="455"/>
                  </a:cubicBezTo>
                  <a:cubicBezTo>
                    <a:pt x="1219" y="456"/>
                    <a:pt x="1220" y="456"/>
                    <a:pt x="1220" y="456"/>
                  </a:cubicBezTo>
                  <a:cubicBezTo>
                    <a:pt x="1221" y="456"/>
                    <a:pt x="1221" y="456"/>
                    <a:pt x="1221" y="456"/>
                  </a:cubicBezTo>
                  <a:cubicBezTo>
                    <a:pt x="1212" y="443"/>
                    <a:pt x="1204" y="430"/>
                    <a:pt x="1195" y="416"/>
                  </a:cubicBezTo>
                  <a:cubicBezTo>
                    <a:pt x="1192" y="412"/>
                    <a:pt x="1190" y="408"/>
                    <a:pt x="1187" y="404"/>
                  </a:cubicBezTo>
                  <a:cubicBezTo>
                    <a:pt x="1181" y="395"/>
                    <a:pt x="1175" y="386"/>
                    <a:pt x="1169" y="376"/>
                  </a:cubicBezTo>
                  <a:cubicBezTo>
                    <a:pt x="1165" y="371"/>
                    <a:pt x="1162" y="366"/>
                    <a:pt x="1158" y="360"/>
                  </a:cubicBezTo>
                  <a:cubicBezTo>
                    <a:pt x="1153" y="352"/>
                    <a:pt x="1147" y="344"/>
                    <a:pt x="1141" y="336"/>
                  </a:cubicBezTo>
                  <a:cubicBezTo>
                    <a:pt x="1137" y="330"/>
                    <a:pt x="1133" y="324"/>
                    <a:pt x="1129" y="318"/>
                  </a:cubicBezTo>
                  <a:cubicBezTo>
                    <a:pt x="1124" y="310"/>
                    <a:pt x="1118" y="302"/>
                    <a:pt x="1113" y="295"/>
                  </a:cubicBezTo>
                  <a:cubicBezTo>
                    <a:pt x="1108" y="288"/>
                    <a:pt x="1103" y="281"/>
                    <a:pt x="1098" y="274"/>
                  </a:cubicBezTo>
                  <a:cubicBezTo>
                    <a:pt x="1095" y="269"/>
                    <a:pt x="1091" y="264"/>
                    <a:pt x="1088" y="259"/>
                  </a:cubicBezTo>
                  <a:cubicBezTo>
                    <a:pt x="1089" y="259"/>
                    <a:pt x="1089" y="259"/>
                    <a:pt x="1089" y="259"/>
                  </a:cubicBezTo>
                  <a:cubicBezTo>
                    <a:pt x="1091" y="261"/>
                    <a:pt x="1094" y="263"/>
                    <a:pt x="1096" y="265"/>
                  </a:cubicBezTo>
                  <a:cubicBezTo>
                    <a:pt x="1100" y="269"/>
                    <a:pt x="1104" y="272"/>
                    <a:pt x="1109" y="276"/>
                  </a:cubicBezTo>
                  <a:cubicBezTo>
                    <a:pt x="1113" y="280"/>
                    <a:pt x="1117" y="284"/>
                    <a:pt x="1121" y="288"/>
                  </a:cubicBezTo>
                  <a:cubicBezTo>
                    <a:pt x="1125" y="292"/>
                    <a:pt x="1130" y="295"/>
                    <a:pt x="1134" y="299"/>
                  </a:cubicBezTo>
                  <a:cubicBezTo>
                    <a:pt x="1138" y="303"/>
                    <a:pt x="1142" y="307"/>
                    <a:pt x="1146" y="311"/>
                  </a:cubicBezTo>
                  <a:cubicBezTo>
                    <a:pt x="1150" y="315"/>
                    <a:pt x="1155" y="319"/>
                    <a:pt x="1159" y="323"/>
                  </a:cubicBezTo>
                  <a:cubicBezTo>
                    <a:pt x="1163" y="327"/>
                    <a:pt x="1167" y="331"/>
                    <a:pt x="1171" y="334"/>
                  </a:cubicBezTo>
                  <a:cubicBezTo>
                    <a:pt x="1175" y="339"/>
                    <a:pt x="1180" y="343"/>
                    <a:pt x="1184" y="347"/>
                  </a:cubicBezTo>
                  <a:cubicBezTo>
                    <a:pt x="1188" y="351"/>
                    <a:pt x="1192" y="355"/>
                    <a:pt x="1196" y="358"/>
                  </a:cubicBezTo>
                  <a:cubicBezTo>
                    <a:pt x="1200" y="363"/>
                    <a:pt x="1205" y="367"/>
                    <a:pt x="1209" y="372"/>
                  </a:cubicBezTo>
                  <a:cubicBezTo>
                    <a:pt x="1213" y="376"/>
                    <a:pt x="1217" y="379"/>
                    <a:pt x="1220" y="383"/>
                  </a:cubicBezTo>
                  <a:cubicBezTo>
                    <a:pt x="1225" y="388"/>
                    <a:pt x="1230" y="392"/>
                    <a:pt x="1234" y="397"/>
                  </a:cubicBezTo>
                  <a:cubicBezTo>
                    <a:pt x="1237" y="401"/>
                    <a:pt x="1241" y="404"/>
                    <a:pt x="1244" y="407"/>
                  </a:cubicBezTo>
                  <a:cubicBezTo>
                    <a:pt x="1252" y="416"/>
                    <a:pt x="1261" y="425"/>
                    <a:pt x="1269" y="434"/>
                  </a:cubicBezTo>
                  <a:cubicBezTo>
                    <a:pt x="1269" y="433"/>
                    <a:pt x="1269" y="433"/>
                    <a:pt x="1269" y="433"/>
                  </a:cubicBezTo>
                  <a:cubicBezTo>
                    <a:pt x="1267" y="431"/>
                    <a:pt x="1265" y="428"/>
                    <a:pt x="1263" y="426"/>
                  </a:cubicBezTo>
                  <a:cubicBezTo>
                    <a:pt x="1262" y="425"/>
                    <a:pt x="1260" y="423"/>
                    <a:pt x="1259" y="422"/>
                  </a:cubicBezTo>
                  <a:cubicBezTo>
                    <a:pt x="1252" y="415"/>
                    <a:pt x="1245" y="407"/>
                    <a:pt x="1238" y="400"/>
                  </a:cubicBezTo>
                  <a:cubicBezTo>
                    <a:pt x="1237" y="399"/>
                    <a:pt x="1236" y="397"/>
                    <a:pt x="1234" y="396"/>
                  </a:cubicBezTo>
                  <a:cubicBezTo>
                    <a:pt x="1227" y="389"/>
                    <a:pt x="1220" y="382"/>
                    <a:pt x="1213" y="374"/>
                  </a:cubicBezTo>
                  <a:cubicBezTo>
                    <a:pt x="1212" y="373"/>
                    <a:pt x="1210" y="372"/>
                    <a:pt x="1209" y="371"/>
                  </a:cubicBezTo>
                  <a:cubicBezTo>
                    <a:pt x="1202" y="363"/>
                    <a:pt x="1194" y="356"/>
                    <a:pt x="1187" y="349"/>
                  </a:cubicBezTo>
                  <a:cubicBezTo>
                    <a:pt x="1186" y="348"/>
                    <a:pt x="1185" y="347"/>
                    <a:pt x="1184" y="346"/>
                  </a:cubicBezTo>
                  <a:cubicBezTo>
                    <a:pt x="1177" y="339"/>
                    <a:pt x="1170" y="332"/>
                    <a:pt x="1162" y="325"/>
                  </a:cubicBezTo>
                  <a:cubicBezTo>
                    <a:pt x="1161" y="324"/>
                    <a:pt x="1160" y="323"/>
                    <a:pt x="1159" y="322"/>
                  </a:cubicBezTo>
                  <a:cubicBezTo>
                    <a:pt x="1151" y="314"/>
                    <a:pt x="1143" y="306"/>
                    <a:pt x="1134" y="299"/>
                  </a:cubicBezTo>
                  <a:cubicBezTo>
                    <a:pt x="1119" y="285"/>
                    <a:pt x="1104" y="271"/>
                    <a:pt x="1089" y="258"/>
                  </a:cubicBezTo>
                  <a:cubicBezTo>
                    <a:pt x="1090" y="256"/>
                    <a:pt x="1091" y="254"/>
                    <a:pt x="1091" y="252"/>
                  </a:cubicBezTo>
                  <a:cubicBezTo>
                    <a:pt x="1091" y="250"/>
                    <a:pt x="1091" y="248"/>
                    <a:pt x="1090" y="247"/>
                  </a:cubicBezTo>
                  <a:cubicBezTo>
                    <a:pt x="1091" y="246"/>
                    <a:pt x="1092" y="245"/>
                    <a:pt x="1093" y="245"/>
                  </a:cubicBezTo>
                  <a:cubicBezTo>
                    <a:pt x="1094" y="244"/>
                    <a:pt x="1094" y="244"/>
                    <a:pt x="1094" y="244"/>
                  </a:cubicBezTo>
                  <a:cubicBezTo>
                    <a:pt x="1097" y="241"/>
                    <a:pt x="1101" y="239"/>
                    <a:pt x="1105" y="237"/>
                  </a:cubicBezTo>
                  <a:cubicBezTo>
                    <a:pt x="1105" y="236"/>
                    <a:pt x="1105" y="236"/>
                    <a:pt x="1105" y="236"/>
                  </a:cubicBezTo>
                  <a:cubicBezTo>
                    <a:pt x="1109" y="234"/>
                    <a:pt x="1113" y="231"/>
                    <a:pt x="1117" y="229"/>
                  </a:cubicBezTo>
                  <a:moveTo>
                    <a:pt x="1258" y="229"/>
                  </a:moveTo>
                  <a:cubicBezTo>
                    <a:pt x="1257" y="229"/>
                    <a:pt x="1257" y="229"/>
                    <a:pt x="1257" y="229"/>
                  </a:cubicBezTo>
                  <a:cubicBezTo>
                    <a:pt x="1258" y="238"/>
                    <a:pt x="1260" y="249"/>
                    <a:pt x="1261" y="259"/>
                  </a:cubicBezTo>
                  <a:cubicBezTo>
                    <a:pt x="1261" y="258"/>
                    <a:pt x="1260" y="258"/>
                    <a:pt x="1260" y="258"/>
                  </a:cubicBezTo>
                  <a:cubicBezTo>
                    <a:pt x="1255" y="254"/>
                    <a:pt x="1250" y="251"/>
                    <a:pt x="1246" y="247"/>
                  </a:cubicBezTo>
                  <a:cubicBezTo>
                    <a:pt x="1244" y="246"/>
                    <a:pt x="1243" y="246"/>
                    <a:pt x="1242" y="245"/>
                  </a:cubicBezTo>
                  <a:cubicBezTo>
                    <a:pt x="1237" y="241"/>
                    <a:pt x="1232" y="238"/>
                    <a:pt x="1228" y="235"/>
                  </a:cubicBezTo>
                  <a:cubicBezTo>
                    <a:pt x="1226" y="234"/>
                    <a:pt x="1225" y="233"/>
                    <a:pt x="1223" y="232"/>
                  </a:cubicBezTo>
                  <a:cubicBezTo>
                    <a:pt x="1222" y="231"/>
                    <a:pt x="1220" y="230"/>
                    <a:pt x="1218" y="229"/>
                  </a:cubicBezTo>
                  <a:cubicBezTo>
                    <a:pt x="1217" y="229"/>
                    <a:pt x="1217" y="229"/>
                    <a:pt x="1217" y="229"/>
                  </a:cubicBezTo>
                  <a:cubicBezTo>
                    <a:pt x="1223" y="232"/>
                    <a:pt x="1228" y="236"/>
                    <a:pt x="1233" y="239"/>
                  </a:cubicBezTo>
                  <a:cubicBezTo>
                    <a:pt x="1235" y="240"/>
                    <a:pt x="1237" y="242"/>
                    <a:pt x="1238" y="243"/>
                  </a:cubicBezTo>
                  <a:cubicBezTo>
                    <a:pt x="1246" y="248"/>
                    <a:pt x="1253" y="253"/>
                    <a:pt x="1261" y="259"/>
                  </a:cubicBezTo>
                  <a:cubicBezTo>
                    <a:pt x="1261" y="259"/>
                    <a:pt x="1261" y="259"/>
                    <a:pt x="1261" y="259"/>
                  </a:cubicBezTo>
                  <a:cubicBezTo>
                    <a:pt x="1262" y="264"/>
                    <a:pt x="1263" y="269"/>
                    <a:pt x="1263" y="274"/>
                  </a:cubicBezTo>
                  <a:cubicBezTo>
                    <a:pt x="1238" y="257"/>
                    <a:pt x="1212" y="242"/>
                    <a:pt x="1185" y="229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211" y="242"/>
                    <a:pt x="1238" y="258"/>
                    <a:pt x="1263" y="275"/>
                  </a:cubicBezTo>
                  <a:cubicBezTo>
                    <a:pt x="1265" y="289"/>
                    <a:pt x="1267" y="303"/>
                    <a:pt x="1269" y="318"/>
                  </a:cubicBezTo>
                  <a:cubicBezTo>
                    <a:pt x="1269" y="312"/>
                    <a:pt x="1269" y="312"/>
                    <a:pt x="1269" y="312"/>
                  </a:cubicBezTo>
                  <a:cubicBezTo>
                    <a:pt x="1269" y="309"/>
                    <a:pt x="1268" y="306"/>
                    <a:pt x="1268" y="303"/>
                  </a:cubicBezTo>
                  <a:cubicBezTo>
                    <a:pt x="1268" y="301"/>
                    <a:pt x="1268" y="300"/>
                    <a:pt x="1267" y="298"/>
                  </a:cubicBezTo>
                  <a:cubicBezTo>
                    <a:pt x="1266" y="290"/>
                    <a:pt x="1265" y="283"/>
                    <a:pt x="1264" y="275"/>
                  </a:cubicBezTo>
                  <a:cubicBezTo>
                    <a:pt x="1266" y="276"/>
                    <a:pt x="1267" y="277"/>
                    <a:pt x="1269" y="278"/>
                  </a:cubicBezTo>
                  <a:cubicBezTo>
                    <a:pt x="1269" y="277"/>
                    <a:pt x="1269" y="277"/>
                    <a:pt x="1269" y="277"/>
                  </a:cubicBezTo>
                  <a:cubicBezTo>
                    <a:pt x="1267" y="276"/>
                    <a:pt x="1266" y="275"/>
                    <a:pt x="1264" y="274"/>
                  </a:cubicBezTo>
                  <a:cubicBezTo>
                    <a:pt x="1264" y="273"/>
                    <a:pt x="1264" y="272"/>
                    <a:pt x="1264" y="271"/>
                  </a:cubicBezTo>
                  <a:cubicBezTo>
                    <a:pt x="1264" y="269"/>
                    <a:pt x="1263" y="268"/>
                    <a:pt x="1263" y="266"/>
                  </a:cubicBezTo>
                  <a:cubicBezTo>
                    <a:pt x="1263" y="264"/>
                    <a:pt x="1262" y="262"/>
                    <a:pt x="1262" y="260"/>
                  </a:cubicBezTo>
                  <a:cubicBezTo>
                    <a:pt x="1263" y="260"/>
                    <a:pt x="1263" y="261"/>
                    <a:pt x="1264" y="261"/>
                  </a:cubicBezTo>
                  <a:cubicBezTo>
                    <a:pt x="1265" y="262"/>
                    <a:pt x="1267" y="264"/>
                    <a:pt x="1269" y="265"/>
                  </a:cubicBezTo>
                  <a:cubicBezTo>
                    <a:pt x="1269" y="265"/>
                    <a:pt x="1269" y="265"/>
                    <a:pt x="1269" y="265"/>
                  </a:cubicBezTo>
                  <a:cubicBezTo>
                    <a:pt x="1267" y="263"/>
                    <a:pt x="1265" y="262"/>
                    <a:pt x="1263" y="261"/>
                  </a:cubicBezTo>
                  <a:cubicBezTo>
                    <a:pt x="1263" y="260"/>
                    <a:pt x="1263" y="260"/>
                    <a:pt x="1262" y="259"/>
                  </a:cubicBezTo>
                  <a:cubicBezTo>
                    <a:pt x="1261" y="253"/>
                    <a:pt x="1260" y="247"/>
                    <a:pt x="1259" y="241"/>
                  </a:cubicBezTo>
                  <a:cubicBezTo>
                    <a:pt x="1259" y="239"/>
                    <a:pt x="1259" y="237"/>
                    <a:pt x="1259" y="235"/>
                  </a:cubicBezTo>
                  <a:cubicBezTo>
                    <a:pt x="1258" y="233"/>
                    <a:pt x="1258" y="231"/>
                    <a:pt x="1258" y="229"/>
                  </a:cubicBezTo>
                  <a:moveTo>
                    <a:pt x="1269" y="211"/>
                  </a:moveTo>
                  <a:cubicBezTo>
                    <a:pt x="1269" y="213"/>
                    <a:pt x="1269" y="213"/>
                    <a:pt x="1269" y="213"/>
                  </a:cubicBezTo>
                  <a:cubicBezTo>
                    <a:pt x="1270" y="214"/>
                    <a:pt x="1271" y="216"/>
                    <a:pt x="1272" y="217"/>
                  </a:cubicBezTo>
                  <a:cubicBezTo>
                    <a:pt x="1275" y="221"/>
                    <a:pt x="1277" y="225"/>
                    <a:pt x="1280" y="229"/>
                  </a:cubicBezTo>
                  <a:cubicBezTo>
                    <a:pt x="1281" y="229"/>
                    <a:pt x="1281" y="229"/>
                    <a:pt x="1281" y="229"/>
                  </a:cubicBezTo>
                  <a:cubicBezTo>
                    <a:pt x="1278" y="225"/>
                    <a:pt x="1276" y="221"/>
                    <a:pt x="1273" y="217"/>
                  </a:cubicBezTo>
                  <a:cubicBezTo>
                    <a:pt x="1272" y="215"/>
                    <a:pt x="1270" y="213"/>
                    <a:pt x="1269" y="211"/>
                  </a:cubicBezTo>
                  <a:moveTo>
                    <a:pt x="1269" y="201"/>
                  </a:moveTo>
                  <a:cubicBezTo>
                    <a:pt x="1269" y="202"/>
                    <a:pt x="1269" y="202"/>
                    <a:pt x="1269" y="202"/>
                  </a:cubicBezTo>
                  <a:cubicBezTo>
                    <a:pt x="1270" y="203"/>
                    <a:pt x="1271" y="204"/>
                    <a:pt x="1272" y="205"/>
                  </a:cubicBezTo>
                  <a:cubicBezTo>
                    <a:pt x="1277" y="210"/>
                    <a:pt x="1281" y="214"/>
                    <a:pt x="1285" y="218"/>
                  </a:cubicBezTo>
                  <a:cubicBezTo>
                    <a:pt x="1288" y="221"/>
                    <a:pt x="1291" y="224"/>
                    <a:pt x="1293" y="227"/>
                  </a:cubicBezTo>
                  <a:cubicBezTo>
                    <a:pt x="1294" y="227"/>
                    <a:pt x="1295" y="228"/>
                    <a:pt x="1296" y="229"/>
                  </a:cubicBezTo>
                  <a:cubicBezTo>
                    <a:pt x="1297" y="229"/>
                    <a:pt x="1297" y="229"/>
                    <a:pt x="1297" y="229"/>
                  </a:cubicBezTo>
                  <a:cubicBezTo>
                    <a:pt x="1295" y="227"/>
                    <a:pt x="1294" y="226"/>
                    <a:pt x="1293" y="225"/>
                  </a:cubicBezTo>
                  <a:cubicBezTo>
                    <a:pt x="1287" y="219"/>
                    <a:pt x="1281" y="213"/>
                    <a:pt x="1275" y="207"/>
                  </a:cubicBezTo>
                  <a:cubicBezTo>
                    <a:pt x="1274" y="206"/>
                    <a:pt x="1273" y="205"/>
                    <a:pt x="1272" y="204"/>
                  </a:cubicBezTo>
                  <a:cubicBezTo>
                    <a:pt x="1271" y="203"/>
                    <a:pt x="1270" y="202"/>
                    <a:pt x="1269" y="201"/>
                  </a:cubicBezTo>
                  <a:moveTo>
                    <a:pt x="1269" y="198"/>
                  </a:moveTo>
                  <a:cubicBezTo>
                    <a:pt x="1269" y="199"/>
                    <a:pt x="1269" y="199"/>
                    <a:pt x="1269" y="199"/>
                  </a:cubicBezTo>
                  <a:cubicBezTo>
                    <a:pt x="1285" y="208"/>
                    <a:pt x="1300" y="218"/>
                    <a:pt x="1315" y="229"/>
                  </a:cubicBezTo>
                  <a:cubicBezTo>
                    <a:pt x="1316" y="229"/>
                    <a:pt x="1316" y="229"/>
                    <a:pt x="1316" y="229"/>
                  </a:cubicBezTo>
                  <a:cubicBezTo>
                    <a:pt x="1315" y="228"/>
                    <a:pt x="1314" y="227"/>
                    <a:pt x="1313" y="226"/>
                  </a:cubicBezTo>
                  <a:cubicBezTo>
                    <a:pt x="1308" y="223"/>
                    <a:pt x="1303" y="219"/>
                    <a:pt x="1298" y="216"/>
                  </a:cubicBezTo>
                  <a:cubicBezTo>
                    <a:pt x="1296" y="215"/>
                    <a:pt x="1294" y="213"/>
                    <a:pt x="1292" y="212"/>
                  </a:cubicBezTo>
                  <a:cubicBezTo>
                    <a:pt x="1284" y="207"/>
                    <a:pt x="1277" y="202"/>
                    <a:pt x="1269" y="198"/>
                  </a:cubicBezTo>
                  <a:cubicBezTo>
                    <a:pt x="1269" y="198"/>
                    <a:pt x="1269" y="198"/>
                    <a:pt x="1269" y="198"/>
                  </a:cubicBezTo>
                  <a:moveTo>
                    <a:pt x="1379" y="228"/>
                  </a:moveTo>
                  <a:cubicBezTo>
                    <a:pt x="1377" y="225"/>
                    <a:pt x="1375" y="223"/>
                    <a:pt x="1374" y="220"/>
                  </a:cubicBezTo>
                  <a:cubicBezTo>
                    <a:pt x="1372" y="217"/>
                    <a:pt x="1369" y="214"/>
                    <a:pt x="1367" y="210"/>
                  </a:cubicBezTo>
                  <a:cubicBezTo>
                    <a:pt x="1362" y="202"/>
                    <a:pt x="1356" y="195"/>
                    <a:pt x="1351" y="187"/>
                  </a:cubicBezTo>
                  <a:cubicBezTo>
                    <a:pt x="1348" y="183"/>
                    <a:pt x="1345" y="178"/>
                    <a:pt x="1341" y="174"/>
                  </a:cubicBezTo>
                  <a:cubicBezTo>
                    <a:pt x="1337" y="167"/>
                    <a:pt x="1332" y="161"/>
                    <a:pt x="1327" y="154"/>
                  </a:cubicBezTo>
                  <a:cubicBezTo>
                    <a:pt x="1323" y="149"/>
                    <a:pt x="1319" y="144"/>
                    <a:pt x="1315" y="139"/>
                  </a:cubicBezTo>
                  <a:cubicBezTo>
                    <a:pt x="1312" y="135"/>
                    <a:pt x="1308" y="130"/>
                    <a:pt x="1305" y="126"/>
                  </a:cubicBezTo>
                  <a:cubicBezTo>
                    <a:pt x="1307" y="128"/>
                    <a:pt x="1309" y="130"/>
                    <a:pt x="1311" y="133"/>
                  </a:cubicBezTo>
                  <a:cubicBezTo>
                    <a:pt x="1312" y="134"/>
                    <a:pt x="1313" y="135"/>
                    <a:pt x="1315" y="136"/>
                  </a:cubicBezTo>
                  <a:cubicBezTo>
                    <a:pt x="1325" y="147"/>
                    <a:pt x="1334" y="159"/>
                    <a:pt x="1344" y="170"/>
                  </a:cubicBezTo>
                  <a:cubicBezTo>
                    <a:pt x="1344" y="171"/>
                    <a:pt x="1345" y="172"/>
                    <a:pt x="1345" y="172"/>
                  </a:cubicBezTo>
                  <a:cubicBezTo>
                    <a:pt x="1349" y="178"/>
                    <a:pt x="1354" y="183"/>
                    <a:pt x="1358" y="189"/>
                  </a:cubicBezTo>
                  <a:cubicBezTo>
                    <a:pt x="1358" y="189"/>
                    <a:pt x="1359" y="190"/>
                    <a:pt x="1359" y="190"/>
                  </a:cubicBezTo>
                  <a:cubicBezTo>
                    <a:pt x="1362" y="195"/>
                    <a:pt x="1365" y="201"/>
                    <a:pt x="1368" y="206"/>
                  </a:cubicBezTo>
                  <a:cubicBezTo>
                    <a:pt x="1368" y="207"/>
                    <a:pt x="1369" y="208"/>
                    <a:pt x="1369" y="209"/>
                  </a:cubicBezTo>
                  <a:cubicBezTo>
                    <a:pt x="1372" y="213"/>
                    <a:pt x="1374" y="218"/>
                    <a:pt x="1376" y="223"/>
                  </a:cubicBezTo>
                  <a:cubicBezTo>
                    <a:pt x="1377" y="224"/>
                    <a:pt x="1378" y="226"/>
                    <a:pt x="1379" y="227"/>
                  </a:cubicBezTo>
                  <a:cubicBezTo>
                    <a:pt x="1379" y="228"/>
                    <a:pt x="1379" y="228"/>
                    <a:pt x="1379" y="228"/>
                  </a:cubicBezTo>
                  <a:moveTo>
                    <a:pt x="1355" y="183"/>
                  </a:moveTo>
                  <a:cubicBezTo>
                    <a:pt x="1354" y="183"/>
                    <a:pt x="1354" y="183"/>
                    <a:pt x="1354" y="183"/>
                  </a:cubicBezTo>
                  <a:cubicBezTo>
                    <a:pt x="1351" y="178"/>
                    <a:pt x="1347" y="174"/>
                    <a:pt x="1344" y="169"/>
                  </a:cubicBezTo>
                  <a:cubicBezTo>
                    <a:pt x="1343" y="168"/>
                    <a:pt x="1342" y="167"/>
                    <a:pt x="1341" y="166"/>
                  </a:cubicBezTo>
                  <a:cubicBezTo>
                    <a:pt x="1338" y="162"/>
                    <a:pt x="1335" y="158"/>
                    <a:pt x="1332" y="155"/>
                  </a:cubicBezTo>
                  <a:cubicBezTo>
                    <a:pt x="1330" y="153"/>
                    <a:pt x="1329" y="152"/>
                    <a:pt x="1328" y="150"/>
                  </a:cubicBezTo>
                  <a:cubicBezTo>
                    <a:pt x="1325" y="147"/>
                    <a:pt x="1322" y="144"/>
                    <a:pt x="1320" y="141"/>
                  </a:cubicBezTo>
                  <a:cubicBezTo>
                    <a:pt x="1318" y="139"/>
                    <a:pt x="1316" y="137"/>
                    <a:pt x="1314" y="135"/>
                  </a:cubicBezTo>
                  <a:cubicBezTo>
                    <a:pt x="1312" y="132"/>
                    <a:pt x="1309" y="130"/>
                    <a:pt x="1307" y="127"/>
                  </a:cubicBezTo>
                  <a:cubicBezTo>
                    <a:pt x="1306" y="127"/>
                    <a:pt x="1306" y="126"/>
                    <a:pt x="1305" y="125"/>
                  </a:cubicBezTo>
                  <a:cubicBezTo>
                    <a:pt x="1305" y="125"/>
                    <a:pt x="1305" y="125"/>
                    <a:pt x="1305" y="125"/>
                  </a:cubicBezTo>
                  <a:cubicBezTo>
                    <a:pt x="1306" y="125"/>
                    <a:pt x="1306" y="125"/>
                    <a:pt x="1306" y="125"/>
                  </a:cubicBezTo>
                  <a:cubicBezTo>
                    <a:pt x="1307" y="125"/>
                    <a:pt x="1307" y="126"/>
                    <a:pt x="1308" y="127"/>
                  </a:cubicBezTo>
                  <a:cubicBezTo>
                    <a:pt x="1311" y="129"/>
                    <a:pt x="1313" y="131"/>
                    <a:pt x="1316" y="134"/>
                  </a:cubicBezTo>
                  <a:cubicBezTo>
                    <a:pt x="1317" y="135"/>
                    <a:pt x="1318" y="136"/>
                    <a:pt x="1319" y="137"/>
                  </a:cubicBezTo>
                  <a:cubicBezTo>
                    <a:pt x="1321" y="138"/>
                    <a:pt x="1322" y="140"/>
                    <a:pt x="1323" y="141"/>
                  </a:cubicBezTo>
                  <a:cubicBezTo>
                    <a:pt x="1325" y="143"/>
                    <a:pt x="1326" y="145"/>
                    <a:pt x="1328" y="146"/>
                  </a:cubicBezTo>
                  <a:cubicBezTo>
                    <a:pt x="1329" y="147"/>
                    <a:pt x="1329" y="148"/>
                    <a:pt x="1330" y="149"/>
                  </a:cubicBezTo>
                  <a:cubicBezTo>
                    <a:pt x="1338" y="159"/>
                    <a:pt x="1346" y="170"/>
                    <a:pt x="1354" y="182"/>
                  </a:cubicBezTo>
                  <a:cubicBezTo>
                    <a:pt x="1355" y="183"/>
                    <a:pt x="1355" y="183"/>
                    <a:pt x="1355" y="183"/>
                  </a:cubicBezTo>
                  <a:moveTo>
                    <a:pt x="1269" y="80"/>
                  </a:moveTo>
                  <a:cubicBezTo>
                    <a:pt x="1269" y="81"/>
                    <a:pt x="1269" y="81"/>
                    <a:pt x="1269" y="81"/>
                  </a:cubicBezTo>
                  <a:cubicBezTo>
                    <a:pt x="1271" y="83"/>
                    <a:pt x="1272" y="85"/>
                    <a:pt x="1274" y="87"/>
                  </a:cubicBezTo>
                  <a:cubicBezTo>
                    <a:pt x="1274" y="87"/>
                    <a:pt x="1275" y="88"/>
                    <a:pt x="1275" y="89"/>
                  </a:cubicBezTo>
                  <a:cubicBezTo>
                    <a:pt x="1279" y="94"/>
                    <a:pt x="1284" y="99"/>
                    <a:pt x="1288" y="105"/>
                  </a:cubicBezTo>
                  <a:cubicBezTo>
                    <a:pt x="1288" y="105"/>
                    <a:pt x="1288" y="106"/>
                    <a:pt x="1289" y="106"/>
                  </a:cubicBezTo>
                  <a:cubicBezTo>
                    <a:pt x="1288" y="105"/>
                    <a:pt x="1286" y="104"/>
                    <a:pt x="1285" y="102"/>
                  </a:cubicBezTo>
                  <a:cubicBezTo>
                    <a:pt x="1280" y="96"/>
                    <a:pt x="1274" y="89"/>
                    <a:pt x="1269" y="83"/>
                  </a:cubicBezTo>
                  <a:cubicBezTo>
                    <a:pt x="1269" y="84"/>
                    <a:pt x="1269" y="84"/>
                    <a:pt x="1269" y="84"/>
                  </a:cubicBezTo>
                  <a:cubicBezTo>
                    <a:pt x="1274" y="89"/>
                    <a:pt x="1278" y="95"/>
                    <a:pt x="1282" y="100"/>
                  </a:cubicBezTo>
                  <a:cubicBezTo>
                    <a:pt x="1283" y="100"/>
                    <a:pt x="1283" y="100"/>
                    <a:pt x="1283" y="100"/>
                  </a:cubicBezTo>
                  <a:cubicBezTo>
                    <a:pt x="1282" y="100"/>
                    <a:pt x="1281" y="99"/>
                    <a:pt x="1281" y="98"/>
                  </a:cubicBezTo>
                  <a:cubicBezTo>
                    <a:pt x="1278" y="95"/>
                    <a:pt x="1276" y="93"/>
                    <a:pt x="1273" y="90"/>
                  </a:cubicBezTo>
                  <a:cubicBezTo>
                    <a:pt x="1272" y="88"/>
                    <a:pt x="1270" y="87"/>
                    <a:pt x="1269" y="86"/>
                  </a:cubicBezTo>
                  <a:cubicBezTo>
                    <a:pt x="1269" y="87"/>
                    <a:pt x="1269" y="87"/>
                    <a:pt x="1269" y="87"/>
                  </a:cubicBezTo>
                  <a:cubicBezTo>
                    <a:pt x="1271" y="88"/>
                    <a:pt x="1272" y="90"/>
                    <a:pt x="1273" y="92"/>
                  </a:cubicBezTo>
                  <a:cubicBezTo>
                    <a:pt x="1276" y="95"/>
                    <a:pt x="1279" y="98"/>
                    <a:pt x="1282" y="101"/>
                  </a:cubicBezTo>
                  <a:cubicBezTo>
                    <a:pt x="1283" y="102"/>
                    <a:pt x="1284" y="104"/>
                    <a:pt x="1286" y="105"/>
                  </a:cubicBezTo>
                  <a:cubicBezTo>
                    <a:pt x="1284" y="103"/>
                    <a:pt x="1282" y="102"/>
                    <a:pt x="1281" y="100"/>
                  </a:cubicBezTo>
                  <a:cubicBezTo>
                    <a:pt x="1277" y="97"/>
                    <a:pt x="1274" y="94"/>
                    <a:pt x="1271" y="91"/>
                  </a:cubicBezTo>
                  <a:cubicBezTo>
                    <a:pt x="1270" y="90"/>
                    <a:pt x="1270" y="89"/>
                    <a:pt x="1269" y="89"/>
                  </a:cubicBezTo>
                  <a:cubicBezTo>
                    <a:pt x="1269" y="90"/>
                    <a:pt x="1269" y="90"/>
                    <a:pt x="1269" y="90"/>
                  </a:cubicBezTo>
                  <a:cubicBezTo>
                    <a:pt x="1271" y="92"/>
                    <a:pt x="1273" y="94"/>
                    <a:pt x="1275" y="96"/>
                  </a:cubicBezTo>
                  <a:cubicBezTo>
                    <a:pt x="1278" y="98"/>
                    <a:pt x="1281" y="101"/>
                    <a:pt x="1284" y="104"/>
                  </a:cubicBezTo>
                  <a:cubicBezTo>
                    <a:pt x="1286" y="107"/>
                    <a:pt x="1289" y="109"/>
                    <a:pt x="1291" y="112"/>
                  </a:cubicBezTo>
                  <a:cubicBezTo>
                    <a:pt x="1290" y="114"/>
                    <a:pt x="1289" y="116"/>
                    <a:pt x="1289" y="119"/>
                  </a:cubicBezTo>
                  <a:cubicBezTo>
                    <a:pt x="1289" y="119"/>
                    <a:pt x="1289" y="120"/>
                    <a:pt x="1289" y="120"/>
                  </a:cubicBezTo>
                  <a:cubicBezTo>
                    <a:pt x="1288" y="120"/>
                    <a:pt x="1288" y="120"/>
                    <a:pt x="1288" y="120"/>
                  </a:cubicBezTo>
                  <a:cubicBezTo>
                    <a:pt x="1287" y="121"/>
                    <a:pt x="1287" y="121"/>
                    <a:pt x="1287" y="121"/>
                  </a:cubicBezTo>
                  <a:cubicBezTo>
                    <a:pt x="1287" y="121"/>
                    <a:pt x="1286" y="122"/>
                    <a:pt x="1285" y="122"/>
                  </a:cubicBezTo>
                  <a:cubicBezTo>
                    <a:pt x="1284" y="123"/>
                    <a:pt x="1284" y="123"/>
                    <a:pt x="1284" y="123"/>
                  </a:cubicBezTo>
                  <a:cubicBezTo>
                    <a:pt x="1284" y="123"/>
                    <a:pt x="1283" y="124"/>
                    <a:pt x="1283" y="124"/>
                  </a:cubicBezTo>
                  <a:cubicBezTo>
                    <a:pt x="1280" y="121"/>
                    <a:pt x="1278" y="118"/>
                    <a:pt x="1275" y="115"/>
                  </a:cubicBezTo>
                  <a:cubicBezTo>
                    <a:pt x="1273" y="112"/>
                    <a:pt x="1271" y="110"/>
                    <a:pt x="1269" y="108"/>
                  </a:cubicBezTo>
                  <a:cubicBezTo>
                    <a:pt x="1269" y="109"/>
                    <a:pt x="1269" y="109"/>
                    <a:pt x="1269" y="109"/>
                  </a:cubicBezTo>
                  <a:cubicBezTo>
                    <a:pt x="1271" y="111"/>
                    <a:pt x="1272" y="113"/>
                    <a:pt x="1274" y="115"/>
                  </a:cubicBezTo>
                  <a:cubicBezTo>
                    <a:pt x="1277" y="118"/>
                    <a:pt x="1279" y="121"/>
                    <a:pt x="1282" y="125"/>
                  </a:cubicBezTo>
                  <a:cubicBezTo>
                    <a:pt x="1281" y="126"/>
                    <a:pt x="1281" y="126"/>
                    <a:pt x="1281" y="126"/>
                  </a:cubicBezTo>
                  <a:cubicBezTo>
                    <a:pt x="1281" y="126"/>
                    <a:pt x="1280" y="127"/>
                    <a:pt x="1279" y="128"/>
                  </a:cubicBezTo>
                  <a:cubicBezTo>
                    <a:pt x="1278" y="129"/>
                    <a:pt x="1278" y="129"/>
                    <a:pt x="1278" y="129"/>
                  </a:cubicBezTo>
                  <a:cubicBezTo>
                    <a:pt x="1278" y="129"/>
                    <a:pt x="1277" y="130"/>
                    <a:pt x="1276" y="131"/>
                  </a:cubicBezTo>
                  <a:cubicBezTo>
                    <a:pt x="1276" y="131"/>
                    <a:pt x="1276" y="132"/>
                    <a:pt x="1276" y="132"/>
                  </a:cubicBezTo>
                  <a:cubicBezTo>
                    <a:pt x="1275" y="133"/>
                    <a:pt x="1274" y="134"/>
                    <a:pt x="1273" y="135"/>
                  </a:cubicBezTo>
                  <a:cubicBezTo>
                    <a:pt x="1273" y="135"/>
                    <a:pt x="1273" y="136"/>
                    <a:pt x="1273" y="136"/>
                  </a:cubicBezTo>
                  <a:cubicBezTo>
                    <a:pt x="1272" y="137"/>
                    <a:pt x="1271" y="138"/>
                    <a:pt x="1270" y="139"/>
                  </a:cubicBezTo>
                  <a:cubicBezTo>
                    <a:pt x="1270" y="140"/>
                    <a:pt x="1270" y="140"/>
                    <a:pt x="1270" y="141"/>
                  </a:cubicBezTo>
                  <a:cubicBezTo>
                    <a:pt x="1269" y="141"/>
                    <a:pt x="1269" y="141"/>
                    <a:pt x="1269" y="141"/>
                  </a:cubicBezTo>
                  <a:cubicBezTo>
                    <a:pt x="1269" y="143"/>
                    <a:pt x="1269" y="143"/>
                    <a:pt x="1269" y="143"/>
                  </a:cubicBezTo>
                  <a:cubicBezTo>
                    <a:pt x="1269" y="143"/>
                    <a:pt x="1269" y="142"/>
                    <a:pt x="1270" y="142"/>
                  </a:cubicBezTo>
                  <a:cubicBezTo>
                    <a:pt x="1270" y="141"/>
                    <a:pt x="1271" y="140"/>
                    <a:pt x="1271" y="139"/>
                  </a:cubicBezTo>
                  <a:cubicBezTo>
                    <a:pt x="1272" y="139"/>
                    <a:pt x="1272" y="138"/>
                    <a:pt x="1273" y="137"/>
                  </a:cubicBezTo>
                  <a:cubicBezTo>
                    <a:pt x="1273" y="137"/>
                    <a:pt x="1274" y="136"/>
                    <a:pt x="1274" y="135"/>
                  </a:cubicBezTo>
                  <a:cubicBezTo>
                    <a:pt x="1275" y="134"/>
                    <a:pt x="1275" y="134"/>
                    <a:pt x="1276" y="133"/>
                  </a:cubicBezTo>
                  <a:cubicBezTo>
                    <a:pt x="1276" y="133"/>
                    <a:pt x="1277" y="132"/>
                    <a:pt x="1277" y="131"/>
                  </a:cubicBezTo>
                  <a:cubicBezTo>
                    <a:pt x="1278" y="131"/>
                    <a:pt x="1278" y="130"/>
                    <a:pt x="1279" y="130"/>
                  </a:cubicBezTo>
                  <a:cubicBezTo>
                    <a:pt x="1279" y="129"/>
                    <a:pt x="1280" y="128"/>
                    <a:pt x="1280" y="128"/>
                  </a:cubicBezTo>
                  <a:cubicBezTo>
                    <a:pt x="1281" y="127"/>
                    <a:pt x="1281" y="127"/>
                    <a:pt x="1281" y="127"/>
                  </a:cubicBezTo>
                  <a:cubicBezTo>
                    <a:pt x="1282" y="126"/>
                    <a:pt x="1282" y="126"/>
                    <a:pt x="1283" y="125"/>
                  </a:cubicBezTo>
                  <a:cubicBezTo>
                    <a:pt x="1283" y="126"/>
                    <a:pt x="1284" y="127"/>
                    <a:pt x="1284" y="127"/>
                  </a:cubicBezTo>
                  <a:cubicBezTo>
                    <a:pt x="1288" y="132"/>
                    <a:pt x="1291" y="136"/>
                    <a:pt x="1295" y="141"/>
                  </a:cubicBezTo>
                  <a:cubicBezTo>
                    <a:pt x="1298" y="145"/>
                    <a:pt x="1302" y="149"/>
                    <a:pt x="1305" y="154"/>
                  </a:cubicBezTo>
                  <a:cubicBezTo>
                    <a:pt x="1308" y="158"/>
                    <a:pt x="1312" y="163"/>
                    <a:pt x="1315" y="167"/>
                  </a:cubicBezTo>
                  <a:cubicBezTo>
                    <a:pt x="1319" y="172"/>
                    <a:pt x="1322" y="176"/>
                    <a:pt x="1325" y="181"/>
                  </a:cubicBezTo>
                  <a:cubicBezTo>
                    <a:pt x="1328" y="185"/>
                    <a:pt x="1332" y="190"/>
                    <a:pt x="1335" y="195"/>
                  </a:cubicBezTo>
                  <a:cubicBezTo>
                    <a:pt x="1338" y="199"/>
                    <a:pt x="1341" y="204"/>
                    <a:pt x="1344" y="208"/>
                  </a:cubicBezTo>
                  <a:cubicBezTo>
                    <a:pt x="1348" y="213"/>
                    <a:pt x="1351" y="218"/>
                    <a:pt x="1354" y="222"/>
                  </a:cubicBezTo>
                  <a:cubicBezTo>
                    <a:pt x="1355" y="224"/>
                    <a:pt x="1357" y="227"/>
                    <a:pt x="1358" y="229"/>
                  </a:cubicBezTo>
                  <a:cubicBezTo>
                    <a:pt x="1359" y="229"/>
                    <a:pt x="1359" y="229"/>
                    <a:pt x="1359" y="229"/>
                  </a:cubicBezTo>
                  <a:cubicBezTo>
                    <a:pt x="1358" y="227"/>
                    <a:pt x="1356" y="224"/>
                    <a:pt x="1355" y="222"/>
                  </a:cubicBezTo>
                  <a:cubicBezTo>
                    <a:pt x="1352" y="217"/>
                    <a:pt x="1348" y="212"/>
                    <a:pt x="1345" y="207"/>
                  </a:cubicBezTo>
                  <a:cubicBezTo>
                    <a:pt x="1342" y="203"/>
                    <a:pt x="1339" y="199"/>
                    <a:pt x="1336" y="195"/>
                  </a:cubicBezTo>
                  <a:cubicBezTo>
                    <a:pt x="1333" y="190"/>
                    <a:pt x="1329" y="185"/>
                    <a:pt x="1325" y="180"/>
                  </a:cubicBezTo>
                  <a:cubicBezTo>
                    <a:pt x="1322" y="176"/>
                    <a:pt x="1319" y="171"/>
                    <a:pt x="1316" y="167"/>
                  </a:cubicBezTo>
                  <a:cubicBezTo>
                    <a:pt x="1313" y="162"/>
                    <a:pt x="1309" y="157"/>
                    <a:pt x="1305" y="152"/>
                  </a:cubicBezTo>
                  <a:cubicBezTo>
                    <a:pt x="1302" y="149"/>
                    <a:pt x="1299" y="145"/>
                    <a:pt x="1296" y="141"/>
                  </a:cubicBezTo>
                  <a:cubicBezTo>
                    <a:pt x="1292" y="136"/>
                    <a:pt x="1288" y="131"/>
                    <a:pt x="1284" y="125"/>
                  </a:cubicBezTo>
                  <a:cubicBezTo>
                    <a:pt x="1283" y="125"/>
                    <a:pt x="1283" y="125"/>
                    <a:pt x="1283" y="125"/>
                  </a:cubicBezTo>
                  <a:cubicBezTo>
                    <a:pt x="1284" y="125"/>
                    <a:pt x="1284" y="124"/>
                    <a:pt x="1284" y="124"/>
                  </a:cubicBezTo>
                  <a:cubicBezTo>
                    <a:pt x="1285" y="124"/>
                    <a:pt x="1286" y="123"/>
                    <a:pt x="1286" y="123"/>
                  </a:cubicBezTo>
                  <a:cubicBezTo>
                    <a:pt x="1287" y="122"/>
                    <a:pt x="1287" y="122"/>
                    <a:pt x="1287" y="122"/>
                  </a:cubicBezTo>
                  <a:cubicBezTo>
                    <a:pt x="1288" y="122"/>
                    <a:pt x="1288" y="121"/>
                    <a:pt x="1289" y="121"/>
                  </a:cubicBezTo>
                  <a:cubicBezTo>
                    <a:pt x="1289" y="121"/>
                    <a:pt x="1289" y="121"/>
                    <a:pt x="1289" y="121"/>
                  </a:cubicBezTo>
                  <a:cubicBezTo>
                    <a:pt x="1290" y="125"/>
                    <a:pt x="1294" y="128"/>
                    <a:pt x="1298" y="128"/>
                  </a:cubicBezTo>
                  <a:cubicBezTo>
                    <a:pt x="1300" y="128"/>
                    <a:pt x="1302" y="127"/>
                    <a:pt x="1303" y="126"/>
                  </a:cubicBezTo>
                  <a:cubicBezTo>
                    <a:pt x="1307" y="131"/>
                    <a:pt x="1311" y="136"/>
                    <a:pt x="1314" y="141"/>
                  </a:cubicBezTo>
                  <a:cubicBezTo>
                    <a:pt x="1316" y="144"/>
                    <a:pt x="1318" y="147"/>
                    <a:pt x="1320" y="149"/>
                  </a:cubicBezTo>
                  <a:cubicBezTo>
                    <a:pt x="1323" y="154"/>
                    <a:pt x="1326" y="159"/>
                    <a:pt x="1330" y="164"/>
                  </a:cubicBezTo>
                  <a:cubicBezTo>
                    <a:pt x="1332" y="168"/>
                    <a:pt x="1334" y="171"/>
                    <a:pt x="1336" y="174"/>
                  </a:cubicBezTo>
                  <a:cubicBezTo>
                    <a:pt x="1339" y="179"/>
                    <a:pt x="1342" y="183"/>
                    <a:pt x="1345" y="188"/>
                  </a:cubicBezTo>
                  <a:cubicBezTo>
                    <a:pt x="1348" y="192"/>
                    <a:pt x="1350" y="195"/>
                    <a:pt x="1352" y="198"/>
                  </a:cubicBezTo>
                  <a:cubicBezTo>
                    <a:pt x="1355" y="203"/>
                    <a:pt x="1358" y="208"/>
                    <a:pt x="1360" y="212"/>
                  </a:cubicBezTo>
                  <a:cubicBezTo>
                    <a:pt x="1363" y="216"/>
                    <a:pt x="1365" y="220"/>
                    <a:pt x="1367" y="223"/>
                  </a:cubicBezTo>
                  <a:cubicBezTo>
                    <a:pt x="1368" y="225"/>
                    <a:pt x="1369" y="227"/>
                    <a:pt x="1370" y="229"/>
                  </a:cubicBezTo>
                  <a:cubicBezTo>
                    <a:pt x="1371" y="229"/>
                    <a:pt x="1371" y="229"/>
                    <a:pt x="1371" y="229"/>
                  </a:cubicBezTo>
                  <a:cubicBezTo>
                    <a:pt x="1369" y="225"/>
                    <a:pt x="1367" y="221"/>
                    <a:pt x="1365" y="218"/>
                  </a:cubicBezTo>
                  <a:cubicBezTo>
                    <a:pt x="1362" y="214"/>
                    <a:pt x="1360" y="210"/>
                    <a:pt x="1358" y="207"/>
                  </a:cubicBezTo>
                  <a:cubicBezTo>
                    <a:pt x="1355" y="202"/>
                    <a:pt x="1352" y="198"/>
                    <a:pt x="1350" y="194"/>
                  </a:cubicBezTo>
                  <a:cubicBezTo>
                    <a:pt x="1347" y="190"/>
                    <a:pt x="1345" y="186"/>
                    <a:pt x="1343" y="183"/>
                  </a:cubicBezTo>
                  <a:cubicBezTo>
                    <a:pt x="1340" y="178"/>
                    <a:pt x="1337" y="174"/>
                    <a:pt x="1334" y="170"/>
                  </a:cubicBezTo>
                  <a:cubicBezTo>
                    <a:pt x="1332" y="166"/>
                    <a:pt x="1330" y="163"/>
                    <a:pt x="1327" y="159"/>
                  </a:cubicBezTo>
                  <a:cubicBezTo>
                    <a:pt x="1325" y="155"/>
                    <a:pt x="1322" y="151"/>
                    <a:pt x="1319" y="147"/>
                  </a:cubicBezTo>
                  <a:cubicBezTo>
                    <a:pt x="1316" y="143"/>
                    <a:pt x="1314" y="140"/>
                    <a:pt x="1311" y="136"/>
                  </a:cubicBezTo>
                  <a:cubicBezTo>
                    <a:pt x="1311" y="135"/>
                    <a:pt x="1310" y="134"/>
                    <a:pt x="1310" y="134"/>
                  </a:cubicBezTo>
                  <a:cubicBezTo>
                    <a:pt x="1312" y="137"/>
                    <a:pt x="1315" y="141"/>
                    <a:pt x="1318" y="145"/>
                  </a:cubicBezTo>
                  <a:cubicBezTo>
                    <a:pt x="1322" y="149"/>
                    <a:pt x="1325" y="153"/>
                    <a:pt x="1328" y="158"/>
                  </a:cubicBezTo>
                  <a:cubicBezTo>
                    <a:pt x="1334" y="165"/>
                    <a:pt x="1339" y="172"/>
                    <a:pt x="1344" y="179"/>
                  </a:cubicBezTo>
                  <a:cubicBezTo>
                    <a:pt x="1347" y="183"/>
                    <a:pt x="1350" y="187"/>
                    <a:pt x="1353" y="191"/>
                  </a:cubicBezTo>
                  <a:cubicBezTo>
                    <a:pt x="1361" y="202"/>
                    <a:pt x="1368" y="213"/>
                    <a:pt x="1375" y="224"/>
                  </a:cubicBezTo>
                  <a:cubicBezTo>
                    <a:pt x="1376" y="226"/>
                    <a:pt x="1377" y="227"/>
                    <a:pt x="1378" y="229"/>
                  </a:cubicBezTo>
                  <a:cubicBezTo>
                    <a:pt x="1380" y="229"/>
                    <a:pt x="1380" y="229"/>
                    <a:pt x="1380" y="229"/>
                  </a:cubicBezTo>
                  <a:cubicBezTo>
                    <a:pt x="1380" y="228"/>
                    <a:pt x="1379" y="228"/>
                    <a:pt x="1379" y="227"/>
                  </a:cubicBezTo>
                  <a:cubicBezTo>
                    <a:pt x="1377" y="223"/>
                    <a:pt x="1375" y="218"/>
                    <a:pt x="1373" y="214"/>
                  </a:cubicBezTo>
                  <a:cubicBezTo>
                    <a:pt x="1372" y="213"/>
                    <a:pt x="1372" y="212"/>
                    <a:pt x="1371" y="211"/>
                  </a:cubicBezTo>
                  <a:cubicBezTo>
                    <a:pt x="1369" y="206"/>
                    <a:pt x="1366" y="202"/>
                    <a:pt x="1364" y="197"/>
                  </a:cubicBezTo>
                  <a:cubicBezTo>
                    <a:pt x="1364" y="197"/>
                    <a:pt x="1363" y="196"/>
                    <a:pt x="1363" y="196"/>
                  </a:cubicBezTo>
                  <a:cubicBezTo>
                    <a:pt x="1371" y="206"/>
                    <a:pt x="1378" y="217"/>
                    <a:pt x="1386" y="229"/>
                  </a:cubicBezTo>
                  <a:cubicBezTo>
                    <a:pt x="1387" y="229"/>
                    <a:pt x="1387" y="229"/>
                    <a:pt x="1387" y="229"/>
                  </a:cubicBezTo>
                  <a:cubicBezTo>
                    <a:pt x="1378" y="215"/>
                    <a:pt x="1369" y="203"/>
                    <a:pt x="1360" y="191"/>
                  </a:cubicBezTo>
                  <a:cubicBezTo>
                    <a:pt x="1360" y="190"/>
                    <a:pt x="1360" y="190"/>
                    <a:pt x="1360" y="190"/>
                  </a:cubicBezTo>
                  <a:cubicBezTo>
                    <a:pt x="1353" y="178"/>
                    <a:pt x="1345" y="167"/>
                    <a:pt x="1338" y="157"/>
                  </a:cubicBezTo>
                  <a:cubicBezTo>
                    <a:pt x="1338" y="157"/>
                    <a:pt x="1337" y="157"/>
                    <a:pt x="1337" y="156"/>
                  </a:cubicBezTo>
                  <a:cubicBezTo>
                    <a:pt x="1335" y="154"/>
                    <a:pt x="1333" y="151"/>
                    <a:pt x="1331" y="149"/>
                  </a:cubicBezTo>
                  <a:cubicBezTo>
                    <a:pt x="1330" y="148"/>
                    <a:pt x="1330" y="147"/>
                    <a:pt x="1329" y="146"/>
                  </a:cubicBezTo>
                  <a:cubicBezTo>
                    <a:pt x="1327" y="144"/>
                    <a:pt x="1325" y="142"/>
                    <a:pt x="1324" y="140"/>
                  </a:cubicBezTo>
                  <a:cubicBezTo>
                    <a:pt x="1323" y="139"/>
                    <a:pt x="1321" y="138"/>
                    <a:pt x="1320" y="137"/>
                  </a:cubicBezTo>
                  <a:cubicBezTo>
                    <a:pt x="1319" y="135"/>
                    <a:pt x="1317" y="134"/>
                    <a:pt x="1316" y="132"/>
                  </a:cubicBezTo>
                  <a:cubicBezTo>
                    <a:pt x="1314" y="131"/>
                    <a:pt x="1312" y="129"/>
                    <a:pt x="1311" y="128"/>
                  </a:cubicBezTo>
                  <a:cubicBezTo>
                    <a:pt x="1310" y="127"/>
                    <a:pt x="1308" y="126"/>
                    <a:pt x="1307" y="125"/>
                  </a:cubicBezTo>
                  <a:cubicBezTo>
                    <a:pt x="1307" y="125"/>
                    <a:pt x="1306" y="124"/>
                    <a:pt x="1306" y="124"/>
                  </a:cubicBezTo>
                  <a:cubicBezTo>
                    <a:pt x="1307" y="122"/>
                    <a:pt x="1308" y="121"/>
                    <a:pt x="1308" y="119"/>
                  </a:cubicBezTo>
                  <a:cubicBezTo>
                    <a:pt x="1308" y="113"/>
                    <a:pt x="1303" y="109"/>
                    <a:pt x="1298" y="109"/>
                  </a:cubicBezTo>
                  <a:cubicBezTo>
                    <a:pt x="1296" y="109"/>
                    <a:pt x="1295" y="110"/>
                    <a:pt x="1293" y="111"/>
                  </a:cubicBezTo>
                  <a:cubicBezTo>
                    <a:pt x="1290" y="106"/>
                    <a:pt x="1286" y="102"/>
                    <a:pt x="1283" y="97"/>
                  </a:cubicBezTo>
                  <a:cubicBezTo>
                    <a:pt x="1282" y="96"/>
                    <a:pt x="1280" y="94"/>
                    <a:pt x="1279" y="92"/>
                  </a:cubicBezTo>
                  <a:cubicBezTo>
                    <a:pt x="1276" y="88"/>
                    <a:pt x="1272" y="84"/>
                    <a:pt x="1269" y="80"/>
                  </a:cubicBezTo>
                  <a:moveTo>
                    <a:pt x="983" y="201"/>
                  </a:moveTo>
                  <a:cubicBezTo>
                    <a:pt x="974" y="196"/>
                    <a:pt x="966" y="192"/>
                    <a:pt x="958" y="188"/>
                  </a:cubicBezTo>
                  <a:cubicBezTo>
                    <a:pt x="957" y="188"/>
                    <a:pt x="957" y="188"/>
                    <a:pt x="956" y="187"/>
                  </a:cubicBezTo>
                  <a:cubicBezTo>
                    <a:pt x="945" y="182"/>
                    <a:pt x="935" y="177"/>
                    <a:pt x="924" y="172"/>
                  </a:cubicBezTo>
                  <a:cubicBezTo>
                    <a:pt x="921" y="170"/>
                    <a:pt x="917" y="169"/>
                    <a:pt x="914" y="167"/>
                  </a:cubicBezTo>
                  <a:cubicBezTo>
                    <a:pt x="906" y="163"/>
                    <a:pt x="898" y="160"/>
                    <a:pt x="890" y="156"/>
                  </a:cubicBezTo>
                  <a:cubicBezTo>
                    <a:pt x="886" y="154"/>
                    <a:pt x="882" y="153"/>
                    <a:pt x="877" y="151"/>
                  </a:cubicBezTo>
                  <a:cubicBezTo>
                    <a:pt x="877" y="150"/>
                    <a:pt x="876" y="150"/>
                    <a:pt x="876" y="150"/>
                  </a:cubicBezTo>
                  <a:cubicBezTo>
                    <a:pt x="876" y="149"/>
                    <a:pt x="876" y="148"/>
                    <a:pt x="877" y="147"/>
                  </a:cubicBezTo>
                  <a:cubicBezTo>
                    <a:pt x="927" y="151"/>
                    <a:pt x="977" y="160"/>
                    <a:pt x="1024" y="171"/>
                  </a:cubicBezTo>
                  <a:cubicBezTo>
                    <a:pt x="1015" y="180"/>
                    <a:pt x="1006" y="189"/>
                    <a:pt x="997" y="198"/>
                  </a:cubicBezTo>
                  <a:cubicBezTo>
                    <a:pt x="995" y="197"/>
                    <a:pt x="993" y="196"/>
                    <a:pt x="991" y="196"/>
                  </a:cubicBezTo>
                  <a:cubicBezTo>
                    <a:pt x="987" y="196"/>
                    <a:pt x="984" y="198"/>
                    <a:pt x="983" y="201"/>
                  </a:cubicBezTo>
                  <a:moveTo>
                    <a:pt x="877" y="144"/>
                  </a:moveTo>
                  <a:cubicBezTo>
                    <a:pt x="876" y="140"/>
                    <a:pt x="873" y="137"/>
                    <a:pt x="869" y="136"/>
                  </a:cubicBezTo>
                  <a:cubicBezTo>
                    <a:pt x="869" y="132"/>
                    <a:pt x="869" y="128"/>
                    <a:pt x="870" y="124"/>
                  </a:cubicBezTo>
                  <a:cubicBezTo>
                    <a:pt x="870" y="117"/>
                    <a:pt x="871" y="109"/>
                    <a:pt x="872" y="102"/>
                  </a:cubicBezTo>
                  <a:cubicBezTo>
                    <a:pt x="874" y="102"/>
                    <a:pt x="876" y="103"/>
                    <a:pt x="878" y="103"/>
                  </a:cubicBezTo>
                  <a:cubicBezTo>
                    <a:pt x="884" y="104"/>
                    <a:pt x="889" y="104"/>
                    <a:pt x="895" y="105"/>
                  </a:cubicBezTo>
                  <a:cubicBezTo>
                    <a:pt x="904" y="107"/>
                    <a:pt x="913" y="108"/>
                    <a:pt x="921" y="110"/>
                  </a:cubicBezTo>
                  <a:cubicBezTo>
                    <a:pt x="926" y="111"/>
                    <a:pt x="932" y="112"/>
                    <a:pt x="937" y="113"/>
                  </a:cubicBezTo>
                  <a:cubicBezTo>
                    <a:pt x="947" y="115"/>
                    <a:pt x="958" y="117"/>
                    <a:pt x="969" y="120"/>
                  </a:cubicBezTo>
                  <a:cubicBezTo>
                    <a:pt x="973" y="121"/>
                    <a:pt x="977" y="122"/>
                    <a:pt x="982" y="123"/>
                  </a:cubicBezTo>
                  <a:cubicBezTo>
                    <a:pt x="991" y="125"/>
                    <a:pt x="1000" y="127"/>
                    <a:pt x="1009" y="130"/>
                  </a:cubicBezTo>
                  <a:cubicBezTo>
                    <a:pt x="1014" y="131"/>
                    <a:pt x="1018" y="133"/>
                    <a:pt x="1023" y="135"/>
                  </a:cubicBezTo>
                  <a:cubicBezTo>
                    <a:pt x="1029" y="137"/>
                    <a:pt x="1035" y="140"/>
                    <a:pt x="1041" y="142"/>
                  </a:cubicBezTo>
                  <a:cubicBezTo>
                    <a:pt x="1041" y="143"/>
                    <a:pt x="1041" y="143"/>
                    <a:pt x="1041" y="144"/>
                  </a:cubicBezTo>
                  <a:cubicBezTo>
                    <a:pt x="1040" y="144"/>
                    <a:pt x="1038" y="143"/>
                    <a:pt x="1036" y="143"/>
                  </a:cubicBezTo>
                  <a:cubicBezTo>
                    <a:pt x="1034" y="143"/>
                    <a:pt x="1031" y="143"/>
                    <a:pt x="1028" y="142"/>
                  </a:cubicBezTo>
                  <a:cubicBezTo>
                    <a:pt x="1024" y="142"/>
                    <a:pt x="1019" y="142"/>
                    <a:pt x="1015" y="141"/>
                  </a:cubicBezTo>
                  <a:cubicBezTo>
                    <a:pt x="1012" y="141"/>
                    <a:pt x="1009" y="141"/>
                    <a:pt x="1007" y="141"/>
                  </a:cubicBezTo>
                  <a:cubicBezTo>
                    <a:pt x="1002" y="140"/>
                    <a:pt x="997" y="140"/>
                    <a:pt x="992" y="140"/>
                  </a:cubicBezTo>
                  <a:cubicBezTo>
                    <a:pt x="990" y="140"/>
                    <a:pt x="987" y="140"/>
                    <a:pt x="985" y="140"/>
                  </a:cubicBezTo>
                  <a:cubicBezTo>
                    <a:pt x="978" y="139"/>
                    <a:pt x="970" y="139"/>
                    <a:pt x="963" y="139"/>
                  </a:cubicBezTo>
                  <a:cubicBezTo>
                    <a:pt x="962" y="139"/>
                    <a:pt x="962" y="139"/>
                    <a:pt x="961" y="139"/>
                  </a:cubicBezTo>
                  <a:cubicBezTo>
                    <a:pt x="954" y="139"/>
                    <a:pt x="947" y="139"/>
                    <a:pt x="939" y="140"/>
                  </a:cubicBezTo>
                  <a:cubicBezTo>
                    <a:pt x="937" y="140"/>
                    <a:pt x="934" y="140"/>
                    <a:pt x="931" y="140"/>
                  </a:cubicBezTo>
                  <a:cubicBezTo>
                    <a:pt x="926" y="140"/>
                    <a:pt x="921" y="140"/>
                    <a:pt x="916" y="141"/>
                  </a:cubicBezTo>
                  <a:cubicBezTo>
                    <a:pt x="912" y="141"/>
                    <a:pt x="909" y="141"/>
                    <a:pt x="906" y="141"/>
                  </a:cubicBezTo>
                  <a:cubicBezTo>
                    <a:pt x="901" y="142"/>
                    <a:pt x="896" y="142"/>
                    <a:pt x="892" y="143"/>
                  </a:cubicBezTo>
                  <a:cubicBezTo>
                    <a:pt x="887" y="143"/>
                    <a:pt x="883" y="143"/>
                    <a:pt x="879" y="144"/>
                  </a:cubicBezTo>
                  <a:cubicBezTo>
                    <a:pt x="878" y="144"/>
                    <a:pt x="877" y="144"/>
                    <a:pt x="877" y="144"/>
                  </a:cubicBezTo>
                  <a:moveTo>
                    <a:pt x="862" y="138"/>
                  </a:moveTo>
                  <a:cubicBezTo>
                    <a:pt x="849" y="124"/>
                    <a:pt x="837" y="110"/>
                    <a:pt x="825" y="97"/>
                  </a:cubicBezTo>
                  <a:cubicBezTo>
                    <a:pt x="828" y="97"/>
                    <a:pt x="832" y="97"/>
                    <a:pt x="835" y="98"/>
                  </a:cubicBezTo>
                  <a:cubicBezTo>
                    <a:pt x="840" y="98"/>
                    <a:pt x="846" y="99"/>
                    <a:pt x="852" y="99"/>
                  </a:cubicBezTo>
                  <a:cubicBezTo>
                    <a:pt x="858" y="100"/>
                    <a:pt x="865" y="101"/>
                    <a:pt x="871" y="102"/>
                  </a:cubicBezTo>
                  <a:cubicBezTo>
                    <a:pt x="870" y="111"/>
                    <a:pt x="869" y="120"/>
                    <a:pt x="868" y="129"/>
                  </a:cubicBezTo>
                  <a:cubicBezTo>
                    <a:pt x="868" y="132"/>
                    <a:pt x="868" y="134"/>
                    <a:pt x="868" y="136"/>
                  </a:cubicBezTo>
                  <a:cubicBezTo>
                    <a:pt x="867" y="136"/>
                    <a:pt x="867" y="136"/>
                    <a:pt x="867" y="136"/>
                  </a:cubicBezTo>
                  <a:cubicBezTo>
                    <a:pt x="865" y="136"/>
                    <a:pt x="863" y="137"/>
                    <a:pt x="862" y="138"/>
                  </a:cubicBezTo>
                  <a:moveTo>
                    <a:pt x="873" y="98"/>
                  </a:moveTo>
                  <a:cubicBezTo>
                    <a:pt x="877" y="98"/>
                    <a:pt x="881" y="95"/>
                    <a:pt x="882" y="91"/>
                  </a:cubicBezTo>
                  <a:cubicBezTo>
                    <a:pt x="894" y="94"/>
                    <a:pt x="906" y="97"/>
                    <a:pt x="919" y="101"/>
                  </a:cubicBezTo>
                  <a:cubicBezTo>
                    <a:pt x="922" y="102"/>
                    <a:pt x="926" y="103"/>
                    <a:pt x="929" y="104"/>
                  </a:cubicBezTo>
                  <a:cubicBezTo>
                    <a:pt x="941" y="107"/>
                    <a:pt x="952" y="110"/>
                    <a:pt x="963" y="114"/>
                  </a:cubicBezTo>
                  <a:cubicBezTo>
                    <a:pt x="968" y="115"/>
                    <a:pt x="973" y="117"/>
                    <a:pt x="979" y="119"/>
                  </a:cubicBezTo>
                  <a:cubicBezTo>
                    <a:pt x="986" y="122"/>
                    <a:pt x="994" y="124"/>
                    <a:pt x="1001" y="127"/>
                  </a:cubicBezTo>
                  <a:cubicBezTo>
                    <a:pt x="1000" y="127"/>
                    <a:pt x="1000" y="126"/>
                    <a:pt x="999" y="126"/>
                  </a:cubicBezTo>
                  <a:cubicBezTo>
                    <a:pt x="992" y="124"/>
                    <a:pt x="984" y="122"/>
                    <a:pt x="977" y="121"/>
                  </a:cubicBezTo>
                  <a:cubicBezTo>
                    <a:pt x="972" y="119"/>
                    <a:pt x="966" y="118"/>
                    <a:pt x="960" y="117"/>
                  </a:cubicBezTo>
                  <a:cubicBezTo>
                    <a:pt x="952" y="115"/>
                    <a:pt x="944" y="113"/>
                    <a:pt x="936" y="112"/>
                  </a:cubicBezTo>
                  <a:cubicBezTo>
                    <a:pt x="931" y="111"/>
                    <a:pt x="925" y="110"/>
                    <a:pt x="920" y="109"/>
                  </a:cubicBezTo>
                  <a:cubicBezTo>
                    <a:pt x="911" y="107"/>
                    <a:pt x="903" y="106"/>
                    <a:pt x="894" y="104"/>
                  </a:cubicBezTo>
                  <a:cubicBezTo>
                    <a:pt x="888" y="104"/>
                    <a:pt x="883" y="103"/>
                    <a:pt x="877" y="102"/>
                  </a:cubicBezTo>
                  <a:cubicBezTo>
                    <a:pt x="875" y="102"/>
                    <a:pt x="874" y="102"/>
                    <a:pt x="872" y="101"/>
                  </a:cubicBezTo>
                  <a:cubicBezTo>
                    <a:pt x="872" y="100"/>
                    <a:pt x="872" y="99"/>
                    <a:pt x="872" y="98"/>
                  </a:cubicBezTo>
                  <a:cubicBezTo>
                    <a:pt x="873" y="98"/>
                    <a:pt x="873" y="98"/>
                    <a:pt x="873" y="98"/>
                  </a:cubicBezTo>
                  <a:moveTo>
                    <a:pt x="865" y="0"/>
                  </a:moveTo>
                  <a:cubicBezTo>
                    <a:pt x="864" y="0"/>
                    <a:pt x="864" y="0"/>
                    <a:pt x="864" y="0"/>
                  </a:cubicBezTo>
                  <a:cubicBezTo>
                    <a:pt x="867" y="26"/>
                    <a:pt x="869" y="52"/>
                    <a:pt x="872" y="79"/>
                  </a:cubicBezTo>
                  <a:cubicBezTo>
                    <a:pt x="869" y="80"/>
                    <a:pt x="867" y="81"/>
                    <a:pt x="865" y="83"/>
                  </a:cubicBezTo>
                  <a:cubicBezTo>
                    <a:pt x="859" y="79"/>
                    <a:pt x="854" y="74"/>
                    <a:pt x="848" y="70"/>
                  </a:cubicBezTo>
                  <a:cubicBezTo>
                    <a:pt x="844" y="68"/>
                    <a:pt x="840" y="65"/>
                    <a:pt x="837" y="63"/>
                  </a:cubicBezTo>
                  <a:cubicBezTo>
                    <a:pt x="830" y="58"/>
                    <a:pt x="824" y="54"/>
                    <a:pt x="817" y="50"/>
                  </a:cubicBezTo>
                  <a:cubicBezTo>
                    <a:pt x="817" y="51"/>
                    <a:pt x="817" y="51"/>
                    <a:pt x="817" y="51"/>
                  </a:cubicBezTo>
                  <a:cubicBezTo>
                    <a:pt x="820" y="53"/>
                    <a:pt x="823" y="54"/>
                    <a:pt x="826" y="56"/>
                  </a:cubicBezTo>
                  <a:cubicBezTo>
                    <a:pt x="829" y="59"/>
                    <a:pt x="833" y="61"/>
                    <a:pt x="837" y="64"/>
                  </a:cubicBezTo>
                  <a:cubicBezTo>
                    <a:pt x="846" y="70"/>
                    <a:pt x="856" y="77"/>
                    <a:pt x="865" y="84"/>
                  </a:cubicBezTo>
                  <a:cubicBezTo>
                    <a:pt x="864" y="85"/>
                    <a:pt x="863" y="87"/>
                    <a:pt x="863" y="88"/>
                  </a:cubicBezTo>
                  <a:cubicBezTo>
                    <a:pt x="863" y="93"/>
                    <a:pt x="867" y="97"/>
                    <a:pt x="872" y="98"/>
                  </a:cubicBezTo>
                  <a:cubicBezTo>
                    <a:pt x="871" y="99"/>
                    <a:pt x="871" y="100"/>
                    <a:pt x="871" y="101"/>
                  </a:cubicBezTo>
                  <a:cubicBezTo>
                    <a:pt x="861" y="100"/>
                    <a:pt x="850" y="99"/>
                    <a:pt x="840" y="97"/>
                  </a:cubicBezTo>
                  <a:cubicBezTo>
                    <a:pt x="835" y="97"/>
                    <a:pt x="830" y="96"/>
                    <a:pt x="825" y="96"/>
                  </a:cubicBezTo>
                  <a:cubicBezTo>
                    <a:pt x="822" y="93"/>
                    <a:pt x="820" y="90"/>
                    <a:pt x="817" y="87"/>
                  </a:cubicBezTo>
                  <a:cubicBezTo>
                    <a:pt x="817" y="89"/>
                    <a:pt x="817" y="89"/>
                    <a:pt x="817" y="89"/>
                  </a:cubicBezTo>
                  <a:cubicBezTo>
                    <a:pt x="818" y="89"/>
                    <a:pt x="818" y="90"/>
                    <a:pt x="819" y="91"/>
                  </a:cubicBezTo>
                  <a:cubicBezTo>
                    <a:pt x="820" y="92"/>
                    <a:pt x="822" y="94"/>
                    <a:pt x="823" y="96"/>
                  </a:cubicBezTo>
                  <a:cubicBezTo>
                    <a:pt x="821" y="96"/>
                    <a:pt x="819" y="95"/>
                    <a:pt x="817" y="95"/>
                  </a:cubicBezTo>
                  <a:cubicBezTo>
                    <a:pt x="817" y="96"/>
                    <a:pt x="817" y="96"/>
                    <a:pt x="817" y="96"/>
                  </a:cubicBezTo>
                  <a:cubicBezTo>
                    <a:pt x="820" y="96"/>
                    <a:pt x="822" y="96"/>
                    <a:pt x="824" y="97"/>
                  </a:cubicBezTo>
                  <a:cubicBezTo>
                    <a:pt x="826" y="99"/>
                    <a:pt x="828" y="101"/>
                    <a:pt x="830" y="103"/>
                  </a:cubicBezTo>
                  <a:cubicBezTo>
                    <a:pt x="832" y="105"/>
                    <a:pt x="834" y="108"/>
                    <a:pt x="836" y="110"/>
                  </a:cubicBezTo>
                  <a:cubicBezTo>
                    <a:pt x="840" y="115"/>
                    <a:pt x="844" y="119"/>
                    <a:pt x="848" y="123"/>
                  </a:cubicBezTo>
                  <a:cubicBezTo>
                    <a:pt x="850" y="126"/>
                    <a:pt x="852" y="128"/>
                    <a:pt x="854" y="130"/>
                  </a:cubicBezTo>
                  <a:cubicBezTo>
                    <a:pt x="856" y="133"/>
                    <a:pt x="858" y="136"/>
                    <a:pt x="861" y="139"/>
                  </a:cubicBezTo>
                  <a:cubicBezTo>
                    <a:pt x="860" y="139"/>
                    <a:pt x="860" y="139"/>
                    <a:pt x="860" y="139"/>
                  </a:cubicBezTo>
                  <a:cubicBezTo>
                    <a:pt x="856" y="136"/>
                    <a:pt x="852" y="133"/>
                    <a:pt x="849" y="130"/>
                  </a:cubicBezTo>
                  <a:cubicBezTo>
                    <a:pt x="844" y="127"/>
                    <a:pt x="840" y="124"/>
                    <a:pt x="836" y="120"/>
                  </a:cubicBezTo>
                  <a:cubicBezTo>
                    <a:pt x="830" y="116"/>
                    <a:pt x="825" y="112"/>
                    <a:pt x="819" y="107"/>
                  </a:cubicBezTo>
                  <a:cubicBezTo>
                    <a:pt x="818" y="107"/>
                    <a:pt x="818" y="106"/>
                    <a:pt x="817" y="106"/>
                  </a:cubicBezTo>
                  <a:cubicBezTo>
                    <a:pt x="817" y="107"/>
                    <a:pt x="817" y="107"/>
                    <a:pt x="817" y="107"/>
                  </a:cubicBezTo>
                  <a:cubicBezTo>
                    <a:pt x="818" y="107"/>
                    <a:pt x="819" y="108"/>
                    <a:pt x="819" y="108"/>
                  </a:cubicBezTo>
                  <a:cubicBezTo>
                    <a:pt x="825" y="113"/>
                    <a:pt x="830" y="117"/>
                    <a:pt x="836" y="121"/>
                  </a:cubicBezTo>
                  <a:cubicBezTo>
                    <a:pt x="840" y="125"/>
                    <a:pt x="845" y="129"/>
                    <a:pt x="850" y="132"/>
                  </a:cubicBezTo>
                  <a:cubicBezTo>
                    <a:pt x="853" y="135"/>
                    <a:pt x="856" y="137"/>
                    <a:pt x="860" y="140"/>
                  </a:cubicBezTo>
                  <a:cubicBezTo>
                    <a:pt x="860" y="140"/>
                    <a:pt x="859" y="141"/>
                    <a:pt x="859" y="141"/>
                  </a:cubicBezTo>
                  <a:cubicBezTo>
                    <a:pt x="853" y="138"/>
                    <a:pt x="847" y="135"/>
                    <a:pt x="840" y="133"/>
                  </a:cubicBezTo>
                  <a:cubicBezTo>
                    <a:pt x="835" y="130"/>
                    <a:pt x="829" y="127"/>
                    <a:pt x="823" y="125"/>
                  </a:cubicBezTo>
                  <a:cubicBezTo>
                    <a:pt x="821" y="124"/>
                    <a:pt x="819" y="123"/>
                    <a:pt x="817" y="122"/>
                  </a:cubicBezTo>
                  <a:cubicBezTo>
                    <a:pt x="817" y="123"/>
                    <a:pt x="817" y="123"/>
                    <a:pt x="817" y="123"/>
                  </a:cubicBezTo>
                  <a:cubicBezTo>
                    <a:pt x="818" y="123"/>
                    <a:pt x="818" y="123"/>
                    <a:pt x="818" y="123"/>
                  </a:cubicBezTo>
                  <a:cubicBezTo>
                    <a:pt x="825" y="127"/>
                    <a:pt x="832" y="130"/>
                    <a:pt x="839" y="133"/>
                  </a:cubicBezTo>
                  <a:cubicBezTo>
                    <a:pt x="844" y="135"/>
                    <a:pt x="849" y="138"/>
                    <a:pt x="854" y="140"/>
                  </a:cubicBezTo>
                  <a:cubicBezTo>
                    <a:pt x="844" y="136"/>
                    <a:pt x="834" y="132"/>
                    <a:pt x="824" y="128"/>
                  </a:cubicBezTo>
                  <a:cubicBezTo>
                    <a:pt x="823" y="128"/>
                    <a:pt x="823" y="128"/>
                    <a:pt x="822" y="128"/>
                  </a:cubicBezTo>
                  <a:cubicBezTo>
                    <a:pt x="821" y="127"/>
                    <a:pt x="819" y="126"/>
                    <a:pt x="817" y="126"/>
                  </a:cubicBezTo>
                  <a:cubicBezTo>
                    <a:pt x="817" y="127"/>
                    <a:pt x="817" y="127"/>
                    <a:pt x="817" y="127"/>
                  </a:cubicBezTo>
                  <a:cubicBezTo>
                    <a:pt x="819" y="127"/>
                    <a:pt x="821" y="128"/>
                    <a:pt x="823" y="129"/>
                  </a:cubicBezTo>
                  <a:cubicBezTo>
                    <a:pt x="834" y="133"/>
                    <a:pt x="844" y="137"/>
                    <a:pt x="855" y="142"/>
                  </a:cubicBezTo>
                  <a:cubicBezTo>
                    <a:pt x="856" y="142"/>
                    <a:pt x="857" y="143"/>
                    <a:pt x="858" y="143"/>
                  </a:cubicBezTo>
                  <a:cubicBezTo>
                    <a:pt x="858" y="144"/>
                    <a:pt x="858" y="145"/>
                    <a:pt x="858" y="146"/>
                  </a:cubicBezTo>
                  <a:cubicBezTo>
                    <a:pt x="858" y="151"/>
                    <a:pt x="862" y="155"/>
                    <a:pt x="867" y="155"/>
                  </a:cubicBezTo>
                  <a:cubicBezTo>
                    <a:pt x="871" y="155"/>
                    <a:pt x="873" y="153"/>
                    <a:pt x="875" y="151"/>
                  </a:cubicBezTo>
                  <a:cubicBezTo>
                    <a:pt x="880" y="153"/>
                    <a:pt x="885" y="155"/>
                    <a:pt x="889" y="157"/>
                  </a:cubicBezTo>
                  <a:cubicBezTo>
                    <a:pt x="893" y="158"/>
                    <a:pt x="896" y="160"/>
                    <a:pt x="900" y="162"/>
                  </a:cubicBezTo>
                  <a:cubicBezTo>
                    <a:pt x="908" y="165"/>
                    <a:pt x="915" y="169"/>
                    <a:pt x="923" y="172"/>
                  </a:cubicBezTo>
                  <a:cubicBezTo>
                    <a:pt x="927" y="174"/>
                    <a:pt x="932" y="176"/>
                    <a:pt x="936" y="178"/>
                  </a:cubicBezTo>
                  <a:cubicBezTo>
                    <a:pt x="943" y="182"/>
                    <a:pt x="950" y="185"/>
                    <a:pt x="956" y="188"/>
                  </a:cubicBezTo>
                  <a:cubicBezTo>
                    <a:pt x="961" y="191"/>
                    <a:pt x="966" y="193"/>
                    <a:pt x="971" y="196"/>
                  </a:cubicBezTo>
                  <a:cubicBezTo>
                    <a:pt x="974" y="198"/>
                    <a:pt x="978" y="199"/>
                    <a:pt x="982" y="201"/>
                  </a:cubicBezTo>
                  <a:cubicBezTo>
                    <a:pt x="982" y="202"/>
                    <a:pt x="981" y="203"/>
                    <a:pt x="981" y="205"/>
                  </a:cubicBezTo>
                  <a:cubicBezTo>
                    <a:pt x="979" y="205"/>
                    <a:pt x="977" y="204"/>
                    <a:pt x="975" y="204"/>
                  </a:cubicBezTo>
                  <a:cubicBezTo>
                    <a:pt x="972" y="204"/>
                    <a:pt x="970" y="204"/>
                    <a:pt x="967" y="204"/>
                  </a:cubicBezTo>
                  <a:cubicBezTo>
                    <a:pt x="960" y="204"/>
                    <a:pt x="952" y="204"/>
                    <a:pt x="944" y="204"/>
                  </a:cubicBezTo>
                  <a:cubicBezTo>
                    <a:pt x="934" y="204"/>
                    <a:pt x="923" y="204"/>
                    <a:pt x="912" y="204"/>
                  </a:cubicBezTo>
                  <a:cubicBezTo>
                    <a:pt x="910" y="204"/>
                    <a:pt x="908" y="205"/>
                    <a:pt x="906" y="205"/>
                  </a:cubicBezTo>
                  <a:cubicBezTo>
                    <a:pt x="897" y="205"/>
                    <a:pt x="888" y="205"/>
                    <a:pt x="879" y="206"/>
                  </a:cubicBezTo>
                  <a:cubicBezTo>
                    <a:pt x="876" y="206"/>
                    <a:pt x="873" y="206"/>
                    <a:pt x="870" y="207"/>
                  </a:cubicBezTo>
                  <a:cubicBezTo>
                    <a:pt x="862" y="207"/>
                    <a:pt x="854" y="208"/>
                    <a:pt x="845" y="208"/>
                  </a:cubicBezTo>
                  <a:cubicBezTo>
                    <a:pt x="842" y="209"/>
                    <a:pt x="838" y="209"/>
                    <a:pt x="834" y="209"/>
                  </a:cubicBezTo>
                  <a:cubicBezTo>
                    <a:pt x="829" y="210"/>
                    <a:pt x="823" y="211"/>
                    <a:pt x="817" y="211"/>
                  </a:cubicBezTo>
                  <a:cubicBezTo>
                    <a:pt x="817" y="212"/>
                    <a:pt x="817" y="212"/>
                    <a:pt x="817" y="212"/>
                  </a:cubicBezTo>
                  <a:cubicBezTo>
                    <a:pt x="825" y="211"/>
                    <a:pt x="832" y="210"/>
                    <a:pt x="840" y="210"/>
                  </a:cubicBezTo>
                  <a:cubicBezTo>
                    <a:pt x="842" y="210"/>
                    <a:pt x="844" y="209"/>
                    <a:pt x="845" y="209"/>
                  </a:cubicBezTo>
                  <a:cubicBezTo>
                    <a:pt x="855" y="208"/>
                    <a:pt x="865" y="208"/>
                    <a:pt x="875" y="207"/>
                  </a:cubicBezTo>
                  <a:cubicBezTo>
                    <a:pt x="877" y="207"/>
                    <a:pt x="878" y="207"/>
                    <a:pt x="879" y="207"/>
                  </a:cubicBezTo>
                  <a:cubicBezTo>
                    <a:pt x="889" y="206"/>
                    <a:pt x="898" y="206"/>
                    <a:pt x="908" y="205"/>
                  </a:cubicBezTo>
                  <a:cubicBezTo>
                    <a:pt x="909" y="205"/>
                    <a:pt x="911" y="205"/>
                    <a:pt x="912" y="205"/>
                  </a:cubicBezTo>
                  <a:cubicBezTo>
                    <a:pt x="923" y="205"/>
                    <a:pt x="934" y="205"/>
                    <a:pt x="944" y="205"/>
                  </a:cubicBezTo>
                  <a:cubicBezTo>
                    <a:pt x="952" y="205"/>
                    <a:pt x="960" y="205"/>
                    <a:pt x="967" y="205"/>
                  </a:cubicBezTo>
                  <a:cubicBezTo>
                    <a:pt x="972" y="205"/>
                    <a:pt x="977" y="205"/>
                    <a:pt x="981" y="205"/>
                  </a:cubicBezTo>
                  <a:cubicBezTo>
                    <a:pt x="981" y="208"/>
                    <a:pt x="983" y="211"/>
                    <a:pt x="985" y="213"/>
                  </a:cubicBezTo>
                  <a:cubicBezTo>
                    <a:pt x="984" y="213"/>
                    <a:pt x="984" y="214"/>
                    <a:pt x="983" y="214"/>
                  </a:cubicBezTo>
                  <a:cubicBezTo>
                    <a:pt x="982" y="217"/>
                    <a:pt x="980" y="219"/>
                    <a:pt x="979" y="221"/>
                  </a:cubicBezTo>
                  <a:cubicBezTo>
                    <a:pt x="977" y="223"/>
                    <a:pt x="975" y="226"/>
                    <a:pt x="973" y="229"/>
                  </a:cubicBezTo>
                  <a:cubicBezTo>
                    <a:pt x="974" y="229"/>
                    <a:pt x="974" y="229"/>
                    <a:pt x="974" y="229"/>
                  </a:cubicBezTo>
                  <a:cubicBezTo>
                    <a:pt x="978" y="223"/>
                    <a:pt x="982" y="218"/>
                    <a:pt x="985" y="213"/>
                  </a:cubicBezTo>
                  <a:cubicBezTo>
                    <a:pt x="987" y="214"/>
                    <a:pt x="989" y="215"/>
                    <a:pt x="991" y="215"/>
                  </a:cubicBezTo>
                  <a:cubicBezTo>
                    <a:pt x="994" y="215"/>
                    <a:pt x="997" y="213"/>
                    <a:pt x="999" y="210"/>
                  </a:cubicBezTo>
                  <a:cubicBezTo>
                    <a:pt x="1000" y="210"/>
                    <a:pt x="1002" y="211"/>
                    <a:pt x="1003" y="212"/>
                  </a:cubicBezTo>
                  <a:cubicBezTo>
                    <a:pt x="1015" y="217"/>
                    <a:pt x="1026" y="223"/>
                    <a:pt x="1037" y="229"/>
                  </a:cubicBezTo>
                  <a:cubicBezTo>
                    <a:pt x="1039" y="229"/>
                    <a:pt x="1039" y="229"/>
                    <a:pt x="1039" y="229"/>
                  </a:cubicBezTo>
                  <a:cubicBezTo>
                    <a:pt x="1038" y="228"/>
                    <a:pt x="1038" y="228"/>
                    <a:pt x="1038" y="228"/>
                  </a:cubicBezTo>
                  <a:cubicBezTo>
                    <a:pt x="1025" y="222"/>
                    <a:pt x="1012" y="215"/>
                    <a:pt x="999" y="209"/>
                  </a:cubicBezTo>
                  <a:cubicBezTo>
                    <a:pt x="1000" y="208"/>
                    <a:pt x="1000" y="207"/>
                    <a:pt x="1000" y="205"/>
                  </a:cubicBezTo>
                  <a:cubicBezTo>
                    <a:pt x="1000" y="203"/>
                    <a:pt x="999" y="201"/>
                    <a:pt x="997" y="199"/>
                  </a:cubicBezTo>
                  <a:cubicBezTo>
                    <a:pt x="1000" y="196"/>
                    <a:pt x="1003" y="193"/>
                    <a:pt x="1006" y="190"/>
                  </a:cubicBezTo>
                  <a:cubicBezTo>
                    <a:pt x="1007" y="189"/>
                    <a:pt x="1007" y="188"/>
                    <a:pt x="1008" y="188"/>
                  </a:cubicBezTo>
                  <a:cubicBezTo>
                    <a:pt x="1014" y="182"/>
                    <a:pt x="1019" y="177"/>
                    <a:pt x="1024" y="172"/>
                  </a:cubicBezTo>
                  <a:cubicBezTo>
                    <a:pt x="1031" y="173"/>
                    <a:pt x="1037" y="175"/>
                    <a:pt x="1043" y="177"/>
                  </a:cubicBezTo>
                  <a:cubicBezTo>
                    <a:pt x="1043" y="176"/>
                    <a:pt x="1043" y="176"/>
                    <a:pt x="1043" y="176"/>
                  </a:cubicBezTo>
                  <a:cubicBezTo>
                    <a:pt x="1037" y="174"/>
                    <a:pt x="1031" y="173"/>
                    <a:pt x="1025" y="171"/>
                  </a:cubicBezTo>
                  <a:cubicBezTo>
                    <a:pt x="1030" y="166"/>
                    <a:pt x="1036" y="161"/>
                    <a:pt x="1041" y="157"/>
                  </a:cubicBezTo>
                  <a:cubicBezTo>
                    <a:pt x="1041" y="156"/>
                    <a:pt x="1042" y="156"/>
                    <a:pt x="1043" y="155"/>
                  </a:cubicBezTo>
                  <a:cubicBezTo>
                    <a:pt x="1043" y="154"/>
                    <a:pt x="1043" y="154"/>
                    <a:pt x="1043" y="154"/>
                  </a:cubicBezTo>
                  <a:cubicBezTo>
                    <a:pt x="1042" y="155"/>
                    <a:pt x="1041" y="156"/>
                    <a:pt x="1040" y="156"/>
                  </a:cubicBezTo>
                  <a:cubicBezTo>
                    <a:pt x="1036" y="160"/>
                    <a:pt x="1033" y="163"/>
                    <a:pt x="1029" y="166"/>
                  </a:cubicBezTo>
                  <a:cubicBezTo>
                    <a:pt x="1028" y="168"/>
                    <a:pt x="1026" y="169"/>
                    <a:pt x="1024" y="171"/>
                  </a:cubicBezTo>
                  <a:cubicBezTo>
                    <a:pt x="977" y="159"/>
                    <a:pt x="928" y="151"/>
                    <a:pt x="877" y="146"/>
                  </a:cubicBezTo>
                  <a:cubicBezTo>
                    <a:pt x="877" y="146"/>
                    <a:pt x="877" y="146"/>
                    <a:pt x="877" y="146"/>
                  </a:cubicBezTo>
                  <a:cubicBezTo>
                    <a:pt x="877" y="145"/>
                    <a:pt x="877" y="145"/>
                    <a:pt x="877" y="145"/>
                  </a:cubicBezTo>
                  <a:cubicBezTo>
                    <a:pt x="878" y="145"/>
                    <a:pt x="880" y="145"/>
                    <a:pt x="882" y="144"/>
                  </a:cubicBezTo>
                  <a:cubicBezTo>
                    <a:pt x="886" y="144"/>
                    <a:pt x="889" y="144"/>
                    <a:pt x="893" y="143"/>
                  </a:cubicBezTo>
                  <a:cubicBezTo>
                    <a:pt x="898" y="143"/>
                    <a:pt x="902" y="143"/>
                    <a:pt x="906" y="142"/>
                  </a:cubicBezTo>
                  <a:cubicBezTo>
                    <a:pt x="910" y="142"/>
                    <a:pt x="913" y="142"/>
                    <a:pt x="917" y="141"/>
                  </a:cubicBezTo>
                  <a:cubicBezTo>
                    <a:pt x="922" y="141"/>
                    <a:pt x="927" y="141"/>
                    <a:pt x="932" y="141"/>
                  </a:cubicBezTo>
                  <a:cubicBezTo>
                    <a:pt x="934" y="141"/>
                    <a:pt x="937" y="140"/>
                    <a:pt x="940" y="140"/>
                  </a:cubicBezTo>
                  <a:cubicBezTo>
                    <a:pt x="948" y="140"/>
                    <a:pt x="955" y="140"/>
                    <a:pt x="963" y="140"/>
                  </a:cubicBezTo>
                  <a:cubicBezTo>
                    <a:pt x="990" y="140"/>
                    <a:pt x="1016" y="142"/>
                    <a:pt x="1041" y="145"/>
                  </a:cubicBezTo>
                  <a:cubicBezTo>
                    <a:pt x="1041" y="145"/>
                    <a:pt x="1041" y="145"/>
                    <a:pt x="1041" y="145"/>
                  </a:cubicBezTo>
                  <a:cubicBezTo>
                    <a:pt x="1041" y="147"/>
                    <a:pt x="1042" y="149"/>
                    <a:pt x="1043" y="151"/>
                  </a:cubicBezTo>
                  <a:cubicBezTo>
                    <a:pt x="1043" y="140"/>
                    <a:pt x="1043" y="140"/>
                    <a:pt x="1043" y="140"/>
                  </a:cubicBezTo>
                  <a:cubicBezTo>
                    <a:pt x="1042" y="140"/>
                    <a:pt x="1042" y="141"/>
                    <a:pt x="1042" y="141"/>
                  </a:cubicBezTo>
                  <a:cubicBezTo>
                    <a:pt x="1037" y="139"/>
                    <a:pt x="1032" y="137"/>
                    <a:pt x="1026" y="135"/>
                  </a:cubicBezTo>
                  <a:cubicBezTo>
                    <a:pt x="1023" y="134"/>
                    <a:pt x="1020" y="133"/>
                    <a:pt x="1016" y="131"/>
                  </a:cubicBezTo>
                  <a:cubicBezTo>
                    <a:pt x="1017" y="132"/>
                    <a:pt x="1017" y="132"/>
                    <a:pt x="1017" y="132"/>
                  </a:cubicBezTo>
                  <a:cubicBezTo>
                    <a:pt x="1022" y="133"/>
                    <a:pt x="1027" y="135"/>
                    <a:pt x="1032" y="136"/>
                  </a:cubicBezTo>
                  <a:cubicBezTo>
                    <a:pt x="1036" y="137"/>
                    <a:pt x="1039" y="138"/>
                    <a:pt x="1043" y="139"/>
                  </a:cubicBezTo>
                  <a:cubicBezTo>
                    <a:pt x="1043" y="138"/>
                    <a:pt x="1043" y="138"/>
                    <a:pt x="1043" y="138"/>
                  </a:cubicBezTo>
                  <a:cubicBezTo>
                    <a:pt x="1041" y="138"/>
                    <a:pt x="1039" y="137"/>
                    <a:pt x="1037" y="137"/>
                  </a:cubicBezTo>
                  <a:cubicBezTo>
                    <a:pt x="1030" y="135"/>
                    <a:pt x="1024" y="133"/>
                    <a:pt x="1017" y="131"/>
                  </a:cubicBezTo>
                  <a:cubicBezTo>
                    <a:pt x="1015" y="130"/>
                    <a:pt x="1012" y="130"/>
                    <a:pt x="1010" y="129"/>
                  </a:cubicBezTo>
                  <a:cubicBezTo>
                    <a:pt x="1009" y="129"/>
                    <a:pt x="1008" y="128"/>
                    <a:pt x="1007" y="128"/>
                  </a:cubicBezTo>
                  <a:cubicBezTo>
                    <a:pt x="1000" y="125"/>
                    <a:pt x="992" y="123"/>
                    <a:pt x="984" y="120"/>
                  </a:cubicBezTo>
                  <a:cubicBezTo>
                    <a:pt x="978" y="118"/>
                    <a:pt x="971" y="115"/>
                    <a:pt x="964" y="113"/>
                  </a:cubicBezTo>
                  <a:cubicBezTo>
                    <a:pt x="955" y="110"/>
                    <a:pt x="946" y="108"/>
                    <a:pt x="936" y="105"/>
                  </a:cubicBezTo>
                  <a:cubicBezTo>
                    <a:pt x="931" y="103"/>
                    <a:pt x="925" y="101"/>
                    <a:pt x="919" y="100"/>
                  </a:cubicBezTo>
                  <a:cubicBezTo>
                    <a:pt x="907" y="96"/>
                    <a:pt x="894" y="93"/>
                    <a:pt x="882" y="90"/>
                  </a:cubicBezTo>
                  <a:cubicBezTo>
                    <a:pt x="882" y="90"/>
                    <a:pt x="882" y="89"/>
                    <a:pt x="882" y="88"/>
                  </a:cubicBezTo>
                  <a:cubicBezTo>
                    <a:pt x="882" y="83"/>
                    <a:pt x="878" y="79"/>
                    <a:pt x="873" y="79"/>
                  </a:cubicBezTo>
                  <a:cubicBezTo>
                    <a:pt x="872" y="79"/>
                    <a:pt x="872" y="79"/>
                    <a:pt x="872" y="79"/>
                  </a:cubicBezTo>
                  <a:cubicBezTo>
                    <a:pt x="872" y="73"/>
                    <a:pt x="871" y="67"/>
                    <a:pt x="871" y="62"/>
                  </a:cubicBezTo>
                  <a:cubicBezTo>
                    <a:pt x="871" y="62"/>
                    <a:pt x="871" y="62"/>
                    <a:pt x="871" y="62"/>
                  </a:cubicBezTo>
                  <a:cubicBezTo>
                    <a:pt x="869" y="41"/>
                    <a:pt x="867" y="20"/>
                    <a:pt x="865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4561" y="2884"/>
              <a:ext cx="1297" cy="1293"/>
            </a:xfrm>
            <a:custGeom>
              <a:rect b="b" l="l" r="r" t="t"/>
              <a:pathLst>
                <a:path extrusionOk="0" h="679" w="681">
                  <a:moveTo>
                    <a:pt x="134" y="624"/>
                  </a:moveTo>
                  <a:cubicBezTo>
                    <a:pt x="135" y="623"/>
                    <a:pt x="136" y="623"/>
                    <a:pt x="136" y="623"/>
                  </a:cubicBezTo>
                  <a:cubicBezTo>
                    <a:pt x="146" y="618"/>
                    <a:pt x="156" y="613"/>
                    <a:pt x="166" y="607"/>
                  </a:cubicBezTo>
                  <a:cubicBezTo>
                    <a:pt x="167" y="607"/>
                    <a:pt x="168" y="606"/>
                    <a:pt x="169" y="606"/>
                  </a:cubicBezTo>
                  <a:cubicBezTo>
                    <a:pt x="168" y="606"/>
                    <a:pt x="168" y="607"/>
                    <a:pt x="167" y="607"/>
                  </a:cubicBezTo>
                  <a:cubicBezTo>
                    <a:pt x="164" y="609"/>
                    <a:pt x="161" y="611"/>
                    <a:pt x="157" y="613"/>
                  </a:cubicBezTo>
                  <a:cubicBezTo>
                    <a:pt x="155" y="614"/>
                    <a:pt x="152" y="616"/>
                    <a:pt x="149" y="617"/>
                  </a:cubicBezTo>
                  <a:cubicBezTo>
                    <a:pt x="146" y="618"/>
                    <a:pt x="143" y="620"/>
                    <a:pt x="140" y="621"/>
                  </a:cubicBezTo>
                  <a:cubicBezTo>
                    <a:pt x="138" y="622"/>
                    <a:pt x="136" y="623"/>
                    <a:pt x="134" y="624"/>
                  </a:cubicBezTo>
                  <a:moveTo>
                    <a:pt x="187" y="595"/>
                  </a:moveTo>
                  <a:cubicBezTo>
                    <a:pt x="187" y="595"/>
                    <a:pt x="187" y="595"/>
                    <a:pt x="187" y="595"/>
                  </a:cubicBezTo>
                  <a:cubicBezTo>
                    <a:pt x="195" y="591"/>
                    <a:pt x="202" y="586"/>
                    <a:pt x="209" y="581"/>
                  </a:cubicBezTo>
                  <a:cubicBezTo>
                    <a:pt x="211" y="581"/>
                    <a:pt x="212" y="580"/>
                    <a:pt x="213" y="579"/>
                  </a:cubicBezTo>
                  <a:cubicBezTo>
                    <a:pt x="222" y="573"/>
                    <a:pt x="230" y="568"/>
                    <a:pt x="239" y="562"/>
                  </a:cubicBezTo>
                  <a:cubicBezTo>
                    <a:pt x="239" y="562"/>
                    <a:pt x="238" y="562"/>
                    <a:pt x="238" y="563"/>
                  </a:cubicBezTo>
                  <a:cubicBezTo>
                    <a:pt x="234" y="565"/>
                    <a:pt x="231" y="568"/>
                    <a:pt x="227" y="571"/>
                  </a:cubicBezTo>
                  <a:cubicBezTo>
                    <a:pt x="226" y="571"/>
                    <a:pt x="225" y="572"/>
                    <a:pt x="224" y="573"/>
                  </a:cubicBezTo>
                  <a:cubicBezTo>
                    <a:pt x="221" y="575"/>
                    <a:pt x="218" y="577"/>
                    <a:pt x="214" y="580"/>
                  </a:cubicBezTo>
                  <a:cubicBezTo>
                    <a:pt x="213" y="580"/>
                    <a:pt x="212" y="581"/>
                    <a:pt x="211" y="582"/>
                  </a:cubicBezTo>
                  <a:cubicBezTo>
                    <a:pt x="208" y="584"/>
                    <a:pt x="205" y="586"/>
                    <a:pt x="202" y="588"/>
                  </a:cubicBezTo>
                  <a:cubicBezTo>
                    <a:pt x="200" y="588"/>
                    <a:pt x="198" y="589"/>
                    <a:pt x="197" y="590"/>
                  </a:cubicBezTo>
                  <a:cubicBezTo>
                    <a:pt x="194" y="592"/>
                    <a:pt x="192" y="593"/>
                    <a:pt x="189" y="594"/>
                  </a:cubicBezTo>
                  <a:cubicBezTo>
                    <a:pt x="188" y="595"/>
                    <a:pt x="188" y="595"/>
                    <a:pt x="187" y="595"/>
                  </a:cubicBezTo>
                  <a:moveTo>
                    <a:pt x="27" y="609"/>
                  </a:moveTo>
                  <a:cubicBezTo>
                    <a:pt x="31" y="606"/>
                    <a:pt x="35" y="604"/>
                    <a:pt x="39" y="601"/>
                  </a:cubicBezTo>
                  <a:cubicBezTo>
                    <a:pt x="41" y="600"/>
                    <a:pt x="43" y="598"/>
                    <a:pt x="45" y="597"/>
                  </a:cubicBezTo>
                  <a:cubicBezTo>
                    <a:pt x="51" y="593"/>
                    <a:pt x="57" y="589"/>
                    <a:pt x="63" y="585"/>
                  </a:cubicBezTo>
                  <a:cubicBezTo>
                    <a:pt x="66" y="583"/>
                    <a:pt x="68" y="581"/>
                    <a:pt x="70" y="580"/>
                  </a:cubicBezTo>
                  <a:cubicBezTo>
                    <a:pt x="76" y="575"/>
                    <a:pt x="82" y="571"/>
                    <a:pt x="87" y="567"/>
                  </a:cubicBezTo>
                  <a:cubicBezTo>
                    <a:pt x="90" y="565"/>
                    <a:pt x="93" y="563"/>
                    <a:pt x="96" y="561"/>
                  </a:cubicBezTo>
                  <a:cubicBezTo>
                    <a:pt x="101" y="557"/>
                    <a:pt x="106" y="553"/>
                    <a:pt x="111" y="549"/>
                  </a:cubicBezTo>
                  <a:cubicBezTo>
                    <a:pt x="114" y="547"/>
                    <a:pt x="117" y="544"/>
                    <a:pt x="120" y="542"/>
                  </a:cubicBezTo>
                  <a:cubicBezTo>
                    <a:pt x="125" y="538"/>
                    <a:pt x="130" y="534"/>
                    <a:pt x="135" y="530"/>
                  </a:cubicBezTo>
                  <a:cubicBezTo>
                    <a:pt x="138" y="528"/>
                    <a:pt x="142" y="525"/>
                    <a:pt x="145" y="522"/>
                  </a:cubicBezTo>
                  <a:cubicBezTo>
                    <a:pt x="147" y="520"/>
                    <a:pt x="149" y="518"/>
                    <a:pt x="151" y="517"/>
                  </a:cubicBezTo>
                  <a:cubicBezTo>
                    <a:pt x="153" y="519"/>
                    <a:pt x="156" y="520"/>
                    <a:pt x="158" y="520"/>
                  </a:cubicBezTo>
                  <a:cubicBezTo>
                    <a:pt x="159" y="520"/>
                    <a:pt x="159" y="520"/>
                    <a:pt x="159" y="520"/>
                  </a:cubicBezTo>
                  <a:cubicBezTo>
                    <a:pt x="159" y="521"/>
                    <a:pt x="159" y="522"/>
                    <a:pt x="159" y="523"/>
                  </a:cubicBezTo>
                  <a:cubicBezTo>
                    <a:pt x="160" y="529"/>
                    <a:pt x="161" y="534"/>
                    <a:pt x="161" y="538"/>
                  </a:cubicBezTo>
                  <a:cubicBezTo>
                    <a:pt x="161" y="539"/>
                    <a:pt x="161" y="539"/>
                    <a:pt x="161" y="539"/>
                  </a:cubicBezTo>
                  <a:cubicBezTo>
                    <a:pt x="161" y="540"/>
                    <a:pt x="161" y="541"/>
                    <a:pt x="162" y="543"/>
                  </a:cubicBezTo>
                  <a:cubicBezTo>
                    <a:pt x="157" y="545"/>
                    <a:pt x="153" y="548"/>
                    <a:pt x="148" y="550"/>
                  </a:cubicBezTo>
                  <a:cubicBezTo>
                    <a:pt x="144" y="552"/>
                    <a:pt x="141" y="554"/>
                    <a:pt x="137" y="557"/>
                  </a:cubicBezTo>
                  <a:cubicBezTo>
                    <a:pt x="132" y="559"/>
                    <a:pt x="127" y="561"/>
                    <a:pt x="123" y="564"/>
                  </a:cubicBezTo>
                  <a:cubicBezTo>
                    <a:pt x="119" y="566"/>
                    <a:pt x="115" y="568"/>
                    <a:pt x="110" y="570"/>
                  </a:cubicBezTo>
                  <a:cubicBezTo>
                    <a:pt x="106" y="573"/>
                    <a:pt x="101" y="575"/>
                    <a:pt x="97" y="577"/>
                  </a:cubicBezTo>
                  <a:cubicBezTo>
                    <a:pt x="93" y="579"/>
                    <a:pt x="88" y="581"/>
                    <a:pt x="84" y="583"/>
                  </a:cubicBezTo>
                  <a:cubicBezTo>
                    <a:pt x="79" y="586"/>
                    <a:pt x="75" y="588"/>
                    <a:pt x="70" y="590"/>
                  </a:cubicBezTo>
                  <a:cubicBezTo>
                    <a:pt x="66" y="592"/>
                    <a:pt x="61" y="594"/>
                    <a:pt x="57" y="596"/>
                  </a:cubicBezTo>
                  <a:cubicBezTo>
                    <a:pt x="53" y="598"/>
                    <a:pt x="48" y="600"/>
                    <a:pt x="44" y="602"/>
                  </a:cubicBezTo>
                  <a:cubicBezTo>
                    <a:pt x="39" y="604"/>
                    <a:pt x="35" y="606"/>
                    <a:pt x="30" y="608"/>
                  </a:cubicBezTo>
                  <a:cubicBezTo>
                    <a:pt x="29" y="608"/>
                    <a:pt x="28" y="609"/>
                    <a:pt x="27" y="609"/>
                  </a:cubicBezTo>
                  <a:moveTo>
                    <a:pt x="173" y="593"/>
                  </a:moveTo>
                  <a:cubicBezTo>
                    <a:pt x="173" y="592"/>
                    <a:pt x="173" y="592"/>
                    <a:pt x="173" y="592"/>
                  </a:cubicBezTo>
                  <a:cubicBezTo>
                    <a:pt x="173" y="592"/>
                    <a:pt x="172" y="591"/>
                    <a:pt x="172" y="591"/>
                  </a:cubicBezTo>
                  <a:cubicBezTo>
                    <a:pt x="172" y="590"/>
                    <a:pt x="172" y="590"/>
                    <a:pt x="171" y="589"/>
                  </a:cubicBezTo>
                  <a:cubicBezTo>
                    <a:pt x="171" y="588"/>
                    <a:pt x="171" y="588"/>
                    <a:pt x="171" y="587"/>
                  </a:cubicBezTo>
                  <a:cubicBezTo>
                    <a:pt x="171" y="587"/>
                    <a:pt x="170" y="586"/>
                    <a:pt x="170" y="585"/>
                  </a:cubicBezTo>
                  <a:cubicBezTo>
                    <a:pt x="170" y="585"/>
                    <a:pt x="170" y="584"/>
                    <a:pt x="169" y="583"/>
                  </a:cubicBezTo>
                  <a:cubicBezTo>
                    <a:pt x="169" y="583"/>
                    <a:pt x="169" y="582"/>
                    <a:pt x="169" y="581"/>
                  </a:cubicBezTo>
                  <a:cubicBezTo>
                    <a:pt x="169" y="581"/>
                    <a:pt x="168" y="580"/>
                    <a:pt x="168" y="579"/>
                  </a:cubicBezTo>
                  <a:cubicBezTo>
                    <a:pt x="168" y="578"/>
                    <a:pt x="168" y="578"/>
                    <a:pt x="168" y="577"/>
                  </a:cubicBezTo>
                  <a:cubicBezTo>
                    <a:pt x="168" y="576"/>
                    <a:pt x="167" y="575"/>
                    <a:pt x="167" y="574"/>
                  </a:cubicBezTo>
                  <a:cubicBezTo>
                    <a:pt x="167" y="574"/>
                    <a:pt x="167" y="573"/>
                    <a:pt x="167" y="572"/>
                  </a:cubicBezTo>
                  <a:cubicBezTo>
                    <a:pt x="167" y="571"/>
                    <a:pt x="166" y="570"/>
                    <a:pt x="166" y="569"/>
                  </a:cubicBezTo>
                  <a:cubicBezTo>
                    <a:pt x="166" y="569"/>
                    <a:pt x="166" y="568"/>
                    <a:pt x="166" y="567"/>
                  </a:cubicBezTo>
                  <a:cubicBezTo>
                    <a:pt x="166" y="566"/>
                    <a:pt x="165" y="565"/>
                    <a:pt x="165" y="564"/>
                  </a:cubicBezTo>
                  <a:cubicBezTo>
                    <a:pt x="165" y="563"/>
                    <a:pt x="165" y="563"/>
                    <a:pt x="165" y="562"/>
                  </a:cubicBezTo>
                  <a:cubicBezTo>
                    <a:pt x="165" y="561"/>
                    <a:pt x="165" y="559"/>
                    <a:pt x="164" y="558"/>
                  </a:cubicBezTo>
                  <a:cubicBezTo>
                    <a:pt x="164" y="557"/>
                    <a:pt x="164" y="557"/>
                    <a:pt x="164" y="557"/>
                  </a:cubicBezTo>
                  <a:cubicBezTo>
                    <a:pt x="164" y="555"/>
                    <a:pt x="164" y="553"/>
                    <a:pt x="163" y="552"/>
                  </a:cubicBezTo>
                  <a:cubicBezTo>
                    <a:pt x="163" y="551"/>
                    <a:pt x="163" y="551"/>
                    <a:pt x="163" y="551"/>
                  </a:cubicBezTo>
                  <a:cubicBezTo>
                    <a:pt x="163" y="549"/>
                    <a:pt x="163" y="546"/>
                    <a:pt x="162" y="543"/>
                  </a:cubicBezTo>
                  <a:cubicBezTo>
                    <a:pt x="163" y="543"/>
                    <a:pt x="163" y="543"/>
                    <a:pt x="164" y="542"/>
                  </a:cubicBezTo>
                  <a:cubicBezTo>
                    <a:pt x="173" y="538"/>
                    <a:pt x="181" y="532"/>
                    <a:pt x="190" y="527"/>
                  </a:cubicBezTo>
                  <a:cubicBezTo>
                    <a:pt x="198" y="522"/>
                    <a:pt x="207" y="517"/>
                    <a:pt x="215" y="512"/>
                  </a:cubicBezTo>
                  <a:cubicBezTo>
                    <a:pt x="217" y="511"/>
                    <a:pt x="218" y="509"/>
                    <a:pt x="220" y="508"/>
                  </a:cubicBezTo>
                  <a:cubicBezTo>
                    <a:pt x="227" y="504"/>
                    <a:pt x="233" y="500"/>
                    <a:pt x="240" y="496"/>
                  </a:cubicBezTo>
                  <a:cubicBezTo>
                    <a:pt x="242" y="494"/>
                    <a:pt x="245" y="492"/>
                    <a:pt x="247" y="491"/>
                  </a:cubicBezTo>
                  <a:cubicBezTo>
                    <a:pt x="253" y="487"/>
                    <a:pt x="258" y="483"/>
                    <a:pt x="264" y="479"/>
                  </a:cubicBezTo>
                  <a:cubicBezTo>
                    <a:pt x="267" y="477"/>
                    <a:pt x="270" y="475"/>
                    <a:pt x="273" y="472"/>
                  </a:cubicBezTo>
                  <a:cubicBezTo>
                    <a:pt x="278" y="469"/>
                    <a:pt x="283" y="465"/>
                    <a:pt x="288" y="462"/>
                  </a:cubicBezTo>
                  <a:cubicBezTo>
                    <a:pt x="291" y="459"/>
                    <a:pt x="294" y="457"/>
                    <a:pt x="298" y="454"/>
                  </a:cubicBezTo>
                  <a:cubicBezTo>
                    <a:pt x="300" y="452"/>
                    <a:pt x="303" y="450"/>
                    <a:pt x="306" y="448"/>
                  </a:cubicBezTo>
                  <a:cubicBezTo>
                    <a:pt x="305" y="450"/>
                    <a:pt x="304" y="452"/>
                    <a:pt x="303" y="453"/>
                  </a:cubicBezTo>
                  <a:cubicBezTo>
                    <a:pt x="302" y="455"/>
                    <a:pt x="300" y="457"/>
                    <a:pt x="299" y="459"/>
                  </a:cubicBezTo>
                  <a:cubicBezTo>
                    <a:pt x="297" y="463"/>
                    <a:pt x="295" y="466"/>
                    <a:pt x="293" y="470"/>
                  </a:cubicBezTo>
                  <a:cubicBezTo>
                    <a:pt x="291" y="472"/>
                    <a:pt x="290" y="474"/>
                    <a:pt x="289" y="476"/>
                  </a:cubicBezTo>
                  <a:cubicBezTo>
                    <a:pt x="286" y="479"/>
                    <a:pt x="284" y="483"/>
                    <a:pt x="282" y="486"/>
                  </a:cubicBezTo>
                  <a:cubicBezTo>
                    <a:pt x="280" y="488"/>
                    <a:pt x="279" y="490"/>
                    <a:pt x="278" y="492"/>
                  </a:cubicBezTo>
                  <a:cubicBezTo>
                    <a:pt x="275" y="495"/>
                    <a:pt x="273" y="499"/>
                    <a:pt x="271" y="502"/>
                  </a:cubicBezTo>
                  <a:cubicBezTo>
                    <a:pt x="269" y="504"/>
                    <a:pt x="268" y="506"/>
                    <a:pt x="267" y="508"/>
                  </a:cubicBezTo>
                  <a:cubicBezTo>
                    <a:pt x="264" y="511"/>
                    <a:pt x="262" y="514"/>
                    <a:pt x="259" y="518"/>
                  </a:cubicBezTo>
                  <a:cubicBezTo>
                    <a:pt x="258" y="519"/>
                    <a:pt x="257" y="521"/>
                    <a:pt x="255" y="523"/>
                  </a:cubicBezTo>
                  <a:cubicBezTo>
                    <a:pt x="253" y="526"/>
                    <a:pt x="250" y="529"/>
                    <a:pt x="247" y="533"/>
                  </a:cubicBezTo>
                  <a:cubicBezTo>
                    <a:pt x="246" y="534"/>
                    <a:pt x="245" y="536"/>
                    <a:pt x="243" y="538"/>
                  </a:cubicBezTo>
                  <a:cubicBezTo>
                    <a:pt x="241" y="541"/>
                    <a:pt x="238" y="544"/>
                    <a:pt x="235" y="547"/>
                  </a:cubicBezTo>
                  <a:cubicBezTo>
                    <a:pt x="234" y="549"/>
                    <a:pt x="233" y="550"/>
                    <a:pt x="231" y="552"/>
                  </a:cubicBezTo>
                  <a:cubicBezTo>
                    <a:pt x="228" y="555"/>
                    <a:pt x="225" y="558"/>
                    <a:pt x="222" y="562"/>
                  </a:cubicBezTo>
                  <a:cubicBezTo>
                    <a:pt x="221" y="563"/>
                    <a:pt x="220" y="564"/>
                    <a:pt x="219" y="565"/>
                  </a:cubicBezTo>
                  <a:cubicBezTo>
                    <a:pt x="210" y="573"/>
                    <a:pt x="202" y="581"/>
                    <a:pt x="193" y="589"/>
                  </a:cubicBezTo>
                  <a:cubicBezTo>
                    <a:pt x="192" y="589"/>
                    <a:pt x="192" y="590"/>
                    <a:pt x="191" y="590"/>
                  </a:cubicBezTo>
                  <a:cubicBezTo>
                    <a:pt x="189" y="591"/>
                    <a:pt x="188" y="592"/>
                    <a:pt x="186" y="594"/>
                  </a:cubicBezTo>
                  <a:cubicBezTo>
                    <a:pt x="185" y="592"/>
                    <a:pt x="182" y="590"/>
                    <a:pt x="179" y="590"/>
                  </a:cubicBezTo>
                  <a:cubicBezTo>
                    <a:pt x="177" y="590"/>
                    <a:pt x="175" y="591"/>
                    <a:pt x="173" y="593"/>
                  </a:cubicBezTo>
                  <a:moveTo>
                    <a:pt x="193" y="591"/>
                  </a:moveTo>
                  <a:cubicBezTo>
                    <a:pt x="193" y="590"/>
                    <a:pt x="194" y="590"/>
                    <a:pt x="194" y="590"/>
                  </a:cubicBezTo>
                  <a:cubicBezTo>
                    <a:pt x="196" y="588"/>
                    <a:pt x="199" y="586"/>
                    <a:pt x="201" y="585"/>
                  </a:cubicBezTo>
                  <a:cubicBezTo>
                    <a:pt x="204" y="582"/>
                    <a:pt x="208" y="580"/>
                    <a:pt x="211" y="577"/>
                  </a:cubicBezTo>
                  <a:cubicBezTo>
                    <a:pt x="213" y="575"/>
                    <a:pt x="215" y="574"/>
                    <a:pt x="218" y="572"/>
                  </a:cubicBezTo>
                  <a:cubicBezTo>
                    <a:pt x="221" y="569"/>
                    <a:pt x="224" y="566"/>
                    <a:pt x="227" y="564"/>
                  </a:cubicBezTo>
                  <a:cubicBezTo>
                    <a:pt x="230" y="562"/>
                    <a:pt x="232" y="560"/>
                    <a:pt x="234" y="558"/>
                  </a:cubicBezTo>
                  <a:cubicBezTo>
                    <a:pt x="237" y="555"/>
                    <a:pt x="241" y="552"/>
                    <a:pt x="244" y="549"/>
                  </a:cubicBezTo>
                  <a:cubicBezTo>
                    <a:pt x="246" y="547"/>
                    <a:pt x="248" y="545"/>
                    <a:pt x="251" y="543"/>
                  </a:cubicBezTo>
                  <a:cubicBezTo>
                    <a:pt x="254" y="540"/>
                    <a:pt x="257" y="537"/>
                    <a:pt x="260" y="534"/>
                  </a:cubicBezTo>
                  <a:cubicBezTo>
                    <a:pt x="263" y="532"/>
                    <a:pt x="265" y="529"/>
                    <a:pt x="267" y="527"/>
                  </a:cubicBezTo>
                  <a:cubicBezTo>
                    <a:pt x="270" y="524"/>
                    <a:pt x="274" y="520"/>
                    <a:pt x="277" y="517"/>
                  </a:cubicBezTo>
                  <a:cubicBezTo>
                    <a:pt x="279" y="515"/>
                    <a:pt x="281" y="513"/>
                    <a:pt x="283" y="511"/>
                  </a:cubicBezTo>
                  <a:cubicBezTo>
                    <a:pt x="287" y="507"/>
                    <a:pt x="291" y="502"/>
                    <a:pt x="294" y="498"/>
                  </a:cubicBezTo>
                  <a:cubicBezTo>
                    <a:pt x="296" y="496"/>
                    <a:pt x="298" y="495"/>
                    <a:pt x="299" y="493"/>
                  </a:cubicBezTo>
                  <a:cubicBezTo>
                    <a:pt x="305" y="487"/>
                    <a:pt x="310" y="480"/>
                    <a:pt x="316" y="474"/>
                  </a:cubicBezTo>
                  <a:cubicBezTo>
                    <a:pt x="333" y="454"/>
                    <a:pt x="349" y="432"/>
                    <a:pt x="366" y="408"/>
                  </a:cubicBezTo>
                  <a:cubicBezTo>
                    <a:pt x="366" y="409"/>
                    <a:pt x="365" y="410"/>
                    <a:pt x="365" y="411"/>
                  </a:cubicBezTo>
                  <a:cubicBezTo>
                    <a:pt x="363" y="413"/>
                    <a:pt x="362" y="416"/>
                    <a:pt x="360" y="418"/>
                  </a:cubicBezTo>
                  <a:cubicBezTo>
                    <a:pt x="357" y="424"/>
                    <a:pt x="353" y="429"/>
                    <a:pt x="350" y="434"/>
                  </a:cubicBezTo>
                  <a:cubicBezTo>
                    <a:pt x="348" y="437"/>
                    <a:pt x="346" y="439"/>
                    <a:pt x="344" y="442"/>
                  </a:cubicBezTo>
                  <a:cubicBezTo>
                    <a:pt x="341" y="447"/>
                    <a:pt x="337" y="453"/>
                    <a:pt x="334" y="458"/>
                  </a:cubicBezTo>
                  <a:cubicBezTo>
                    <a:pt x="332" y="460"/>
                    <a:pt x="331" y="461"/>
                    <a:pt x="330" y="463"/>
                  </a:cubicBezTo>
                  <a:cubicBezTo>
                    <a:pt x="325" y="470"/>
                    <a:pt x="320" y="476"/>
                    <a:pt x="316" y="482"/>
                  </a:cubicBezTo>
                  <a:cubicBezTo>
                    <a:pt x="314" y="484"/>
                    <a:pt x="312" y="486"/>
                    <a:pt x="311" y="488"/>
                  </a:cubicBezTo>
                  <a:cubicBezTo>
                    <a:pt x="307" y="493"/>
                    <a:pt x="304" y="497"/>
                    <a:pt x="300" y="501"/>
                  </a:cubicBezTo>
                  <a:cubicBezTo>
                    <a:pt x="299" y="503"/>
                    <a:pt x="297" y="505"/>
                    <a:pt x="296" y="506"/>
                  </a:cubicBezTo>
                  <a:cubicBezTo>
                    <a:pt x="285" y="518"/>
                    <a:pt x="275" y="529"/>
                    <a:pt x="265" y="539"/>
                  </a:cubicBezTo>
                  <a:cubicBezTo>
                    <a:pt x="264" y="540"/>
                    <a:pt x="263" y="540"/>
                    <a:pt x="263" y="541"/>
                  </a:cubicBezTo>
                  <a:cubicBezTo>
                    <a:pt x="258" y="545"/>
                    <a:pt x="253" y="550"/>
                    <a:pt x="248" y="554"/>
                  </a:cubicBezTo>
                  <a:cubicBezTo>
                    <a:pt x="248" y="554"/>
                    <a:pt x="248" y="554"/>
                    <a:pt x="248" y="554"/>
                  </a:cubicBezTo>
                  <a:cubicBezTo>
                    <a:pt x="243" y="558"/>
                    <a:pt x="238" y="561"/>
                    <a:pt x="234" y="564"/>
                  </a:cubicBezTo>
                  <a:cubicBezTo>
                    <a:pt x="228" y="568"/>
                    <a:pt x="223" y="571"/>
                    <a:pt x="218" y="575"/>
                  </a:cubicBezTo>
                  <a:cubicBezTo>
                    <a:pt x="213" y="578"/>
                    <a:pt x="208" y="581"/>
                    <a:pt x="203" y="584"/>
                  </a:cubicBezTo>
                  <a:cubicBezTo>
                    <a:pt x="199" y="587"/>
                    <a:pt x="196" y="589"/>
                    <a:pt x="193" y="591"/>
                  </a:cubicBezTo>
                  <a:moveTo>
                    <a:pt x="162" y="542"/>
                  </a:moveTo>
                  <a:cubicBezTo>
                    <a:pt x="162" y="536"/>
                    <a:pt x="161" y="530"/>
                    <a:pt x="160" y="523"/>
                  </a:cubicBezTo>
                  <a:cubicBezTo>
                    <a:pt x="160" y="522"/>
                    <a:pt x="160" y="521"/>
                    <a:pt x="160" y="520"/>
                  </a:cubicBezTo>
                  <a:cubicBezTo>
                    <a:pt x="164" y="519"/>
                    <a:pt x="168" y="515"/>
                    <a:pt x="168" y="510"/>
                  </a:cubicBezTo>
                  <a:cubicBezTo>
                    <a:pt x="168" y="509"/>
                    <a:pt x="167" y="507"/>
                    <a:pt x="166" y="506"/>
                  </a:cubicBezTo>
                  <a:cubicBezTo>
                    <a:pt x="181" y="496"/>
                    <a:pt x="196" y="486"/>
                    <a:pt x="210" y="476"/>
                  </a:cubicBezTo>
                  <a:cubicBezTo>
                    <a:pt x="214" y="473"/>
                    <a:pt x="219" y="470"/>
                    <a:pt x="223" y="467"/>
                  </a:cubicBezTo>
                  <a:cubicBezTo>
                    <a:pt x="227" y="464"/>
                    <a:pt x="231" y="461"/>
                    <a:pt x="236" y="458"/>
                  </a:cubicBezTo>
                  <a:cubicBezTo>
                    <a:pt x="240" y="454"/>
                    <a:pt x="245" y="451"/>
                    <a:pt x="250" y="447"/>
                  </a:cubicBezTo>
                  <a:cubicBezTo>
                    <a:pt x="253" y="444"/>
                    <a:pt x="257" y="442"/>
                    <a:pt x="261" y="439"/>
                  </a:cubicBezTo>
                  <a:cubicBezTo>
                    <a:pt x="265" y="435"/>
                    <a:pt x="270" y="431"/>
                    <a:pt x="275" y="427"/>
                  </a:cubicBezTo>
                  <a:cubicBezTo>
                    <a:pt x="278" y="425"/>
                    <a:pt x="282" y="422"/>
                    <a:pt x="285" y="420"/>
                  </a:cubicBezTo>
                  <a:cubicBezTo>
                    <a:pt x="290" y="416"/>
                    <a:pt x="294" y="412"/>
                    <a:pt x="299" y="408"/>
                  </a:cubicBezTo>
                  <a:cubicBezTo>
                    <a:pt x="303" y="405"/>
                    <a:pt x="306" y="402"/>
                    <a:pt x="309" y="400"/>
                  </a:cubicBezTo>
                  <a:cubicBezTo>
                    <a:pt x="311" y="398"/>
                    <a:pt x="312" y="397"/>
                    <a:pt x="313" y="396"/>
                  </a:cubicBezTo>
                  <a:cubicBezTo>
                    <a:pt x="318" y="396"/>
                    <a:pt x="324" y="396"/>
                    <a:pt x="329" y="396"/>
                  </a:cubicBezTo>
                  <a:cubicBezTo>
                    <a:pt x="331" y="396"/>
                    <a:pt x="332" y="395"/>
                    <a:pt x="334" y="395"/>
                  </a:cubicBezTo>
                  <a:cubicBezTo>
                    <a:pt x="335" y="395"/>
                    <a:pt x="336" y="395"/>
                    <a:pt x="336" y="395"/>
                  </a:cubicBezTo>
                  <a:cubicBezTo>
                    <a:pt x="335" y="397"/>
                    <a:pt x="334" y="400"/>
                    <a:pt x="333" y="402"/>
                  </a:cubicBezTo>
                  <a:cubicBezTo>
                    <a:pt x="331" y="404"/>
                    <a:pt x="330" y="406"/>
                    <a:pt x="329" y="408"/>
                  </a:cubicBezTo>
                  <a:cubicBezTo>
                    <a:pt x="327" y="412"/>
                    <a:pt x="325" y="416"/>
                    <a:pt x="323" y="419"/>
                  </a:cubicBezTo>
                  <a:cubicBezTo>
                    <a:pt x="322" y="421"/>
                    <a:pt x="321" y="423"/>
                    <a:pt x="319" y="425"/>
                  </a:cubicBezTo>
                  <a:cubicBezTo>
                    <a:pt x="317" y="429"/>
                    <a:pt x="315" y="433"/>
                    <a:pt x="313" y="436"/>
                  </a:cubicBezTo>
                  <a:cubicBezTo>
                    <a:pt x="312" y="438"/>
                    <a:pt x="311" y="440"/>
                    <a:pt x="309" y="442"/>
                  </a:cubicBezTo>
                  <a:cubicBezTo>
                    <a:pt x="309" y="444"/>
                    <a:pt x="308" y="445"/>
                    <a:pt x="307" y="446"/>
                  </a:cubicBezTo>
                  <a:cubicBezTo>
                    <a:pt x="306" y="447"/>
                    <a:pt x="304" y="449"/>
                    <a:pt x="302" y="450"/>
                  </a:cubicBezTo>
                  <a:cubicBezTo>
                    <a:pt x="297" y="454"/>
                    <a:pt x="292" y="458"/>
                    <a:pt x="287" y="461"/>
                  </a:cubicBezTo>
                  <a:cubicBezTo>
                    <a:pt x="284" y="463"/>
                    <a:pt x="282" y="465"/>
                    <a:pt x="279" y="467"/>
                  </a:cubicBezTo>
                  <a:cubicBezTo>
                    <a:pt x="274" y="471"/>
                    <a:pt x="268" y="475"/>
                    <a:pt x="263" y="479"/>
                  </a:cubicBezTo>
                  <a:cubicBezTo>
                    <a:pt x="261" y="480"/>
                    <a:pt x="260" y="481"/>
                    <a:pt x="259" y="482"/>
                  </a:cubicBezTo>
                  <a:cubicBezTo>
                    <a:pt x="238" y="496"/>
                    <a:pt x="217" y="510"/>
                    <a:pt x="195" y="523"/>
                  </a:cubicBezTo>
                  <a:cubicBezTo>
                    <a:pt x="193" y="524"/>
                    <a:pt x="191" y="526"/>
                    <a:pt x="188" y="527"/>
                  </a:cubicBezTo>
                  <a:cubicBezTo>
                    <a:pt x="183" y="530"/>
                    <a:pt x="178" y="533"/>
                    <a:pt x="173" y="536"/>
                  </a:cubicBezTo>
                  <a:cubicBezTo>
                    <a:pt x="169" y="538"/>
                    <a:pt x="166" y="540"/>
                    <a:pt x="163" y="542"/>
                  </a:cubicBezTo>
                  <a:cubicBezTo>
                    <a:pt x="162" y="542"/>
                    <a:pt x="162" y="542"/>
                    <a:pt x="162" y="542"/>
                  </a:cubicBezTo>
                  <a:moveTo>
                    <a:pt x="193" y="590"/>
                  </a:moveTo>
                  <a:cubicBezTo>
                    <a:pt x="196" y="587"/>
                    <a:pt x="199" y="584"/>
                    <a:pt x="203" y="581"/>
                  </a:cubicBezTo>
                  <a:cubicBezTo>
                    <a:pt x="204" y="580"/>
                    <a:pt x="205" y="579"/>
                    <a:pt x="206" y="578"/>
                  </a:cubicBezTo>
                  <a:cubicBezTo>
                    <a:pt x="208" y="576"/>
                    <a:pt x="211" y="573"/>
                    <a:pt x="214" y="571"/>
                  </a:cubicBezTo>
                  <a:cubicBezTo>
                    <a:pt x="215" y="569"/>
                    <a:pt x="217" y="568"/>
                    <a:pt x="218" y="567"/>
                  </a:cubicBezTo>
                  <a:cubicBezTo>
                    <a:pt x="220" y="564"/>
                    <a:pt x="223" y="562"/>
                    <a:pt x="225" y="559"/>
                  </a:cubicBezTo>
                  <a:cubicBezTo>
                    <a:pt x="226" y="558"/>
                    <a:pt x="228" y="556"/>
                    <a:pt x="229" y="555"/>
                  </a:cubicBezTo>
                  <a:cubicBezTo>
                    <a:pt x="232" y="552"/>
                    <a:pt x="234" y="550"/>
                    <a:pt x="236" y="547"/>
                  </a:cubicBezTo>
                  <a:cubicBezTo>
                    <a:pt x="238" y="546"/>
                    <a:pt x="239" y="544"/>
                    <a:pt x="241" y="542"/>
                  </a:cubicBezTo>
                  <a:cubicBezTo>
                    <a:pt x="243" y="539"/>
                    <a:pt x="245" y="537"/>
                    <a:pt x="247" y="534"/>
                  </a:cubicBezTo>
                  <a:cubicBezTo>
                    <a:pt x="249" y="532"/>
                    <a:pt x="250" y="530"/>
                    <a:pt x="252" y="529"/>
                  </a:cubicBezTo>
                  <a:cubicBezTo>
                    <a:pt x="254" y="526"/>
                    <a:pt x="257" y="522"/>
                    <a:pt x="259" y="519"/>
                  </a:cubicBezTo>
                  <a:cubicBezTo>
                    <a:pt x="260" y="518"/>
                    <a:pt x="261" y="516"/>
                    <a:pt x="263" y="514"/>
                  </a:cubicBezTo>
                  <a:cubicBezTo>
                    <a:pt x="266" y="509"/>
                    <a:pt x="270" y="504"/>
                    <a:pt x="274" y="499"/>
                  </a:cubicBezTo>
                  <a:cubicBezTo>
                    <a:pt x="285" y="483"/>
                    <a:pt x="296" y="466"/>
                    <a:pt x="308" y="447"/>
                  </a:cubicBezTo>
                  <a:cubicBezTo>
                    <a:pt x="309" y="446"/>
                    <a:pt x="310" y="445"/>
                    <a:pt x="311" y="444"/>
                  </a:cubicBezTo>
                  <a:cubicBezTo>
                    <a:pt x="315" y="441"/>
                    <a:pt x="318" y="438"/>
                    <a:pt x="322" y="436"/>
                  </a:cubicBezTo>
                  <a:cubicBezTo>
                    <a:pt x="326" y="432"/>
                    <a:pt x="330" y="429"/>
                    <a:pt x="335" y="426"/>
                  </a:cubicBezTo>
                  <a:cubicBezTo>
                    <a:pt x="338" y="423"/>
                    <a:pt x="342" y="419"/>
                    <a:pt x="346" y="416"/>
                  </a:cubicBezTo>
                  <a:cubicBezTo>
                    <a:pt x="349" y="413"/>
                    <a:pt x="353" y="410"/>
                    <a:pt x="357" y="407"/>
                  </a:cubicBezTo>
                  <a:cubicBezTo>
                    <a:pt x="361" y="404"/>
                    <a:pt x="365" y="400"/>
                    <a:pt x="368" y="397"/>
                  </a:cubicBezTo>
                  <a:cubicBezTo>
                    <a:pt x="370" y="396"/>
                    <a:pt x="372" y="394"/>
                    <a:pt x="373" y="393"/>
                  </a:cubicBezTo>
                  <a:cubicBezTo>
                    <a:pt x="374" y="393"/>
                    <a:pt x="374" y="394"/>
                    <a:pt x="375" y="394"/>
                  </a:cubicBezTo>
                  <a:cubicBezTo>
                    <a:pt x="374" y="396"/>
                    <a:pt x="372" y="398"/>
                    <a:pt x="371" y="400"/>
                  </a:cubicBezTo>
                  <a:cubicBezTo>
                    <a:pt x="371" y="401"/>
                    <a:pt x="371" y="401"/>
                    <a:pt x="371" y="401"/>
                  </a:cubicBezTo>
                  <a:cubicBezTo>
                    <a:pt x="368" y="404"/>
                    <a:pt x="366" y="407"/>
                    <a:pt x="364" y="410"/>
                  </a:cubicBezTo>
                  <a:cubicBezTo>
                    <a:pt x="361" y="414"/>
                    <a:pt x="358" y="418"/>
                    <a:pt x="355" y="422"/>
                  </a:cubicBezTo>
                  <a:cubicBezTo>
                    <a:pt x="353" y="425"/>
                    <a:pt x="351" y="428"/>
                    <a:pt x="348" y="431"/>
                  </a:cubicBezTo>
                  <a:cubicBezTo>
                    <a:pt x="346" y="435"/>
                    <a:pt x="343" y="439"/>
                    <a:pt x="340" y="442"/>
                  </a:cubicBezTo>
                  <a:cubicBezTo>
                    <a:pt x="338" y="446"/>
                    <a:pt x="335" y="448"/>
                    <a:pt x="333" y="451"/>
                  </a:cubicBezTo>
                  <a:cubicBezTo>
                    <a:pt x="330" y="455"/>
                    <a:pt x="327" y="458"/>
                    <a:pt x="325" y="462"/>
                  </a:cubicBezTo>
                  <a:cubicBezTo>
                    <a:pt x="322" y="465"/>
                    <a:pt x="320" y="468"/>
                    <a:pt x="317" y="470"/>
                  </a:cubicBezTo>
                  <a:cubicBezTo>
                    <a:pt x="315" y="474"/>
                    <a:pt x="312" y="477"/>
                    <a:pt x="309" y="480"/>
                  </a:cubicBezTo>
                  <a:cubicBezTo>
                    <a:pt x="307" y="483"/>
                    <a:pt x="304" y="486"/>
                    <a:pt x="302" y="489"/>
                  </a:cubicBezTo>
                  <a:cubicBezTo>
                    <a:pt x="299" y="492"/>
                    <a:pt x="297" y="495"/>
                    <a:pt x="294" y="498"/>
                  </a:cubicBezTo>
                  <a:cubicBezTo>
                    <a:pt x="292" y="500"/>
                    <a:pt x="289" y="503"/>
                    <a:pt x="287" y="506"/>
                  </a:cubicBezTo>
                  <a:cubicBezTo>
                    <a:pt x="284" y="509"/>
                    <a:pt x="281" y="511"/>
                    <a:pt x="279" y="514"/>
                  </a:cubicBezTo>
                  <a:cubicBezTo>
                    <a:pt x="276" y="517"/>
                    <a:pt x="274" y="519"/>
                    <a:pt x="271" y="522"/>
                  </a:cubicBezTo>
                  <a:cubicBezTo>
                    <a:pt x="269" y="524"/>
                    <a:pt x="266" y="527"/>
                    <a:pt x="263" y="530"/>
                  </a:cubicBezTo>
                  <a:cubicBezTo>
                    <a:pt x="261" y="532"/>
                    <a:pt x="258" y="535"/>
                    <a:pt x="256" y="537"/>
                  </a:cubicBezTo>
                  <a:cubicBezTo>
                    <a:pt x="253" y="540"/>
                    <a:pt x="250" y="542"/>
                    <a:pt x="248" y="545"/>
                  </a:cubicBezTo>
                  <a:cubicBezTo>
                    <a:pt x="245" y="547"/>
                    <a:pt x="243" y="549"/>
                    <a:pt x="240" y="551"/>
                  </a:cubicBezTo>
                  <a:cubicBezTo>
                    <a:pt x="238" y="554"/>
                    <a:pt x="235" y="556"/>
                    <a:pt x="232" y="559"/>
                  </a:cubicBezTo>
                  <a:cubicBezTo>
                    <a:pt x="230" y="561"/>
                    <a:pt x="227" y="563"/>
                    <a:pt x="225" y="565"/>
                  </a:cubicBezTo>
                  <a:cubicBezTo>
                    <a:pt x="222" y="567"/>
                    <a:pt x="219" y="569"/>
                    <a:pt x="217" y="572"/>
                  </a:cubicBezTo>
                  <a:cubicBezTo>
                    <a:pt x="214" y="573"/>
                    <a:pt x="212" y="575"/>
                    <a:pt x="209" y="577"/>
                  </a:cubicBezTo>
                  <a:cubicBezTo>
                    <a:pt x="207" y="580"/>
                    <a:pt x="204" y="582"/>
                    <a:pt x="201" y="584"/>
                  </a:cubicBezTo>
                  <a:cubicBezTo>
                    <a:pt x="198" y="586"/>
                    <a:pt x="196" y="587"/>
                    <a:pt x="194" y="589"/>
                  </a:cubicBezTo>
                  <a:cubicBezTo>
                    <a:pt x="193" y="590"/>
                    <a:pt x="193" y="590"/>
                    <a:pt x="193" y="590"/>
                  </a:cubicBezTo>
                  <a:moveTo>
                    <a:pt x="309" y="445"/>
                  </a:moveTo>
                  <a:cubicBezTo>
                    <a:pt x="317" y="431"/>
                    <a:pt x="326" y="416"/>
                    <a:pt x="335" y="399"/>
                  </a:cubicBezTo>
                  <a:cubicBezTo>
                    <a:pt x="336" y="398"/>
                    <a:pt x="336" y="397"/>
                    <a:pt x="337" y="396"/>
                  </a:cubicBezTo>
                  <a:cubicBezTo>
                    <a:pt x="337" y="396"/>
                    <a:pt x="337" y="395"/>
                    <a:pt x="337" y="395"/>
                  </a:cubicBezTo>
                  <a:cubicBezTo>
                    <a:pt x="340" y="395"/>
                    <a:pt x="343" y="394"/>
                    <a:pt x="346" y="394"/>
                  </a:cubicBezTo>
                  <a:cubicBezTo>
                    <a:pt x="348" y="394"/>
                    <a:pt x="350" y="393"/>
                    <a:pt x="352" y="393"/>
                  </a:cubicBezTo>
                  <a:cubicBezTo>
                    <a:pt x="356" y="392"/>
                    <a:pt x="359" y="392"/>
                    <a:pt x="363" y="391"/>
                  </a:cubicBezTo>
                  <a:cubicBezTo>
                    <a:pt x="365" y="390"/>
                    <a:pt x="367" y="390"/>
                    <a:pt x="370" y="389"/>
                  </a:cubicBezTo>
                  <a:cubicBezTo>
                    <a:pt x="370" y="389"/>
                    <a:pt x="371" y="389"/>
                    <a:pt x="371" y="389"/>
                  </a:cubicBezTo>
                  <a:cubicBezTo>
                    <a:pt x="371" y="390"/>
                    <a:pt x="372" y="391"/>
                    <a:pt x="373" y="392"/>
                  </a:cubicBezTo>
                  <a:cubicBezTo>
                    <a:pt x="371" y="393"/>
                    <a:pt x="370" y="394"/>
                    <a:pt x="369" y="395"/>
                  </a:cubicBezTo>
                  <a:cubicBezTo>
                    <a:pt x="365" y="399"/>
                    <a:pt x="361" y="403"/>
                    <a:pt x="357" y="406"/>
                  </a:cubicBezTo>
                  <a:cubicBezTo>
                    <a:pt x="353" y="409"/>
                    <a:pt x="350" y="412"/>
                    <a:pt x="347" y="414"/>
                  </a:cubicBezTo>
                  <a:cubicBezTo>
                    <a:pt x="342" y="418"/>
                    <a:pt x="338" y="422"/>
                    <a:pt x="334" y="425"/>
                  </a:cubicBezTo>
                  <a:cubicBezTo>
                    <a:pt x="331" y="428"/>
                    <a:pt x="328" y="430"/>
                    <a:pt x="324" y="433"/>
                  </a:cubicBezTo>
                  <a:cubicBezTo>
                    <a:pt x="320" y="436"/>
                    <a:pt x="315" y="440"/>
                    <a:pt x="311" y="443"/>
                  </a:cubicBezTo>
                  <a:cubicBezTo>
                    <a:pt x="310" y="444"/>
                    <a:pt x="309" y="444"/>
                    <a:pt x="309" y="445"/>
                  </a:cubicBezTo>
                  <a:moveTo>
                    <a:pt x="166" y="505"/>
                  </a:moveTo>
                  <a:cubicBezTo>
                    <a:pt x="165" y="504"/>
                    <a:pt x="165" y="504"/>
                    <a:pt x="164" y="503"/>
                  </a:cubicBezTo>
                  <a:cubicBezTo>
                    <a:pt x="168" y="498"/>
                    <a:pt x="171" y="493"/>
                    <a:pt x="175" y="488"/>
                  </a:cubicBezTo>
                  <a:cubicBezTo>
                    <a:pt x="179" y="482"/>
                    <a:pt x="183" y="476"/>
                    <a:pt x="188" y="470"/>
                  </a:cubicBezTo>
                  <a:cubicBezTo>
                    <a:pt x="193" y="462"/>
                    <a:pt x="198" y="454"/>
                    <a:pt x="203" y="446"/>
                  </a:cubicBezTo>
                  <a:cubicBezTo>
                    <a:pt x="207" y="440"/>
                    <a:pt x="211" y="434"/>
                    <a:pt x="215" y="428"/>
                  </a:cubicBezTo>
                  <a:cubicBezTo>
                    <a:pt x="220" y="419"/>
                    <a:pt x="226" y="411"/>
                    <a:pt x="231" y="402"/>
                  </a:cubicBezTo>
                  <a:cubicBezTo>
                    <a:pt x="234" y="397"/>
                    <a:pt x="237" y="392"/>
                    <a:pt x="240" y="387"/>
                  </a:cubicBezTo>
                  <a:cubicBezTo>
                    <a:pt x="240" y="388"/>
                    <a:pt x="241" y="388"/>
                    <a:pt x="241" y="388"/>
                  </a:cubicBezTo>
                  <a:cubicBezTo>
                    <a:pt x="243" y="388"/>
                    <a:pt x="245" y="389"/>
                    <a:pt x="248" y="389"/>
                  </a:cubicBezTo>
                  <a:cubicBezTo>
                    <a:pt x="250" y="390"/>
                    <a:pt x="253" y="390"/>
                    <a:pt x="255" y="391"/>
                  </a:cubicBezTo>
                  <a:cubicBezTo>
                    <a:pt x="257" y="391"/>
                    <a:pt x="259" y="391"/>
                    <a:pt x="260" y="392"/>
                  </a:cubicBezTo>
                  <a:cubicBezTo>
                    <a:pt x="263" y="392"/>
                    <a:pt x="266" y="393"/>
                    <a:pt x="269" y="393"/>
                  </a:cubicBezTo>
                  <a:cubicBezTo>
                    <a:pt x="270" y="393"/>
                    <a:pt x="272" y="394"/>
                    <a:pt x="273" y="394"/>
                  </a:cubicBezTo>
                  <a:cubicBezTo>
                    <a:pt x="276" y="394"/>
                    <a:pt x="280" y="395"/>
                    <a:pt x="283" y="395"/>
                  </a:cubicBezTo>
                  <a:cubicBezTo>
                    <a:pt x="284" y="395"/>
                    <a:pt x="285" y="395"/>
                    <a:pt x="286" y="395"/>
                  </a:cubicBezTo>
                  <a:cubicBezTo>
                    <a:pt x="289" y="395"/>
                    <a:pt x="292" y="396"/>
                    <a:pt x="296" y="396"/>
                  </a:cubicBezTo>
                  <a:cubicBezTo>
                    <a:pt x="297" y="396"/>
                    <a:pt x="298" y="396"/>
                    <a:pt x="298" y="396"/>
                  </a:cubicBezTo>
                  <a:cubicBezTo>
                    <a:pt x="303" y="396"/>
                    <a:pt x="307" y="396"/>
                    <a:pt x="311" y="396"/>
                  </a:cubicBezTo>
                  <a:cubicBezTo>
                    <a:pt x="312" y="396"/>
                    <a:pt x="312" y="396"/>
                    <a:pt x="312" y="396"/>
                  </a:cubicBezTo>
                  <a:cubicBezTo>
                    <a:pt x="311" y="397"/>
                    <a:pt x="310" y="398"/>
                    <a:pt x="310" y="398"/>
                  </a:cubicBezTo>
                  <a:cubicBezTo>
                    <a:pt x="307" y="401"/>
                    <a:pt x="304" y="403"/>
                    <a:pt x="301" y="406"/>
                  </a:cubicBezTo>
                  <a:cubicBezTo>
                    <a:pt x="296" y="410"/>
                    <a:pt x="291" y="414"/>
                    <a:pt x="286" y="418"/>
                  </a:cubicBezTo>
                  <a:cubicBezTo>
                    <a:pt x="282" y="421"/>
                    <a:pt x="278" y="424"/>
                    <a:pt x="275" y="427"/>
                  </a:cubicBezTo>
                  <a:cubicBezTo>
                    <a:pt x="270" y="430"/>
                    <a:pt x="266" y="434"/>
                    <a:pt x="261" y="438"/>
                  </a:cubicBezTo>
                  <a:cubicBezTo>
                    <a:pt x="257" y="441"/>
                    <a:pt x="253" y="444"/>
                    <a:pt x="249" y="447"/>
                  </a:cubicBezTo>
                  <a:cubicBezTo>
                    <a:pt x="245" y="450"/>
                    <a:pt x="240" y="453"/>
                    <a:pt x="236" y="457"/>
                  </a:cubicBezTo>
                  <a:cubicBezTo>
                    <a:pt x="232" y="460"/>
                    <a:pt x="228" y="462"/>
                    <a:pt x="224" y="465"/>
                  </a:cubicBezTo>
                  <a:cubicBezTo>
                    <a:pt x="219" y="468"/>
                    <a:pt x="215" y="472"/>
                    <a:pt x="211" y="475"/>
                  </a:cubicBezTo>
                  <a:cubicBezTo>
                    <a:pt x="207" y="478"/>
                    <a:pt x="203" y="480"/>
                    <a:pt x="198" y="483"/>
                  </a:cubicBezTo>
                  <a:cubicBezTo>
                    <a:pt x="194" y="486"/>
                    <a:pt x="190" y="489"/>
                    <a:pt x="185" y="492"/>
                  </a:cubicBezTo>
                  <a:cubicBezTo>
                    <a:pt x="181" y="495"/>
                    <a:pt x="177" y="498"/>
                    <a:pt x="173" y="500"/>
                  </a:cubicBezTo>
                  <a:cubicBezTo>
                    <a:pt x="171" y="502"/>
                    <a:pt x="168" y="503"/>
                    <a:pt x="166" y="505"/>
                  </a:cubicBezTo>
                  <a:moveTo>
                    <a:pt x="106" y="425"/>
                  </a:moveTo>
                  <a:cubicBezTo>
                    <a:pt x="112" y="425"/>
                    <a:pt x="116" y="421"/>
                    <a:pt x="116" y="416"/>
                  </a:cubicBezTo>
                  <a:cubicBezTo>
                    <a:pt x="116" y="415"/>
                    <a:pt x="116" y="414"/>
                    <a:pt x="115" y="413"/>
                  </a:cubicBezTo>
                  <a:cubicBezTo>
                    <a:pt x="119" y="412"/>
                    <a:pt x="123" y="411"/>
                    <a:pt x="127" y="410"/>
                  </a:cubicBezTo>
                  <a:cubicBezTo>
                    <a:pt x="128" y="409"/>
                    <a:pt x="130" y="408"/>
                    <a:pt x="132" y="408"/>
                  </a:cubicBezTo>
                  <a:cubicBezTo>
                    <a:pt x="136" y="406"/>
                    <a:pt x="140" y="405"/>
                    <a:pt x="144" y="404"/>
                  </a:cubicBezTo>
                  <a:cubicBezTo>
                    <a:pt x="149" y="402"/>
                    <a:pt x="153" y="400"/>
                    <a:pt x="158" y="398"/>
                  </a:cubicBezTo>
                  <a:cubicBezTo>
                    <a:pt x="162" y="397"/>
                    <a:pt x="166" y="395"/>
                    <a:pt x="170" y="394"/>
                  </a:cubicBezTo>
                  <a:cubicBezTo>
                    <a:pt x="174" y="392"/>
                    <a:pt x="179" y="391"/>
                    <a:pt x="183" y="389"/>
                  </a:cubicBezTo>
                  <a:cubicBezTo>
                    <a:pt x="188" y="387"/>
                    <a:pt x="192" y="385"/>
                    <a:pt x="196" y="384"/>
                  </a:cubicBezTo>
                  <a:cubicBezTo>
                    <a:pt x="198" y="383"/>
                    <a:pt x="199" y="383"/>
                    <a:pt x="200" y="382"/>
                  </a:cubicBezTo>
                  <a:cubicBezTo>
                    <a:pt x="201" y="383"/>
                    <a:pt x="202" y="384"/>
                    <a:pt x="203" y="385"/>
                  </a:cubicBezTo>
                  <a:cubicBezTo>
                    <a:pt x="203" y="385"/>
                    <a:pt x="203" y="385"/>
                    <a:pt x="203" y="385"/>
                  </a:cubicBezTo>
                  <a:cubicBezTo>
                    <a:pt x="200" y="390"/>
                    <a:pt x="197" y="394"/>
                    <a:pt x="193" y="398"/>
                  </a:cubicBezTo>
                  <a:cubicBezTo>
                    <a:pt x="192" y="401"/>
                    <a:pt x="190" y="403"/>
                    <a:pt x="188" y="405"/>
                  </a:cubicBezTo>
                  <a:cubicBezTo>
                    <a:pt x="185" y="409"/>
                    <a:pt x="182" y="414"/>
                    <a:pt x="179" y="418"/>
                  </a:cubicBezTo>
                  <a:cubicBezTo>
                    <a:pt x="177" y="420"/>
                    <a:pt x="175" y="422"/>
                    <a:pt x="174" y="424"/>
                  </a:cubicBezTo>
                  <a:cubicBezTo>
                    <a:pt x="168" y="432"/>
                    <a:pt x="162" y="439"/>
                    <a:pt x="157" y="446"/>
                  </a:cubicBezTo>
                  <a:cubicBezTo>
                    <a:pt x="154" y="449"/>
                    <a:pt x="152" y="451"/>
                    <a:pt x="150" y="454"/>
                  </a:cubicBezTo>
                  <a:cubicBezTo>
                    <a:pt x="148" y="456"/>
                    <a:pt x="146" y="459"/>
                    <a:pt x="144" y="461"/>
                  </a:cubicBezTo>
                  <a:cubicBezTo>
                    <a:pt x="141" y="465"/>
                    <a:pt x="139" y="468"/>
                    <a:pt x="136" y="472"/>
                  </a:cubicBezTo>
                  <a:cubicBezTo>
                    <a:pt x="134" y="474"/>
                    <a:pt x="132" y="476"/>
                    <a:pt x="130" y="478"/>
                  </a:cubicBezTo>
                  <a:cubicBezTo>
                    <a:pt x="127" y="482"/>
                    <a:pt x="124" y="485"/>
                    <a:pt x="121" y="489"/>
                  </a:cubicBezTo>
                  <a:cubicBezTo>
                    <a:pt x="119" y="491"/>
                    <a:pt x="117" y="493"/>
                    <a:pt x="115" y="495"/>
                  </a:cubicBezTo>
                  <a:cubicBezTo>
                    <a:pt x="112" y="499"/>
                    <a:pt x="110" y="502"/>
                    <a:pt x="107" y="505"/>
                  </a:cubicBezTo>
                  <a:cubicBezTo>
                    <a:pt x="105" y="507"/>
                    <a:pt x="103" y="510"/>
                    <a:pt x="100" y="512"/>
                  </a:cubicBezTo>
                  <a:cubicBezTo>
                    <a:pt x="98" y="515"/>
                    <a:pt x="95" y="518"/>
                    <a:pt x="92" y="521"/>
                  </a:cubicBezTo>
                  <a:cubicBezTo>
                    <a:pt x="90" y="523"/>
                    <a:pt x="88" y="525"/>
                    <a:pt x="86" y="527"/>
                  </a:cubicBezTo>
                  <a:cubicBezTo>
                    <a:pt x="83" y="530"/>
                    <a:pt x="80" y="533"/>
                    <a:pt x="78" y="536"/>
                  </a:cubicBezTo>
                  <a:cubicBezTo>
                    <a:pt x="77" y="537"/>
                    <a:pt x="77" y="537"/>
                    <a:pt x="76" y="538"/>
                  </a:cubicBezTo>
                  <a:cubicBezTo>
                    <a:pt x="62" y="542"/>
                    <a:pt x="48" y="545"/>
                    <a:pt x="34" y="549"/>
                  </a:cubicBezTo>
                  <a:cubicBezTo>
                    <a:pt x="35" y="548"/>
                    <a:pt x="35" y="548"/>
                    <a:pt x="35" y="548"/>
                  </a:cubicBezTo>
                  <a:cubicBezTo>
                    <a:pt x="37" y="544"/>
                    <a:pt x="39" y="541"/>
                    <a:pt x="42" y="537"/>
                  </a:cubicBezTo>
                  <a:cubicBezTo>
                    <a:pt x="45" y="532"/>
                    <a:pt x="48" y="526"/>
                    <a:pt x="51" y="521"/>
                  </a:cubicBezTo>
                  <a:cubicBezTo>
                    <a:pt x="53" y="517"/>
                    <a:pt x="56" y="513"/>
                    <a:pt x="58" y="509"/>
                  </a:cubicBezTo>
                  <a:cubicBezTo>
                    <a:pt x="61" y="504"/>
                    <a:pt x="64" y="498"/>
                    <a:pt x="68" y="492"/>
                  </a:cubicBezTo>
                  <a:cubicBezTo>
                    <a:pt x="70" y="488"/>
                    <a:pt x="72" y="484"/>
                    <a:pt x="74" y="480"/>
                  </a:cubicBezTo>
                  <a:cubicBezTo>
                    <a:pt x="77" y="474"/>
                    <a:pt x="80" y="469"/>
                    <a:pt x="83" y="463"/>
                  </a:cubicBezTo>
                  <a:cubicBezTo>
                    <a:pt x="86" y="458"/>
                    <a:pt x="88" y="454"/>
                    <a:pt x="91" y="449"/>
                  </a:cubicBezTo>
                  <a:cubicBezTo>
                    <a:pt x="92" y="446"/>
                    <a:pt x="94" y="442"/>
                    <a:pt x="96" y="439"/>
                  </a:cubicBezTo>
                  <a:cubicBezTo>
                    <a:pt x="98" y="434"/>
                    <a:pt x="100" y="429"/>
                    <a:pt x="103" y="424"/>
                  </a:cubicBezTo>
                  <a:cubicBezTo>
                    <a:pt x="104" y="425"/>
                    <a:pt x="105" y="425"/>
                    <a:pt x="106" y="425"/>
                  </a:cubicBezTo>
                  <a:moveTo>
                    <a:pt x="209" y="387"/>
                  </a:moveTo>
                  <a:cubicBezTo>
                    <a:pt x="213" y="387"/>
                    <a:pt x="216" y="385"/>
                    <a:pt x="218" y="381"/>
                  </a:cubicBezTo>
                  <a:cubicBezTo>
                    <a:pt x="219" y="382"/>
                    <a:pt x="220" y="382"/>
                    <a:pt x="222" y="383"/>
                  </a:cubicBezTo>
                  <a:cubicBezTo>
                    <a:pt x="223" y="383"/>
                    <a:pt x="225" y="384"/>
                    <a:pt x="227" y="384"/>
                  </a:cubicBezTo>
                  <a:cubicBezTo>
                    <a:pt x="229" y="385"/>
                    <a:pt x="232" y="386"/>
                    <a:pt x="235" y="386"/>
                  </a:cubicBezTo>
                  <a:cubicBezTo>
                    <a:pt x="236" y="387"/>
                    <a:pt x="238" y="387"/>
                    <a:pt x="239" y="387"/>
                  </a:cubicBezTo>
                  <a:cubicBezTo>
                    <a:pt x="234" y="396"/>
                    <a:pt x="228" y="404"/>
                    <a:pt x="223" y="413"/>
                  </a:cubicBezTo>
                  <a:cubicBezTo>
                    <a:pt x="220" y="418"/>
                    <a:pt x="217" y="423"/>
                    <a:pt x="214" y="428"/>
                  </a:cubicBezTo>
                  <a:cubicBezTo>
                    <a:pt x="206" y="440"/>
                    <a:pt x="199" y="452"/>
                    <a:pt x="191" y="463"/>
                  </a:cubicBezTo>
                  <a:cubicBezTo>
                    <a:pt x="189" y="465"/>
                    <a:pt x="188" y="468"/>
                    <a:pt x="186" y="470"/>
                  </a:cubicBezTo>
                  <a:cubicBezTo>
                    <a:pt x="179" y="481"/>
                    <a:pt x="171" y="492"/>
                    <a:pt x="163" y="503"/>
                  </a:cubicBezTo>
                  <a:cubicBezTo>
                    <a:pt x="162" y="502"/>
                    <a:pt x="160" y="501"/>
                    <a:pt x="158" y="501"/>
                  </a:cubicBezTo>
                  <a:cubicBezTo>
                    <a:pt x="153" y="501"/>
                    <a:pt x="149" y="505"/>
                    <a:pt x="149" y="510"/>
                  </a:cubicBezTo>
                  <a:cubicBezTo>
                    <a:pt x="149" y="511"/>
                    <a:pt x="149" y="512"/>
                    <a:pt x="150" y="513"/>
                  </a:cubicBezTo>
                  <a:cubicBezTo>
                    <a:pt x="126" y="522"/>
                    <a:pt x="102" y="530"/>
                    <a:pt x="78" y="537"/>
                  </a:cubicBezTo>
                  <a:cubicBezTo>
                    <a:pt x="78" y="537"/>
                    <a:pt x="78" y="537"/>
                    <a:pt x="78" y="537"/>
                  </a:cubicBezTo>
                  <a:cubicBezTo>
                    <a:pt x="81" y="534"/>
                    <a:pt x="84" y="531"/>
                    <a:pt x="87" y="528"/>
                  </a:cubicBezTo>
                  <a:cubicBezTo>
                    <a:pt x="89" y="526"/>
                    <a:pt x="91" y="524"/>
                    <a:pt x="93" y="522"/>
                  </a:cubicBezTo>
                  <a:cubicBezTo>
                    <a:pt x="96" y="518"/>
                    <a:pt x="98" y="515"/>
                    <a:pt x="101" y="512"/>
                  </a:cubicBezTo>
                  <a:cubicBezTo>
                    <a:pt x="103" y="510"/>
                    <a:pt x="105" y="508"/>
                    <a:pt x="107" y="506"/>
                  </a:cubicBezTo>
                  <a:cubicBezTo>
                    <a:pt x="110" y="502"/>
                    <a:pt x="113" y="499"/>
                    <a:pt x="116" y="496"/>
                  </a:cubicBezTo>
                  <a:cubicBezTo>
                    <a:pt x="118" y="493"/>
                    <a:pt x="120" y="491"/>
                    <a:pt x="122" y="489"/>
                  </a:cubicBezTo>
                  <a:cubicBezTo>
                    <a:pt x="125" y="486"/>
                    <a:pt x="128" y="482"/>
                    <a:pt x="130" y="479"/>
                  </a:cubicBezTo>
                  <a:cubicBezTo>
                    <a:pt x="132" y="477"/>
                    <a:pt x="134" y="474"/>
                    <a:pt x="136" y="472"/>
                  </a:cubicBezTo>
                  <a:cubicBezTo>
                    <a:pt x="139" y="469"/>
                    <a:pt x="142" y="465"/>
                    <a:pt x="144" y="462"/>
                  </a:cubicBezTo>
                  <a:cubicBezTo>
                    <a:pt x="147" y="460"/>
                    <a:pt x="149" y="457"/>
                    <a:pt x="151" y="454"/>
                  </a:cubicBezTo>
                  <a:cubicBezTo>
                    <a:pt x="153" y="452"/>
                    <a:pt x="156" y="449"/>
                    <a:pt x="158" y="446"/>
                  </a:cubicBezTo>
                  <a:cubicBezTo>
                    <a:pt x="160" y="442"/>
                    <a:pt x="163" y="439"/>
                    <a:pt x="165" y="436"/>
                  </a:cubicBezTo>
                  <a:cubicBezTo>
                    <a:pt x="167" y="434"/>
                    <a:pt x="168" y="433"/>
                    <a:pt x="170" y="431"/>
                  </a:cubicBezTo>
                  <a:cubicBezTo>
                    <a:pt x="181" y="416"/>
                    <a:pt x="192" y="401"/>
                    <a:pt x="204" y="386"/>
                  </a:cubicBezTo>
                  <a:cubicBezTo>
                    <a:pt x="205" y="387"/>
                    <a:pt x="207" y="387"/>
                    <a:pt x="209" y="387"/>
                  </a:cubicBezTo>
                  <a:moveTo>
                    <a:pt x="386" y="379"/>
                  </a:moveTo>
                  <a:cubicBezTo>
                    <a:pt x="386" y="379"/>
                    <a:pt x="386" y="379"/>
                    <a:pt x="386" y="379"/>
                  </a:cubicBezTo>
                  <a:cubicBezTo>
                    <a:pt x="387" y="377"/>
                    <a:pt x="388" y="375"/>
                    <a:pt x="389" y="374"/>
                  </a:cubicBezTo>
                  <a:cubicBezTo>
                    <a:pt x="390" y="372"/>
                    <a:pt x="391" y="371"/>
                    <a:pt x="392" y="370"/>
                  </a:cubicBezTo>
                  <a:cubicBezTo>
                    <a:pt x="390" y="373"/>
                    <a:pt x="388" y="376"/>
                    <a:pt x="386" y="378"/>
                  </a:cubicBezTo>
                  <a:cubicBezTo>
                    <a:pt x="386" y="379"/>
                    <a:pt x="386" y="379"/>
                    <a:pt x="386" y="379"/>
                  </a:cubicBezTo>
                  <a:moveTo>
                    <a:pt x="314" y="395"/>
                  </a:moveTo>
                  <a:cubicBezTo>
                    <a:pt x="317" y="393"/>
                    <a:pt x="319" y="391"/>
                    <a:pt x="322" y="389"/>
                  </a:cubicBezTo>
                  <a:cubicBezTo>
                    <a:pt x="326" y="385"/>
                    <a:pt x="329" y="382"/>
                    <a:pt x="333" y="379"/>
                  </a:cubicBezTo>
                  <a:cubicBezTo>
                    <a:pt x="337" y="376"/>
                    <a:pt x="340" y="372"/>
                    <a:pt x="344" y="369"/>
                  </a:cubicBezTo>
                  <a:cubicBezTo>
                    <a:pt x="346" y="367"/>
                    <a:pt x="348" y="365"/>
                    <a:pt x="350" y="363"/>
                  </a:cubicBezTo>
                  <a:cubicBezTo>
                    <a:pt x="351" y="364"/>
                    <a:pt x="352" y="364"/>
                    <a:pt x="352" y="365"/>
                  </a:cubicBezTo>
                  <a:cubicBezTo>
                    <a:pt x="352" y="366"/>
                    <a:pt x="351" y="367"/>
                    <a:pt x="351" y="368"/>
                  </a:cubicBezTo>
                  <a:cubicBezTo>
                    <a:pt x="350" y="370"/>
                    <a:pt x="349" y="372"/>
                    <a:pt x="348" y="374"/>
                  </a:cubicBezTo>
                  <a:cubicBezTo>
                    <a:pt x="346" y="378"/>
                    <a:pt x="344" y="381"/>
                    <a:pt x="342" y="385"/>
                  </a:cubicBezTo>
                  <a:cubicBezTo>
                    <a:pt x="341" y="387"/>
                    <a:pt x="340" y="389"/>
                    <a:pt x="338" y="391"/>
                  </a:cubicBezTo>
                  <a:cubicBezTo>
                    <a:pt x="338" y="392"/>
                    <a:pt x="337" y="393"/>
                    <a:pt x="337" y="394"/>
                  </a:cubicBezTo>
                  <a:cubicBezTo>
                    <a:pt x="334" y="394"/>
                    <a:pt x="332" y="395"/>
                    <a:pt x="329" y="395"/>
                  </a:cubicBezTo>
                  <a:cubicBezTo>
                    <a:pt x="324" y="395"/>
                    <a:pt x="319" y="395"/>
                    <a:pt x="314" y="395"/>
                  </a:cubicBezTo>
                  <a:moveTo>
                    <a:pt x="380" y="396"/>
                  </a:moveTo>
                  <a:cubicBezTo>
                    <a:pt x="385" y="396"/>
                    <a:pt x="390" y="391"/>
                    <a:pt x="390" y="386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90" y="386"/>
                    <a:pt x="391" y="386"/>
                    <a:pt x="393" y="385"/>
                  </a:cubicBezTo>
                  <a:cubicBezTo>
                    <a:pt x="394" y="385"/>
                    <a:pt x="395" y="385"/>
                    <a:pt x="396" y="385"/>
                  </a:cubicBezTo>
                  <a:cubicBezTo>
                    <a:pt x="399" y="384"/>
                    <a:pt x="402" y="384"/>
                    <a:pt x="405" y="383"/>
                  </a:cubicBezTo>
                  <a:cubicBezTo>
                    <a:pt x="406" y="383"/>
                    <a:pt x="408" y="382"/>
                    <a:pt x="409" y="382"/>
                  </a:cubicBezTo>
                  <a:cubicBezTo>
                    <a:pt x="412" y="381"/>
                    <a:pt x="415" y="380"/>
                    <a:pt x="418" y="379"/>
                  </a:cubicBezTo>
                  <a:cubicBezTo>
                    <a:pt x="419" y="379"/>
                    <a:pt x="421" y="378"/>
                    <a:pt x="422" y="378"/>
                  </a:cubicBezTo>
                  <a:cubicBezTo>
                    <a:pt x="426" y="376"/>
                    <a:pt x="430" y="374"/>
                    <a:pt x="434" y="372"/>
                  </a:cubicBezTo>
                  <a:cubicBezTo>
                    <a:pt x="435" y="372"/>
                    <a:pt x="435" y="372"/>
                    <a:pt x="436" y="371"/>
                  </a:cubicBezTo>
                  <a:cubicBezTo>
                    <a:pt x="439" y="370"/>
                    <a:pt x="443" y="368"/>
                    <a:pt x="446" y="365"/>
                  </a:cubicBezTo>
                  <a:cubicBezTo>
                    <a:pt x="448" y="365"/>
                    <a:pt x="449" y="364"/>
                    <a:pt x="450" y="363"/>
                  </a:cubicBezTo>
                  <a:cubicBezTo>
                    <a:pt x="453" y="361"/>
                    <a:pt x="456" y="359"/>
                    <a:pt x="459" y="357"/>
                  </a:cubicBezTo>
                  <a:cubicBezTo>
                    <a:pt x="460" y="356"/>
                    <a:pt x="462" y="355"/>
                    <a:pt x="463" y="354"/>
                  </a:cubicBezTo>
                  <a:cubicBezTo>
                    <a:pt x="464" y="354"/>
                    <a:pt x="464" y="353"/>
                    <a:pt x="465" y="353"/>
                  </a:cubicBezTo>
                  <a:cubicBezTo>
                    <a:pt x="402" y="428"/>
                    <a:pt x="331" y="494"/>
                    <a:pt x="254" y="550"/>
                  </a:cubicBezTo>
                  <a:cubicBezTo>
                    <a:pt x="265" y="541"/>
                    <a:pt x="275" y="531"/>
                    <a:pt x="285" y="520"/>
                  </a:cubicBezTo>
                  <a:cubicBezTo>
                    <a:pt x="286" y="519"/>
                    <a:pt x="287" y="517"/>
                    <a:pt x="288" y="516"/>
                  </a:cubicBezTo>
                  <a:cubicBezTo>
                    <a:pt x="292" y="512"/>
                    <a:pt x="295" y="508"/>
                    <a:pt x="299" y="504"/>
                  </a:cubicBezTo>
                  <a:cubicBezTo>
                    <a:pt x="301" y="502"/>
                    <a:pt x="302" y="500"/>
                    <a:pt x="304" y="498"/>
                  </a:cubicBezTo>
                  <a:cubicBezTo>
                    <a:pt x="307" y="494"/>
                    <a:pt x="311" y="490"/>
                    <a:pt x="314" y="485"/>
                  </a:cubicBezTo>
                  <a:cubicBezTo>
                    <a:pt x="315" y="483"/>
                    <a:pt x="317" y="482"/>
                    <a:pt x="319" y="480"/>
                  </a:cubicBezTo>
                  <a:cubicBezTo>
                    <a:pt x="323" y="474"/>
                    <a:pt x="327" y="468"/>
                    <a:pt x="332" y="462"/>
                  </a:cubicBezTo>
                  <a:cubicBezTo>
                    <a:pt x="334" y="459"/>
                    <a:pt x="336" y="456"/>
                    <a:pt x="338" y="454"/>
                  </a:cubicBezTo>
                  <a:cubicBezTo>
                    <a:pt x="340" y="449"/>
                    <a:pt x="343" y="445"/>
                    <a:pt x="346" y="441"/>
                  </a:cubicBezTo>
                  <a:cubicBezTo>
                    <a:pt x="348" y="438"/>
                    <a:pt x="350" y="435"/>
                    <a:pt x="352" y="432"/>
                  </a:cubicBezTo>
                  <a:cubicBezTo>
                    <a:pt x="355" y="427"/>
                    <a:pt x="358" y="423"/>
                    <a:pt x="361" y="418"/>
                  </a:cubicBezTo>
                  <a:cubicBezTo>
                    <a:pt x="363" y="415"/>
                    <a:pt x="365" y="413"/>
                    <a:pt x="366" y="410"/>
                  </a:cubicBezTo>
                  <a:cubicBezTo>
                    <a:pt x="368" y="406"/>
                    <a:pt x="370" y="403"/>
                    <a:pt x="373" y="400"/>
                  </a:cubicBezTo>
                  <a:cubicBezTo>
                    <a:pt x="374" y="398"/>
                    <a:pt x="375" y="396"/>
                    <a:pt x="376" y="395"/>
                  </a:cubicBezTo>
                  <a:cubicBezTo>
                    <a:pt x="377" y="395"/>
                    <a:pt x="379" y="396"/>
                    <a:pt x="380" y="396"/>
                  </a:cubicBezTo>
                  <a:moveTo>
                    <a:pt x="102" y="407"/>
                  </a:moveTo>
                  <a:cubicBezTo>
                    <a:pt x="102" y="407"/>
                    <a:pt x="102" y="406"/>
                    <a:pt x="101" y="406"/>
                  </a:cubicBezTo>
                  <a:cubicBezTo>
                    <a:pt x="99" y="401"/>
                    <a:pt x="97" y="397"/>
                    <a:pt x="94" y="393"/>
                  </a:cubicBezTo>
                  <a:cubicBezTo>
                    <a:pt x="93" y="390"/>
                    <a:pt x="91" y="386"/>
                    <a:pt x="89" y="383"/>
                  </a:cubicBezTo>
                  <a:cubicBezTo>
                    <a:pt x="87" y="379"/>
                    <a:pt x="85" y="375"/>
                    <a:pt x="82" y="370"/>
                  </a:cubicBezTo>
                  <a:cubicBezTo>
                    <a:pt x="87" y="368"/>
                    <a:pt x="92" y="365"/>
                    <a:pt x="97" y="362"/>
                  </a:cubicBezTo>
                  <a:cubicBezTo>
                    <a:pt x="103" y="359"/>
                    <a:pt x="108" y="355"/>
                    <a:pt x="114" y="351"/>
                  </a:cubicBezTo>
                  <a:cubicBezTo>
                    <a:pt x="114" y="352"/>
                    <a:pt x="114" y="352"/>
                    <a:pt x="114" y="353"/>
                  </a:cubicBezTo>
                  <a:cubicBezTo>
                    <a:pt x="114" y="355"/>
                    <a:pt x="114" y="356"/>
                    <a:pt x="113" y="358"/>
                  </a:cubicBezTo>
                  <a:cubicBezTo>
                    <a:pt x="112" y="367"/>
                    <a:pt x="111" y="376"/>
                    <a:pt x="110" y="385"/>
                  </a:cubicBezTo>
                  <a:cubicBezTo>
                    <a:pt x="110" y="387"/>
                    <a:pt x="109" y="390"/>
                    <a:pt x="109" y="392"/>
                  </a:cubicBezTo>
                  <a:cubicBezTo>
                    <a:pt x="109" y="397"/>
                    <a:pt x="108" y="402"/>
                    <a:pt x="107" y="406"/>
                  </a:cubicBezTo>
                  <a:cubicBezTo>
                    <a:pt x="106" y="406"/>
                    <a:pt x="106" y="406"/>
                    <a:pt x="106" y="406"/>
                  </a:cubicBezTo>
                  <a:cubicBezTo>
                    <a:pt x="105" y="406"/>
                    <a:pt x="104" y="407"/>
                    <a:pt x="102" y="407"/>
                  </a:cubicBezTo>
                  <a:moveTo>
                    <a:pt x="239" y="387"/>
                  </a:moveTo>
                  <a:cubicBezTo>
                    <a:pt x="238" y="386"/>
                    <a:pt x="237" y="386"/>
                    <a:pt x="235" y="385"/>
                  </a:cubicBezTo>
                  <a:cubicBezTo>
                    <a:pt x="233" y="385"/>
                    <a:pt x="231" y="384"/>
                    <a:pt x="229" y="384"/>
                  </a:cubicBezTo>
                  <a:cubicBezTo>
                    <a:pt x="227" y="383"/>
                    <a:pt x="225" y="383"/>
                    <a:pt x="222" y="382"/>
                  </a:cubicBezTo>
                  <a:cubicBezTo>
                    <a:pt x="221" y="381"/>
                    <a:pt x="219" y="381"/>
                    <a:pt x="218" y="380"/>
                  </a:cubicBezTo>
                  <a:cubicBezTo>
                    <a:pt x="218" y="380"/>
                    <a:pt x="218" y="379"/>
                    <a:pt x="218" y="378"/>
                  </a:cubicBezTo>
                  <a:cubicBezTo>
                    <a:pt x="218" y="376"/>
                    <a:pt x="218" y="374"/>
                    <a:pt x="216" y="373"/>
                  </a:cubicBezTo>
                  <a:cubicBezTo>
                    <a:pt x="223" y="368"/>
                    <a:pt x="230" y="363"/>
                    <a:pt x="237" y="358"/>
                  </a:cubicBezTo>
                  <a:cubicBezTo>
                    <a:pt x="237" y="357"/>
                    <a:pt x="237" y="357"/>
                    <a:pt x="237" y="357"/>
                  </a:cubicBezTo>
                  <a:cubicBezTo>
                    <a:pt x="249" y="348"/>
                    <a:pt x="262" y="338"/>
                    <a:pt x="274" y="328"/>
                  </a:cubicBezTo>
                  <a:cubicBezTo>
                    <a:pt x="271" y="333"/>
                    <a:pt x="268" y="337"/>
                    <a:pt x="266" y="342"/>
                  </a:cubicBezTo>
                  <a:cubicBezTo>
                    <a:pt x="261" y="350"/>
                    <a:pt x="256" y="358"/>
                    <a:pt x="251" y="367"/>
                  </a:cubicBezTo>
                  <a:cubicBezTo>
                    <a:pt x="248" y="373"/>
                    <a:pt x="244" y="379"/>
                    <a:pt x="240" y="385"/>
                  </a:cubicBezTo>
                  <a:cubicBezTo>
                    <a:pt x="240" y="386"/>
                    <a:pt x="240" y="386"/>
                    <a:pt x="239" y="387"/>
                  </a:cubicBezTo>
                  <a:moveTo>
                    <a:pt x="357" y="366"/>
                  </a:moveTo>
                  <a:cubicBezTo>
                    <a:pt x="362" y="366"/>
                    <a:pt x="367" y="362"/>
                    <a:pt x="367" y="357"/>
                  </a:cubicBezTo>
                  <a:cubicBezTo>
                    <a:pt x="367" y="355"/>
                    <a:pt x="366" y="354"/>
                    <a:pt x="365" y="352"/>
                  </a:cubicBezTo>
                  <a:cubicBezTo>
                    <a:pt x="369" y="350"/>
                    <a:pt x="373" y="347"/>
                    <a:pt x="377" y="345"/>
                  </a:cubicBezTo>
                  <a:cubicBezTo>
                    <a:pt x="379" y="344"/>
                    <a:pt x="382" y="342"/>
                    <a:pt x="384" y="341"/>
                  </a:cubicBezTo>
                  <a:cubicBezTo>
                    <a:pt x="388" y="338"/>
                    <a:pt x="392" y="335"/>
                    <a:pt x="396" y="332"/>
                  </a:cubicBezTo>
                  <a:cubicBezTo>
                    <a:pt x="399" y="330"/>
                    <a:pt x="402" y="329"/>
                    <a:pt x="404" y="327"/>
                  </a:cubicBezTo>
                  <a:cubicBezTo>
                    <a:pt x="408" y="324"/>
                    <a:pt x="412" y="322"/>
                    <a:pt x="415" y="319"/>
                  </a:cubicBezTo>
                  <a:cubicBezTo>
                    <a:pt x="418" y="317"/>
                    <a:pt x="421" y="315"/>
                    <a:pt x="423" y="313"/>
                  </a:cubicBezTo>
                  <a:cubicBezTo>
                    <a:pt x="425" y="312"/>
                    <a:pt x="426" y="311"/>
                    <a:pt x="427" y="310"/>
                  </a:cubicBezTo>
                  <a:cubicBezTo>
                    <a:pt x="428" y="311"/>
                    <a:pt x="428" y="312"/>
                    <a:pt x="429" y="312"/>
                  </a:cubicBezTo>
                  <a:cubicBezTo>
                    <a:pt x="429" y="312"/>
                    <a:pt x="429" y="312"/>
                    <a:pt x="429" y="312"/>
                  </a:cubicBezTo>
                  <a:cubicBezTo>
                    <a:pt x="429" y="313"/>
                    <a:pt x="429" y="313"/>
                    <a:pt x="429" y="313"/>
                  </a:cubicBezTo>
                  <a:cubicBezTo>
                    <a:pt x="426" y="316"/>
                    <a:pt x="424" y="320"/>
                    <a:pt x="422" y="323"/>
                  </a:cubicBezTo>
                  <a:cubicBezTo>
                    <a:pt x="420" y="327"/>
                    <a:pt x="417" y="331"/>
                    <a:pt x="415" y="334"/>
                  </a:cubicBezTo>
                  <a:cubicBezTo>
                    <a:pt x="412" y="338"/>
                    <a:pt x="410" y="341"/>
                    <a:pt x="408" y="345"/>
                  </a:cubicBezTo>
                  <a:cubicBezTo>
                    <a:pt x="406" y="348"/>
                    <a:pt x="403" y="352"/>
                    <a:pt x="401" y="355"/>
                  </a:cubicBezTo>
                  <a:cubicBezTo>
                    <a:pt x="396" y="363"/>
                    <a:pt x="390" y="371"/>
                    <a:pt x="385" y="378"/>
                  </a:cubicBezTo>
                  <a:cubicBezTo>
                    <a:pt x="384" y="377"/>
                    <a:pt x="382" y="377"/>
                    <a:pt x="380" y="377"/>
                  </a:cubicBezTo>
                  <a:cubicBezTo>
                    <a:pt x="375" y="377"/>
                    <a:pt x="371" y="381"/>
                    <a:pt x="371" y="386"/>
                  </a:cubicBezTo>
                  <a:cubicBezTo>
                    <a:pt x="371" y="387"/>
                    <a:pt x="371" y="388"/>
                    <a:pt x="371" y="388"/>
                  </a:cubicBezTo>
                  <a:cubicBezTo>
                    <a:pt x="368" y="389"/>
                    <a:pt x="366" y="390"/>
                    <a:pt x="363" y="390"/>
                  </a:cubicBezTo>
                  <a:cubicBezTo>
                    <a:pt x="362" y="390"/>
                    <a:pt x="360" y="391"/>
                    <a:pt x="358" y="391"/>
                  </a:cubicBezTo>
                  <a:cubicBezTo>
                    <a:pt x="354" y="392"/>
                    <a:pt x="350" y="392"/>
                    <a:pt x="346" y="393"/>
                  </a:cubicBezTo>
                  <a:cubicBezTo>
                    <a:pt x="345" y="393"/>
                    <a:pt x="343" y="393"/>
                    <a:pt x="341" y="394"/>
                  </a:cubicBezTo>
                  <a:cubicBezTo>
                    <a:pt x="340" y="394"/>
                    <a:pt x="339" y="394"/>
                    <a:pt x="338" y="394"/>
                  </a:cubicBezTo>
                  <a:cubicBezTo>
                    <a:pt x="341" y="389"/>
                    <a:pt x="343" y="384"/>
                    <a:pt x="346" y="379"/>
                  </a:cubicBezTo>
                  <a:cubicBezTo>
                    <a:pt x="348" y="375"/>
                    <a:pt x="350" y="372"/>
                    <a:pt x="351" y="369"/>
                  </a:cubicBezTo>
                  <a:cubicBezTo>
                    <a:pt x="352" y="368"/>
                    <a:pt x="353" y="366"/>
                    <a:pt x="353" y="365"/>
                  </a:cubicBezTo>
                  <a:cubicBezTo>
                    <a:pt x="354" y="366"/>
                    <a:pt x="356" y="366"/>
                    <a:pt x="357" y="366"/>
                  </a:cubicBezTo>
                  <a:moveTo>
                    <a:pt x="115" y="412"/>
                  </a:moveTo>
                  <a:cubicBezTo>
                    <a:pt x="114" y="409"/>
                    <a:pt x="111" y="407"/>
                    <a:pt x="108" y="407"/>
                  </a:cubicBezTo>
                  <a:cubicBezTo>
                    <a:pt x="109" y="402"/>
                    <a:pt x="109" y="398"/>
                    <a:pt x="110" y="394"/>
                  </a:cubicBezTo>
                  <a:cubicBezTo>
                    <a:pt x="110" y="391"/>
                    <a:pt x="111" y="388"/>
                    <a:pt x="111" y="385"/>
                  </a:cubicBezTo>
                  <a:cubicBezTo>
                    <a:pt x="112" y="376"/>
                    <a:pt x="113" y="367"/>
                    <a:pt x="114" y="358"/>
                  </a:cubicBezTo>
                  <a:cubicBezTo>
                    <a:pt x="114" y="356"/>
                    <a:pt x="115" y="355"/>
                    <a:pt x="115" y="353"/>
                  </a:cubicBezTo>
                  <a:cubicBezTo>
                    <a:pt x="115" y="352"/>
                    <a:pt x="115" y="351"/>
                    <a:pt x="115" y="351"/>
                  </a:cubicBezTo>
                  <a:cubicBezTo>
                    <a:pt x="116" y="350"/>
                    <a:pt x="117" y="349"/>
                    <a:pt x="119" y="348"/>
                  </a:cubicBezTo>
                  <a:cubicBezTo>
                    <a:pt x="126" y="343"/>
                    <a:pt x="134" y="339"/>
                    <a:pt x="142" y="334"/>
                  </a:cubicBezTo>
                  <a:cubicBezTo>
                    <a:pt x="149" y="329"/>
                    <a:pt x="157" y="324"/>
                    <a:pt x="164" y="319"/>
                  </a:cubicBezTo>
                  <a:cubicBezTo>
                    <a:pt x="172" y="314"/>
                    <a:pt x="179" y="309"/>
                    <a:pt x="187" y="304"/>
                  </a:cubicBezTo>
                  <a:cubicBezTo>
                    <a:pt x="191" y="300"/>
                    <a:pt x="196" y="297"/>
                    <a:pt x="200" y="294"/>
                  </a:cubicBezTo>
                  <a:cubicBezTo>
                    <a:pt x="201" y="296"/>
                    <a:pt x="201" y="298"/>
                    <a:pt x="201" y="300"/>
                  </a:cubicBezTo>
                  <a:cubicBezTo>
                    <a:pt x="203" y="318"/>
                    <a:pt x="204" y="335"/>
                    <a:pt x="206" y="351"/>
                  </a:cubicBezTo>
                  <a:cubicBezTo>
                    <a:pt x="206" y="357"/>
                    <a:pt x="207" y="363"/>
                    <a:pt x="208" y="369"/>
                  </a:cubicBezTo>
                  <a:cubicBezTo>
                    <a:pt x="203" y="369"/>
                    <a:pt x="199" y="373"/>
                    <a:pt x="199" y="378"/>
                  </a:cubicBezTo>
                  <a:cubicBezTo>
                    <a:pt x="199" y="379"/>
                    <a:pt x="200" y="380"/>
                    <a:pt x="200" y="381"/>
                  </a:cubicBezTo>
                  <a:cubicBezTo>
                    <a:pt x="199" y="382"/>
                    <a:pt x="198" y="382"/>
                    <a:pt x="197" y="382"/>
                  </a:cubicBezTo>
                  <a:cubicBezTo>
                    <a:pt x="193" y="384"/>
                    <a:pt x="188" y="386"/>
                    <a:pt x="184" y="388"/>
                  </a:cubicBezTo>
                  <a:cubicBezTo>
                    <a:pt x="175" y="391"/>
                    <a:pt x="167" y="394"/>
                    <a:pt x="158" y="398"/>
                  </a:cubicBezTo>
                  <a:cubicBezTo>
                    <a:pt x="151" y="400"/>
                    <a:pt x="143" y="403"/>
                    <a:pt x="136" y="405"/>
                  </a:cubicBezTo>
                  <a:cubicBezTo>
                    <a:pt x="135" y="406"/>
                    <a:pt x="134" y="406"/>
                    <a:pt x="133" y="407"/>
                  </a:cubicBezTo>
                  <a:cubicBezTo>
                    <a:pt x="127" y="409"/>
                    <a:pt x="121" y="411"/>
                    <a:pt x="115" y="412"/>
                  </a:cubicBezTo>
                  <a:moveTo>
                    <a:pt x="82" y="370"/>
                  </a:moveTo>
                  <a:cubicBezTo>
                    <a:pt x="80" y="367"/>
                    <a:pt x="79" y="363"/>
                    <a:pt x="77" y="359"/>
                  </a:cubicBezTo>
                  <a:cubicBezTo>
                    <a:pt x="75" y="355"/>
                    <a:pt x="73" y="351"/>
                    <a:pt x="70" y="347"/>
                  </a:cubicBezTo>
                  <a:cubicBezTo>
                    <a:pt x="69" y="343"/>
                    <a:pt x="67" y="339"/>
                    <a:pt x="65" y="334"/>
                  </a:cubicBezTo>
                  <a:cubicBezTo>
                    <a:pt x="63" y="330"/>
                    <a:pt x="61" y="326"/>
                    <a:pt x="59" y="322"/>
                  </a:cubicBezTo>
                  <a:cubicBezTo>
                    <a:pt x="57" y="318"/>
                    <a:pt x="54" y="313"/>
                    <a:pt x="52" y="308"/>
                  </a:cubicBezTo>
                  <a:cubicBezTo>
                    <a:pt x="52" y="307"/>
                    <a:pt x="51" y="306"/>
                    <a:pt x="51" y="305"/>
                  </a:cubicBezTo>
                  <a:cubicBezTo>
                    <a:pt x="52" y="305"/>
                    <a:pt x="53" y="305"/>
                    <a:pt x="54" y="304"/>
                  </a:cubicBezTo>
                  <a:cubicBezTo>
                    <a:pt x="66" y="301"/>
                    <a:pt x="78" y="297"/>
                    <a:pt x="89" y="294"/>
                  </a:cubicBezTo>
                  <a:cubicBezTo>
                    <a:pt x="95" y="292"/>
                    <a:pt x="100" y="290"/>
                    <a:pt x="106" y="288"/>
                  </a:cubicBezTo>
                  <a:cubicBezTo>
                    <a:pt x="111" y="286"/>
                    <a:pt x="116" y="284"/>
                    <a:pt x="121" y="282"/>
                  </a:cubicBezTo>
                  <a:cubicBezTo>
                    <a:pt x="121" y="283"/>
                    <a:pt x="121" y="285"/>
                    <a:pt x="121" y="286"/>
                  </a:cubicBezTo>
                  <a:cubicBezTo>
                    <a:pt x="121" y="287"/>
                    <a:pt x="121" y="289"/>
                    <a:pt x="121" y="291"/>
                  </a:cubicBezTo>
                  <a:cubicBezTo>
                    <a:pt x="120" y="301"/>
                    <a:pt x="119" y="310"/>
                    <a:pt x="118" y="320"/>
                  </a:cubicBezTo>
                  <a:cubicBezTo>
                    <a:pt x="117" y="322"/>
                    <a:pt x="117" y="323"/>
                    <a:pt x="117" y="325"/>
                  </a:cubicBezTo>
                  <a:cubicBezTo>
                    <a:pt x="116" y="333"/>
                    <a:pt x="115" y="342"/>
                    <a:pt x="114" y="350"/>
                  </a:cubicBezTo>
                  <a:cubicBezTo>
                    <a:pt x="112" y="352"/>
                    <a:pt x="110" y="353"/>
                    <a:pt x="108" y="354"/>
                  </a:cubicBezTo>
                  <a:cubicBezTo>
                    <a:pt x="101" y="359"/>
                    <a:pt x="93" y="364"/>
                    <a:pt x="85" y="368"/>
                  </a:cubicBezTo>
                  <a:cubicBezTo>
                    <a:pt x="84" y="369"/>
                    <a:pt x="83" y="370"/>
                    <a:pt x="82" y="370"/>
                  </a:cubicBezTo>
                  <a:moveTo>
                    <a:pt x="216" y="372"/>
                  </a:moveTo>
                  <a:cubicBezTo>
                    <a:pt x="216" y="372"/>
                    <a:pt x="216" y="372"/>
                    <a:pt x="216" y="372"/>
                  </a:cubicBezTo>
                  <a:cubicBezTo>
                    <a:pt x="218" y="369"/>
                    <a:pt x="221" y="366"/>
                    <a:pt x="223" y="364"/>
                  </a:cubicBezTo>
                  <a:cubicBezTo>
                    <a:pt x="226" y="361"/>
                    <a:pt x="229" y="358"/>
                    <a:pt x="232" y="355"/>
                  </a:cubicBezTo>
                  <a:cubicBezTo>
                    <a:pt x="236" y="350"/>
                    <a:pt x="241" y="346"/>
                    <a:pt x="245" y="341"/>
                  </a:cubicBezTo>
                  <a:cubicBezTo>
                    <a:pt x="248" y="338"/>
                    <a:pt x="251" y="335"/>
                    <a:pt x="253" y="332"/>
                  </a:cubicBezTo>
                  <a:cubicBezTo>
                    <a:pt x="258" y="328"/>
                    <a:pt x="262" y="323"/>
                    <a:pt x="266" y="318"/>
                  </a:cubicBezTo>
                  <a:cubicBezTo>
                    <a:pt x="269" y="315"/>
                    <a:pt x="272" y="313"/>
                    <a:pt x="274" y="310"/>
                  </a:cubicBezTo>
                  <a:cubicBezTo>
                    <a:pt x="279" y="305"/>
                    <a:pt x="283" y="300"/>
                    <a:pt x="288" y="295"/>
                  </a:cubicBezTo>
                  <a:cubicBezTo>
                    <a:pt x="290" y="292"/>
                    <a:pt x="293" y="289"/>
                    <a:pt x="295" y="286"/>
                  </a:cubicBezTo>
                  <a:cubicBezTo>
                    <a:pt x="297" y="284"/>
                    <a:pt x="298" y="283"/>
                    <a:pt x="300" y="281"/>
                  </a:cubicBezTo>
                  <a:cubicBezTo>
                    <a:pt x="297" y="287"/>
                    <a:pt x="294" y="292"/>
                    <a:pt x="291" y="298"/>
                  </a:cubicBezTo>
                  <a:cubicBezTo>
                    <a:pt x="286" y="306"/>
                    <a:pt x="282" y="314"/>
                    <a:pt x="277" y="321"/>
                  </a:cubicBezTo>
                  <a:cubicBezTo>
                    <a:pt x="276" y="323"/>
                    <a:pt x="276" y="325"/>
                    <a:pt x="275" y="326"/>
                  </a:cubicBezTo>
                  <a:cubicBezTo>
                    <a:pt x="272" y="329"/>
                    <a:pt x="269" y="331"/>
                    <a:pt x="266" y="333"/>
                  </a:cubicBezTo>
                  <a:cubicBezTo>
                    <a:pt x="262" y="337"/>
                    <a:pt x="257" y="340"/>
                    <a:pt x="252" y="344"/>
                  </a:cubicBezTo>
                  <a:cubicBezTo>
                    <a:pt x="248" y="348"/>
                    <a:pt x="243" y="351"/>
                    <a:pt x="239" y="355"/>
                  </a:cubicBezTo>
                  <a:cubicBezTo>
                    <a:pt x="234" y="358"/>
                    <a:pt x="229" y="362"/>
                    <a:pt x="225" y="366"/>
                  </a:cubicBezTo>
                  <a:cubicBezTo>
                    <a:pt x="222" y="368"/>
                    <a:pt x="219" y="370"/>
                    <a:pt x="216" y="372"/>
                  </a:cubicBezTo>
                  <a:moveTo>
                    <a:pt x="311" y="395"/>
                  </a:moveTo>
                  <a:cubicBezTo>
                    <a:pt x="307" y="395"/>
                    <a:pt x="303" y="395"/>
                    <a:pt x="299" y="395"/>
                  </a:cubicBezTo>
                  <a:cubicBezTo>
                    <a:pt x="297" y="395"/>
                    <a:pt x="296" y="395"/>
                    <a:pt x="294" y="395"/>
                  </a:cubicBezTo>
                  <a:cubicBezTo>
                    <a:pt x="292" y="395"/>
                    <a:pt x="289" y="395"/>
                    <a:pt x="286" y="394"/>
                  </a:cubicBezTo>
                  <a:cubicBezTo>
                    <a:pt x="284" y="394"/>
                    <a:pt x="283" y="394"/>
                    <a:pt x="282" y="394"/>
                  </a:cubicBezTo>
                  <a:cubicBezTo>
                    <a:pt x="279" y="394"/>
                    <a:pt x="276" y="393"/>
                    <a:pt x="273" y="393"/>
                  </a:cubicBezTo>
                  <a:cubicBezTo>
                    <a:pt x="272" y="393"/>
                    <a:pt x="270" y="392"/>
                    <a:pt x="269" y="392"/>
                  </a:cubicBezTo>
                  <a:cubicBezTo>
                    <a:pt x="266" y="392"/>
                    <a:pt x="263" y="391"/>
                    <a:pt x="261" y="391"/>
                  </a:cubicBezTo>
                  <a:cubicBezTo>
                    <a:pt x="259" y="391"/>
                    <a:pt x="257" y="390"/>
                    <a:pt x="256" y="390"/>
                  </a:cubicBezTo>
                  <a:cubicBezTo>
                    <a:pt x="253" y="390"/>
                    <a:pt x="250" y="389"/>
                    <a:pt x="248" y="389"/>
                  </a:cubicBezTo>
                  <a:cubicBezTo>
                    <a:pt x="246" y="388"/>
                    <a:pt x="244" y="388"/>
                    <a:pt x="243" y="387"/>
                  </a:cubicBezTo>
                  <a:cubicBezTo>
                    <a:pt x="242" y="387"/>
                    <a:pt x="241" y="387"/>
                    <a:pt x="240" y="387"/>
                  </a:cubicBezTo>
                  <a:cubicBezTo>
                    <a:pt x="241" y="386"/>
                    <a:pt x="241" y="386"/>
                    <a:pt x="241" y="385"/>
                  </a:cubicBezTo>
                  <a:cubicBezTo>
                    <a:pt x="248" y="375"/>
                    <a:pt x="254" y="364"/>
                    <a:pt x="260" y="353"/>
                  </a:cubicBezTo>
                  <a:cubicBezTo>
                    <a:pt x="262" y="349"/>
                    <a:pt x="265" y="346"/>
                    <a:pt x="267" y="342"/>
                  </a:cubicBezTo>
                  <a:cubicBezTo>
                    <a:pt x="270" y="337"/>
                    <a:pt x="272" y="332"/>
                    <a:pt x="275" y="327"/>
                  </a:cubicBezTo>
                  <a:cubicBezTo>
                    <a:pt x="290" y="315"/>
                    <a:pt x="304" y="303"/>
                    <a:pt x="319" y="290"/>
                  </a:cubicBezTo>
                  <a:cubicBezTo>
                    <a:pt x="319" y="290"/>
                    <a:pt x="320" y="289"/>
                    <a:pt x="320" y="289"/>
                  </a:cubicBezTo>
                  <a:cubicBezTo>
                    <a:pt x="329" y="282"/>
                    <a:pt x="337" y="274"/>
                    <a:pt x="345" y="267"/>
                  </a:cubicBezTo>
                  <a:cubicBezTo>
                    <a:pt x="347" y="265"/>
                    <a:pt x="348" y="264"/>
                    <a:pt x="350" y="262"/>
                  </a:cubicBezTo>
                  <a:cubicBezTo>
                    <a:pt x="352" y="260"/>
                    <a:pt x="355" y="258"/>
                    <a:pt x="357" y="255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357" y="261"/>
                    <a:pt x="357" y="265"/>
                    <a:pt x="357" y="270"/>
                  </a:cubicBezTo>
                  <a:cubicBezTo>
                    <a:pt x="357" y="277"/>
                    <a:pt x="357" y="284"/>
                    <a:pt x="357" y="291"/>
                  </a:cubicBezTo>
                  <a:cubicBezTo>
                    <a:pt x="357" y="291"/>
                    <a:pt x="357" y="292"/>
                    <a:pt x="357" y="293"/>
                  </a:cubicBezTo>
                  <a:cubicBezTo>
                    <a:pt x="357" y="312"/>
                    <a:pt x="357" y="330"/>
                    <a:pt x="357" y="347"/>
                  </a:cubicBezTo>
                  <a:cubicBezTo>
                    <a:pt x="352" y="348"/>
                    <a:pt x="348" y="352"/>
                    <a:pt x="348" y="357"/>
                  </a:cubicBezTo>
                  <a:cubicBezTo>
                    <a:pt x="348" y="359"/>
                    <a:pt x="349" y="361"/>
                    <a:pt x="350" y="363"/>
                  </a:cubicBezTo>
                  <a:cubicBezTo>
                    <a:pt x="344" y="368"/>
                    <a:pt x="339" y="373"/>
                    <a:pt x="333" y="378"/>
                  </a:cubicBezTo>
                  <a:cubicBezTo>
                    <a:pt x="332" y="379"/>
                    <a:pt x="330" y="380"/>
                    <a:pt x="329" y="382"/>
                  </a:cubicBezTo>
                  <a:cubicBezTo>
                    <a:pt x="324" y="386"/>
                    <a:pt x="318" y="391"/>
                    <a:pt x="313" y="395"/>
                  </a:cubicBezTo>
                  <a:cubicBezTo>
                    <a:pt x="312" y="395"/>
                    <a:pt x="312" y="395"/>
                    <a:pt x="311" y="395"/>
                  </a:cubicBezTo>
                  <a:moveTo>
                    <a:pt x="115" y="350"/>
                  </a:moveTo>
                  <a:cubicBezTo>
                    <a:pt x="116" y="342"/>
                    <a:pt x="117" y="333"/>
                    <a:pt x="118" y="325"/>
                  </a:cubicBezTo>
                  <a:cubicBezTo>
                    <a:pt x="118" y="323"/>
                    <a:pt x="118" y="322"/>
                    <a:pt x="118" y="320"/>
                  </a:cubicBezTo>
                  <a:cubicBezTo>
                    <a:pt x="120" y="308"/>
                    <a:pt x="121" y="295"/>
                    <a:pt x="122" y="282"/>
                  </a:cubicBezTo>
                  <a:cubicBezTo>
                    <a:pt x="127" y="280"/>
                    <a:pt x="132" y="279"/>
                    <a:pt x="137" y="277"/>
                  </a:cubicBezTo>
                  <a:cubicBezTo>
                    <a:pt x="143" y="275"/>
                    <a:pt x="149" y="272"/>
                    <a:pt x="155" y="270"/>
                  </a:cubicBezTo>
                  <a:cubicBezTo>
                    <a:pt x="164" y="266"/>
                    <a:pt x="174" y="262"/>
                    <a:pt x="184" y="259"/>
                  </a:cubicBezTo>
                  <a:cubicBezTo>
                    <a:pt x="188" y="257"/>
                    <a:pt x="192" y="255"/>
                    <a:pt x="197" y="253"/>
                  </a:cubicBezTo>
                  <a:cubicBezTo>
                    <a:pt x="198" y="266"/>
                    <a:pt x="199" y="280"/>
                    <a:pt x="200" y="293"/>
                  </a:cubicBezTo>
                  <a:cubicBezTo>
                    <a:pt x="193" y="298"/>
                    <a:pt x="186" y="304"/>
                    <a:pt x="178" y="309"/>
                  </a:cubicBezTo>
                  <a:cubicBezTo>
                    <a:pt x="170" y="314"/>
                    <a:pt x="163" y="319"/>
                    <a:pt x="155" y="324"/>
                  </a:cubicBezTo>
                  <a:cubicBezTo>
                    <a:pt x="147" y="329"/>
                    <a:pt x="140" y="334"/>
                    <a:pt x="132" y="339"/>
                  </a:cubicBezTo>
                  <a:cubicBezTo>
                    <a:pt x="126" y="343"/>
                    <a:pt x="121" y="346"/>
                    <a:pt x="115" y="350"/>
                  </a:cubicBezTo>
                  <a:moveTo>
                    <a:pt x="434" y="314"/>
                  </a:moveTo>
                  <a:cubicBezTo>
                    <a:pt x="439" y="314"/>
                    <a:pt x="444" y="310"/>
                    <a:pt x="444" y="304"/>
                  </a:cubicBezTo>
                  <a:cubicBezTo>
                    <a:pt x="444" y="303"/>
                    <a:pt x="443" y="302"/>
                    <a:pt x="443" y="300"/>
                  </a:cubicBezTo>
                  <a:cubicBezTo>
                    <a:pt x="444" y="300"/>
                    <a:pt x="445" y="299"/>
                    <a:pt x="447" y="298"/>
                  </a:cubicBezTo>
                  <a:cubicBezTo>
                    <a:pt x="447" y="298"/>
                    <a:pt x="448" y="297"/>
                    <a:pt x="449" y="297"/>
                  </a:cubicBezTo>
                  <a:cubicBezTo>
                    <a:pt x="452" y="295"/>
                    <a:pt x="455" y="293"/>
                    <a:pt x="459" y="291"/>
                  </a:cubicBezTo>
                  <a:cubicBezTo>
                    <a:pt x="460" y="290"/>
                    <a:pt x="461" y="289"/>
                    <a:pt x="463" y="288"/>
                  </a:cubicBezTo>
                  <a:cubicBezTo>
                    <a:pt x="465" y="287"/>
                    <a:pt x="468" y="285"/>
                    <a:pt x="470" y="284"/>
                  </a:cubicBezTo>
                  <a:cubicBezTo>
                    <a:pt x="472" y="283"/>
                    <a:pt x="474" y="281"/>
                    <a:pt x="475" y="280"/>
                  </a:cubicBezTo>
                  <a:cubicBezTo>
                    <a:pt x="477" y="279"/>
                    <a:pt x="480" y="277"/>
                    <a:pt x="482" y="276"/>
                  </a:cubicBezTo>
                  <a:cubicBezTo>
                    <a:pt x="484" y="274"/>
                    <a:pt x="485" y="273"/>
                    <a:pt x="487" y="272"/>
                  </a:cubicBezTo>
                  <a:cubicBezTo>
                    <a:pt x="489" y="270"/>
                    <a:pt x="491" y="269"/>
                    <a:pt x="494" y="267"/>
                  </a:cubicBezTo>
                  <a:cubicBezTo>
                    <a:pt x="495" y="266"/>
                    <a:pt x="497" y="264"/>
                    <a:pt x="499" y="263"/>
                  </a:cubicBezTo>
                  <a:cubicBezTo>
                    <a:pt x="501" y="261"/>
                    <a:pt x="503" y="260"/>
                    <a:pt x="505" y="258"/>
                  </a:cubicBezTo>
                  <a:cubicBezTo>
                    <a:pt x="507" y="257"/>
                    <a:pt x="508" y="255"/>
                    <a:pt x="510" y="254"/>
                  </a:cubicBezTo>
                  <a:cubicBezTo>
                    <a:pt x="512" y="252"/>
                    <a:pt x="514" y="250"/>
                    <a:pt x="515" y="249"/>
                  </a:cubicBezTo>
                  <a:cubicBezTo>
                    <a:pt x="513" y="252"/>
                    <a:pt x="511" y="254"/>
                    <a:pt x="509" y="257"/>
                  </a:cubicBezTo>
                  <a:cubicBezTo>
                    <a:pt x="507" y="259"/>
                    <a:pt x="505" y="262"/>
                    <a:pt x="502" y="264"/>
                  </a:cubicBezTo>
                  <a:cubicBezTo>
                    <a:pt x="499" y="268"/>
                    <a:pt x="495" y="273"/>
                    <a:pt x="492" y="277"/>
                  </a:cubicBezTo>
                  <a:cubicBezTo>
                    <a:pt x="489" y="280"/>
                    <a:pt x="486" y="283"/>
                    <a:pt x="484" y="285"/>
                  </a:cubicBezTo>
                  <a:cubicBezTo>
                    <a:pt x="480" y="289"/>
                    <a:pt x="477" y="293"/>
                    <a:pt x="473" y="297"/>
                  </a:cubicBezTo>
                  <a:cubicBezTo>
                    <a:pt x="470" y="300"/>
                    <a:pt x="467" y="303"/>
                    <a:pt x="464" y="306"/>
                  </a:cubicBezTo>
                  <a:cubicBezTo>
                    <a:pt x="461" y="310"/>
                    <a:pt x="457" y="313"/>
                    <a:pt x="454" y="317"/>
                  </a:cubicBezTo>
                  <a:cubicBezTo>
                    <a:pt x="451" y="320"/>
                    <a:pt x="448" y="323"/>
                    <a:pt x="444" y="327"/>
                  </a:cubicBezTo>
                  <a:cubicBezTo>
                    <a:pt x="441" y="330"/>
                    <a:pt x="438" y="333"/>
                    <a:pt x="434" y="336"/>
                  </a:cubicBezTo>
                  <a:cubicBezTo>
                    <a:pt x="431" y="340"/>
                    <a:pt x="427" y="343"/>
                    <a:pt x="424" y="347"/>
                  </a:cubicBezTo>
                  <a:cubicBezTo>
                    <a:pt x="421" y="349"/>
                    <a:pt x="417" y="352"/>
                    <a:pt x="414" y="355"/>
                  </a:cubicBezTo>
                  <a:cubicBezTo>
                    <a:pt x="410" y="359"/>
                    <a:pt x="407" y="362"/>
                    <a:pt x="403" y="366"/>
                  </a:cubicBezTo>
                  <a:cubicBezTo>
                    <a:pt x="400" y="369"/>
                    <a:pt x="397" y="371"/>
                    <a:pt x="394" y="374"/>
                  </a:cubicBezTo>
                  <a:cubicBezTo>
                    <a:pt x="391" y="376"/>
                    <a:pt x="389" y="378"/>
                    <a:pt x="387" y="380"/>
                  </a:cubicBezTo>
                  <a:cubicBezTo>
                    <a:pt x="387" y="379"/>
                    <a:pt x="387" y="379"/>
                    <a:pt x="387" y="379"/>
                  </a:cubicBezTo>
                  <a:cubicBezTo>
                    <a:pt x="401" y="359"/>
                    <a:pt x="415" y="336"/>
                    <a:pt x="430" y="312"/>
                  </a:cubicBezTo>
                  <a:cubicBezTo>
                    <a:pt x="431" y="313"/>
                    <a:pt x="433" y="314"/>
                    <a:pt x="434" y="314"/>
                  </a:cubicBezTo>
                  <a:moveTo>
                    <a:pt x="365" y="351"/>
                  </a:moveTo>
                  <a:cubicBezTo>
                    <a:pt x="364" y="351"/>
                    <a:pt x="364" y="351"/>
                    <a:pt x="364" y="351"/>
                  </a:cubicBezTo>
                  <a:cubicBezTo>
                    <a:pt x="372" y="343"/>
                    <a:pt x="380" y="336"/>
                    <a:pt x="388" y="329"/>
                  </a:cubicBezTo>
                  <a:cubicBezTo>
                    <a:pt x="391" y="326"/>
                    <a:pt x="394" y="323"/>
                    <a:pt x="397" y="320"/>
                  </a:cubicBezTo>
                  <a:cubicBezTo>
                    <a:pt x="410" y="308"/>
                    <a:pt x="422" y="296"/>
                    <a:pt x="434" y="284"/>
                  </a:cubicBezTo>
                  <a:cubicBezTo>
                    <a:pt x="437" y="280"/>
                    <a:pt x="440" y="277"/>
                    <a:pt x="443" y="274"/>
                  </a:cubicBezTo>
                  <a:cubicBezTo>
                    <a:pt x="451" y="265"/>
                    <a:pt x="459" y="256"/>
                    <a:pt x="468" y="247"/>
                  </a:cubicBezTo>
                  <a:cubicBezTo>
                    <a:pt x="466" y="250"/>
                    <a:pt x="465" y="253"/>
                    <a:pt x="463" y="255"/>
                  </a:cubicBezTo>
                  <a:cubicBezTo>
                    <a:pt x="461" y="260"/>
                    <a:pt x="458" y="264"/>
                    <a:pt x="456" y="268"/>
                  </a:cubicBezTo>
                  <a:cubicBezTo>
                    <a:pt x="454" y="271"/>
                    <a:pt x="452" y="275"/>
                    <a:pt x="449" y="279"/>
                  </a:cubicBezTo>
                  <a:cubicBezTo>
                    <a:pt x="447" y="283"/>
                    <a:pt x="445" y="287"/>
                    <a:pt x="442" y="291"/>
                  </a:cubicBezTo>
                  <a:cubicBezTo>
                    <a:pt x="441" y="292"/>
                    <a:pt x="440" y="294"/>
                    <a:pt x="439" y="296"/>
                  </a:cubicBezTo>
                  <a:cubicBezTo>
                    <a:pt x="437" y="295"/>
                    <a:pt x="436" y="295"/>
                    <a:pt x="434" y="295"/>
                  </a:cubicBezTo>
                  <a:cubicBezTo>
                    <a:pt x="429" y="295"/>
                    <a:pt x="425" y="299"/>
                    <a:pt x="425" y="304"/>
                  </a:cubicBezTo>
                  <a:cubicBezTo>
                    <a:pt x="425" y="306"/>
                    <a:pt x="425" y="308"/>
                    <a:pt x="427" y="310"/>
                  </a:cubicBezTo>
                  <a:cubicBezTo>
                    <a:pt x="423" y="312"/>
                    <a:pt x="419" y="315"/>
                    <a:pt x="416" y="318"/>
                  </a:cubicBezTo>
                  <a:cubicBezTo>
                    <a:pt x="414" y="319"/>
                    <a:pt x="412" y="320"/>
                    <a:pt x="410" y="322"/>
                  </a:cubicBezTo>
                  <a:cubicBezTo>
                    <a:pt x="406" y="325"/>
                    <a:pt x="402" y="328"/>
                    <a:pt x="397" y="331"/>
                  </a:cubicBezTo>
                  <a:cubicBezTo>
                    <a:pt x="395" y="332"/>
                    <a:pt x="392" y="334"/>
                    <a:pt x="390" y="335"/>
                  </a:cubicBezTo>
                  <a:cubicBezTo>
                    <a:pt x="386" y="338"/>
                    <a:pt x="382" y="341"/>
                    <a:pt x="378" y="343"/>
                  </a:cubicBezTo>
                  <a:cubicBezTo>
                    <a:pt x="376" y="345"/>
                    <a:pt x="373" y="347"/>
                    <a:pt x="370" y="348"/>
                  </a:cubicBezTo>
                  <a:cubicBezTo>
                    <a:pt x="368" y="349"/>
                    <a:pt x="367" y="350"/>
                    <a:pt x="365" y="351"/>
                  </a:cubicBezTo>
                  <a:moveTo>
                    <a:pt x="524" y="240"/>
                  </a:moveTo>
                  <a:cubicBezTo>
                    <a:pt x="527" y="237"/>
                    <a:pt x="530" y="233"/>
                    <a:pt x="533" y="229"/>
                  </a:cubicBezTo>
                  <a:cubicBezTo>
                    <a:pt x="533" y="229"/>
                    <a:pt x="534" y="230"/>
                    <a:pt x="534" y="230"/>
                  </a:cubicBezTo>
                  <a:cubicBezTo>
                    <a:pt x="533" y="231"/>
                    <a:pt x="532" y="232"/>
                    <a:pt x="531" y="233"/>
                  </a:cubicBezTo>
                  <a:cubicBezTo>
                    <a:pt x="530" y="234"/>
                    <a:pt x="528" y="236"/>
                    <a:pt x="527" y="237"/>
                  </a:cubicBezTo>
                  <a:cubicBezTo>
                    <a:pt x="526" y="238"/>
                    <a:pt x="525" y="239"/>
                    <a:pt x="524" y="240"/>
                  </a:cubicBezTo>
                  <a:moveTo>
                    <a:pt x="48" y="265"/>
                  </a:moveTo>
                  <a:cubicBezTo>
                    <a:pt x="54" y="265"/>
                    <a:pt x="58" y="261"/>
                    <a:pt x="58" y="256"/>
                  </a:cubicBezTo>
                  <a:cubicBezTo>
                    <a:pt x="58" y="255"/>
                    <a:pt x="58" y="254"/>
                    <a:pt x="57" y="253"/>
                  </a:cubicBezTo>
                  <a:cubicBezTo>
                    <a:pt x="81" y="245"/>
                    <a:pt x="104" y="237"/>
                    <a:pt x="126" y="228"/>
                  </a:cubicBezTo>
                  <a:cubicBezTo>
                    <a:pt x="126" y="235"/>
                    <a:pt x="125" y="243"/>
                    <a:pt x="124" y="250"/>
                  </a:cubicBezTo>
                  <a:cubicBezTo>
                    <a:pt x="124" y="253"/>
                    <a:pt x="124" y="255"/>
                    <a:pt x="124" y="258"/>
                  </a:cubicBezTo>
                  <a:cubicBezTo>
                    <a:pt x="123" y="266"/>
                    <a:pt x="122" y="273"/>
                    <a:pt x="122" y="281"/>
                  </a:cubicBezTo>
                  <a:cubicBezTo>
                    <a:pt x="98" y="289"/>
                    <a:pt x="75" y="297"/>
                    <a:pt x="51" y="305"/>
                  </a:cubicBezTo>
                  <a:cubicBezTo>
                    <a:pt x="49" y="302"/>
                    <a:pt x="48" y="300"/>
                    <a:pt x="47" y="297"/>
                  </a:cubicBezTo>
                  <a:cubicBezTo>
                    <a:pt x="45" y="292"/>
                    <a:pt x="42" y="287"/>
                    <a:pt x="40" y="282"/>
                  </a:cubicBezTo>
                  <a:cubicBezTo>
                    <a:pt x="39" y="278"/>
                    <a:pt x="37" y="275"/>
                    <a:pt x="36" y="271"/>
                  </a:cubicBezTo>
                  <a:cubicBezTo>
                    <a:pt x="34" y="268"/>
                    <a:pt x="33" y="265"/>
                    <a:pt x="32" y="262"/>
                  </a:cubicBezTo>
                  <a:cubicBezTo>
                    <a:pt x="34" y="261"/>
                    <a:pt x="37" y="260"/>
                    <a:pt x="40" y="259"/>
                  </a:cubicBezTo>
                  <a:cubicBezTo>
                    <a:pt x="41" y="263"/>
                    <a:pt x="44" y="265"/>
                    <a:pt x="48" y="265"/>
                  </a:cubicBezTo>
                  <a:moveTo>
                    <a:pt x="548" y="226"/>
                  </a:moveTo>
                  <a:cubicBezTo>
                    <a:pt x="550" y="226"/>
                    <a:pt x="551" y="226"/>
                    <a:pt x="552" y="226"/>
                  </a:cubicBezTo>
                  <a:cubicBezTo>
                    <a:pt x="552" y="226"/>
                    <a:pt x="553" y="225"/>
                    <a:pt x="553" y="225"/>
                  </a:cubicBezTo>
                  <a:cubicBezTo>
                    <a:pt x="554" y="225"/>
                    <a:pt x="555" y="225"/>
                    <a:pt x="555" y="225"/>
                  </a:cubicBezTo>
                  <a:cubicBezTo>
                    <a:pt x="556" y="224"/>
                    <a:pt x="557" y="224"/>
                    <a:pt x="557" y="224"/>
                  </a:cubicBezTo>
                  <a:cubicBezTo>
                    <a:pt x="558" y="223"/>
                    <a:pt x="558" y="223"/>
                    <a:pt x="559" y="223"/>
                  </a:cubicBezTo>
                  <a:cubicBezTo>
                    <a:pt x="560" y="222"/>
                    <a:pt x="560" y="222"/>
                    <a:pt x="560" y="222"/>
                  </a:cubicBezTo>
                  <a:cubicBezTo>
                    <a:pt x="532" y="267"/>
                    <a:pt x="501" y="309"/>
                    <a:pt x="468" y="349"/>
                  </a:cubicBezTo>
                  <a:cubicBezTo>
                    <a:pt x="466" y="350"/>
                    <a:pt x="465" y="351"/>
                    <a:pt x="464" y="352"/>
                  </a:cubicBezTo>
                  <a:cubicBezTo>
                    <a:pt x="462" y="354"/>
                    <a:pt x="461" y="355"/>
                    <a:pt x="459" y="356"/>
                  </a:cubicBezTo>
                  <a:cubicBezTo>
                    <a:pt x="457" y="358"/>
                    <a:pt x="454" y="360"/>
                    <a:pt x="451" y="362"/>
                  </a:cubicBezTo>
                  <a:cubicBezTo>
                    <a:pt x="449" y="363"/>
                    <a:pt x="448" y="363"/>
                    <a:pt x="447" y="364"/>
                  </a:cubicBezTo>
                  <a:cubicBezTo>
                    <a:pt x="443" y="367"/>
                    <a:pt x="439" y="369"/>
                    <a:pt x="435" y="371"/>
                  </a:cubicBezTo>
                  <a:cubicBezTo>
                    <a:pt x="434" y="371"/>
                    <a:pt x="433" y="372"/>
                    <a:pt x="432" y="372"/>
                  </a:cubicBezTo>
                  <a:cubicBezTo>
                    <a:pt x="429" y="374"/>
                    <a:pt x="426" y="375"/>
                    <a:pt x="423" y="376"/>
                  </a:cubicBezTo>
                  <a:cubicBezTo>
                    <a:pt x="421" y="377"/>
                    <a:pt x="420" y="378"/>
                    <a:pt x="418" y="378"/>
                  </a:cubicBezTo>
                  <a:cubicBezTo>
                    <a:pt x="415" y="379"/>
                    <a:pt x="413" y="380"/>
                    <a:pt x="410" y="381"/>
                  </a:cubicBezTo>
                  <a:cubicBezTo>
                    <a:pt x="409" y="381"/>
                    <a:pt x="407" y="382"/>
                    <a:pt x="405" y="382"/>
                  </a:cubicBezTo>
                  <a:cubicBezTo>
                    <a:pt x="403" y="383"/>
                    <a:pt x="400" y="383"/>
                    <a:pt x="398" y="384"/>
                  </a:cubicBezTo>
                  <a:cubicBezTo>
                    <a:pt x="396" y="384"/>
                    <a:pt x="395" y="384"/>
                    <a:pt x="393" y="385"/>
                  </a:cubicBezTo>
                  <a:cubicBezTo>
                    <a:pt x="392" y="385"/>
                    <a:pt x="390" y="385"/>
                    <a:pt x="389" y="385"/>
                  </a:cubicBezTo>
                  <a:cubicBezTo>
                    <a:pt x="389" y="383"/>
                    <a:pt x="388" y="382"/>
                    <a:pt x="387" y="380"/>
                  </a:cubicBezTo>
                  <a:cubicBezTo>
                    <a:pt x="389" y="379"/>
                    <a:pt x="392" y="377"/>
                    <a:pt x="394" y="375"/>
                  </a:cubicBezTo>
                  <a:cubicBezTo>
                    <a:pt x="397" y="372"/>
                    <a:pt x="400" y="370"/>
                    <a:pt x="402" y="367"/>
                  </a:cubicBezTo>
                  <a:cubicBezTo>
                    <a:pt x="407" y="363"/>
                    <a:pt x="411" y="359"/>
                    <a:pt x="415" y="355"/>
                  </a:cubicBezTo>
                  <a:cubicBezTo>
                    <a:pt x="418" y="353"/>
                    <a:pt x="421" y="350"/>
                    <a:pt x="424" y="348"/>
                  </a:cubicBezTo>
                  <a:cubicBezTo>
                    <a:pt x="428" y="343"/>
                    <a:pt x="433" y="339"/>
                    <a:pt x="437" y="335"/>
                  </a:cubicBezTo>
                  <a:cubicBezTo>
                    <a:pt x="439" y="332"/>
                    <a:pt x="442" y="330"/>
                    <a:pt x="444" y="328"/>
                  </a:cubicBezTo>
                  <a:cubicBezTo>
                    <a:pt x="449" y="323"/>
                    <a:pt x="455" y="317"/>
                    <a:pt x="460" y="312"/>
                  </a:cubicBezTo>
                  <a:cubicBezTo>
                    <a:pt x="461" y="311"/>
                    <a:pt x="463" y="309"/>
                    <a:pt x="464" y="307"/>
                  </a:cubicBezTo>
                  <a:cubicBezTo>
                    <a:pt x="484" y="287"/>
                    <a:pt x="502" y="266"/>
                    <a:pt x="520" y="245"/>
                  </a:cubicBezTo>
                  <a:cubicBezTo>
                    <a:pt x="520" y="244"/>
                    <a:pt x="521" y="244"/>
                    <a:pt x="521" y="244"/>
                  </a:cubicBezTo>
                  <a:cubicBezTo>
                    <a:pt x="523" y="242"/>
                    <a:pt x="525" y="240"/>
                    <a:pt x="527" y="238"/>
                  </a:cubicBezTo>
                  <a:cubicBezTo>
                    <a:pt x="529" y="237"/>
                    <a:pt x="530" y="235"/>
                    <a:pt x="532" y="233"/>
                  </a:cubicBezTo>
                  <a:cubicBezTo>
                    <a:pt x="533" y="232"/>
                    <a:pt x="534" y="231"/>
                    <a:pt x="535" y="230"/>
                  </a:cubicBezTo>
                  <a:cubicBezTo>
                    <a:pt x="536" y="230"/>
                    <a:pt x="537" y="231"/>
                    <a:pt x="538" y="231"/>
                  </a:cubicBezTo>
                  <a:cubicBezTo>
                    <a:pt x="542" y="231"/>
                    <a:pt x="545" y="229"/>
                    <a:pt x="546" y="226"/>
                  </a:cubicBezTo>
                  <a:cubicBezTo>
                    <a:pt x="547" y="226"/>
                    <a:pt x="548" y="226"/>
                    <a:pt x="548" y="226"/>
                  </a:cubicBezTo>
                  <a:moveTo>
                    <a:pt x="276" y="325"/>
                  </a:moveTo>
                  <a:cubicBezTo>
                    <a:pt x="281" y="316"/>
                    <a:pt x="287" y="307"/>
                    <a:pt x="291" y="298"/>
                  </a:cubicBezTo>
                  <a:cubicBezTo>
                    <a:pt x="295" y="292"/>
                    <a:pt x="298" y="286"/>
                    <a:pt x="301" y="280"/>
                  </a:cubicBezTo>
                  <a:cubicBezTo>
                    <a:pt x="302" y="279"/>
                    <a:pt x="302" y="279"/>
                    <a:pt x="302" y="278"/>
                  </a:cubicBezTo>
                  <a:cubicBezTo>
                    <a:pt x="305" y="276"/>
                    <a:pt x="307" y="273"/>
                    <a:pt x="309" y="270"/>
                  </a:cubicBezTo>
                  <a:cubicBezTo>
                    <a:pt x="312" y="268"/>
                    <a:pt x="314" y="265"/>
                    <a:pt x="316" y="262"/>
                  </a:cubicBezTo>
                  <a:cubicBezTo>
                    <a:pt x="321" y="257"/>
                    <a:pt x="326" y="251"/>
                    <a:pt x="330" y="246"/>
                  </a:cubicBezTo>
                  <a:cubicBezTo>
                    <a:pt x="333" y="243"/>
                    <a:pt x="335" y="240"/>
                    <a:pt x="337" y="237"/>
                  </a:cubicBezTo>
                  <a:cubicBezTo>
                    <a:pt x="342" y="232"/>
                    <a:pt x="347" y="226"/>
                    <a:pt x="351" y="220"/>
                  </a:cubicBezTo>
                  <a:cubicBezTo>
                    <a:pt x="354" y="218"/>
                    <a:pt x="356" y="215"/>
                    <a:pt x="358" y="212"/>
                  </a:cubicBezTo>
                  <a:cubicBezTo>
                    <a:pt x="358" y="212"/>
                    <a:pt x="358" y="212"/>
                    <a:pt x="358" y="212"/>
                  </a:cubicBezTo>
                  <a:cubicBezTo>
                    <a:pt x="358" y="215"/>
                    <a:pt x="358" y="219"/>
                    <a:pt x="358" y="222"/>
                  </a:cubicBezTo>
                  <a:cubicBezTo>
                    <a:pt x="358" y="225"/>
                    <a:pt x="358" y="228"/>
                    <a:pt x="358" y="231"/>
                  </a:cubicBezTo>
                  <a:cubicBezTo>
                    <a:pt x="358" y="236"/>
                    <a:pt x="358" y="241"/>
                    <a:pt x="357" y="246"/>
                  </a:cubicBezTo>
                  <a:cubicBezTo>
                    <a:pt x="357" y="249"/>
                    <a:pt x="357" y="252"/>
                    <a:pt x="357" y="254"/>
                  </a:cubicBezTo>
                  <a:cubicBezTo>
                    <a:pt x="354" y="258"/>
                    <a:pt x="350" y="261"/>
                    <a:pt x="346" y="265"/>
                  </a:cubicBezTo>
                  <a:cubicBezTo>
                    <a:pt x="342" y="269"/>
                    <a:pt x="337" y="273"/>
                    <a:pt x="333" y="277"/>
                  </a:cubicBezTo>
                  <a:cubicBezTo>
                    <a:pt x="329" y="280"/>
                    <a:pt x="324" y="284"/>
                    <a:pt x="320" y="288"/>
                  </a:cubicBezTo>
                  <a:cubicBezTo>
                    <a:pt x="315" y="292"/>
                    <a:pt x="311" y="296"/>
                    <a:pt x="306" y="300"/>
                  </a:cubicBezTo>
                  <a:cubicBezTo>
                    <a:pt x="302" y="303"/>
                    <a:pt x="298" y="307"/>
                    <a:pt x="293" y="311"/>
                  </a:cubicBezTo>
                  <a:cubicBezTo>
                    <a:pt x="289" y="315"/>
                    <a:pt x="284" y="318"/>
                    <a:pt x="280" y="322"/>
                  </a:cubicBezTo>
                  <a:cubicBezTo>
                    <a:pt x="279" y="323"/>
                    <a:pt x="277" y="324"/>
                    <a:pt x="276" y="325"/>
                  </a:cubicBezTo>
                  <a:moveTo>
                    <a:pt x="440" y="296"/>
                  </a:moveTo>
                  <a:cubicBezTo>
                    <a:pt x="442" y="293"/>
                    <a:pt x="443" y="290"/>
                    <a:pt x="445" y="287"/>
                  </a:cubicBezTo>
                  <a:cubicBezTo>
                    <a:pt x="447" y="284"/>
                    <a:pt x="449" y="281"/>
                    <a:pt x="451" y="278"/>
                  </a:cubicBezTo>
                  <a:cubicBezTo>
                    <a:pt x="453" y="273"/>
                    <a:pt x="456" y="269"/>
                    <a:pt x="459" y="264"/>
                  </a:cubicBezTo>
                  <a:cubicBezTo>
                    <a:pt x="461" y="261"/>
                    <a:pt x="462" y="258"/>
                    <a:pt x="464" y="255"/>
                  </a:cubicBezTo>
                  <a:cubicBezTo>
                    <a:pt x="466" y="251"/>
                    <a:pt x="468" y="248"/>
                    <a:pt x="470" y="244"/>
                  </a:cubicBezTo>
                  <a:cubicBezTo>
                    <a:pt x="474" y="240"/>
                    <a:pt x="477" y="236"/>
                    <a:pt x="481" y="232"/>
                  </a:cubicBezTo>
                  <a:cubicBezTo>
                    <a:pt x="487" y="225"/>
                    <a:pt x="493" y="218"/>
                    <a:pt x="499" y="211"/>
                  </a:cubicBezTo>
                  <a:cubicBezTo>
                    <a:pt x="499" y="211"/>
                    <a:pt x="499" y="211"/>
                    <a:pt x="499" y="211"/>
                  </a:cubicBezTo>
                  <a:cubicBezTo>
                    <a:pt x="497" y="214"/>
                    <a:pt x="494" y="218"/>
                    <a:pt x="492" y="221"/>
                  </a:cubicBezTo>
                  <a:cubicBezTo>
                    <a:pt x="490" y="225"/>
                    <a:pt x="488" y="228"/>
                    <a:pt x="485" y="231"/>
                  </a:cubicBezTo>
                  <a:cubicBezTo>
                    <a:pt x="482" y="237"/>
                    <a:pt x="478" y="242"/>
                    <a:pt x="475" y="247"/>
                  </a:cubicBezTo>
                  <a:cubicBezTo>
                    <a:pt x="473" y="250"/>
                    <a:pt x="471" y="253"/>
                    <a:pt x="468" y="256"/>
                  </a:cubicBezTo>
                  <a:cubicBezTo>
                    <a:pt x="464" y="262"/>
                    <a:pt x="461" y="267"/>
                    <a:pt x="457" y="273"/>
                  </a:cubicBezTo>
                  <a:cubicBezTo>
                    <a:pt x="455" y="275"/>
                    <a:pt x="453" y="278"/>
                    <a:pt x="451" y="280"/>
                  </a:cubicBezTo>
                  <a:cubicBezTo>
                    <a:pt x="447" y="286"/>
                    <a:pt x="444" y="291"/>
                    <a:pt x="440" y="296"/>
                  </a:cubicBezTo>
                  <a:moveTo>
                    <a:pt x="472" y="346"/>
                  </a:moveTo>
                  <a:cubicBezTo>
                    <a:pt x="473" y="345"/>
                    <a:pt x="474" y="344"/>
                    <a:pt x="475" y="342"/>
                  </a:cubicBezTo>
                  <a:cubicBezTo>
                    <a:pt x="477" y="339"/>
                    <a:pt x="480" y="336"/>
                    <a:pt x="482" y="333"/>
                  </a:cubicBezTo>
                  <a:cubicBezTo>
                    <a:pt x="487" y="327"/>
                    <a:pt x="492" y="320"/>
                    <a:pt x="497" y="314"/>
                  </a:cubicBezTo>
                  <a:cubicBezTo>
                    <a:pt x="500" y="310"/>
                    <a:pt x="503" y="307"/>
                    <a:pt x="505" y="303"/>
                  </a:cubicBezTo>
                  <a:cubicBezTo>
                    <a:pt x="511" y="296"/>
                    <a:pt x="516" y="288"/>
                    <a:pt x="522" y="281"/>
                  </a:cubicBezTo>
                  <a:cubicBezTo>
                    <a:pt x="524" y="277"/>
                    <a:pt x="527" y="274"/>
                    <a:pt x="529" y="271"/>
                  </a:cubicBezTo>
                  <a:cubicBezTo>
                    <a:pt x="535" y="262"/>
                    <a:pt x="540" y="254"/>
                    <a:pt x="546" y="246"/>
                  </a:cubicBezTo>
                  <a:cubicBezTo>
                    <a:pt x="548" y="242"/>
                    <a:pt x="551" y="238"/>
                    <a:pt x="553" y="234"/>
                  </a:cubicBezTo>
                  <a:cubicBezTo>
                    <a:pt x="556" y="230"/>
                    <a:pt x="559" y="226"/>
                    <a:pt x="561" y="221"/>
                  </a:cubicBezTo>
                  <a:cubicBezTo>
                    <a:pt x="562" y="221"/>
                    <a:pt x="562" y="221"/>
                    <a:pt x="562" y="221"/>
                  </a:cubicBezTo>
                  <a:cubicBezTo>
                    <a:pt x="565" y="219"/>
                    <a:pt x="568" y="216"/>
                    <a:pt x="571" y="213"/>
                  </a:cubicBezTo>
                  <a:cubicBezTo>
                    <a:pt x="571" y="213"/>
                    <a:pt x="572" y="212"/>
                    <a:pt x="572" y="212"/>
                  </a:cubicBezTo>
                  <a:cubicBezTo>
                    <a:pt x="573" y="211"/>
                    <a:pt x="573" y="210"/>
                    <a:pt x="574" y="210"/>
                  </a:cubicBezTo>
                  <a:cubicBezTo>
                    <a:pt x="574" y="209"/>
                    <a:pt x="575" y="209"/>
                    <a:pt x="575" y="208"/>
                  </a:cubicBezTo>
                  <a:cubicBezTo>
                    <a:pt x="575" y="208"/>
                    <a:pt x="575" y="209"/>
                    <a:pt x="575" y="209"/>
                  </a:cubicBezTo>
                  <a:cubicBezTo>
                    <a:pt x="571" y="215"/>
                    <a:pt x="568" y="221"/>
                    <a:pt x="565" y="227"/>
                  </a:cubicBezTo>
                  <a:cubicBezTo>
                    <a:pt x="565" y="227"/>
                    <a:pt x="565" y="228"/>
                    <a:pt x="564" y="228"/>
                  </a:cubicBezTo>
                  <a:cubicBezTo>
                    <a:pt x="561" y="233"/>
                    <a:pt x="558" y="238"/>
                    <a:pt x="555" y="243"/>
                  </a:cubicBezTo>
                  <a:cubicBezTo>
                    <a:pt x="555" y="245"/>
                    <a:pt x="554" y="246"/>
                    <a:pt x="553" y="247"/>
                  </a:cubicBezTo>
                  <a:cubicBezTo>
                    <a:pt x="550" y="252"/>
                    <a:pt x="548" y="256"/>
                    <a:pt x="545" y="260"/>
                  </a:cubicBezTo>
                  <a:cubicBezTo>
                    <a:pt x="544" y="261"/>
                    <a:pt x="544" y="262"/>
                    <a:pt x="543" y="263"/>
                  </a:cubicBezTo>
                  <a:cubicBezTo>
                    <a:pt x="536" y="274"/>
                    <a:pt x="529" y="284"/>
                    <a:pt x="522" y="293"/>
                  </a:cubicBezTo>
                  <a:cubicBezTo>
                    <a:pt x="521" y="294"/>
                    <a:pt x="521" y="294"/>
                    <a:pt x="520" y="295"/>
                  </a:cubicBezTo>
                  <a:cubicBezTo>
                    <a:pt x="517" y="299"/>
                    <a:pt x="514" y="303"/>
                    <a:pt x="511" y="306"/>
                  </a:cubicBezTo>
                  <a:cubicBezTo>
                    <a:pt x="510" y="307"/>
                    <a:pt x="509" y="308"/>
                    <a:pt x="508" y="310"/>
                  </a:cubicBezTo>
                  <a:cubicBezTo>
                    <a:pt x="506" y="313"/>
                    <a:pt x="503" y="316"/>
                    <a:pt x="500" y="319"/>
                  </a:cubicBezTo>
                  <a:cubicBezTo>
                    <a:pt x="499" y="320"/>
                    <a:pt x="498" y="321"/>
                    <a:pt x="497" y="322"/>
                  </a:cubicBezTo>
                  <a:cubicBezTo>
                    <a:pt x="495" y="325"/>
                    <a:pt x="492" y="328"/>
                    <a:pt x="490" y="330"/>
                  </a:cubicBezTo>
                  <a:cubicBezTo>
                    <a:pt x="488" y="331"/>
                    <a:pt x="487" y="332"/>
                    <a:pt x="486" y="334"/>
                  </a:cubicBezTo>
                  <a:cubicBezTo>
                    <a:pt x="483" y="337"/>
                    <a:pt x="480" y="339"/>
                    <a:pt x="477" y="342"/>
                  </a:cubicBezTo>
                  <a:cubicBezTo>
                    <a:pt x="476" y="343"/>
                    <a:pt x="474" y="344"/>
                    <a:pt x="473" y="345"/>
                  </a:cubicBezTo>
                  <a:cubicBezTo>
                    <a:pt x="473" y="345"/>
                    <a:pt x="472" y="346"/>
                    <a:pt x="472" y="346"/>
                  </a:cubicBezTo>
                  <a:moveTo>
                    <a:pt x="472" y="241"/>
                  </a:moveTo>
                  <a:cubicBezTo>
                    <a:pt x="472" y="240"/>
                    <a:pt x="473" y="240"/>
                    <a:pt x="473" y="239"/>
                  </a:cubicBezTo>
                  <a:cubicBezTo>
                    <a:pt x="474" y="237"/>
                    <a:pt x="476" y="234"/>
                    <a:pt x="478" y="231"/>
                  </a:cubicBezTo>
                  <a:cubicBezTo>
                    <a:pt x="481" y="224"/>
                    <a:pt x="485" y="218"/>
                    <a:pt x="489" y="211"/>
                  </a:cubicBezTo>
                  <a:cubicBezTo>
                    <a:pt x="489" y="209"/>
                    <a:pt x="490" y="208"/>
                    <a:pt x="491" y="207"/>
                  </a:cubicBezTo>
                  <a:cubicBezTo>
                    <a:pt x="491" y="206"/>
                    <a:pt x="491" y="206"/>
                    <a:pt x="491" y="206"/>
                  </a:cubicBezTo>
                  <a:cubicBezTo>
                    <a:pt x="492" y="206"/>
                    <a:pt x="493" y="206"/>
                    <a:pt x="493" y="206"/>
                  </a:cubicBezTo>
                  <a:cubicBezTo>
                    <a:pt x="494" y="206"/>
                    <a:pt x="495" y="206"/>
                    <a:pt x="495" y="205"/>
                  </a:cubicBezTo>
                  <a:cubicBezTo>
                    <a:pt x="496" y="207"/>
                    <a:pt x="496" y="209"/>
                    <a:pt x="498" y="210"/>
                  </a:cubicBezTo>
                  <a:cubicBezTo>
                    <a:pt x="492" y="217"/>
                    <a:pt x="487" y="223"/>
                    <a:pt x="481" y="230"/>
                  </a:cubicBezTo>
                  <a:cubicBezTo>
                    <a:pt x="478" y="234"/>
                    <a:pt x="475" y="237"/>
                    <a:pt x="472" y="241"/>
                  </a:cubicBezTo>
                  <a:moveTo>
                    <a:pt x="122" y="281"/>
                  </a:moveTo>
                  <a:cubicBezTo>
                    <a:pt x="124" y="263"/>
                    <a:pt x="126" y="246"/>
                    <a:pt x="127" y="227"/>
                  </a:cubicBezTo>
                  <a:cubicBezTo>
                    <a:pt x="149" y="219"/>
                    <a:pt x="170" y="209"/>
                    <a:pt x="192" y="200"/>
                  </a:cubicBezTo>
                  <a:cubicBezTo>
                    <a:pt x="193" y="218"/>
                    <a:pt x="195" y="235"/>
                    <a:pt x="196" y="252"/>
                  </a:cubicBezTo>
                  <a:cubicBezTo>
                    <a:pt x="172" y="262"/>
                    <a:pt x="148" y="272"/>
                    <a:pt x="122" y="281"/>
                  </a:cubicBezTo>
                  <a:moveTo>
                    <a:pt x="364" y="350"/>
                  </a:moveTo>
                  <a:cubicBezTo>
                    <a:pt x="362" y="348"/>
                    <a:pt x="360" y="347"/>
                    <a:pt x="358" y="347"/>
                  </a:cubicBezTo>
                  <a:cubicBezTo>
                    <a:pt x="358" y="337"/>
                    <a:pt x="358" y="327"/>
                    <a:pt x="358" y="317"/>
                  </a:cubicBezTo>
                  <a:cubicBezTo>
                    <a:pt x="358" y="316"/>
                    <a:pt x="358" y="315"/>
                    <a:pt x="358" y="315"/>
                  </a:cubicBezTo>
                  <a:cubicBezTo>
                    <a:pt x="358" y="296"/>
                    <a:pt x="358" y="276"/>
                    <a:pt x="358" y="255"/>
                  </a:cubicBezTo>
                  <a:cubicBezTo>
                    <a:pt x="362" y="251"/>
                    <a:pt x="367" y="247"/>
                    <a:pt x="371" y="243"/>
                  </a:cubicBezTo>
                  <a:cubicBezTo>
                    <a:pt x="373" y="241"/>
                    <a:pt x="375" y="239"/>
                    <a:pt x="378" y="236"/>
                  </a:cubicBezTo>
                  <a:cubicBezTo>
                    <a:pt x="384" y="231"/>
                    <a:pt x="390" y="225"/>
                    <a:pt x="396" y="219"/>
                  </a:cubicBezTo>
                  <a:cubicBezTo>
                    <a:pt x="399" y="216"/>
                    <a:pt x="401" y="214"/>
                    <a:pt x="404" y="211"/>
                  </a:cubicBezTo>
                  <a:cubicBezTo>
                    <a:pt x="408" y="207"/>
                    <a:pt x="413" y="202"/>
                    <a:pt x="417" y="198"/>
                  </a:cubicBezTo>
                  <a:cubicBezTo>
                    <a:pt x="420" y="199"/>
                    <a:pt x="422" y="199"/>
                    <a:pt x="425" y="200"/>
                  </a:cubicBezTo>
                  <a:cubicBezTo>
                    <a:pt x="427" y="201"/>
                    <a:pt x="429" y="201"/>
                    <a:pt x="431" y="202"/>
                  </a:cubicBezTo>
                  <a:cubicBezTo>
                    <a:pt x="434" y="203"/>
                    <a:pt x="437" y="203"/>
                    <a:pt x="440" y="204"/>
                  </a:cubicBezTo>
                  <a:cubicBezTo>
                    <a:pt x="442" y="204"/>
                    <a:pt x="444" y="205"/>
                    <a:pt x="445" y="205"/>
                  </a:cubicBezTo>
                  <a:cubicBezTo>
                    <a:pt x="449" y="205"/>
                    <a:pt x="452" y="206"/>
                    <a:pt x="455" y="206"/>
                  </a:cubicBezTo>
                  <a:cubicBezTo>
                    <a:pt x="456" y="206"/>
                    <a:pt x="458" y="207"/>
                    <a:pt x="459" y="207"/>
                  </a:cubicBezTo>
                  <a:cubicBezTo>
                    <a:pt x="464" y="207"/>
                    <a:pt x="469" y="207"/>
                    <a:pt x="473" y="207"/>
                  </a:cubicBezTo>
                  <a:cubicBezTo>
                    <a:pt x="478" y="207"/>
                    <a:pt x="484" y="207"/>
                    <a:pt x="489" y="206"/>
                  </a:cubicBezTo>
                  <a:cubicBezTo>
                    <a:pt x="489" y="206"/>
                    <a:pt x="490" y="206"/>
                    <a:pt x="490" y="206"/>
                  </a:cubicBezTo>
                  <a:cubicBezTo>
                    <a:pt x="490" y="207"/>
                    <a:pt x="490" y="207"/>
                    <a:pt x="490" y="207"/>
                  </a:cubicBezTo>
                  <a:cubicBezTo>
                    <a:pt x="488" y="211"/>
                    <a:pt x="485" y="216"/>
                    <a:pt x="483" y="220"/>
                  </a:cubicBezTo>
                  <a:cubicBezTo>
                    <a:pt x="481" y="224"/>
                    <a:pt x="479" y="228"/>
                    <a:pt x="476" y="231"/>
                  </a:cubicBezTo>
                  <a:cubicBezTo>
                    <a:pt x="474" y="236"/>
                    <a:pt x="472" y="240"/>
                    <a:pt x="470" y="244"/>
                  </a:cubicBezTo>
                  <a:cubicBezTo>
                    <a:pt x="461" y="253"/>
                    <a:pt x="452" y="263"/>
                    <a:pt x="443" y="272"/>
                  </a:cubicBezTo>
                  <a:cubicBezTo>
                    <a:pt x="440" y="276"/>
                    <a:pt x="437" y="279"/>
                    <a:pt x="434" y="283"/>
                  </a:cubicBezTo>
                  <a:cubicBezTo>
                    <a:pt x="422" y="295"/>
                    <a:pt x="409" y="308"/>
                    <a:pt x="396" y="320"/>
                  </a:cubicBezTo>
                  <a:cubicBezTo>
                    <a:pt x="391" y="325"/>
                    <a:pt x="386" y="330"/>
                    <a:pt x="380" y="335"/>
                  </a:cubicBezTo>
                  <a:cubicBezTo>
                    <a:pt x="375" y="340"/>
                    <a:pt x="369" y="345"/>
                    <a:pt x="364" y="350"/>
                  </a:cubicBezTo>
                  <a:moveTo>
                    <a:pt x="504" y="213"/>
                  </a:moveTo>
                  <a:cubicBezTo>
                    <a:pt x="509" y="213"/>
                    <a:pt x="514" y="209"/>
                    <a:pt x="514" y="203"/>
                  </a:cubicBezTo>
                  <a:cubicBezTo>
                    <a:pt x="513" y="203"/>
                    <a:pt x="513" y="203"/>
                    <a:pt x="513" y="203"/>
                  </a:cubicBezTo>
                  <a:cubicBezTo>
                    <a:pt x="515" y="202"/>
                    <a:pt x="516" y="202"/>
                    <a:pt x="518" y="202"/>
                  </a:cubicBezTo>
                  <a:cubicBezTo>
                    <a:pt x="519" y="202"/>
                    <a:pt x="521" y="201"/>
                    <a:pt x="522" y="201"/>
                  </a:cubicBezTo>
                  <a:cubicBezTo>
                    <a:pt x="525" y="200"/>
                    <a:pt x="528" y="199"/>
                    <a:pt x="531" y="198"/>
                  </a:cubicBezTo>
                  <a:cubicBezTo>
                    <a:pt x="533" y="197"/>
                    <a:pt x="535" y="197"/>
                    <a:pt x="536" y="196"/>
                  </a:cubicBezTo>
                  <a:cubicBezTo>
                    <a:pt x="539" y="195"/>
                    <a:pt x="542" y="194"/>
                    <a:pt x="544" y="193"/>
                  </a:cubicBezTo>
                  <a:cubicBezTo>
                    <a:pt x="545" y="192"/>
                    <a:pt x="546" y="192"/>
                    <a:pt x="547" y="191"/>
                  </a:cubicBezTo>
                  <a:cubicBezTo>
                    <a:pt x="545" y="198"/>
                    <a:pt x="543" y="205"/>
                    <a:pt x="541" y="212"/>
                  </a:cubicBezTo>
                  <a:cubicBezTo>
                    <a:pt x="540" y="212"/>
                    <a:pt x="539" y="212"/>
                    <a:pt x="538" y="212"/>
                  </a:cubicBezTo>
                  <a:cubicBezTo>
                    <a:pt x="533" y="212"/>
                    <a:pt x="529" y="216"/>
                    <a:pt x="529" y="221"/>
                  </a:cubicBezTo>
                  <a:cubicBezTo>
                    <a:pt x="529" y="224"/>
                    <a:pt x="530" y="227"/>
                    <a:pt x="532" y="228"/>
                  </a:cubicBezTo>
                  <a:cubicBezTo>
                    <a:pt x="528" y="234"/>
                    <a:pt x="524" y="239"/>
                    <a:pt x="519" y="244"/>
                  </a:cubicBezTo>
                  <a:cubicBezTo>
                    <a:pt x="518" y="245"/>
                    <a:pt x="517" y="246"/>
                    <a:pt x="516" y="247"/>
                  </a:cubicBezTo>
                  <a:cubicBezTo>
                    <a:pt x="514" y="249"/>
                    <a:pt x="511" y="251"/>
                    <a:pt x="509" y="254"/>
                  </a:cubicBezTo>
                  <a:cubicBezTo>
                    <a:pt x="507" y="255"/>
                    <a:pt x="506" y="256"/>
                    <a:pt x="505" y="257"/>
                  </a:cubicBezTo>
                  <a:cubicBezTo>
                    <a:pt x="502" y="259"/>
                    <a:pt x="499" y="261"/>
                    <a:pt x="497" y="263"/>
                  </a:cubicBezTo>
                  <a:cubicBezTo>
                    <a:pt x="496" y="264"/>
                    <a:pt x="495" y="265"/>
                    <a:pt x="494" y="266"/>
                  </a:cubicBezTo>
                  <a:cubicBezTo>
                    <a:pt x="490" y="269"/>
                    <a:pt x="486" y="271"/>
                    <a:pt x="483" y="274"/>
                  </a:cubicBezTo>
                  <a:cubicBezTo>
                    <a:pt x="482" y="274"/>
                    <a:pt x="482" y="274"/>
                    <a:pt x="482" y="274"/>
                  </a:cubicBezTo>
                  <a:cubicBezTo>
                    <a:pt x="474" y="280"/>
                    <a:pt x="467" y="285"/>
                    <a:pt x="459" y="290"/>
                  </a:cubicBezTo>
                  <a:cubicBezTo>
                    <a:pt x="458" y="291"/>
                    <a:pt x="457" y="291"/>
                    <a:pt x="456" y="292"/>
                  </a:cubicBezTo>
                  <a:cubicBezTo>
                    <a:pt x="453" y="294"/>
                    <a:pt x="450" y="295"/>
                    <a:pt x="447" y="297"/>
                  </a:cubicBezTo>
                  <a:cubicBezTo>
                    <a:pt x="445" y="298"/>
                    <a:pt x="444" y="298"/>
                    <a:pt x="443" y="299"/>
                  </a:cubicBezTo>
                  <a:cubicBezTo>
                    <a:pt x="442" y="300"/>
                    <a:pt x="442" y="300"/>
                    <a:pt x="442" y="300"/>
                  </a:cubicBezTo>
                  <a:cubicBezTo>
                    <a:pt x="442" y="299"/>
                    <a:pt x="441" y="298"/>
                    <a:pt x="440" y="297"/>
                  </a:cubicBezTo>
                  <a:cubicBezTo>
                    <a:pt x="442" y="295"/>
                    <a:pt x="443" y="292"/>
                    <a:pt x="445" y="290"/>
                  </a:cubicBezTo>
                  <a:cubicBezTo>
                    <a:pt x="448" y="287"/>
                    <a:pt x="450" y="283"/>
                    <a:pt x="453" y="280"/>
                  </a:cubicBezTo>
                  <a:cubicBezTo>
                    <a:pt x="456" y="275"/>
                    <a:pt x="459" y="271"/>
                    <a:pt x="462" y="266"/>
                  </a:cubicBezTo>
                  <a:cubicBezTo>
                    <a:pt x="465" y="262"/>
                    <a:pt x="468" y="259"/>
                    <a:pt x="470" y="255"/>
                  </a:cubicBezTo>
                  <a:cubicBezTo>
                    <a:pt x="473" y="251"/>
                    <a:pt x="476" y="247"/>
                    <a:pt x="478" y="243"/>
                  </a:cubicBezTo>
                  <a:cubicBezTo>
                    <a:pt x="486" y="232"/>
                    <a:pt x="493" y="222"/>
                    <a:pt x="499" y="211"/>
                  </a:cubicBezTo>
                  <a:cubicBezTo>
                    <a:pt x="501" y="212"/>
                    <a:pt x="502" y="213"/>
                    <a:pt x="504" y="213"/>
                  </a:cubicBezTo>
                  <a:moveTo>
                    <a:pt x="358" y="254"/>
                  </a:moveTo>
                  <a:cubicBezTo>
                    <a:pt x="358" y="240"/>
                    <a:pt x="359" y="226"/>
                    <a:pt x="359" y="211"/>
                  </a:cubicBezTo>
                  <a:cubicBezTo>
                    <a:pt x="363" y="206"/>
                    <a:pt x="368" y="200"/>
                    <a:pt x="372" y="195"/>
                  </a:cubicBezTo>
                  <a:cubicBezTo>
                    <a:pt x="374" y="192"/>
                    <a:pt x="377" y="189"/>
                    <a:pt x="379" y="186"/>
                  </a:cubicBezTo>
                  <a:cubicBezTo>
                    <a:pt x="380" y="185"/>
                    <a:pt x="381" y="184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4" y="184"/>
                    <a:pt x="386" y="185"/>
                    <a:pt x="388" y="186"/>
                  </a:cubicBezTo>
                  <a:cubicBezTo>
                    <a:pt x="391" y="187"/>
                    <a:pt x="393" y="188"/>
                    <a:pt x="396" y="190"/>
                  </a:cubicBezTo>
                  <a:cubicBezTo>
                    <a:pt x="398" y="191"/>
                    <a:pt x="400" y="192"/>
                    <a:pt x="403" y="193"/>
                  </a:cubicBezTo>
                  <a:cubicBezTo>
                    <a:pt x="405" y="194"/>
                    <a:pt x="408" y="194"/>
                    <a:pt x="410" y="195"/>
                  </a:cubicBezTo>
                  <a:cubicBezTo>
                    <a:pt x="412" y="196"/>
                    <a:pt x="414" y="197"/>
                    <a:pt x="416" y="198"/>
                  </a:cubicBezTo>
                  <a:cubicBezTo>
                    <a:pt x="414" y="200"/>
                    <a:pt x="411" y="202"/>
                    <a:pt x="409" y="205"/>
                  </a:cubicBezTo>
                  <a:cubicBezTo>
                    <a:pt x="405" y="209"/>
                    <a:pt x="401" y="213"/>
                    <a:pt x="397" y="217"/>
                  </a:cubicBezTo>
                  <a:cubicBezTo>
                    <a:pt x="393" y="221"/>
                    <a:pt x="388" y="225"/>
                    <a:pt x="384" y="229"/>
                  </a:cubicBezTo>
                  <a:cubicBezTo>
                    <a:pt x="380" y="233"/>
                    <a:pt x="376" y="237"/>
                    <a:pt x="372" y="241"/>
                  </a:cubicBezTo>
                  <a:cubicBezTo>
                    <a:pt x="367" y="245"/>
                    <a:pt x="363" y="249"/>
                    <a:pt x="359" y="253"/>
                  </a:cubicBezTo>
                  <a:cubicBezTo>
                    <a:pt x="358" y="254"/>
                    <a:pt x="358" y="254"/>
                    <a:pt x="358" y="254"/>
                  </a:cubicBezTo>
                  <a:moveTo>
                    <a:pt x="543" y="213"/>
                  </a:moveTo>
                  <a:cubicBezTo>
                    <a:pt x="543" y="213"/>
                    <a:pt x="542" y="213"/>
                    <a:pt x="542" y="212"/>
                  </a:cubicBezTo>
                  <a:cubicBezTo>
                    <a:pt x="542" y="211"/>
                    <a:pt x="543" y="209"/>
                    <a:pt x="543" y="208"/>
                  </a:cubicBezTo>
                  <a:cubicBezTo>
                    <a:pt x="544" y="206"/>
                    <a:pt x="544" y="204"/>
                    <a:pt x="545" y="202"/>
                  </a:cubicBezTo>
                  <a:cubicBezTo>
                    <a:pt x="545" y="200"/>
                    <a:pt x="546" y="198"/>
                    <a:pt x="547" y="196"/>
                  </a:cubicBezTo>
                  <a:cubicBezTo>
                    <a:pt x="547" y="194"/>
                    <a:pt x="548" y="192"/>
                    <a:pt x="548" y="190"/>
                  </a:cubicBezTo>
                  <a:cubicBezTo>
                    <a:pt x="549" y="190"/>
                    <a:pt x="549" y="190"/>
                    <a:pt x="550" y="190"/>
                  </a:cubicBezTo>
                  <a:cubicBezTo>
                    <a:pt x="552" y="188"/>
                    <a:pt x="555" y="187"/>
                    <a:pt x="557" y="185"/>
                  </a:cubicBezTo>
                  <a:cubicBezTo>
                    <a:pt x="559" y="184"/>
                    <a:pt x="561" y="183"/>
                    <a:pt x="563" y="182"/>
                  </a:cubicBezTo>
                  <a:cubicBezTo>
                    <a:pt x="564" y="181"/>
                    <a:pt x="565" y="180"/>
                    <a:pt x="566" y="180"/>
                  </a:cubicBezTo>
                  <a:cubicBezTo>
                    <a:pt x="562" y="185"/>
                    <a:pt x="559" y="190"/>
                    <a:pt x="556" y="195"/>
                  </a:cubicBezTo>
                  <a:cubicBezTo>
                    <a:pt x="554" y="197"/>
                    <a:pt x="553" y="200"/>
                    <a:pt x="551" y="202"/>
                  </a:cubicBezTo>
                  <a:cubicBezTo>
                    <a:pt x="548" y="206"/>
                    <a:pt x="546" y="210"/>
                    <a:pt x="543" y="213"/>
                  </a:cubicBezTo>
                  <a:moveTo>
                    <a:pt x="304" y="275"/>
                  </a:moveTo>
                  <a:cubicBezTo>
                    <a:pt x="308" y="268"/>
                    <a:pt x="311" y="261"/>
                    <a:pt x="315" y="255"/>
                  </a:cubicBezTo>
                  <a:cubicBezTo>
                    <a:pt x="319" y="248"/>
                    <a:pt x="322" y="242"/>
                    <a:pt x="326" y="235"/>
                  </a:cubicBezTo>
                  <a:cubicBezTo>
                    <a:pt x="330" y="227"/>
                    <a:pt x="334" y="219"/>
                    <a:pt x="338" y="212"/>
                  </a:cubicBezTo>
                  <a:cubicBezTo>
                    <a:pt x="341" y="206"/>
                    <a:pt x="344" y="199"/>
                    <a:pt x="348" y="193"/>
                  </a:cubicBezTo>
                  <a:cubicBezTo>
                    <a:pt x="350" y="188"/>
                    <a:pt x="353" y="183"/>
                    <a:pt x="355" y="178"/>
                  </a:cubicBezTo>
                  <a:cubicBezTo>
                    <a:pt x="356" y="178"/>
                    <a:pt x="358" y="179"/>
                    <a:pt x="359" y="179"/>
                  </a:cubicBezTo>
                  <a:cubicBezTo>
                    <a:pt x="359" y="185"/>
                    <a:pt x="358" y="191"/>
                    <a:pt x="358" y="197"/>
                  </a:cubicBezTo>
                  <a:cubicBezTo>
                    <a:pt x="358" y="199"/>
                    <a:pt x="358" y="201"/>
                    <a:pt x="358" y="203"/>
                  </a:cubicBezTo>
                  <a:cubicBezTo>
                    <a:pt x="358" y="205"/>
                    <a:pt x="358" y="208"/>
                    <a:pt x="358" y="211"/>
                  </a:cubicBezTo>
                  <a:cubicBezTo>
                    <a:pt x="358" y="211"/>
                    <a:pt x="357" y="212"/>
                    <a:pt x="357" y="212"/>
                  </a:cubicBezTo>
                  <a:cubicBezTo>
                    <a:pt x="352" y="219"/>
                    <a:pt x="346" y="225"/>
                    <a:pt x="341" y="231"/>
                  </a:cubicBezTo>
                  <a:cubicBezTo>
                    <a:pt x="339" y="233"/>
                    <a:pt x="338" y="236"/>
                    <a:pt x="336" y="238"/>
                  </a:cubicBezTo>
                  <a:cubicBezTo>
                    <a:pt x="332" y="243"/>
                    <a:pt x="327" y="248"/>
                    <a:pt x="323" y="253"/>
                  </a:cubicBezTo>
                  <a:cubicBezTo>
                    <a:pt x="320" y="256"/>
                    <a:pt x="318" y="259"/>
                    <a:pt x="315" y="262"/>
                  </a:cubicBezTo>
                  <a:cubicBezTo>
                    <a:pt x="311" y="267"/>
                    <a:pt x="308" y="271"/>
                    <a:pt x="304" y="275"/>
                  </a:cubicBezTo>
                  <a:cubicBezTo>
                    <a:pt x="304" y="275"/>
                    <a:pt x="304" y="275"/>
                    <a:pt x="304" y="275"/>
                  </a:cubicBezTo>
                  <a:moveTo>
                    <a:pt x="208" y="369"/>
                  </a:moveTo>
                  <a:cubicBezTo>
                    <a:pt x="206" y="347"/>
                    <a:pt x="204" y="324"/>
                    <a:pt x="202" y="300"/>
                  </a:cubicBezTo>
                  <a:cubicBezTo>
                    <a:pt x="202" y="298"/>
                    <a:pt x="201" y="296"/>
                    <a:pt x="201" y="293"/>
                  </a:cubicBezTo>
                  <a:cubicBezTo>
                    <a:pt x="204" y="292"/>
                    <a:pt x="206" y="290"/>
                    <a:pt x="208" y="288"/>
                  </a:cubicBezTo>
                  <a:cubicBezTo>
                    <a:pt x="216" y="283"/>
                    <a:pt x="223" y="278"/>
                    <a:pt x="231" y="272"/>
                  </a:cubicBezTo>
                  <a:cubicBezTo>
                    <a:pt x="238" y="267"/>
                    <a:pt x="244" y="262"/>
                    <a:pt x="251" y="257"/>
                  </a:cubicBezTo>
                  <a:cubicBezTo>
                    <a:pt x="259" y="251"/>
                    <a:pt x="267" y="246"/>
                    <a:pt x="274" y="240"/>
                  </a:cubicBezTo>
                  <a:cubicBezTo>
                    <a:pt x="280" y="235"/>
                    <a:pt x="287" y="230"/>
                    <a:pt x="293" y="225"/>
                  </a:cubicBezTo>
                  <a:cubicBezTo>
                    <a:pt x="301" y="218"/>
                    <a:pt x="309" y="212"/>
                    <a:pt x="317" y="206"/>
                  </a:cubicBezTo>
                  <a:cubicBezTo>
                    <a:pt x="323" y="201"/>
                    <a:pt x="328" y="196"/>
                    <a:pt x="334" y="191"/>
                  </a:cubicBezTo>
                  <a:cubicBezTo>
                    <a:pt x="340" y="186"/>
                    <a:pt x="346" y="181"/>
                    <a:pt x="352" y="176"/>
                  </a:cubicBezTo>
                  <a:cubicBezTo>
                    <a:pt x="353" y="176"/>
                    <a:pt x="354" y="177"/>
                    <a:pt x="355" y="177"/>
                  </a:cubicBezTo>
                  <a:cubicBezTo>
                    <a:pt x="353" y="181"/>
                    <a:pt x="351" y="184"/>
                    <a:pt x="349" y="188"/>
                  </a:cubicBezTo>
                  <a:cubicBezTo>
                    <a:pt x="345" y="196"/>
                    <a:pt x="341" y="204"/>
                    <a:pt x="337" y="212"/>
                  </a:cubicBezTo>
                  <a:cubicBezTo>
                    <a:pt x="333" y="219"/>
                    <a:pt x="330" y="226"/>
                    <a:pt x="326" y="232"/>
                  </a:cubicBezTo>
                  <a:cubicBezTo>
                    <a:pt x="322" y="240"/>
                    <a:pt x="318" y="247"/>
                    <a:pt x="314" y="255"/>
                  </a:cubicBezTo>
                  <a:cubicBezTo>
                    <a:pt x="310" y="262"/>
                    <a:pt x="306" y="269"/>
                    <a:pt x="302" y="277"/>
                  </a:cubicBezTo>
                  <a:cubicBezTo>
                    <a:pt x="302" y="277"/>
                    <a:pt x="302" y="277"/>
                    <a:pt x="302" y="278"/>
                  </a:cubicBezTo>
                  <a:cubicBezTo>
                    <a:pt x="299" y="281"/>
                    <a:pt x="297" y="284"/>
                    <a:pt x="294" y="287"/>
                  </a:cubicBezTo>
                  <a:cubicBezTo>
                    <a:pt x="291" y="290"/>
                    <a:pt x="287" y="294"/>
                    <a:pt x="284" y="298"/>
                  </a:cubicBezTo>
                  <a:cubicBezTo>
                    <a:pt x="280" y="302"/>
                    <a:pt x="277" y="306"/>
                    <a:pt x="273" y="310"/>
                  </a:cubicBezTo>
                  <a:cubicBezTo>
                    <a:pt x="269" y="314"/>
                    <a:pt x="266" y="317"/>
                    <a:pt x="263" y="321"/>
                  </a:cubicBezTo>
                  <a:cubicBezTo>
                    <a:pt x="259" y="325"/>
                    <a:pt x="255" y="329"/>
                    <a:pt x="252" y="333"/>
                  </a:cubicBezTo>
                  <a:cubicBezTo>
                    <a:pt x="248" y="337"/>
                    <a:pt x="245" y="340"/>
                    <a:pt x="241" y="344"/>
                  </a:cubicBezTo>
                  <a:cubicBezTo>
                    <a:pt x="238" y="348"/>
                    <a:pt x="234" y="352"/>
                    <a:pt x="230" y="356"/>
                  </a:cubicBezTo>
                  <a:cubicBezTo>
                    <a:pt x="227" y="359"/>
                    <a:pt x="223" y="363"/>
                    <a:pt x="219" y="367"/>
                  </a:cubicBezTo>
                  <a:cubicBezTo>
                    <a:pt x="218" y="368"/>
                    <a:pt x="216" y="370"/>
                    <a:pt x="215" y="371"/>
                  </a:cubicBezTo>
                  <a:cubicBezTo>
                    <a:pt x="213" y="370"/>
                    <a:pt x="211" y="369"/>
                    <a:pt x="209" y="369"/>
                  </a:cubicBezTo>
                  <a:cubicBezTo>
                    <a:pt x="208" y="369"/>
                    <a:pt x="208" y="369"/>
                    <a:pt x="208" y="369"/>
                  </a:cubicBezTo>
                  <a:moveTo>
                    <a:pt x="359" y="210"/>
                  </a:moveTo>
                  <a:cubicBezTo>
                    <a:pt x="359" y="200"/>
                    <a:pt x="359" y="189"/>
                    <a:pt x="360" y="179"/>
                  </a:cubicBezTo>
                  <a:cubicBezTo>
                    <a:pt x="363" y="179"/>
                    <a:pt x="365" y="177"/>
                    <a:pt x="367" y="175"/>
                  </a:cubicBezTo>
                  <a:cubicBezTo>
                    <a:pt x="367" y="175"/>
                    <a:pt x="367" y="175"/>
                    <a:pt x="367" y="175"/>
                  </a:cubicBezTo>
                  <a:cubicBezTo>
                    <a:pt x="369" y="176"/>
                    <a:pt x="372" y="177"/>
                    <a:pt x="374" y="179"/>
                  </a:cubicBezTo>
                  <a:cubicBezTo>
                    <a:pt x="376" y="180"/>
                    <a:pt x="379" y="181"/>
                    <a:pt x="381" y="182"/>
                  </a:cubicBezTo>
                  <a:cubicBezTo>
                    <a:pt x="374" y="191"/>
                    <a:pt x="367" y="200"/>
                    <a:pt x="360" y="209"/>
                  </a:cubicBezTo>
                  <a:cubicBezTo>
                    <a:pt x="359" y="210"/>
                    <a:pt x="359" y="210"/>
                    <a:pt x="359" y="210"/>
                  </a:cubicBezTo>
                  <a:moveTo>
                    <a:pt x="201" y="293"/>
                  </a:moveTo>
                  <a:cubicBezTo>
                    <a:pt x="200" y="279"/>
                    <a:pt x="199" y="266"/>
                    <a:pt x="197" y="253"/>
                  </a:cubicBezTo>
                  <a:cubicBezTo>
                    <a:pt x="199" y="252"/>
                    <a:pt x="200" y="251"/>
                    <a:pt x="201" y="251"/>
                  </a:cubicBezTo>
                  <a:cubicBezTo>
                    <a:pt x="211" y="247"/>
                    <a:pt x="220" y="243"/>
                    <a:pt x="229" y="239"/>
                  </a:cubicBezTo>
                  <a:cubicBezTo>
                    <a:pt x="235" y="236"/>
                    <a:pt x="241" y="233"/>
                    <a:pt x="247" y="230"/>
                  </a:cubicBezTo>
                  <a:cubicBezTo>
                    <a:pt x="256" y="226"/>
                    <a:pt x="265" y="222"/>
                    <a:pt x="273" y="218"/>
                  </a:cubicBezTo>
                  <a:cubicBezTo>
                    <a:pt x="279" y="214"/>
                    <a:pt x="285" y="211"/>
                    <a:pt x="291" y="208"/>
                  </a:cubicBezTo>
                  <a:cubicBezTo>
                    <a:pt x="300" y="204"/>
                    <a:pt x="308" y="199"/>
                    <a:pt x="316" y="195"/>
                  </a:cubicBezTo>
                  <a:cubicBezTo>
                    <a:pt x="322" y="191"/>
                    <a:pt x="328" y="188"/>
                    <a:pt x="335" y="184"/>
                  </a:cubicBezTo>
                  <a:cubicBezTo>
                    <a:pt x="340" y="181"/>
                    <a:pt x="346" y="178"/>
                    <a:pt x="352" y="174"/>
                  </a:cubicBezTo>
                  <a:cubicBezTo>
                    <a:pt x="352" y="175"/>
                    <a:pt x="352" y="175"/>
                    <a:pt x="352" y="175"/>
                  </a:cubicBezTo>
                  <a:cubicBezTo>
                    <a:pt x="347" y="180"/>
                    <a:pt x="341" y="184"/>
                    <a:pt x="336" y="189"/>
                  </a:cubicBezTo>
                  <a:cubicBezTo>
                    <a:pt x="328" y="195"/>
                    <a:pt x="321" y="201"/>
                    <a:pt x="313" y="208"/>
                  </a:cubicBezTo>
                  <a:cubicBezTo>
                    <a:pt x="306" y="213"/>
                    <a:pt x="299" y="219"/>
                    <a:pt x="291" y="225"/>
                  </a:cubicBezTo>
                  <a:cubicBezTo>
                    <a:pt x="284" y="231"/>
                    <a:pt x="276" y="237"/>
                    <a:pt x="269" y="243"/>
                  </a:cubicBezTo>
                  <a:cubicBezTo>
                    <a:pt x="261" y="249"/>
                    <a:pt x="254" y="254"/>
                    <a:pt x="246" y="260"/>
                  </a:cubicBezTo>
                  <a:cubicBezTo>
                    <a:pt x="239" y="265"/>
                    <a:pt x="231" y="271"/>
                    <a:pt x="224" y="277"/>
                  </a:cubicBezTo>
                  <a:cubicBezTo>
                    <a:pt x="216" y="282"/>
                    <a:pt x="209" y="287"/>
                    <a:pt x="201" y="293"/>
                  </a:cubicBezTo>
                  <a:moveTo>
                    <a:pt x="544" y="214"/>
                  </a:moveTo>
                  <a:cubicBezTo>
                    <a:pt x="544" y="214"/>
                    <a:pt x="544" y="214"/>
                    <a:pt x="544" y="214"/>
                  </a:cubicBezTo>
                  <a:cubicBezTo>
                    <a:pt x="546" y="211"/>
                    <a:pt x="548" y="208"/>
                    <a:pt x="550" y="205"/>
                  </a:cubicBezTo>
                  <a:cubicBezTo>
                    <a:pt x="552" y="201"/>
                    <a:pt x="555" y="197"/>
                    <a:pt x="558" y="193"/>
                  </a:cubicBezTo>
                  <a:cubicBezTo>
                    <a:pt x="561" y="189"/>
                    <a:pt x="564" y="184"/>
                    <a:pt x="567" y="180"/>
                  </a:cubicBezTo>
                  <a:cubicBezTo>
                    <a:pt x="567" y="179"/>
                    <a:pt x="567" y="179"/>
                    <a:pt x="567" y="179"/>
                  </a:cubicBezTo>
                  <a:cubicBezTo>
                    <a:pt x="568" y="178"/>
                    <a:pt x="569" y="177"/>
                    <a:pt x="570" y="176"/>
                  </a:cubicBezTo>
                  <a:cubicBezTo>
                    <a:pt x="572" y="175"/>
                    <a:pt x="574" y="173"/>
                    <a:pt x="576" y="172"/>
                  </a:cubicBezTo>
                  <a:cubicBezTo>
                    <a:pt x="578" y="170"/>
                    <a:pt x="579" y="169"/>
                    <a:pt x="581" y="168"/>
                  </a:cubicBezTo>
                  <a:cubicBezTo>
                    <a:pt x="579" y="171"/>
                    <a:pt x="577" y="174"/>
                    <a:pt x="574" y="177"/>
                  </a:cubicBezTo>
                  <a:cubicBezTo>
                    <a:pt x="572" y="181"/>
                    <a:pt x="569" y="184"/>
                    <a:pt x="566" y="187"/>
                  </a:cubicBezTo>
                  <a:cubicBezTo>
                    <a:pt x="563" y="191"/>
                    <a:pt x="560" y="195"/>
                    <a:pt x="558" y="198"/>
                  </a:cubicBezTo>
                  <a:cubicBezTo>
                    <a:pt x="555" y="201"/>
                    <a:pt x="552" y="205"/>
                    <a:pt x="549" y="208"/>
                  </a:cubicBezTo>
                  <a:cubicBezTo>
                    <a:pt x="547" y="210"/>
                    <a:pt x="546" y="212"/>
                    <a:pt x="544" y="214"/>
                  </a:cubicBezTo>
                  <a:moveTo>
                    <a:pt x="563" y="219"/>
                  </a:moveTo>
                  <a:cubicBezTo>
                    <a:pt x="564" y="218"/>
                    <a:pt x="565" y="216"/>
                    <a:pt x="566" y="215"/>
                  </a:cubicBezTo>
                  <a:cubicBezTo>
                    <a:pt x="568" y="211"/>
                    <a:pt x="570" y="207"/>
                    <a:pt x="572" y="204"/>
                  </a:cubicBezTo>
                  <a:cubicBezTo>
                    <a:pt x="578" y="194"/>
                    <a:pt x="584" y="184"/>
                    <a:pt x="590" y="174"/>
                  </a:cubicBezTo>
                  <a:cubicBezTo>
                    <a:pt x="590" y="173"/>
                    <a:pt x="590" y="173"/>
                    <a:pt x="591" y="172"/>
                  </a:cubicBezTo>
                  <a:cubicBezTo>
                    <a:pt x="595" y="164"/>
                    <a:pt x="600" y="155"/>
                    <a:pt x="604" y="147"/>
                  </a:cubicBezTo>
                  <a:cubicBezTo>
                    <a:pt x="604" y="148"/>
                    <a:pt x="603" y="150"/>
                    <a:pt x="602" y="152"/>
                  </a:cubicBezTo>
                  <a:cubicBezTo>
                    <a:pt x="602" y="153"/>
                    <a:pt x="601" y="155"/>
                    <a:pt x="600" y="156"/>
                  </a:cubicBezTo>
                  <a:cubicBezTo>
                    <a:pt x="598" y="161"/>
                    <a:pt x="596" y="165"/>
                    <a:pt x="594" y="170"/>
                  </a:cubicBezTo>
                  <a:cubicBezTo>
                    <a:pt x="594" y="171"/>
                    <a:pt x="594" y="171"/>
                    <a:pt x="593" y="172"/>
                  </a:cubicBezTo>
                  <a:cubicBezTo>
                    <a:pt x="591" y="177"/>
                    <a:pt x="589" y="182"/>
                    <a:pt x="586" y="187"/>
                  </a:cubicBezTo>
                  <a:cubicBezTo>
                    <a:pt x="585" y="188"/>
                    <a:pt x="585" y="190"/>
                    <a:pt x="584" y="191"/>
                  </a:cubicBezTo>
                  <a:cubicBezTo>
                    <a:pt x="582" y="195"/>
                    <a:pt x="580" y="198"/>
                    <a:pt x="579" y="201"/>
                  </a:cubicBezTo>
                  <a:cubicBezTo>
                    <a:pt x="578" y="202"/>
                    <a:pt x="578" y="203"/>
                    <a:pt x="577" y="204"/>
                  </a:cubicBezTo>
                  <a:cubicBezTo>
                    <a:pt x="572" y="211"/>
                    <a:pt x="567" y="216"/>
                    <a:pt x="563" y="219"/>
                  </a:cubicBezTo>
                  <a:moveTo>
                    <a:pt x="581" y="199"/>
                  </a:moveTo>
                  <a:cubicBezTo>
                    <a:pt x="581" y="198"/>
                    <a:pt x="581" y="198"/>
                    <a:pt x="582" y="197"/>
                  </a:cubicBezTo>
                  <a:cubicBezTo>
                    <a:pt x="586" y="189"/>
                    <a:pt x="590" y="182"/>
                    <a:pt x="593" y="174"/>
                  </a:cubicBezTo>
                  <a:cubicBezTo>
                    <a:pt x="594" y="173"/>
                    <a:pt x="594" y="172"/>
                    <a:pt x="595" y="171"/>
                  </a:cubicBezTo>
                  <a:cubicBezTo>
                    <a:pt x="599" y="162"/>
                    <a:pt x="602" y="154"/>
                    <a:pt x="606" y="146"/>
                  </a:cubicBezTo>
                  <a:cubicBezTo>
                    <a:pt x="606" y="146"/>
                    <a:pt x="606" y="146"/>
                    <a:pt x="606" y="146"/>
                  </a:cubicBezTo>
                  <a:cubicBezTo>
                    <a:pt x="604" y="150"/>
                    <a:pt x="603" y="155"/>
                    <a:pt x="601" y="159"/>
                  </a:cubicBezTo>
                  <a:cubicBezTo>
                    <a:pt x="601" y="160"/>
                    <a:pt x="601" y="160"/>
                    <a:pt x="600" y="161"/>
                  </a:cubicBezTo>
                  <a:cubicBezTo>
                    <a:pt x="599" y="166"/>
                    <a:pt x="597" y="170"/>
                    <a:pt x="595" y="174"/>
                  </a:cubicBezTo>
                  <a:cubicBezTo>
                    <a:pt x="595" y="174"/>
                    <a:pt x="594" y="175"/>
                    <a:pt x="594" y="176"/>
                  </a:cubicBezTo>
                  <a:cubicBezTo>
                    <a:pt x="590" y="184"/>
                    <a:pt x="586" y="192"/>
                    <a:pt x="581" y="199"/>
                  </a:cubicBezTo>
                  <a:moveTo>
                    <a:pt x="548" y="225"/>
                  </a:moveTo>
                  <a:cubicBezTo>
                    <a:pt x="548" y="225"/>
                    <a:pt x="547" y="225"/>
                    <a:pt x="547" y="225"/>
                  </a:cubicBezTo>
                  <a:cubicBezTo>
                    <a:pt x="547" y="224"/>
                    <a:pt x="548" y="223"/>
                    <a:pt x="548" y="221"/>
                  </a:cubicBezTo>
                  <a:cubicBezTo>
                    <a:pt x="548" y="220"/>
                    <a:pt x="547" y="219"/>
                    <a:pt x="547" y="218"/>
                  </a:cubicBezTo>
                  <a:cubicBezTo>
                    <a:pt x="548" y="218"/>
                    <a:pt x="548" y="217"/>
                    <a:pt x="548" y="217"/>
                  </a:cubicBezTo>
                  <a:cubicBezTo>
                    <a:pt x="550" y="215"/>
                    <a:pt x="552" y="213"/>
                    <a:pt x="553" y="211"/>
                  </a:cubicBezTo>
                  <a:cubicBezTo>
                    <a:pt x="555" y="209"/>
                    <a:pt x="557" y="207"/>
                    <a:pt x="559" y="205"/>
                  </a:cubicBezTo>
                  <a:cubicBezTo>
                    <a:pt x="560" y="203"/>
                    <a:pt x="562" y="201"/>
                    <a:pt x="564" y="199"/>
                  </a:cubicBezTo>
                  <a:cubicBezTo>
                    <a:pt x="565" y="197"/>
                    <a:pt x="567" y="195"/>
                    <a:pt x="569" y="193"/>
                  </a:cubicBezTo>
                  <a:cubicBezTo>
                    <a:pt x="570" y="191"/>
                    <a:pt x="572" y="189"/>
                    <a:pt x="574" y="187"/>
                  </a:cubicBezTo>
                  <a:cubicBezTo>
                    <a:pt x="575" y="185"/>
                    <a:pt x="577" y="183"/>
                    <a:pt x="579" y="181"/>
                  </a:cubicBezTo>
                  <a:cubicBezTo>
                    <a:pt x="580" y="179"/>
                    <a:pt x="582" y="177"/>
                    <a:pt x="583" y="175"/>
                  </a:cubicBezTo>
                  <a:cubicBezTo>
                    <a:pt x="585" y="172"/>
                    <a:pt x="587" y="170"/>
                    <a:pt x="588" y="168"/>
                  </a:cubicBezTo>
                  <a:cubicBezTo>
                    <a:pt x="590" y="166"/>
                    <a:pt x="591" y="164"/>
                    <a:pt x="593" y="162"/>
                  </a:cubicBezTo>
                  <a:cubicBezTo>
                    <a:pt x="595" y="159"/>
                    <a:pt x="596" y="157"/>
                    <a:pt x="598" y="155"/>
                  </a:cubicBezTo>
                  <a:cubicBezTo>
                    <a:pt x="599" y="153"/>
                    <a:pt x="601" y="150"/>
                    <a:pt x="602" y="148"/>
                  </a:cubicBezTo>
                  <a:cubicBezTo>
                    <a:pt x="603" y="147"/>
                    <a:pt x="604" y="146"/>
                    <a:pt x="604" y="145"/>
                  </a:cubicBezTo>
                  <a:cubicBezTo>
                    <a:pt x="603" y="147"/>
                    <a:pt x="602" y="150"/>
                    <a:pt x="601" y="152"/>
                  </a:cubicBezTo>
                  <a:cubicBezTo>
                    <a:pt x="597" y="159"/>
                    <a:pt x="593" y="167"/>
                    <a:pt x="589" y="174"/>
                  </a:cubicBezTo>
                  <a:cubicBezTo>
                    <a:pt x="587" y="177"/>
                    <a:pt x="585" y="180"/>
                    <a:pt x="583" y="184"/>
                  </a:cubicBezTo>
                  <a:cubicBezTo>
                    <a:pt x="578" y="192"/>
                    <a:pt x="573" y="200"/>
                    <a:pt x="568" y="209"/>
                  </a:cubicBezTo>
                  <a:cubicBezTo>
                    <a:pt x="567" y="210"/>
                    <a:pt x="566" y="212"/>
                    <a:pt x="565" y="214"/>
                  </a:cubicBezTo>
                  <a:cubicBezTo>
                    <a:pt x="563" y="216"/>
                    <a:pt x="562" y="219"/>
                    <a:pt x="561" y="221"/>
                  </a:cubicBezTo>
                  <a:cubicBezTo>
                    <a:pt x="560" y="221"/>
                    <a:pt x="559" y="222"/>
                    <a:pt x="559" y="222"/>
                  </a:cubicBezTo>
                  <a:cubicBezTo>
                    <a:pt x="558" y="222"/>
                    <a:pt x="558" y="222"/>
                    <a:pt x="558" y="222"/>
                  </a:cubicBezTo>
                  <a:cubicBezTo>
                    <a:pt x="557" y="223"/>
                    <a:pt x="556" y="223"/>
                    <a:pt x="555" y="224"/>
                  </a:cubicBezTo>
                  <a:cubicBezTo>
                    <a:pt x="555" y="224"/>
                    <a:pt x="555" y="224"/>
                    <a:pt x="554" y="224"/>
                  </a:cubicBezTo>
                  <a:cubicBezTo>
                    <a:pt x="553" y="224"/>
                    <a:pt x="553" y="225"/>
                    <a:pt x="552" y="225"/>
                  </a:cubicBezTo>
                  <a:cubicBezTo>
                    <a:pt x="551" y="225"/>
                    <a:pt x="550" y="225"/>
                    <a:pt x="548" y="225"/>
                  </a:cubicBezTo>
                  <a:moveTo>
                    <a:pt x="547" y="217"/>
                  </a:moveTo>
                  <a:cubicBezTo>
                    <a:pt x="546" y="216"/>
                    <a:pt x="546" y="215"/>
                    <a:pt x="545" y="214"/>
                  </a:cubicBezTo>
                  <a:cubicBezTo>
                    <a:pt x="547" y="212"/>
                    <a:pt x="549" y="210"/>
                    <a:pt x="550" y="208"/>
                  </a:cubicBezTo>
                  <a:cubicBezTo>
                    <a:pt x="552" y="206"/>
                    <a:pt x="554" y="203"/>
                    <a:pt x="556" y="201"/>
                  </a:cubicBezTo>
                  <a:cubicBezTo>
                    <a:pt x="560" y="197"/>
                    <a:pt x="563" y="192"/>
                    <a:pt x="567" y="188"/>
                  </a:cubicBezTo>
                  <a:cubicBezTo>
                    <a:pt x="569" y="185"/>
                    <a:pt x="571" y="183"/>
                    <a:pt x="573" y="180"/>
                  </a:cubicBezTo>
                  <a:cubicBezTo>
                    <a:pt x="576" y="176"/>
                    <a:pt x="579" y="172"/>
                    <a:pt x="582" y="168"/>
                  </a:cubicBezTo>
                  <a:cubicBezTo>
                    <a:pt x="582" y="167"/>
                    <a:pt x="583" y="166"/>
                    <a:pt x="584" y="165"/>
                  </a:cubicBezTo>
                  <a:cubicBezTo>
                    <a:pt x="586" y="164"/>
                    <a:pt x="587" y="162"/>
                    <a:pt x="589" y="161"/>
                  </a:cubicBezTo>
                  <a:cubicBezTo>
                    <a:pt x="591" y="158"/>
                    <a:pt x="593" y="156"/>
                    <a:pt x="595" y="154"/>
                  </a:cubicBezTo>
                  <a:cubicBezTo>
                    <a:pt x="597" y="152"/>
                    <a:pt x="599" y="150"/>
                    <a:pt x="601" y="148"/>
                  </a:cubicBezTo>
                  <a:cubicBezTo>
                    <a:pt x="602" y="147"/>
                    <a:pt x="603" y="146"/>
                    <a:pt x="603" y="145"/>
                  </a:cubicBezTo>
                  <a:cubicBezTo>
                    <a:pt x="604" y="145"/>
                    <a:pt x="604" y="145"/>
                    <a:pt x="604" y="145"/>
                  </a:cubicBezTo>
                  <a:cubicBezTo>
                    <a:pt x="603" y="146"/>
                    <a:pt x="603" y="146"/>
                    <a:pt x="602" y="147"/>
                  </a:cubicBezTo>
                  <a:cubicBezTo>
                    <a:pt x="600" y="149"/>
                    <a:pt x="599" y="152"/>
                    <a:pt x="597" y="154"/>
                  </a:cubicBezTo>
                  <a:cubicBezTo>
                    <a:pt x="596" y="156"/>
                    <a:pt x="594" y="158"/>
                    <a:pt x="593" y="161"/>
                  </a:cubicBezTo>
                  <a:cubicBezTo>
                    <a:pt x="591" y="163"/>
                    <a:pt x="590" y="165"/>
                    <a:pt x="588" y="167"/>
                  </a:cubicBezTo>
                  <a:cubicBezTo>
                    <a:pt x="586" y="169"/>
                    <a:pt x="585" y="172"/>
                    <a:pt x="583" y="174"/>
                  </a:cubicBezTo>
                  <a:cubicBezTo>
                    <a:pt x="582" y="176"/>
                    <a:pt x="580" y="178"/>
                    <a:pt x="578" y="180"/>
                  </a:cubicBezTo>
                  <a:cubicBezTo>
                    <a:pt x="577" y="182"/>
                    <a:pt x="575" y="184"/>
                    <a:pt x="573" y="187"/>
                  </a:cubicBezTo>
                  <a:cubicBezTo>
                    <a:pt x="572" y="188"/>
                    <a:pt x="570" y="190"/>
                    <a:pt x="569" y="192"/>
                  </a:cubicBezTo>
                  <a:cubicBezTo>
                    <a:pt x="567" y="194"/>
                    <a:pt x="565" y="197"/>
                    <a:pt x="563" y="199"/>
                  </a:cubicBezTo>
                  <a:cubicBezTo>
                    <a:pt x="562" y="201"/>
                    <a:pt x="560" y="202"/>
                    <a:pt x="559" y="204"/>
                  </a:cubicBezTo>
                  <a:cubicBezTo>
                    <a:pt x="557" y="206"/>
                    <a:pt x="555" y="209"/>
                    <a:pt x="553" y="211"/>
                  </a:cubicBezTo>
                  <a:cubicBezTo>
                    <a:pt x="551" y="212"/>
                    <a:pt x="550" y="214"/>
                    <a:pt x="548" y="216"/>
                  </a:cubicBezTo>
                  <a:cubicBezTo>
                    <a:pt x="548" y="216"/>
                    <a:pt x="547" y="217"/>
                    <a:pt x="547" y="217"/>
                  </a:cubicBezTo>
                  <a:moveTo>
                    <a:pt x="587" y="161"/>
                  </a:moveTo>
                  <a:cubicBezTo>
                    <a:pt x="588" y="160"/>
                    <a:pt x="588" y="159"/>
                    <a:pt x="589" y="158"/>
                  </a:cubicBezTo>
                  <a:cubicBezTo>
                    <a:pt x="592" y="155"/>
                    <a:pt x="594" y="151"/>
                    <a:pt x="596" y="148"/>
                  </a:cubicBezTo>
                  <a:cubicBezTo>
                    <a:pt x="598" y="146"/>
                    <a:pt x="599" y="144"/>
                    <a:pt x="601" y="141"/>
                  </a:cubicBezTo>
                  <a:cubicBezTo>
                    <a:pt x="601" y="142"/>
                    <a:pt x="602" y="143"/>
                    <a:pt x="603" y="144"/>
                  </a:cubicBezTo>
                  <a:cubicBezTo>
                    <a:pt x="602" y="145"/>
                    <a:pt x="601" y="146"/>
                    <a:pt x="600" y="147"/>
                  </a:cubicBezTo>
                  <a:cubicBezTo>
                    <a:pt x="599" y="148"/>
                    <a:pt x="598" y="150"/>
                    <a:pt x="597" y="151"/>
                  </a:cubicBezTo>
                  <a:cubicBezTo>
                    <a:pt x="595" y="153"/>
                    <a:pt x="593" y="155"/>
                    <a:pt x="591" y="157"/>
                  </a:cubicBezTo>
                  <a:cubicBezTo>
                    <a:pt x="590" y="158"/>
                    <a:pt x="588" y="160"/>
                    <a:pt x="587" y="161"/>
                  </a:cubicBezTo>
                  <a:moveTo>
                    <a:pt x="611" y="128"/>
                  </a:moveTo>
                  <a:cubicBezTo>
                    <a:pt x="610" y="128"/>
                    <a:pt x="610" y="128"/>
                    <a:pt x="609" y="128"/>
                  </a:cubicBezTo>
                  <a:cubicBezTo>
                    <a:pt x="610" y="127"/>
                    <a:pt x="611" y="126"/>
                    <a:pt x="611" y="125"/>
                  </a:cubicBezTo>
                  <a:cubicBezTo>
                    <a:pt x="612" y="124"/>
                    <a:pt x="612" y="124"/>
                    <a:pt x="612" y="123"/>
                  </a:cubicBezTo>
                  <a:cubicBezTo>
                    <a:pt x="612" y="125"/>
                    <a:pt x="611" y="127"/>
                    <a:pt x="611" y="128"/>
                  </a:cubicBezTo>
                  <a:moveTo>
                    <a:pt x="513" y="202"/>
                  </a:moveTo>
                  <a:cubicBezTo>
                    <a:pt x="513" y="199"/>
                    <a:pt x="512" y="198"/>
                    <a:pt x="510" y="196"/>
                  </a:cubicBezTo>
                  <a:cubicBezTo>
                    <a:pt x="514" y="191"/>
                    <a:pt x="518" y="186"/>
                    <a:pt x="522" y="180"/>
                  </a:cubicBezTo>
                  <a:cubicBezTo>
                    <a:pt x="523" y="179"/>
                    <a:pt x="524" y="177"/>
                    <a:pt x="525" y="176"/>
                  </a:cubicBezTo>
                  <a:cubicBezTo>
                    <a:pt x="532" y="167"/>
                    <a:pt x="538" y="158"/>
                    <a:pt x="544" y="148"/>
                  </a:cubicBezTo>
                  <a:cubicBezTo>
                    <a:pt x="545" y="148"/>
                    <a:pt x="545" y="148"/>
                    <a:pt x="545" y="148"/>
                  </a:cubicBezTo>
                  <a:cubicBezTo>
                    <a:pt x="551" y="139"/>
                    <a:pt x="557" y="130"/>
                    <a:pt x="563" y="120"/>
                  </a:cubicBezTo>
                  <a:cubicBezTo>
                    <a:pt x="565" y="117"/>
                    <a:pt x="567" y="114"/>
                    <a:pt x="569" y="111"/>
                  </a:cubicBezTo>
                  <a:cubicBezTo>
                    <a:pt x="569" y="111"/>
                    <a:pt x="569" y="111"/>
                    <a:pt x="569" y="111"/>
                  </a:cubicBezTo>
                  <a:cubicBezTo>
                    <a:pt x="568" y="113"/>
                    <a:pt x="568" y="115"/>
                    <a:pt x="568" y="116"/>
                  </a:cubicBezTo>
                  <a:cubicBezTo>
                    <a:pt x="567" y="117"/>
                    <a:pt x="567" y="118"/>
                    <a:pt x="567" y="119"/>
                  </a:cubicBezTo>
                  <a:cubicBezTo>
                    <a:pt x="566" y="123"/>
                    <a:pt x="565" y="127"/>
                    <a:pt x="564" y="131"/>
                  </a:cubicBezTo>
                  <a:cubicBezTo>
                    <a:pt x="564" y="132"/>
                    <a:pt x="564" y="133"/>
                    <a:pt x="563" y="133"/>
                  </a:cubicBezTo>
                  <a:cubicBezTo>
                    <a:pt x="562" y="137"/>
                    <a:pt x="561" y="141"/>
                    <a:pt x="560" y="145"/>
                  </a:cubicBezTo>
                  <a:cubicBezTo>
                    <a:pt x="560" y="145"/>
                    <a:pt x="560" y="146"/>
                    <a:pt x="560" y="147"/>
                  </a:cubicBezTo>
                  <a:cubicBezTo>
                    <a:pt x="559" y="151"/>
                    <a:pt x="558" y="155"/>
                    <a:pt x="557" y="158"/>
                  </a:cubicBezTo>
                  <a:cubicBezTo>
                    <a:pt x="557" y="159"/>
                    <a:pt x="556" y="160"/>
                    <a:pt x="556" y="160"/>
                  </a:cubicBezTo>
                  <a:cubicBezTo>
                    <a:pt x="555" y="164"/>
                    <a:pt x="554" y="168"/>
                    <a:pt x="553" y="172"/>
                  </a:cubicBezTo>
                  <a:cubicBezTo>
                    <a:pt x="553" y="172"/>
                    <a:pt x="553" y="172"/>
                    <a:pt x="553" y="173"/>
                  </a:cubicBezTo>
                  <a:cubicBezTo>
                    <a:pt x="552" y="177"/>
                    <a:pt x="550" y="181"/>
                    <a:pt x="549" y="184"/>
                  </a:cubicBezTo>
                  <a:cubicBezTo>
                    <a:pt x="549" y="185"/>
                    <a:pt x="549" y="185"/>
                    <a:pt x="549" y="186"/>
                  </a:cubicBezTo>
                  <a:cubicBezTo>
                    <a:pt x="548" y="187"/>
                    <a:pt x="548" y="189"/>
                    <a:pt x="548" y="190"/>
                  </a:cubicBezTo>
                  <a:cubicBezTo>
                    <a:pt x="547" y="190"/>
                    <a:pt x="546" y="191"/>
                    <a:pt x="545" y="191"/>
                  </a:cubicBezTo>
                  <a:cubicBezTo>
                    <a:pt x="543" y="192"/>
                    <a:pt x="541" y="193"/>
                    <a:pt x="539" y="194"/>
                  </a:cubicBezTo>
                  <a:cubicBezTo>
                    <a:pt x="537" y="195"/>
                    <a:pt x="534" y="196"/>
                    <a:pt x="532" y="197"/>
                  </a:cubicBezTo>
                  <a:cubicBezTo>
                    <a:pt x="530" y="198"/>
                    <a:pt x="527" y="198"/>
                    <a:pt x="525" y="199"/>
                  </a:cubicBezTo>
                  <a:cubicBezTo>
                    <a:pt x="523" y="200"/>
                    <a:pt x="521" y="200"/>
                    <a:pt x="518" y="201"/>
                  </a:cubicBezTo>
                  <a:cubicBezTo>
                    <a:pt x="517" y="201"/>
                    <a:pt x="515" y="201"/>
                    <a:pt x="513" y="202"/>
                  </a:cubicBezTo>
                  <a:moveTo>
                    <a:pt x="492" y="205"/>
                  </a:moveTo>
                  <a:cubicBezTo>
                    <a:pt x="496" y="197"/>
                    <a:pt x="500" y="189"/>
                    <a:pt x="504" y="181"/>
                  </a:cubicBezTo>
                  <a:cubicBezTo>
                    <a:pt x="505" y="181"/>
                    <a:pt x="505" y="181"/>
                    <a:pt x="505" y="181"/>
                  </a:cubicBezTo>
                  <a:cubicBezTo>
                    <a:pt x="509" y="173"/>
                    <a:pt x="513" y="164"/>
                    <a:pt x="518" y="156"/>
                  </a:cubicBezTo>
                  <a:cubicBezTo>
                    <a:pt x="518" y="154"/>
                    <a:pt x="519" y="152"/>
                    <a:pt x="520" y="150"/>
                  </a:cubicBezTo>
                  <a:cubicBezTo>
                    <a:pt x="524" y="143"/>
                    <a:pt x="527" y="136"/>
                    <a:pt x="531" y="129"/>
                  </a:cubicBezTo>
                  <a:cubicBezTo>
                    <a:pt x="532" y="126"/>
                    <a:pt x="533" y="124"/>
                    <a:pt x="534" y="121"/>
                  </a:cubicBezTo>
                  <a:cubicBezTo>
                    <a:pt x="537" y="117"/>
                    <a:pt x="539" y="112"/>
                    <a:pt x="541" y="107"/>
                  </a:cubicBezTo>
                  <a:cubicBezTo>
                    <a:pt x="530" y="136"/>
                    <a:pt x="519" y="166"/>
                    <a:pt x="507" y="195"/>
                  </a:cubicBezTo>
                  <a:cubicBezTo>
                    <a:pt x="506" y="194"/>
                    <a:pt x="505" y="194"/>
                    <a:pt x="504" y="194"/>
                  </a:cubicBezTo>
                  <a:cubicBezTo>
                    <a:pt x="499" y="194"/>
                    <a:pt x="495" y="198"/>
                    <a:pt x="495" y="203"/>
                  </a:cubicBezTo>
                  <a:cubicBezTo>
                    <a:pt x="495" y="204"/>
                    <a:pt x="495" y="204"/>
                    <a:pt x="495" y="205"/>
                  </a:cubicBezTo>
                  <a:cubicBezTo>
                    <a:pt x="494" y="205"/>
                    <a:pt x="494" y="205"/>
                    <a:pt x="493" y="205"/>
                  </a:cubicBezTo>
                  <a:cubicBezTo>
                    <a:pt x="493" y="205"/>
                    <a:pt x="492" y="205"/>
                    <a:pt x="492" y="205"/>
                  </a:cubicBezTo>
                  <a:moveTo>
                    <a:pt x="613" y="129"/>
                  </a:moveTo>
                  <a:cubicBezTo>
                    <a:pt x="612" y="128"/>
                    <a:pt x="612" y="128"/>
                    <a:pt x="612" y="128"/>
                  </a:cubicBezTo>
                  <a:cubicBezTo>
                    <a:pt x="612" y="127"/>
                    <a:pt x="612" y="126"/>
                    <a:pt x="613" y="124"/>
                  </a:cubicBezTo>
                  <a:cubicBezTo>
                    <a:pt x="613" y="123"/>
                    <a:pt x="613" y="122"/>
                    <a:pt x="614" y="121"/>
                  </a:cubicBezTo>
                  <a:cubicBezTo>
                    <a:pt x="616" y="118"/>
                    <a:pt x="617" y="115"/>
                    <a:pt x="619" y="112"/>
                  </a:cubicBezTo>
                  <a:cubicBezTo>
                    <a:pt x="621" y="109"/>
                    <a:pt x="623" y="107"/>
                    <a:pt x="624" y="104"/>
                  </a:cubicBezTo>
                  <a:cubicBezTo>
                    <a:pt x="623" y="106"/>
                    <a:pt x="622" y="108"/>
                    <a:pt x="622" y="109"/>
                  </a:cubicBezTo>
                  <a:cubicBezTo>
                    <a:pt x="619" y="116"/>
                    <a:pt x="616" y="122"/>
                    <a:pt x="613" y="129"/>
                  </a:cubicBezTo>
                  <a:moveTo>
                    <a:pt x="569" y="177"/>
                  </a:moveTo>
                  <a:cubicBezTo>
                    <a:pt x="571" y="174"/>
                    <a:pt x="572" y="171"/>
                    <a:pt x="574" y="168"/>
                  </a:cubicBezTo>
                  <a:cubicBezTo>
                    <a:pt x="577" y="163"/>
                    <a:pt x="580" y="159"/>
                    <a:pt x="583" y="154"/>
                  </a:cubicBezTo>
                  <a:cubicBezTo>
                    <a:pt x="585" y="150"/>
                    <a:pt x="588" y="146"/>
                    <a:pt x="590" y="142"/>
                  </a:cubicBezTo>
                  <a:cubicBezTo>
                    <a:pt x="593" y="137"/>
                    <a:pt x="596" y="133"/>
                    <a:pt x="598" y="128"/>
                  </a:cubicBezTo>
                  <a:cubicBezTo>
                    <a:pt x="601" y="124"/>
                    <a:pt x="603" y="120"/>
                    <a:pt x="605" y="116"/>
                  </a:cubicBezTo>
                  <a:cubicBezTo>
                    <a:pt x="608" y="112"/>
                    <a:pt x="611" y="107"/>
                    <a:pt x="613" y="102"/>
                  </a:cubicBezTo>
                  <a:cubicBezTo>
                    <a:pt x="615" y="98"/>
                    <a:pt x="618" y="94"/>
                    <a:pt x="620" y="90"/>
                  </a:cubicBezTo>
                  <a:cubicBezTo>
                    <a:pt x="620" y="90"/>
                    <a:pt x="620" y="89"/>
                    <a:pt x="621" y="89"/>
                  </a:cubicBezTo>
                  <a:cubicBezTo>
                    <a:pt x="621" y="89"/>
                    <a:pt x="620" y="90"/>
                    <a:pt x="620" y="91"/>
                  </a:cubicBezTo>
                  <a:cubicBezTo>
                    <a:pt x="620" y="94"/>
                    <a:pt x="619" y="96"/>
                    <a:pt x="618" y="99"/>
                  </a:cubicBezTo>
                  <a:cubicBezTo>
                    <a:pt x="617" y="104"/>
                    <a:pt x="616" y="109"/>
                    <a:pt x="615" y="113"/>
                  </a:cubicBezTo>
                  <a:cubicBezTo>
                    <a:pt x="614" y="115"/>
                    <a:pt x="614" y="117"/>
                    <a:pt x="614" y="118"/>
                  </a:cubicBezTo>
                  <a:cubicBezTo>
                    <a:pt x="613" y="119"/>
                    <a:pt x="613" y="120"/>
                    <a:pt x="613" y="121"/>
                  </a:cubicBezTo>
                  <a:cubicBezTo>
                    <a:pt x="613" y="121"/>
                    <a:pt x="613" y="121"/>
                    <a:pt x="613" y="121"/>
                  </a:cubicBezTo>
                  <a:cubicBezTo>
                    <a:pt x="611" y="124"/>
                    <a:pt x="610" y="126"/>
                    <a:pt x="609" y="128"/>
                  </a:cubicBezTo>
                  <a:cubicBezTo>
                    <a:pt x="604" y="128"/>
                    <a:pt x="600" y="132"/>
                    <a:pt x="600" y="137"/>
                  </a:cubicBezTo>
                  <a:cubicBezTo>
                    <a:pt x="600" y="138"/>
                    <a:pt x="600" y="140"/>
                    <a:pt x="600" y="141"/>
                  </a:cubicBezTo>
                  <a:cubicBezTo>
                    <a:pt x="599" y="142"/>
                    <a:pt x="599" y="143"/>
                    <a:pt x="598" y="144"/>
                  </a:cubicBezTo>
                  <a:cubicBezTo>
                    <a:pt x="595" y="148"/>
                    <a:pt x="593" y="152"/>
                    <a:pt x="590" y="155"/>
                  </a:cubicBezTo>
                  <a:cubicBezTo>
                    <a:pt x="588" y="158"/>
                    <a:pt x="586" y="161"/>
                    <a:pt x="584" y="164"/>
                  </a:cubicBezTo>
                  <a:cubicBezTo>
                    <a:pt x="582" y="166"/>
                    <a:pt x="580" y="167"/>
                    <a:pt x="579" y="169"/>
                  </a:cubicBezTo>
                  <a:cubicBezTo>
                    <a:pt x="576" y="171"/>
                    <a:pt x="574" y="173"/>
                    <a:pt x="572" y="174"/>
                  </a:cubicBezTo>
                  <a:cubicBezTo>
                    <a:pt x="571" y="175"/>
                    <a:pt x="570" y="176"/>
                    <a:pt x="569" y="177"/>
                  </a:cubicBezTo>
                  <a:moveTo>
                    <a:pt x="381" y="182"/>
                  </a:moveTo>
                  <a:cubicBezTo>
                    <a:pt x="381" y="181"/>
                    <a:pt x="380" y="181"/>
                    <a:pt x="380" y="181"/>
                  </a:cubicBezTo>
                  <a:cubicBezTo>
                    <a:pt x="378" y="180"/>
                    <a:pt x="376" y="179"/>
                    <a:pt x="374" y="178"/>
                  </a:cubicBezTo>
                  <a:cubicBezTo>
                    <a:pt x="372" y="177"/>
                    <a:pt x="370" y="175"/>
                    <a:pt x="368" y="174"/>
                  </a:cubicBezTo>
                  <a:cubicBezTo>
                    <a:pt x="368" y="172"/>
                    <a:pt x="369" y="171"/>
                    <a:pt x="369" y="169"/>
                  </a:cubicBezTo>
                  <a:cubicBezTo>
                    <a:pt x="369" y="167"/>
                    <a:pt x="368" y="165"/>
                    <a:pt x="367" y="164"/>
                  </a:cubicBezTo>
                  <a:cubicBezTo>
                    <a:pt x="376" y="156"/>
                    <a:pt x="385" y="148"/>
                    <a:pt x="394" y="140"/>
                  </a:cubicBezTo>
                  <a:cubicBezTo>
                    <a:pt x="395" y="139"/>
                    <a:pt x="396" y="138"/>
                    <a:pt x="398" y="136"/>
                  </a:cubicBezTo>
                  <a:cubicBezTo>
                    <a:pt x="410" y="125"/>
                    <a:pt x="422" y="114"/>
                    <a:pt x="434" y="103"/>
                  </a:cubicBezTo>
                  <a:cubicBezTo>
                    <a:pt x="437" y="100"/>
                    <a:pt x="441" y="96"/>
                    <a:pt x="444" y="93"/>
                  </a:cubicBezTo>
                  <a:cubicBezTo>
                    <a:pt x="449" y="88"/>
                    <a:pt x="454" y="84"/>
                    <a:pt x="459" y="79"/>
                  </a:cubicBezTo>
                  <a:cubicBezTo>
                    <a:pt x="433" y="115"/>
                    <a:pt x="407" y="149"/>
                    <a:pt x="381" y="182"/>
                  </a:cubicBezTo>
                  <a:moveTo>
                    <a:pt x="473" y="207"/>
                  </a:moveTo>
                  <a:cubicBezTo>
                    <a:pt x="469" y="207"/>
                    <a:pt x="464" y="206"/>
                    <a:pt x="459" y="206"/>
                  </a:cubicBezTo>
                  <a:cubicBezTo>
                    <a:pt x="458" y="206"/>
                    <a:pt x="456" y="205"/>
                    <a:pt x="454" y="205"/>
                  </a:cubicBezTo>
                  <a:cubicBezTo>
                    <a:pt x="451" y="205"/>
                    <a:pt x="448" y="205"/>
                    <a:pt x="446" y="204"/>
                  </a:cubicBezTo>
                  <a:cubicBezTo>
                    <a:pt x="443" y="204"/>
                    <a:pt x="441" y="203"/>
                    <a:pt x="439" y="203"/>
                  </a:cubicBezTo>
                  <a:cubicBezTo>
                    <a:pt x="436" y="202"/>
                    <a:pt x="434" y="202"/>
                    <a:pt x="431" y="201"/>
                  </a:cubicBezTo>
                  <a:cubicBezTo>
                    <a:pt x="429" y="201"/>
                    <a:pt x="427" y="200"/>
                    <a:pt x="424" y="199"/>
                  </a:cubicBezTo>
                  <a:cubicBezTo>
                    <a:pt x="422" y="198"/>
                    <a:pt x="420" y="198"/>
                    <a:pt x="418" y="197"/>
                  </a:cubicBezTo>
                  <a:cubicBezTo>
                    <a:pt x="419" y="196"/>
                    <a:pt x="420" y="195"/>
                    <a:pt x="421" y="194"/>
                  </a:cubicBezTo>
                  <a:cubicBezTo>
                    <a:pt x="423" y="191"/>
                    <a:pt x="426" y="188"/>
                    <a:pt x="429" y="185"/>
                  </a:cubicBezTo>
                  <a:cubicBezTo>
                    <a:pt x="434" y="180"/>
                    <a:pt x="440" y="175"/>
                    <a:pt x="445" y="169"/>
                  </a:cubicBezTo>
                  <a:cubicBezTo>
                    <a:pt x="448" y="166"/>
                    <a:pt x="451" y="163"/>
                    <a:pt x="454" y="159"/>
                  </a:cubicBezTo>
                  <a:cubicBezTo>
                    <a:pt x="459" y="154"/>
                    <a:pt x="463" y="149"/>
                    <a:pt x="468" y="144"/>
                  </a:cubicBezTo>
                  <a:cubicBezTo>
                    <a:pt x="471" y="140"/>
                    <a:pt x="474" y="137"/>
                    <a:pt x="478" y="133"/>
                  </a:cubicBezTo>
                  <a:cubicBezTo>
                    <a:pt x="482" y="128"/>
                    <a:pt x="487" y="123"/>
                    <a:pt x="491" y="118"/>
                  </a:cubicBezTo>
                  <a:cubicBezTo>
                    <a:pt x="494" y="114"/>
                    <a:pt x="498" y="111"/>
                    <a:pt x="501" y="107"/>
                  </a:cubicBezTo>
                  <a:cubicBezTo>
                    <a:pt x="505" y="102"/>
                    <a:pt x="509" y="97"/>
                    <a:pt x="513" y="92"/>
                  </a:cubicBezTo>
                  <a:cubicBezTo>
                    <a:pt x="517" y="88"/>
                    <a:pt x="520" y="84"/>
                    <a:pt x="523" y="80"/>
                  </a:cubicBezTo>
                  <a:cubicBezTo>
                    <a:pt x="527" y="75"/>
                    <a:pt x="531" y="70"/>
                    <a:pt x="535" y="65"/>
                  </a:cubicBezTo>
                  <a:cubicBezTo>
                    <a:pt x="538" y="61"/>
                    <a:pt x="542" y="57"/>
                    <a:pt x="545" y="53"/>
                  </a:cubicBezTo>
                  <a:cubicBezTo>
                    <a:pt x="549" y="48"/>
                    <a:pt x="552" y="43"/>
                    <a:pt x="556" y="39"/>
                  </a:cubicBezTo>
                  <a:cubicBezTo>
                    <a:pt x="559" y="34"/>
                    <a:pt x="563" y="30"/>
                    <a:pt x="566" y="26"/>
                  </a:cubicBezTo>
                  <a:cubicBezTo>
                    <a:pt x="569" y="22"/>
                    <a:pt x="572" y="18"/>
                    <a:pt x="575" y="13"/>
                  </a:cubicBezTo>
                  <a:cubicBezTo>
                    <a:pt x="565" y="42"/>
                    <a:pt x="555" y="70"/>
                    <a:pt x="545" y="98"/>
                  </a:cubicBezTo>
                  <a:cubicBezTo>
                    <a:pt x="544" y="100"/>
                    <a:pt x="543" y="101"/>
                    <a:pt x="543" y="102"/>
                  </a:cubicBezTo>
                  <a:cubicBezTo>
                    <a:pt x="541" y="107"/>
                    <a:pt x="538" y="111"/>
                    <a:pt x="536" y="116"/>
                  </a:cubicBezTo>
                  <a:cubicBezTo>
                    <a:pt x="534" y="120"/>
                    <a:pt x="532" y="125"/>
                    <a:pt x="530" y="129"/>
                  </a:cubicBezTo>
                  <a:cubicBezTo>
                    <a:pt x="527" y="134"/>
                    <a:pt x="525" y="138"/>
                    <a:pt x="523" y="143"/>
                  </a:cubicBezTo>
                  <a:cubicBezTo>
                    <a:pt x="521" y="147"/>
                    <a:pt x="519" y="152"/>
                    <a:pt x="516" y="156"/>
                  </a:cubicBezTo>
                  <a:cubicBezTo>
                    <a:pt x="514" y="160"/>
                    <a:pt x="512" y="165"/>
                    <a:pt x="510" y="169"/>
                  </a:cubicBezTo>
                  <a:cubicBezTo>
                    <a:pt x="507" y="173"/>
                    <a:pt x="505" y="178"/>
                    <a:pt x="503" y="182"/>
                  </a:cubicBezTo>
                  <a:cubicBezTo>
                    <a:pt x="501" y="186"/>
                    <a:pt x="499" y="191"/>
                    <a:pt x="496" y="195"/>
                  </a:cubicBezTo>
                  <a:cubicBezTo>
                    <a:pt x="494" y="198"/>
                    <a:pt x="493" y="202"/>
                    <a:pt x="491" y="205"/>
                  </a:cubicBezTo>
                  <a:cubicBezTo>
                    <a:pt x="490" y="205"/>
                    <a:pt x="490" y="206"/>
                    <a:pt x="489" y="206"/>
                  </a:cubicBezTo>
                  <a:cubicBezTo>
                    <a:pt x="484" y="206"/>
                    <a:pt x="479" y="207"/>
                    <a:pt x="473" y="207"/>
                  </a:cubicBezTo>
                  <a:moveTo>
                    <a:pt x="197" y="252"/>
                  </a:moveTo>
                  <a:cubicBezTo>
                    <a:pt x="196" y="235"/>
                    <a:pt x="194" y="217"/>
                    <a:pt x="192" y="200"/>
                  </a:cubicBezTo>
                  <a:cubicBezTo>
                    <a:pt x="257" y="171"/>
                    <a:pt x="318" y="139"/>
                    <a:pt x="374" y="103"/>
                  </a:cubicBezTo>
                  <a:cubicBezTo>
                    <a:pt x="425" y="71"/>
                    <a:pt x="471" y="37"/>
                    <a:pt x="513" y="0"/>
                  </a:cubicBezTo>
                  <a:cubicBezTo>
                    <a:pt x="512" y="1"/>
                    <a:pt x="512" y="2"/>
                    <a:pt x="511" y="3"/>
                  </a:cubicBezTo>
                  <a:cubicBezTo>
                    <a:pt x="508" y="8"/>
                    <a:pt x="505" y="13"/>
                    <a:pt x="501" y="18"/>
                  </a:cubicBezTo>
                  <a:cubicBezTo>
                    <a:pt x="499" y="22"/>
                    <a:pt x="496" y="25"/>
                    <a:pt x="493" y="29"/>
                  </a:cubicBezTo>
                  <a:cubicBezTo>
                    <a:pt x="489" y="35"/>
                    <a:pt x="485" y="42"/>
                    <a:pt x="481" y="48"/>
                  </a:cubicBezTo>
                  <a:cubicBezTo>
                    <a:pt x="479" y="49"/>
                    <a:pt x="478" y="51"/>
                    <a:pt x="477" y="53"/>
                  </a:cubicBezTo>
                  <a:cubicBezTo>
                    <a:pt x="472" y="60"/>
                    <a:pt x="467" y="68"/>
                    <a:pt x="461" y="75"/>
                  </a:cubicBezTo>
                  <a:cubicBezTo>
                    <a:pt x="456" y="80"/>
                    <a:pt x="450" y="86"/>
                    <a:pt x="445" y="91"/>
                  </a:cubicBezTo>
                  <a:cubicBezTo>
                    <a:pt x="441" y="95"/>
                    <a:pt x="437" y="99"/>
                    <a:pt x="433" y="103"/>
                  </a:cubicBezTo>
                  <a:cubicBezTo>
                    <a:pt x="423" y="112"/>
                    <a:pt x="414" y="120"/>
                    <a:pt x="404" y="129"/>
                  </a:cubicBezTo>
                  <a:cubicBezTo>
                    <a:pt x="402" y="131"/>
                    <a:pt x="399" y="134"/>
                    <a:pt x="397" y="136"/>
                  </a:cubicBezTo>
                  <a:cubicBezTo>
                    <a:pt x="387" y="145"/>
                    <a:pt x="377" y="154"/>
                    <a:pt x="366" y="163"/>
                  </a:cubicBezTo>
                  <a:cubicBezTo>
                    <a:pt x="364" y="161"/>
                    <a:pt x="362" y="160"/>
                    <a:pt x="359" y="160"/>
                  </a:cubicBezTo>
                  <a:cubicBezTo>
                    <a:pt x="354" y="160"/>
                    <a:pt x="350" y="164"/>
                    <a:pt x="350" y="169"/>
                  </a:cubicBezTo>
                  <a:cubicBezTo>
                    <a:pt x="350" y="171"/>
                    <a:pt x="350" y="172"/>
                    <a:pt x="351" y="174"/>
                  </a:cubicBezTo>
                  <a:cubicBezTo>
                    <a:pt x="303" y="203"/>
                    <a:pt x="251" y="229"/>
                    <a:pt x="197" y="252"/>
                  </a:cubicBezTo>
                  <a:moveTo>
                    <a:pt x="681" y="0"/>
                  </a:moveTo>
                  <a:cubicBezTo>
                    <a:pt x="680" y="0"/>
                    <a:pt x="680" y="0"/>
                    <a:pt x="680" y="0"/>
                  </a:cubicBezTo>
                  <a:cubicBezTo>
                    <a:pt x="676" y="8"/>
                    <a:pt x="673" y="17"/>
                    <a:pt x="669" y="25"/>
                  </a:cubicBezTo>
                  <a:cubicBezTo>
                    <a:pt x="669" y="27"/>
                    <a:pt x="668" y="29"/>
                    <a:pt x="667" y="31"/>
                  </a:cubicBezTo>
                  <a:cubicBezTo>
                    <a:pt x="663" y="40"/>
                    <a:pt x="659" y="48"/>
                    <a:pt x="655" y="57"/>
                  </a:cubicBezTo>
                  <a:cubicBezTo>
                    <a:pt x="655" y="58"/>
                    <a:pt x="654" y="59"/>
                    <a:pt x="654" y="60"/>
                  </a:cubicBezTo>
                  <a:cubicBezTo>
                    <a:pt x="650" y="68"/>
                    <a:pt x="646" y="76"/>
                    <a:pt x="642" y="84"/>
                  </a:cubicBezTo>
                  <a:cubicBezTo>
                    <a:pt x="641" y="85"/>
                    <a:pt x="641" y="86"/>
                    <a:pt x="640" y="87"/>
                  </a:cubicBezTo>
                  <a:cubicBezTo>
                    <a:pt x="636" y="95"/>
                    <a:pt x="631" y="102"/>
                    <a:pt x="627" y="110"/>
                  </a:cubicBezTo>
                  <a:cubicBezTo>
                    <a:pt x="626" y="111"/>
                    <a:pt x="625" y="113"/>
                    <a:pt x="624" y="114"/>
                  </a:cubicBezTo>
                  <a:cubicBezTo>
                    <a:pt x="620" y="120"/>
                    <a:pt x="617" y="124"/>
                    <a:pt x="614" y="129"/>
                  </a:cubicBezTo>
                  <a:cubicBezTo>
                    <a:pt x="613" y="129"/>
                    <a:pt x="613" y="129"/>
                    <a:pt x="613" y="129"/>
                  </a:cubicBezTo>
                  <a:cubicBezTo>
                    <a:pt x="616" y="124"/>
                    <a:pt x="618" y="120"/>
                    <a:pt x="620" y="115"/>
                  </a:cubicBezTo>
                  <a:cubicBezTo>
                    <a:pt x="622" y="109"/>
                    <a:pt x="625" y="104"/>
                    <a:pt x="628" y="98"/>
                  </a:cubicBezTo>
                  <a:cubicBezTo>
                    <a:pt x="628" y="97"/>
                    <a:pt x="628" y="97"/>
                    <a:pt x="629" y="96"/>
                  </a:cubicBezTo>
                  <a:cubicBezTo>
                    <a:pt x="630" y="94"/>
                    <a:pt x="632" y="91"/>
                    <a:pt x="633" y="88"/>
                  </a:cubicBezTo>
                  <a:cubicBezTo>
                    <a:pt x="636" y="83"/>
                    <a:pt x="639" y="78"/>
                    <a:pt x="641" y="73"/>
                  </a:cubicBezTo>
                  <a:cubicBezTo>
                    <a:pt x="643" y="70"/>
                    <a:pt x="645" y="67"/>
                    <a:pt x="646" y="64"/>
                  </a:cubicBezTo>
                  <a:cubicBezTo>
                    <a:pt x="651" y="55"/>
                    <a:pt x="655" y="47"/>
                    <a:pt x="659" y="38"/>
                  </a:cubicBezTo>
                  <a:cubicBezTo>
                    <a:pt x="664" y="28"/>
                    <a:pt x="669" y="17"/>
                    <a:pt x="673" y="6"/>
                  </a:cubicBezTo>
                  <a:cubicBezTo>
                    <a:pt x="674" y="4"/>
                    <a:pt x="675" y="2"/>
                    <a:pt x="676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674" y="4"/>
                    <a:pt x="672" y="8"/>
                    <a:pt x="670" y="12"/>
                  </a:cubicBezTo>
                  <a:cubicBezTo>
                    <a:pt x="668" y="17"/>
                    <a:pt x="666" y="21"/>
                    <a:pt x="664" y="25"/>
                  </a:cubicBezTo>
                  <a:cubicBezTo>
                    <a:pt x="662" y="29"/>
                    <a:pt x="661" y="33"/>
                    <a:pt x="659" y="38"/>
                  </a:cubicBezTo>
                  <a:cubicBezTo>
                    <a:pt x="657" y="42"/>
                    <a:pt x="655" y="46"/>
                    <a:pt x="653" y="50"/>
                  </a:cubicBezTo>
                  <a:cubicBezTo>
                    <a:pt x="651" y="54"/>
                    <a:pt x="649" y="58"/>
                    <a:pt x="646" y="62"/>
                  </a:cubicBezTo>
                  <a:cubicBezTo>
                    <a:pt x="644" y="66"/>
                    <a:pt x="642" y="70"/>
                    <a:pt x="640" y="74"/>
                  </a:cubicBezTo>
                  <a:cubicBezTo>
                    <a:pt x="638" y="78"/>
                    <a:pt x="636" y="82"/>
                    <a:pt x="633" y="86"/>
                  </a:cubicBezTo>
                  <a:cubicBezTo>
                    <a:pt x="633" y="88"/>
                    <a:pt x="632" y="90"/>
                    <a:pt x="631" y="91"/>
                  </a:cubicBezTo>
                  <a:cubicBezTo>
                    <a:pt x="633" y="86"/>
                    <a:pt x="635" y="82"/>
                    <a:pt x="637" y="77"/>
                  </a:cubicBezTo>
                  <a:cubicBezTo>
                    <a:pt x="639" y="72"/>
                    <a:pt x="642" y="66"/>
                    <a:pt x="644" y="60"/>
                  </a:cubicBezTo>
                  <a:cubicBezTo>
                    <a:pt x="647" y="53"/>
                    <a:pt x="650" y="46"/>
                    <a:pt x="653" y="38"/>
                  </a:cubicBezTo>
                  <a:cubicBezTo>
                    <a:pt x="655" y="33"/>
                    <a:pt x="657" y="28"/>
                    <a:pt x="659" y="22"/>
                  </a:cubicBezTo>
                  <a:cubicBezTo>
                    <a:pt x="662" y="15"/>
                    <a:pt x="665" y="7"/>
                    <a:pt x="667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65" y="4"/>
                    <a:pt x="664" y="8"/>
                    <a:pt x="662" y="12"/>
                  </a:cubicBezTo>
                  <a:cubicBezTo>
                    <a:pt x="661" y="16"/>
                    <a:pt x="659" y="20"/>
                    <a:pt x="658" y="24"/>
                  </a:cubicBezTo>
                  <a:cubicBezTo>
                    <a:pt x="648" y="49"/>
                    <a:pt x="638" y="73"/>
                    <a:pt x="627" y="97"/>
                  </a:cubicBezTo>
                  <a:cubicBezTo>
                    <a:pt x="627" y="98"/>
                    <a:pt x="627" y="98"/>
                    <a:pt x="627" y="98"/>
                  </a:cubicBezTo>
                  <a:cubicBezTo>
                    <a:pt x="625" y="102"/>
                    <a:pt x="622" y="106"/>
                    <a:pt x="620" y="110"/>
                  </a:cubicBezTo>
                  <a:cubicBezTo>
                    <a:pt x="618" y="113"/>
                    <a:pt x="616" y="116"/>
                    <a:pt x="614" y="119"/>
                  </a:cubicBezTo>
                  <a:cubicBezTo>
                    <a:pt x="614" y="118"/>
                    <a:pt x="615" y="117"/>
                    <a:pt x="615" y="117"/>
                  </a:cubicBezTo>
                  <a:cubicBezTo>
                    <a:pt x="616" y="113"/>
                    <a:pt x="617" y="109"/>
                    <a:pt x="618" y="106"/>
                  </a:cubicBezTo>
                  <a:cubicBezTo>
                    <a:pt x="618" y="103"/>
                    <a:pt x="619" y="100"/>
                    <a:pt x="620" y="97"/>
                  </a:cubicBezTo>
                  <a:cubicBezTo>
                    <a:pt x="620" y="94"/>
                    <a:pt x="621" y="90"/>
                    <a:pt x="622" y="86"/>
                  </a:cubicBezTo>
                  <a:cubicBezTo>
                    <a:pt x="624" y="83"/>
                    <a:pt x="626" y="79"/>
                    <a:pt x="627" y="76"/>
                  </a:cubicBezTo>
                  <a:cubicBezTo>
                    <a:pt x="629" y="72"/>
                    <a:pt x="632" y="68"/>
                    <a:pt x="634" y="64"/>
                  </a:cubicBezTo>
                  <a:cubicBezTo>
                    <a:pt x="636" y="59"/>
                    <a:pt x="638" y="54"/>
                    <a:pt x="641" y="49"/>
                  </a:cubicBezTo>
                  <a:cubicBezTo>
                    <a:pt x="643" y="46"/>
                    <a:pt x="645" y="42"/>
                    <a:pt x="647" y="38"/>
                  </a:cubicBezTo>
                  <a:cubicBezTo>
                    <a:pt x="649" y="33"/>
                    <a:pt x="651" y="28"/>
                    <a:pt x="654" y="23"/>
                  </a:cubicBezTo>
                  <a:cubicBezTo>
                    <a:pt x="655" y="19"/>
                    <a:pt x="657" y="15"/>
                    <a:pt x="659" y="12"/>
                  </a:cubicBezTo>
                  <a:cubicBezTo>
                    <a:pt x="661" y="8"/>
                    <a:pt x="662" y="4"/>
                    <a:pt x="664" y="0"/>
                  </a:cubicBezTo>
                  <a:cubicBezTo>
                    <a:pt x="663" y="0"/>
                    <a:pt x="663" y="0"/>
                    <a:pt x="663" y="0"/>
                  </a:cubicBezTo>
                  <a:cubicBezTo>
                    <a:pt x="663" y="1"/>
                    <a:pt x="662" y="2"/>
                    <a:pt x="661" y="4"/>
                  </a:cubicBezTo>
                  <a:cubicBezTo>
                    <a:pt x="660" y="8"/>
                    <a:pt x="658" y="12"/>
                    <a:pt x="656" y="16"/>
                  </a:cubicBezTo>
                  <a:cubicBezTo>
                    <a:pt x="654" y="20"/>
                    <a:pt x="652" y="25"/>
                    <a:pt x="649" y="30"/>
                  </a:cubicBezTo>
                  <a:cubicBezTo>
                    <a:pt x="648" y="34"/>
                    <a:pt x="646" y="38"/>
                    <a:pt x="644" y="42"/>
                  </a:cubicBezTo>
                  <a:cubicBezTo>
                    <a:pt x="642" y="46"/>
                    <a:pt x="639" y="51"/>
                    <a:pt x="637" y="56"/>
                  </a:cubicBezTo>
                  <a:cubicBezTo>
                    <a:pt x="635" y="60"/>
                    <a:pt x="633" y="64"/>
                    <a:pt x="631" y="67"/>
                  </a:cubicBezTo>
                  <a:cubicBezTo>
                    <a:pt x="628" y="72"/>
                    <a:pt x="626" y="77"/>
                    <a:pt x="623" y="82"/>
                  </a:cubicBezTo>
                  <a:cubicBezTo>
                    <a:pt x="623" y="83"/>
                    <a:pt x="623" y="83"/>
                    <a:pt x="623" y="83"/>
                  </a:cubicBezTo>
                  <a:cubicBezTo>
                    <a:pt x="623" y="81"/>
                    <a:pt x="624" y="79"/>
                    <a:pt x="624" y="77"/>
                  </a:cubicBezTo>
                  <a:cubicBezTo>
                    <a:pt x="625" y="73"/>
                    <a:pt x="626" y="69"/>
                    <a:pt x="627" y="65"/>
                  </a:cubicBezTo>
                  <a:cubicBezTo>
                    <a:pt x="627" y="63"/>
                    <a:pt x="628" y="60"/>
                    <a:pt x="628" y="57"/>
                  </a:cubicBezTo>
                  <a:cubicBezTo>
                    <a:pt x="629" y="53"/>
                    <a:pt x="630" y="49"/>
                    <a:pt x="631" y="44"/>
                  </a:cubicBezTo>
                  <a:cubicBezTo>
                    <a:pt x="632" y="42"/>
                    <a:pt x="632" y="39"/>
                    <a:pt x="633" y="37"/>
                  </a:cubicBezTo>
                  <a:cubicBezTo>
                    <a:pt x="634" y="32"/>
                    <a:pt x="635" y="26"/>
                    <a:pt x="636" y="21"/>
                  </a:cubicBezTo>
                  <a:cubicBezTo>
                    <a:pt x="636" y="20"/>
                    <a:pt x="636" y="18"/>
                    <a:pt x="637" y="16"/>
                  </a:cubicBezTo>
                  <a:cubicBezTo>
                    <a:pt x="638" y="11"/>
                    <a:pt x="639" y="5"/>
                    <a:pt x="640" y="0"/>
                  </a:cubicBezTo>
                  <a:cubicBezTo>
                    <a:pt x="639" y="0"/>
                    <a:pt x="639" y="0"/>
                    <a:pt x="639" y="0"/>
                  </a:cubicBezTo>
                  <a:cubicBezTo>
                    <a:pt x="639" y="1"/>
                    <a:pt x="639" y="2"/>
                    <a:pt x="638" y="3"/>
                  </a:cubicBezTo>
                  <a:cubicBezTo>
                    <a:pt x="638" y="8"/>
                    <a:pt x="637" y="13"/>
                    <a:pt x="636" y="18"/>
                  </a:cubicBezTo>
                  <a:cubicBezTo>
                    <a:pt x="635" y="20"/>
                    <a:pt x="635" y="23"/>
                    <a:pt x="634" y="26"/>
                  </a:cubicBezTo>
                  <a:cubicBezTo>
                    <a:pt x="633" y="30"/>
                    <a:pt x="632" y="34"/>
                    <a:pt x="632" y="38"/>
                  </a:cubicBezTo>
                  <a:cubicBezTo>
                    <a:pt x="631" y="41"/>
                    <a:pt x="630" y="44"/>
                    <a:pt x="630" y="48"/>
                  </a:cubicBezTo>
                  <a:cubicBezTo>
                    <a:pt x="629" y="51"/>
                    <a:pt x="628" y="55"/>
                    <a:pt x="627" y="59"/>
                  </a:cubicBezTo>
                  <a:cubicBezTo>
                    <a:pt x="627" y="62"/>
                    <a:pt x="626" y="66"/>
                    <a:pt x="625" y="69"/>
                  </a:cubicBezTo>
                  <a:cubicBezTo>
                    <a:pt x="624" y="73"/>
                    <a:pt x="624" y="76"/>
                    <a:pt x="623" y="79"/>
                  </a:cubicBezTo>
                  <a:cubicBezTo>
                    <a:pt x="622" y="81"/>
                    <a:pt x="622" y="83"/>
                    <a:pt x="621" y="85"/>
                  </a:cubicBezTo>
                  <a:cubicBezTo>
                    <a:pt x="620" y="88"/>
                    <a:pt x="619" y="91"/>
                    <a:pt x="617" y="93"/>
                  </a:cubicBezTo>
                  <a:cubicBezTo>
                    <a:pt x="614" y="98"/>
                    <a:pt x="612" y="104"/>
                    <a:pt x="609" y="109"/>
                  </a:cubicBezTo>
                  <a:cubicBezTo>
                    <a:pt x="607" y="112"/>
                    <a:pt x="605" y="115"/>
                    <a:pt x="603" y="119"/>
                  </a:cubicBezTo>
                  <a:cubicBezTo>
                    <a:pt x="600" y="125"/>
                    <a:pt x="596" y="130"/>
                    <a:pt x="593" y="136"/>
                  </a:cubicBezTo>
                  <a:cubicBezTo>
                    <a:pt x="591" y="139"/>
                    <a:pt x="590" y="142"/>
                    <a:pt x="588" y="144"/>
                  </a:cubicBezTo>
                  <a:cubicBezTo>
                    <a:pt x="583" y="152"/>
                    <a:pt x="578" y="160"/>
                    <a:pt x="574" y="168"/>
                  </a:cubicBezTo>
                  <a:cubicBezTo>
                    <a:pt x="573" y="168"/>
                    <a:pt x="573" y="169"/>
                    <a:pt x="572" y="170"/>
                  </a:cubicBezTo>
                  <a:cubicBezTo>
                    <a:pt x="570" y="172"/>
                    <a:pt x="569" y="175"/>
                    <a:pt x="567" y="178"/>
                  </a:cubicBezTo>
                  <a:cubicBezTo>
                    <a:pt x="566" y="178"/>
                    <a:pt x="566" y="179"/>
                    <a:pt x="566" y="179"/>
                  </a:cubicBezTo>
                  <a:cubicBezTo>
                    <a:pt x="563" y="180"/>
                    <a:pt x="561" y="182"/>
                    <a:pt x="559" y="184"/>
                  </a:cubicBezTo>
                  <a:cubicBezTo>
                    <a:pt x="557" y="185"/>
                    <a:pt x="554" y="186"/>
                    <a:pt x="552" y="187"/>
                  </a:cubicBezTo>
                  <a:cubicBezTo>
                    <a:pt x="551" y="188"/>
                    <a:pt x="550" y="189"/>
                    <a:pt x="549" y="189"/>
                  </a:cubicBezTo>
                  <a:cubicBezTo>
                    <a:pt x="549" y="187"/>
                    <a:pt x="550" y="185"/>
                    <a:pt x="551" y="183"/>
                  </a:cubicBezTo>
                  <a:cubicBezTo>
                    <a:pt x="551" y="181"/>
                    <a:pt x="552" y="179"/>
                    <a:pt x="552" y="177"/>
                  </a:cubicBezTo>
                  <a:cubicBezTo>
                    <a:pt x="553" y="175"/>
                    <a:pt x="554" y="172"/>
                    <a:pt x="554" y="170"/>
                  </a:cubicBezTo>
                  <a:cubicBezTo>
                    <a:pt x="555" y="168"/>
                    <a:pt x="555" y="166"/>
                    <a:pt x="556" y="164"/>
                  </a:cubicBezTo>
                  <a:cubicBezTo>
                    <a:pt x="557" y="161"/>
                    <a:pt x="557" y="159"/>
                    <a:pt x="558" y="157"/>
                  </a:cubicBezTo>
                  <a:cubicBezTo>
                    <a:pt x="559" y="155"/>
                    <a:pt x="559" y="152"/>
                    <a:pt x="560" y="150"/>
                  </a:cubicBezTo>
                  <a:cubicBezTo>
                    <a:pt x="560" y="148"/>
                    <a:pt x="561" y="145"/>
                    <a:pt x="562" y="143"/>
                  </a:cubicBezTo>
                  <a:cubicBezTo>
                    <a:pt x="562" y="141"/>
                    <a:pt x="563" y="138"/>
                    <a:pt x="563" y="136"/>
                  </a:cubicBezTo>
                  <a:cubicBezTo>
                    <a:pt x="564" y="134"/>
                    <a:pt x="565" y="131"/>
                    <a:pt x="565" y="129"/>
                  </a:cubicBezTo>
                  <a:cubicBezTo>
                    <a:pt x="566" y="127"/>
                    <a:pt x="566" y="124"/>
                    <a:pt x="567" y="122"/>
                  </a:cubicBezTo>
                  <a:cubicBezTo>
                    <a:pt x="568" y="119"/>
                    <a:pt x="568" y="117"/>
                    <a:pt x="569" y="115"/>
                  </a:cubicBezTo>
                  <a:cubicBezTo>
                    <a:pt x="569" y="113"/>
                    <a:pt x="570" y="111"/>
                    <a:pt x="570" y="109"/>
                  </a:cubicBezTo>
                  <a:cubicBezTo>
                    <a:pt x="574" y="103"/>
                    <a:pt x="577" y="98"/>
                    <a:pt x="581" y="92"/>
                  </a:cubicBezTo>
                  <a:cubicBezTo>
                    <a:pt x="583" y="88"/>
                    <a:pt x="585" y="84"/>
                    <a:pt x="588" y="80"/>
                  </a:cubicBezTo>
                  <a:cubicBezTo>
                    <a:pt x="591" y="75"/>
                    <a:pt x="595" y="69"/>
                    <a:pt x="598" y="63"/>
                  </a:cubicBezTo>
                  <a:cubicBezTo>
                    <a:pt x="600" y="59"/>
                    <a:pt x="603" y="55"/>
                    <a:pt x="605" y="50"/>
                  </a:cubicBezTo>
                  <a:cubicBezTo>
                    <a:pt x="608" y="45"/>
                    <a:pt x="611" y="40"/>
                    <a:pt x="614" y="35"/>
                  </a:cubicBezTo>
                  <a:cubicBezTo>
                    <a:pt x="617" y="30"/>
                    <a:pt x="619" y="25"/>
                    <a:pt x="622" y="20"/>
                  </a:cubicBezTo>
                  <a:cubicBezTo>
                    <a:pt x="624" y="15"/>
                    <a:pt x="627" y="11"/>
                    <a:pt x="629" y="6"/>
                  </a:cubicBezTo>
                  <a:cubicBezTo>
                    <a:pt x="631" y="4"/>
                    <a:pt x="632" y="2"/>
                    <a:pt x="633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31" y="1"/>
                    <a:pt x="630" y="2"/>
                    <a:pt x="629" y="4"/>
                  </a:cubicBezTo>
                  <a:cubicBezTo>
                    <a:pt x="629" y="5"/>
                    <a:pt x="629" y="5"/>
                    <a:pt x="628" y="6"/>
                  </a:cubicBezTo>
                  <a:cubicBezTo>
                    <a:pt x="624" y="15"/>
                    <a:pt x="619" y="24"/>
                    <a:pt x="614" y="33"/>
                  </a:cubicBezTo>
                  <a:cubicBezTo>
                    <a:pt x="613" y="35"/>
                    <a:pt x="612" y="37"/>
                    <a:pt x="610" y="40"/>
                  </a:cubicBezTo>
                  <a:cubicBezTo>
                    <a:pt x="606" y="47"/>
                    <a:pt x="602" y="55"/>
                    <a:pt x="598" y="62"/>
                  </a:cubicBezTo>
                  <a:cubicBezTo>
                    <a:pt x="596" y="65"/>
                    <a:pt x="594" y="68"/>
                    <a:pt x="593" y="70"/>
                  </a:cubicBezTo>
                  <a:cubicBezTo>
                    <a:pt x="589" y="77"/>
                    <a:pt x="585" y="84"/>
                    <a:pt x="581" y="91"/>
                  </a:cubicBezTo>
                  <a:cubicBezTo>
                    <a:pt x="579" y="94"/>
                    <a:pt x="577" y="97"/>
                    <a:pt x="575" y="100"/>
                  </a:cubicBezTo>
                  <a:cubicBezTo>
                    <a:pt x="573" y="102"/>
                    <a:pt x="572" y="104"/>
                    <a:pt x="571" y="106"/>
                  </a:cubicBezTo>
                  <a:cubicBezTo>
                    <a:pt x="571" y="104"/>
                    <a:pt x="572" y="102"/>
                    <a:pt x="572" y="100"/>
                  </a:cubicBezTo>
                  <a:cubicBezTo>
                    <a:pt x="573" y="97"/>
                    <a:pt x="574" y="95"/>
                    <a:pt x="574" y="92"/>
                  </a:cubicBezTo>
                  <a:cubicBezTo>
                    <a:pt x="575" y="90"/>
                    <a:pt x="575" y="87"/>
                    <a:pt x="576" y="84"/>
                  </a:cubicBezTo>
                  <a:cubicBezTo>
                    <a:pt x="577" y="82"/>
                    <a:pt x="577" y="79"/>
                    <a:pt x="578" y="77"/>
                  </a:cubicBezTo>
                  <a:cubicBezTo>
                    <a:pt x="578" y="74"/>
                    <a:pt x="579" y="71"/>
                    <a:pt x="580" y="69"/>
                  </a:cubicBezTo>
                  <a:cubicBezTo>
                    <a:pt x="580" y="66"/>
                    <a:pt x="581" y="64"/>
                    <a:pt x="581" y="62"/>
                  </a:cubicBezTo>
                  <a:cubicBezTo>
                    <a:pt x="582" y="58"/>
                    <a:pt x="583" y="55"/>
                    <a:pt x="583" y="52"/>
                  </a:cubicBezTo>
                  <a:cubicBezTo>
                    <a:pt x="583" y="51"/>
                    <a:pt x="584" y="50"/>
                    <a:pt x="584" y="48"/>
                  </a:cubicBezTo>
                  <a:cubicBezTo>
                    <a:pt x="587" y="33"/>
                    <a:pt x="591" y="16"/>
                    <a:pt x="594" y="0"/>
                  </a:cubicBezTo>
                  <a:cubicBezTo>
                    <a:pt x="593" y="0"/>
                    <a:pt x="593" y="0"/>
                    <a:pt x="593" y="0"/>
                  </a:cubicBezTo>
                  <a:cubicBezTo>
                    <a:pt x="593" y="1"/>
                    <a:pt x="593" y="2"/>
                    <a:pt x="593" y="3"/>
                  </a:cubicBezTo>
                  <a:cubicBezTo>
                    <a:pt x="592" y="5"/>
                    <a:pt x="592" y="7"/>
                    <a:pt x="591" y="9"/>
                  </a:cubicBezTo>
                  <a:cubicBezTo>
                    <a:pt x="591" y="13"/>
                    <a:pt x="590" y="17"/>
                    <a:pt x="589" y="21"/>
                  </a:cubicBezTo>
                  <a:cubicBezTo>
                    <a:pt x="589" y="22"/>
                    <a:pt x="588" y="24"/>
                    <a:pt x="588" y="26"/>
                  </a:cubicBezTo>
                  <a:cubicBezTo>
                    <a:pt x="587" y="30"/>
                    <a:pt x="586" y="34"/>
                    <a:pt x="585" y="38"/>
                  </a:cubicBezTo>
                  <a:cubicBezTo>
                    <a:pt x="585" y="39"/>
                    <a:pt x="585" y="41"/>
                    <a:pt x="585" y="42"/>
                  </a:cubicBezTo>
                  <a:cubicBezTo>
                    <a:pt x="584" y="46"/>
                    <a:pt x="583" y="50"/>
                    <a:pt x="582" y="55"/>
                  </a:cubicBezTo>
                  <a:cubicBezTo>
                    <a:pt x="582" y="56"/>
                    <a:pt x="581" y="57"/>
                    <a:pt x="581" y="58"/>
                  </a:cubicBezTo>
                  <a:cubicBezTo>
                    <a:pt x="580" y="62"/>
                    <a:pt x="579" y="67"/>
                    <a:pt x="578" y="71"/>
                  </a:cubicBezTo>
                  <a:cubicBezTo>
                    <a:pt x="578" y="72"/>
                    <a:pt x="578" y="73"/>
                    <a:pt x="578" y="74"/>
                  </a:cubicBezTo>
                  <a:cubicBezTo>
                    <a:pt x="577" y="78"/>
                    <a:pt x="576" y="82"/>
                    <a:pt x="575" y="86"/>
                  </a:cubicBezTo>
                  <a:cubicBezTo>
                    <a:pt x="574" y="87"/>
                    <a:pt x="574" y="89"/>
                    <a:pt x="574" y="90"/>
                  </a:cubicBezTo>
                  <a:cubicBezTo>
                    <a:pt x="573" y="94"/>
                    <a:pt x="572" y="98"/>
                    <a:pt x="571" y="102"/>
                  </a:cubicBezTo>
                  <a:cubicBezTo>
                    <a:pt x="571" y="103"/>
                    <a:pt x="571" y="104"/>
                    <a:pt x="570" y="105"/>
                  </a:cubicBezTo>
                  <a:cubicBezTo>
                    <a:pt x="570" y="106"/>
                    <a:pt x="570" y="107"/>
                    <a:pt x="569" y="109"/>
                  </a:cubicBezTo>
                  <a:cubicBezTo>
                    <a:pt x="567" y="112"/>
                    <a:pt x="565" y="115"/>
                    <a:pt x="563" y="119"/>
                  </a:cubicBezTo>
                  <a:cubicBezTo>
                    <a:pt x="561" y="122"/>
                    <a:pt x="558" y="126"/>
                    <a:pt x="556" y="130"/>
                  </a:cubicBezTo>
                  <a:cubicBezTo>
                    <a:pt x="552" y="135"/>
                    <a:pt x="548" y="141"/>
                    <a:pt x="544" y="147"/>
                  </a:cubicBezTo>
                  <a:cubicBezTo>
                    <a:pt x="542" y="151"/>
                    <a:pt x="539" y="155"/>
                    <a:pt x="536" y="159"/>
                  </a:cubicBezTo>
                  <a:cubicBezTo>
                    <a:pt x="532" y="164"/>
                    <a:pt x="529" y="169"/>
                    <a:pt x="525" y="175"/>
                  </a:cubicBezTo>
                  <a:cubicBezTo>
                    <a:pt x="522" y="179"/>
                    <a:pt x="519" y="183"/>
                    <a:pt x="516" y="187"/>
                  </a:cubicBezTo>
                  <a:cubicBezTo>
                    <a:pt x="514" y="190"/>
                    <a:pt x="511" y="193"/>
                    <a:pt x="509" y="196"/>
                  </a:cubicBezTo>
                  <a:cubicBezTo>
                    <a:pt x="509" y="195"/>
                    <a:pt x="509" y="195"/>
                    <a:pt x="508" y="195"/>
                  </a:cubicBezTo>
                  <a:cubicBezTo>
                    <a:pt x="510" y="191"/>
                    <a:pt x="511" y="187"/>
                    <a:pt x="513" y="183"/>
                  </a:cubicBezTo>
                  <a:cubicBezTo>
                    <a:pt x="515" y="177"/>
                    <a:pt x="518" y="171"/>
                    <a:pt x="520" y="165"/>
                  </a:cubicBezTo>
                  <a:cubicBezTo>
                    <a:pt x="523" y="158"/>
                    <a:pt x="525" y="152"/>
                    <a:pt x="527" y="146"/>
                  </a:cubicBezTo>
                  <a:cubicBezTo>
                    <a:pt x="530" y="140"/>
                    <a:pt x="532" y="133"/>
                    <a:pt x="535" y="127"/>
                  </a:cubicBezTo>
                  <a:cubicBezTo>
                    <a:pt x="537" y="121"/>
                    <a:pt x="540" y="114"/>
                    <a:pt x="542" y="107"/>
                  </a:cubicBezTo>
                  <a:cubicBezTo>
                    <a:pt x="543" y="104"/>
                    <a:pt x="544" y="102"/>
                    <a:pt x="545" y="99"/>
                  </a:cubicBezTo>
                  <a:cubicBezTo>
                    <a:pt x="546" y="97"/>
                    <a:pt x="547" y="95"/>
                    <a:pt x="548" y="92"/>
                  </a:cubicBezTo>
                  <a:cubicBezTo>
                    <a:pt x="551" y="86"/>
                    <a:pt x="554" y="80"/>
                    <a:pt x="557" y="74"/>
                  </a:cubicBezTo>
                  <a:cubicBezTo>
                    <a:pt x="559" y="70"/>
                    <a:pt x="560" y="67"/>
                    <a:pt x="562" y="63"/>
                  </a:cubicBezTo>
                  <a:cubicBezTo>
                    <a:pt x="565" y="57"/>
                    <a:pt x="567" y="51"/>
                    <a:pt x="570" y="45"/>
                  </a:cubicBezTo>
                  <a:cubicBezTo>
                    <a:pt x="572" y="41"/>
                    <a:pt x="574" y="37"/>
                    <a:pt x="575" y="33"/>
                  </a:cubicBezTo>
                  <a:cubicBezTo>
                    <a:pt x="578" y="27"/>
                    <a:pt x="581" y="21"/>
                    <a:pt x="583" y="15"/>
                  </a:cubicBezTo>
                  <a:cubicBezTo>
                    <a:pt x="585" y="11"/>
                    <a:pt x="587" y="6"/>
                    <a:pt x="589" y="2"/>
                  </a:cubicBezTo>
                  <a:cubicBezTo>
                    <a:pt x="589" y="1"/>
                    <a:pt x="590" y="0"/>
                    <a:pt x="590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589" y="0"/>
                    <a:pt x="589" y="0"/>
                    <a:pt x="589" y="1"/>
                  </a:cubicBezTo>
                  <a:cubicBezTo>
                    <a:pt x="587" y="5"/>
                    <a:pt x="585" y="10"/>
                    <a:pt x="583" y="15"/>
                  </a:cubicBezTo>
                  <a:cubicBezTo>
                    <a:pt x="580" y="20"/>
                    <a:pt x="578" y="25"/>
                    <a:pt x="576" y="31"/>
                  </a:cubicBezTo>
                  <a:cubicBezTo>
                    <a:pt x="574" y="35"/>
                    <a:pt x="571" y="40"/>
                    <a:pt x="569" y="45"/>
                  </a:cubicBezTo>
                  <a:cubicBezTo>
                    <a:pt x="567" y="50"/>
                    <a:pt x="565" y="55"/>
                    <a:pt x="562" y="60"/>
                  </a:cubicBezTo>
                  <a:cubicBezTo>
                    <a:pt x="560" y="64"/>
                    <a:pt x="558" y="69"/>
                    <a:pt x="556" y="74"/>
                  </a:cubicBezTo>
                  <a:cubicBezTo>
                    <a:pt x="554" y="79"/>
                    <a:pt x="552" y="83"/>
                    <a:pt x="549" y="88"/>
                  </a:cubicBezTo>
                  <a:cubicBezTo>
                    <a:pt x="549" y="89"/>
                    <a:pt x="549" y="89"/>
                    <a:pt x="549" y="89"/>
                  </a:cubicBezTo>
                  <a:cubicBezTo>
                    <a:pt x="551" y="82"/>
                    <a:pt x="554" y="75"/>
                    <a:pt x="557" y="67"/>
                  </a:cubicBezTo>
                  <a:cubicBezTo>
                    <a:pt x="559" y="62"/>
                    <a:pt x="560" y="58"/>
                    <a:pt x="562" y="53"/>
                  </a:cubicBezTo>
                  <a:cubicBezTo>
                    <a:pt x="566" y="43"/>
                    <a:pt x="569" y="33"/>
                    <a:pt x="572" y="24"/>
                  </a:cubicBezTo>
                  <a:cubicBezTo>
                    <a:pt x="573" y="21"/>
                    <a:pt x="574" y="18"/>
                    <a:pt x="575" y="16"/>
                  </a:cubicBezTo>
                  <a:cubicBezTo>
                    <a:pt x="576" y="14"/>
                    <a:pt x="576" y="13"/>
                    <a:pt x="577" y="11"/>
                  </a:cubicBezTo>
                  <a:cubicBezTo>
                    <a:pt x="580" y="7"/>
                    <a:pt x="582" y="3"/>
                    <a:pt x="585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2" y="3"/>
                    <a:pt x="580" y="6"/>
                    <a:pt x="578" y="8"/>
                  </a:cubicBezTo>
                  <a:cubicBezTo>
                    <a:pt x="579" y="5"/>
                    <a:pt x="580" y="3"/>
                    <a:pt x="581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79" y="3"/>
                    <a:pt x="577" y="7"/>
                    <a:pt x="576" y="11"/>
                  </a:cubicBezTo>
                  <a:cubicBezTo>
                    <a:pt x="566" y="25"/>
                    <a:pt x="555" y="39"/>
                    <a:pt x="544" y="53"/>
                  </a:cubicBezTo>
                  <a:cubicBezTo>
                    <a:pt x="541" y="57"/>
                    <a:pt x="538" y="60"/>
                    <a:pt x="536" y="64"/>
                  </a:cubicBezTo>
                  <a:cubicBezTo>
                    <a:pt x="532" y="68"/>
                    <a:pt x="528" y="73"/>
                    <a:pt x="524" y="78"/>
                  </a:cubicBezTo>
                  <a:cubicBezTo>
                    <a:pt x="521" y="82"/>
                    <a:pt x="517" y="86"/>
                    <a:pt x="514" y="90"/>
                  </a:cubicBezTo>
                  <a:cubicBezTo>
                    <a:pt x="510" y="95"/>
                    <a:pt x="506" y="99"/>
                    <a:pt x="503" y="103"/>
                  </a:cubicBezTo>
                  <a:cubicBezTo>
                    <a:pt x="499" y="108"/>
                    <a:pt x="495" y="112"/>
                    <a:pt x="492" y="116"/>
                  </a:cubicBezTo>
                  <a:cubicBezTo>
                    <a:pt x="488" y="121"/>
                    <a:pt x="484" y="125"/>
                    <a:pt x="480" y="129"/>
                  </a:cubicBezTo>
                  <a:cubicBezTo>
                    <a:pt x="476" y="133"/>
                    <a:pt x="473" y="138"/>
                    <a:pt x="469" y="142"/>
                  </a:cubicBezTo>
                  <a:cubicBezTo>
                    <a:pt x="465" y="146"/>
                    <a:pt x="461" y="150"/>
                    <a:pt x="457" y="154"/>
                  </a:cubicBezTo>
                  <a:cubicBezTo>
                    <a:pt x="453" y="159"/>
                    <a:pt x="449" y="163"/>
                    <a:pt x="445" y="167"/>
                  </a:cubicBezTo>
                  <a:cubicBezTo>
                    <a:pt x="441" y="172"/>
                    <a:pt x="437" y="176"/>
                    <a:pt x="433" y="180"/>
                  </a:cubicBezTo>
                  <a:cubicBezTo>
                    <a:pt x="429" y="184"/>
                    <a:pt x="425" y="188"/>
                    <a:pt x="421" y="192"/>
                  </a:cubicBezTo>
                  <a:cubicBezTo>
                    <a:pt x="420" y="194"/>
                    <a:pt x="418" y="195"/>
                    <a:pt x="417" y="197"/>
                  </a:cubicBezTo>
                  <a:cubicBezTo>
                    <a:pt x="414" y="196"/>
                    <a:pt x="412" y="195"/>
                    <a:pt x="409" y="194"/>
                  </a:cubicBezTo>
                  <a:cubicBezTo>
                    <a:pt x="407" y="193"/>
                    <a:pt x="405" y="193"/>
                    <a:pt x="403" y="192"/>
                  </a:cubicBezTo>
                  <a:cubicBezTo>
                    <a:pt x="400" y="191"/>
                    <a:pt x="397" y="189"/>
                    <a:pt x="394" y="188"/>
                  </a:cubicBezTo>
                  <a:cubicBezTo>
                    <a:pt x="393" y="187"/>
                    <a:pt x="391" y="186"/>
                    <a:pt x="389" y="185"/>
                  </a:cubicBezTo>
                  <a:cubicBezTo>
                    <a:pt x="386" y="184"/>
                    <a:pt x="384" y="183"/>
                    <a:pt x="382" y="182"/>
                  </a:cubicBezTo>
                  <a:cubicBezTo>
                    <a:pt x="386" y="177"/>
                    <a:pt x="389" y="173"/>
                    <a:pt x="393" y="168"/>
                  </a:cubicBezTo>
                  <a:cubicBezTo>
                    <a:pt x="395" y="165"/>
                    <a:pt x="397" y="163"/>
                    <a:pt x="399" y="160"/>
                  </a:cubicBezTo>
                  <a:cubicBezTo>
                    <a:pt x="404" y="154"/>
                    <a:pt x="409" y="147"/>
                    <a:pt x="414" y="141"/>
                  </a:cubicBezTo>
                  <a:cubicBezTo>
                    <a:pt x="416" y="138"/>
                    <a:pt x="418" y="136"/>
                    <a:pt x="420" y="133"/>
                  </a:cubicBezTo>
                  <a:cubicBezTo>
                    <a:pt x="425" y="127"/>
                    <a:pt x="429" y="120"/>
                    <a:pt x="434" y="114"/>
                  </a:cubicBezTo>
                  <a:cubicBezTo>
                    <a:pt x="436" y="111"/>
                    <a:pt x="438" y="108"/>
                    <a:pt x="441" y="105"/>
                  </a:cubicBezTo>
                  <a:cubicBezTo>
                    <a:pt x="445" y="99"/>
                    <a:pt x="450" y="92"/>
                    <a:pt x="454" y="86"/>
                  </a:cubicBezTo>
                  <a:cubicBezTo>
                    <a:pt x="457" y="83"/>
                    <a:pt x="459" y="80"/>
                    <a:pt x="461" y="77"/>
                  </a:cubicBezTo>
                  <a:cubicBezTo>
                    <a:pt x="461" y="76"/>
                    <a:pt x="462" y="76"/>
                    <a:pt x="462" y="75"/>
                  </a:cubicBezTo>
                  <a:cubicBezTo>
                    <a:pt x="464" y="73"/>
                    <a:pt x="466" y="71"/>
                    <a:pt x="469" y="69"/>
                  </a:cubicBezTo>
                  <a:cubicBezTo>
                    <a:pt x="473" y="65"/>
                    <a:pt x="477" y="60"/>
                    <a:pt x="481" y="56"/>
                  </a:cubicBezTo>
                  <a:cubicBezTo>
                    <a:pt x="488" y="49"/>
                    <a:pt x="495" y="42"/>
                    <a:pt x="502" y="35"/>
                  </a:cubicBezTo>
                  <a:cubicBezTo>
                    <a:pt x="506" y="30"/>
                    <a:pt x="510" y="25"/>
                    <a:pt x="515" y="20"/>
                  </a:cubicBezTo>
                  <a:cubicBezTo>
                    <a:pt x="521" y="13"/>
                    <a:pt x="527" y="7"/>
                    <a:pt x="53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32" y="0"/>
                    <a:pt x="531" y="1"/>
                    <a:pt x="530" y="2"/>
                  </a:cubicBezTo>
                  <a:cubicBezTo>
                    <a:pt x="525" y="8"/>
                    <a:pt x="519" y="15"/>
                    <a:pt x="513" y="21"/>
                  </a:cubicBezTo>
                  <a:cubicBezTo>
                    <a:pt x="509" y="26"/>
                    <a:pt x="504" y="31"/>
                    <a:pt x="499" y="36"/>
                  </a:cubicBezTo>
                  <a:cubicBezTo>
                    <a:pt x="493" y="43"/>
                    <a:pt x="487" y="49"/>
                    <a:pt x="480" y="56"/>
                  </a:cubicBezTo>
                  <a:cubicBezTo>
                    <a:pt x="476" y="60"/>
                    <a:pt x="471" y="65"/>
                    <a:pt x="467" y="70"/>
                  </a:cubicBezTo>
                  <a:cubicBezTo>
                    <a:pt x="466" y="70"/>
                    <a:pt x="465" y="71"/>
                    <a:pt x="465" y="72"/>
                  </a:cubicBezTo>
                  <a:cubicBezTo>
                    <a:pt x="468" y="67"/>
                    <a:pt x="471" y="63"/>
                    <a:pt x="474" y="59"/>
                  </a:cubicBezTo>
                  <a:cubicBezTo>
                    <a:pt x="476" y="55"/>
                    <a:pt x="479" y="51"/>
                    <a:pt x="482" y="48"/>
                  </a:cubicBezTo>
                  <a:cubicBezTo>
                    <a:pt x="485" y="42"/>
                    <a:pt x="489" y="37"/>
                    <a:pt x="493" y="31"/>
                  </a:cubicBezTo>
                  <a:cubicBezTo>
                    <a:pt x="496" y="27"/>
                    <a:pt x="499" y="22"/>
                    <a:pt x="502" y="18"/>
                  </a:cubicBezTo>
                  <a:cubicBezTo>
                    <a:pt x="504" y="15"/>
                    <a:pt x="506" y="12"/>
                    <a:pt x="508" y="9"/>
                  </a:cubicBezTo>
                  <a:cubicBezTo>
                    <a:pt x="510" y="6"/>
                    <a:pt x="512" y="3"/>
                    <a:pt x="514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425" y="76"/>
                    <a:pt x="317" y="143"/>
                    <a:pt x="192" y="199"/>
                  </a:cubicBezTo>
                  <a:cubicBezTo>
                    <a:pt x="190" y="178"/>
                    <a:pt x="188" y="156"/>
                    <a:pt x="186" y="133"/>
                  </a:cubicBezTo>
                  <a:cubicBezTo>
                    <a:pt x="190" y="132"/>
                    <a:pt x="194" y="128"/>
                    <a:pt x="194" y="124"/>
                  </a:cubicBezTo>
                  <a:cubicBezTo>
                    <a:pt x="194" y="118"/>
                    <a:pt x="190" y="114"/>
                    <a:pt x="184" y="114"/>
                  </a:cubicBezTo>
                  <a:cubicBezTo>
                    <a:pt x="184" y="114"/>
                    <a:pt x="184" y="114"/>
                    <a:pt x="184" y="114"/>
                  </a:cubicBezTo>
                  <a:cubicBezTo>
                    <a:pt x="180" y="75"/>
                    <a:pt x="176" y="37"/>
                    <a:pt x="172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1"/>
                    <a:pt x="172" y="2"/>
                    <a:pt x="172" y="3"/>
                  </a:cubicBezTo>
                  <a:cubicBezTo>
                    <a:pt x="173" y="15"/>
                    <a:pt x="174" y="27"/>
                    <a:pt x="176" y="40"/>
                  </a:cubicBezTo>
                  <a:cubicBezTo>
                    <a:pt x="176" y="41"/>
                    <a:pt x="176" y="42"/>
                    <a:pt x="176" y="42"/>
                  </a:cubicBezTo>
                  <a:cubicBezTo>
                    <a:pt x="178" y="66"/>
                    <a:pt x="181" y="90"/>
                    <a:pt x="183" y="114"/>
                  </a:cubicBezTo>
                  <a:cubicBezTo>
                    <a:pt x="179" y="115"/>
                    <a:pt x="175" y="119"/>
                    <a:pt x="175" y="124"/>
                  </a:cubicBezTo>
                  <a:cubicBezTo>
                    <a:pt x="175" y="129"/>
                    <a:pt x="179" y="133"/>
                    <a:pt x="184" y="133"/>
                  </a:cubicBezTo>
                  <a:cubicBezTo>
                    <a:pt x="185" y="133"/>
                    <a:pt x="185" y="133"/>
                    <a:pt x="185" y="133"/>
                  </a:cubicBezTo>
                  <a:cubicBezTo>
                    <a:pt x="186" y="145"/>
                    <a:pt x="187" y="158"/>
                    <a:pt x="189" y="170"/>
                  </a:cubicBezTo>
                  <a:cubicBezTo>
                    <a:pt x="190" y="180"/>
                    <a:pt x="190" y="190"/>
                    <a:pt x="191" y="199"/>
                  </a:cubicBezTo>
                  <a:cubicBezTo>
                    <a:pt x="171" y="209"/>
                    <a:pt x="149" y="218"/>
                    <a:pt x="127" y="226"/>
                  </a:cubicBezTo>
                  <a:cubicBezTo>
                    <a:pt x="129" y="200"/>
                    <a:pt x="132" y="173"/>
                    <a:pt x="134" y="145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39" y="145"/>
                    <a:pt x="143" y="140"/>
                    <a:pt x="143" y="135"/>
                  </a:cubicBezTo>
                  <a:cubicBezTo>
                    <a:pt x="143" y="130"/>
                    <a:pt x="140" y="127"/>
                    <a:pt x="135" y="126"/>
                  </a:cubicBezTo>
                  <a:cubicBezTo>
                    <a:pt x="136" y="116"/>
                    <a:pt x="136" y="106"/>
                    <a:pt x="137" y="96"/>
                  </a:cubicBezTo>
                  <a:cubicBezTo>
                    <a:pt x="137" y="92"/>
                    <a:pt x="137" y="88"/>
                    <a:pt x="138" y="84"/>
                  </a:cubicBezTo>
                  <a:cubicBezTo>
                    <a:pt x="138" y="75"/>
                    <a:pt x="139" y="65"/>
                    <a:pt x="139" y="56"/>
                  </a:cubicBezTo>
                  <a:cubicBezTo>
                    <a:pt x="139" y="51"/>
                    <a:pt x="140" y="45"/>
                    <a:pt x="140" y="40"/>
                  </a:cubicBezTo>
                  <a:cubicBezTo>
                    <a:pt x="140" y="32"/>
                    <a:pt x="141" y="24"/>
                    <a:pt x="141" y="15"/>
                  </a:cubicBezTo>
                  <a:cubicBezTo>
                    <a:pt x="142" y="10"/>
                    <a:pt x="142" y="5"/>
                    <a:pt x="14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2"/>
                    <a:pt x="141" y="4"/>
                    <a:pt x="141" y="6"/>
                  </a:cubicBezTo>
                  <a:cubicBezTo>
                    <a:pt x="141" y="9"/>
                    <a:pt x="141" y="12"/>
                    <a:pt x="141" y="14"/>
                  </a:cubicBezTo>
                  <a:cubicBezTo>
                    <a:pt x="139" y="53"/>
                    <a:pt x="136" y="90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29" y="126"/>
                    <a:pt x="124" y="130"/>
                    <a:pt x="124" y="135"/>
                  </a:cubicBezTo>
                  <a:cubicBezTo>
                    <a:pt x="124" y="140"/>
                    <a:pt x="128" y="144"/>
                    <a:pt x="133" y="145"/>
                  </a:cubicBezTo>
                  <a:cubicBezTo>
                    <a:pt x="132" y="155"/>
                    <a:pt x="131" y="165"/>
                    <a:pt x="131" y="175"/>
                  </a:cubicBezTo>
                  <a:cubicBezTo>
                    <a:pt x="130" y="179"/>
                    <a:pt x="130" y="183"/>
                    <a:pt x="130" y="187"/>
                  </a:cubicBezTo>
                  <a:cubicBezTo>
                    <a:pt x="129" y="196"/>
                    <a:pt x="128" y="205"/>
                    <a:pt x="128" y="213"/>
                  </a:cubicBezTo>
                  <a:cubicBezTo>
                    <a:pt x="127" y="217"/>
                    <a:pt x="127" y="220"/>
                    <a:pt x="127" y="224"/>
                  </a:cubicBezTo>
                  <a:cubicBezTo>
                    <a:pt x="127" y="225"/>
                    <a:pt x="127" y="226"/>
                    <a:pt x="126" y="227"/>
                  </a:cubicBezTo>
                  <a:cubicBezTo>
                    <a:pt x="104" y="236"/>
                    <a:pt x="81" y="244"/>
                    <a:pt x="57" y="252"/>
                  </a:cubicBezTo>
                  <a:cubicBezTo>
                    <a:pt x="56" y="249"/>
                    <a:pt x="52" y="247"/>
                    <a:pt x="48" y="247"/>
                  </a:cubicBezTo>
                  <a:cubicBezTo>
                    <a:pt x="43" y="247"/>
                    <a:pt x="39" y="251"/>
                    <a:pt x="39" y="256"/>
                  </a:cubicBezTo>
                  <a:cubicBezTo>
                    <a:pt x="39" y="257"/>
                    <a:pt x="39" y="258"/>
                    <a:pt x="39" y="259"/>
                  </a:cubicBezTo>
                  <a:cubicBezTo>
                    <a:pt x="37" y="259"/>
                    <a:pt x="34" y="260"/>
                    <a:pt x="31" y="261"/>
                  </a:cubicBezTo>
                  <a:cubicBezTo>
                    <a:pt x="30" y="259"/>
                    <a:pt x="29" y="257"/>
                    <a:pt x="28" y="254"/>
                  </a:cubicBezTo>
                  <a:cubicBezTo>
                    <a:pt x="27" y="251"/>
                    <a:pt x="25" y="248"/>
                    <a:pt x="24" y="245"/>
                  </a:cubicBezTo>
                  <a:cubicBezTo>
                    <a:pt x="21" y="238"/>
                    <a:pt x="18" y="232"/>
                    <a:pt x="16" y="225"/>
                  </a:cubicBezTo>
                  <a:cubicBezTo>
                    <a:pt x="15" y="222"/>
                    <a:pt x="14" y="220"/>
                    <a:pt x="13" y="218"/>
                  </a:cubicBezTo>
                  <a:cubicBezTo>
                    <a:pt x="9" y="210"/>
                    <a:pt x="6" y="202"/>
                    <a:pt x="3" y="194"/>
                  </a:cubicBezTo>
                  <a:cubicBezTo>
                    <a:pt x="2" y="192"/>
                    <a:pt x="2" y="191"/>
                    <a:pt x="1" y="190"/>
                  </a:cubicBezTo>
                  <a:cubicBezTo>
                    <a:pt x="1" y="189"/>
                    <a:pt x="0" y="188"/>
                    <a:pt x="0" y="18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" y="191"/>
                    <a:pt x="1" y="193"/>
                    <a:pt x="2" y="194"/>
                  </a:cubicBezTo>
                  <a:cubicBezTo>
                    <a:pt x="5" y="202"/>
                    <a:pt x="9" y="210"/>
                    <a:pt x="12" y="218"/>
                  </a:cubicBezTo>
                  <a:cubicBezTo>
                    <a:pt x="12" y="219"/>
                    <a:pt x="12" y="219"/>
                    <a:pt x="13" y="220"/>
                  </a:cubicBezTo>
                  <a:cubicBezTo>
                    <a:pt x="19" y="234"/>
                    <a:pt x="24" y="248"/>
                    <a:pt x="30" y="262"/>
                  </a:cubicBezTo>
                  <a:cubicBezTo>
                    <a:pt x="20" y="265"/>
                    <a:pt x="10" y="268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10" y="269"/>
                    <a:pt x="21" y="266"/>
                    <a:pt x="31" y="262"/>
                  </a:cubicBezTo>
                  <a:cubicBezTo>
                    <a:pt x="32" y="266"/>
                    <a:pt x="34" y="269"/>
                    <a:pt x="35" y="272"/>
                  </a:cubicBezTo>
                  <a:cubicBezTo>
                    <a:pt x="35" y="273"/>
                    <a:pt x="36" y="274"/>
                    <a:pt x="36" y="275"/>
                  </a:cubicBezTo>
                  <a:cubicBezTo>
                    <a:pt x="40" y="282"/>
                    <a:pt x="43" y="290"/>
                    <a:pt x="47" y="298"/>
                  </a:cubicBezTo>
                  <a:cubicBezTo>
                    <a:pt x="47" y="298"/>
                    <a:pt x="47" y="298"/>
                    <a:pt x="47" y="298"/>
                  </a:cubicBezTo>
                  <a:cubicBezTo>
                    <a:pt x="48" y="300"/>
                    <a:pt x="49" y="303"/>
                    <a:pt x="50" y="305"/>
                  </a:cubicBezTo>
                  <a:cubicBezTo>
                    <a:pt x="33" y="310"/>
                    <a:pt x="17" y="314"/>
                    <a:pt x="0" y="31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4" y="316"/>
                    <a:pt x="27" y="313"/>
                    <a:pt x="40" y="309"/>
                  </a:cubicBezTo>
                  <a:cubicBezTo>
                    <a:pt x="44" y="308"/>
                    <a:pt x="47" y="307"/>
                    <a:pt x="50" y="306"/>
                  </a:cubicBezTo>
                  <a:cubicBezTo>
                    <a:pt x="57" y="320"/>
                    <a:pt x="63" y="334"/>
                    <a:pt x="70" y="348"/>
                  </a:cubicBezTo>
                  <a:cubicBezTo>
                    <a:pt x="70" y="348"/>
                    <a:pt x="71" y="349"/>
                    <a:pt x="71" y="349"/>
                  </a:cubicBezTo>
                  <a:cubicBezTo>
                    <a:pt x="74" y="357"/>
                    <a:pt x="78" y="364"/>
                    <a:pt x="82" y="371"/>
                  </a:cubicBezTo>
                  <a:cubicBezTo>
                    <a:pt x="75" y="375"/>
                    <a:pt x="68" y="379"/>
                    <a:pt x="61" y="382"/>
                  </a:cubicBezTo>
                  <a:cubicBezTo>
                    <a:pt x="53" y="387"/>
                    <a:pt x="46" y="391"/>
                    <a:pt x="38" y="396"/>
                  </a:cubicBezTo>
                  <a:cubicBezTo>
                    <a:pt x="30" y="400"/>
                    <a:pt x="22" y="405"/>
                    <a:pt x="13" y="409"/>
                  </a:cubicBezTo>
                  <a:cubicBezTo>
                    <a:pt x="9" y="412"/>
                    <a:pt x="5" y="414"/>
                    <a:pt x="0" y="416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2" y="416"/>
                    <a:pt x="3" y="415"/>
                    <a:pt x="5" y="415"/>
                  </a:cubicBezTo>
                  <a:cubicBezTo>
                    <a:pt x="20" y="406"/>
                    <a:pt x="35" y="398"/>
                    <a:pt x="51" y="389"/>
                  </a:cubicBezTo>
                  <a:cubicBezTo>
                    <a:pt x="57" y="386"/>
                    <a:pt x="63" y="382"/>
                    <a:pt x="69" y="379"/>
                  </a:cubicBezTo>
                  <a:cubicBezTo>
                    <a:pt x="73" y="376"/>
                    <a:pt x="77" y="373"/>
                    <a:pt x="82" y="371"/>
                  </a:cubicBezTo>
                  <a:cubicBezTo>
                    <a:pt x="82" y="371"/>
                    <a:pt x="82" y="371"/>
                    <a:pt x="82" y="371"/>
                  </a:cubicBezTo>
                  <a:cubicBezTo>
                    <a:pt x="82" y="372"/>
                    <a:pt x="82" y="372"/>
                    <a:pt x="82" y="372"/>
                  </a:cubicBezTo>
                  <a:cubicBezTo>
                    <a:pt x="86" y="379"/>
                    <a:pt x="90" y="387"/>
                    <a:pt x="94" y="394"/>
                  </a:cubicBezTo>
                  <a:cubicBezTo>
                    <a:pt x="94" y="395"/>
                    <a:pt x="94" y="395"/>
                    <a:pt x="94" y="395"/>
                  </a:cubicBezTo>
                  <a:cubicBezTo>
                    <a:pt x="97" y="399"/>
                    <a:pt x="99" y="404"/>
                    <a:pt x="102" y="408"/>
                  </a:cubicBezTo>
                  <a:cubicBezTo>
                    <a:pt x="99" y="409"/>
                    <a:pt x="97" y="412"/>
                    <a:pt x="97" y="416"/>
                  </a:cubicBezTo>
                  <a:cubicBezTo>
                    <a:pt x="97" y="416"/>
                    <a:pt x="97" y="417"/>
                    <a:pt x="97" y="418"/>
                  </a:cubicBezTo>
                  <a:cubicBezTo>
                    <a:pt x="89" y="420"/>
                    <a:pt x="81" y="422"/>
                    <a:pt x="73" y="423"/>
                  </a:cubicBezTo>
                  <a:cubicBezTo>
                    <a:pt x="72" y="424"/>
                    <a:pt x="71" y="424"/>
                    <a:pt x="69" y="424"/>
                  </a:cubicBezTo>
                  <a:cubicBezTo>
                    <a:pt x="60" y="426"/>
                    <a:pt x="50" y="428"/>
                    <a:pt x="40" y="430"/>
                  </a:cubicBezTo>
                  <a:cubicBezTo>
                    <a:pt x="37" y="431"/>
                    <a:pt x="35" y="431"/>
                    <a:pt x="32" y="432"/>
                  </a:cubicBezTo>
                  <a:cubicBezTo>
                    <a:pt x="23" y="434"/>
                    <a:pt x="13" y="435"/>
                    <a:pt x="4" y="437"/>
                  </a:cubicBezTo>
                  <a:cubicBezTo>
                    <a:pt x="3" y="437"/>
                    <a:pt x="1" y="437"/>
                    <a:pt x="0" y="437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3" y="438"/>
                    <a:pt x="6" y="437"/>
                    <a:pt x="9" y="437"/>
                  </a:cubicBezTo>
                  <a:cubicBezTo>
                    <a:pt x="17" y="435"/>
                    <a:pt x="24" y="434"/>
                    <a:pt x="32" y="433"/>
                  </a:cubicBezTo>
                  <a:cubicBezTo>
                    <a:pt x="37" y="432"/>
                    <a:pt x="43" y="431"/>
                    <a:pt x="48" y="429"/>
                  </a:cubicBezTo>
                  <a:cubicBezTo>
                    <a:pt x="55" y="428"/>
                    <a:pt x="62" y="427"/>
                    <a:pt x="69" y="425"/>
                  </a:cubicBezTo>
                  <a:cubicBezTo>
                    <a:pt x="75" y="424"/>
                    <a:pt x="80" y="422"/>
                    <a:pt x="85" y="421"/>
                  </a:cubicBezTo>
                  <a:cubicBezTo>
                    <a:pt x="89" y="420"/>
                    <a:pt x="94" y="419"/>
                    <a:pt x="98" y="418"/>
                  </a:cubicBezTo>
                  <a:cubicBezTo>
                    <a:pt x="98" y="421"/>
                    <a:pt x="100" y="423"/>
                    <a:pt x="102" y="424"/>
                  </a:cubicBezTo>
                  <a:cubicBezTo>
                    <a:pt x="101" y="427"/>
                    <a:pt x="99" y="429"/>
                    <a:pt x="98" y="432"/>
                  </a:cubicBezTo>
                  <a:cubicBezTo>
                    <a:pt x="95" y="438"/>
                    <a:pt x="92" y="444"/>
                    <a:pt x="90" y="449"/>
                  </a:cubicBezTo>
                  <a:cubicBezTo>
                    <a:pt x="87" y="454"/>
                    <a:pt x="84" y="459"/>
                    <a:pt x="82" y="464"/>
                  </a:cubicBezTo>
                  <a:cubicBezTo>
                    <a:pt x="79" y="469"/>
                    <a:pt x="76" y="475"/>
                    <a:pt x="73" y="481"/>
                  </a:cubicBezTo>
                  <a:cubicBezTo>
                    <a:pt x="71" y="485"/>
                    <a:pt x="68" y="489"/>
                    <a:pt x="66" y="494"/>
                  </a:cubicBezTo>
                  <a:cubicBezTo>
                    <a:pt x="63" y="499"/>
                    <a:pt x="60" y="505"/>
                    <a:pt x="57" y="510"/>
                  </a:cubicBezTo>
                  <a:cubicBezTo>
                    <a:pt x="54" y="514"/>
                    <a:pt x="52" y="518"/>
                    <a:pt x="50" y="522"/>
                  </a:cubicBezTo>
                  <a:cubicBezTo>
                    <a:pt x="47" y="527"/>
                    <a:pt x="43" y="533"/>
                    <a:pt x="40" y="538"/>
                  </a:cubicBezTo>
                  <a:cubicBezTo>
                    <a:pt x="39" y="540"/>
                    <a:pt x="37" y="543"/>
                    <a:pt x="35" y="546"/>
                  </a:cubicBezTo>
                  <a:cubicBezTo>
                    <a:pt x="34" y="547"/>
                    <a:pt x="34" y="548"/>
                    <a:pt x="33" y="549"/>
                  </a:cubicBezTo>
                  <a:cubicBezTo>
                    <a:pt x="22" y="552"/>
                    <a:pt x="11" y="554"/>
                    <a:pt x="0" y="556"/>
                  </a:cubicBezTo>
                  <a:cubicBezTo>
                    <a:pt x="0" y="557"/>
                    <a:pt x="0" y="557"/>
                    <a:pt x="0" y="557"/>
                  </a:cubicBezTo>
                  <a:cubicBezTo>
                    <a:pt x="4" y="556"/>
                    <a:pt x="7" y="556"/>
                    <a:pt x="11" y="555"/>
                  </a:cubicBezTo>
                  <a:cubicBezTo>
                    <a:pt x="15" y="554"/>
                    <a:pt x="19" y="553"/>
                    <a:pt x="23" y="552"/>
                  </a:cubicBezTo>
                  <a:cubicBezTo>
                    <a:pt x="26" y="552"/>
                    <a:pt x="29" y="551"/>
                    <a:pt x="32" y="550"/>
                  </a:cubicBezTo>
                  <a:cubicBezTo>
                    <a:pt x="22" y="567"/>
                    <a:pt x="11" y="582"/>
                    <a:pt x="0" y="597"/>
                  </a:cubicBezTo>
                  <a:cubicBezTo>
                    <a:pt x="0" y="598"/>
                    <a:pt x="0" y="598"/>
                    <a:pt x="0" y="598"/>
                  </a:cubicBezTo>
                  <a:cubicBezTo>
                    <a:pt x="1" y="598"/>
                    <a:pt x="1" y="597"/>
                    <a:pt x="1" y="597"/>
                  </a:cubicBezTo>
                  <a:cubicBezTo>
                    <a:pt x="4" y="593"/>
                    <a:pt x="6" y="590"/>
                    <a:pt x="9" y="586"/>
                  </a:cubicBezTo>
                  <a:cubicBezTo>
                    <a:pt x="12" y="582"/>
                    <a:pt x="15" y="578"/>
                    <a:pt x="18" y="573"/>
                  </a:cubicBezTo>
                  <a:cubicBezTo>
                    <a:pt x="21" y="570"/>
                    <a:pt x="23" y="566"/>
                    <a:pt x="25" y="562"/>
                  </a:cubicBezTo>
                  <a:cubicBezTo>
                    <a:pt x="28" y="558"/>
                    <a:pt x="31" y="554"/>
                    <a:pt x="34" y="550"/>
                  </a:cubicBezTo>
                  <a:cubicBezTo>
                    <a:pt x="34" y="550"/>
                    <a:pt x="34" y="550"/>
                    <a:pt x="34" y="550"/>
                  </a:cubicBezTo>
                  <a:cubicBezTo>
                    <a:pt x="38" y="549"/>
                    <a:pt x="42" y="548"/>
                    <a:pt x="46" y="547"/>
                  </a:cubicBezTo>
                  <a:cubicBezTo>
                    <a:pt x="50" y="546"/>
                    <a:pt x="53" y="545"/>
                    <a:pt x="57" y="544"/>
                  </a:cubicBezTo>
                  <a:cubicBezTo>
                    <a:pt x="61" y="543"/>
                    <a:pt x="65" y="542"/>
                    <a:pt x="69" y="541"/>
                  </a:cubicBezTo>
                  <a:cubicBezTo>
                    <a:pt x="71" y="540"/>
                    <a:pt x="73" y="539"/>
                    <a:pt x="75" y="539"/>
                  </a:cubicBezTo>
                  <a:cubicBezTo>
                    <a:pt x="74" y="540"/>
                    <a:pt x="73" y="541"/>
                    <a:pt x="71" y="543"/>
                  </a:cubicBezTo>
                  <a:cubicBezTo>
                    <a:pt x="69" y="545"/>
                    <a:pt x="66" y="548"/>
                    <a:pt x="63" y="551"/>
                  </a:cubicBezTo>
                  <a:cubicBezTo>
                    <a:pt x="61" y="553"/>
                    <a:pt x="59" y="555"/>
                    <a:pt x="57" y="557"/>
                  </a:cubicBezTo>
                  <a:cubicBezTo>
                    <a:pt x="54" y="560"/>
                    <a:pt x="51" y="563"/>
                    <a:pt x="49" y="565"/>
                  </a:cubicBezTo>
                  <a:cubicBezTo>
                    <a:pt x="47" y="567"/>
                    <a:pt x="44" y="569"/>
                    <a:pt x="42" y="571"/>
                  </a:cubicBezTo>
                  <a:cubicBezTo>
                    <a:pt x="39" y="574"/>
                    <a:pt x="37" y="576"/>
                    <a:pt x="34" y="579"/>
                  </a:cubicBezTo>
                  <a:cubicBezTo>
                    <a:pt x="32" y="581"/>
                    <a:pt x="30" y="583"/>
                    <a:pt x="28" y="585"/>
                  </a:cubicBezTo>
                  <a:cubicBezTo>
                    <a:pt x="25" y="587"/>
                    <a:pt x="22" y="590"/>
                    <a:pt x="19" y="592"/>
                  </a:cubicBezTo>
                  <a:cubicBezTo>
                    <a:pt x="17" y="594"/>
                    <a:pt x="15" y="596"/>
                    <a:pt x="13" y="598"/>
                  </a:cubicBezTo>
                  <a:cubicBezTo>
                    <a:pt x="10" y="600"/>
                    <a:pt x="8" y="603"/>
                    <a:pt x="5" y="605"/>
                  </a:cubicBezTo>
                  <a:cubicBezTo>
                    <a:pt x="3" y="606"/>
                    <a:pt x="2" y="607"/>
                    <a:pt x="0" y="609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" y="608"/>
                    <a:pt x="3" y="607"/>
                    <a:pt x="5" y="606"/>
                  </a:cubicBezTo>
                  <a:cubicBezTo>
                    <a:pt x="8" y="604"/>
                    <a:pt x="10" y="601"/>
                    <a:pt x="13" y="599"/>
                  </a:cubicBezTo>
                  <a:cubicBezTo>
                    <a:pt x="15" y="597"/>
                    <a:pt x="17" y="595"/>
                    <a:pt x="20" y="593"/>
                  </a:cubicBezTo>
                  <a:cubicBezTo>
                    <a:pt x="22" y="591"/>
                    <a:pt x="25" y="588"/>
                    <a:pt x="28" y="586"/>
                  </a:cubicBezTo>
                  <a:cubicBezTo>
                    <a:pt x="30" y="584"/>
                    <a:pt x="32" y="582"/>
                    <a:pt x="34" y="580"/>
                  </a:cubicBezTo>
                  <a:cubicBezTo>
                    <a:pt x="37" y="577"/>
                    <a:pt x="40" y="575"/>
                    <a:pt x="42" y="572"/>
                  </a:cubicBezTo>
                  <a:cubicBezTo>
                    <a:pt x="45" y="570"/>
                    <a:pt x="47" y="568"/>
                    <a:pt x="49" y="566"/>
                  </a:cubicBezTo>
                  <a:cubicBezTo>
                    <a:pt x="52" y="563"/>
                    <a:pt x="54" y="561"/>
                    <a:pt x="57" y="558"/>
                  </a:cubicBezTo>
                  <a:cubicBezTo>
                    <a:pt x="59" y="556"/>
                    <a:pt x="61" y="554"/>
                    <a:pt x="64" y="552"/>
                  </a:cubicBezTo>
                  <a:cubicBezTo>
                    <a:pt x="66" y="549"/>
                    <a:pt x="69" y="546"/>
                    <a:pt x="72" y="543"/>
                  </a:cubicBezTo>
                  <a:cubicBezTo>
                    <a:pt x="74" y="542"/>
                    <a:pt x="75" y="540"/>
                    <a:pt x="77" y="538"/>
                  </a:cubicBezTo>
                  <a:cubicBezTo>
                    <a:pt x="78" y="538"/>
                    <a:pt x="79" y="538"/>
                    <a:pt x="80" y="537"/>
                  </a:cubicBezTo>
                  <a:cubicBezTo>
                    <a:pt x="84" y="536"/>
                    <a:pt x="87" y="535"/>
                    <a:pt x="91" y="534"/>
                  </a:cubicBezTo>
                  <a:cubicBezTo>
                    <a:pt x="95" y="533"/>
                    <a:pt x="99" y="532"/>
                    <a:pt x="102" y="531"/>
                  </a:cubicBezTo>
                  <a:cubicBezTo>
                    <a:pt x="106" y="529"/>
                    <a:pt x="110" y="528"/>
                    <a:pt x="114" y="527"/>
                  </a:cubicBezTo>
                  <a:cubicBezTo>
                    <a:pt x="117" y="526"/>
                    <a:pt x="121" y="524"/>
                    <a:pt x="124" y="523"/>
                  </a:cubicBezTo>
                  <a:cubicBezTo>
                    <a:pt x="128" y="522"/>
                    <a:pt x="132" y="521"/>
                    <a:pt x="136" y="519"/>
                  </a:cubicBezTo>
                  <a:cubicBezTo>
                    <a:pt x="139" y="518"/>
                    <a:pt x="143" y="517"/>
                    <a:pt x="146" y="515"/>
                  </a:cubicBezTo>
                  <a:cubicBezTo>
                    <a:pt x="148" y="515"/>
                    <a:pt x="149" y="515"/>
                    <a:pt x="150" y="514"/>
                  </a:cubicBezTo>
                  <a:cubicBezTo>
                    <a:pt x="150" y="515"/>
                    <a:pt x="151" y="515"/>
                    <a:pt x="151" y="516"/>
                  </a:cubicBezTo>
                  <a:cubicBezTo>
                    <a:pt x="149" y="518"/>
                    <a:pt x="147" y="520"/>
                    <a:pt x="145" y="521"/>
                  </a:cubicBezTo>
                  <a:cubicBezTo>
                    <a:pt x="141" y="525"/>
                    <a:pt x="137" y="528"/>
                    <a:pt x="133" y="531"/>
                  </a:cubicBezTo>
                  <a:cubicBezTo>
                    <a:pt x="128" y="535"/>
                    <a:pt x="124" y="538"/>
                    <a:pt x="120" y="541"/>
                  </a:cubicBezTo>
                  <a:cubicBezTo>
                    <a:pt x="116" y="544"/>
                    <a:pt x="112" y="547"/>
                    <a:pt x="108" y="551"/>
                  </a:cubicBezTo>
                  <a:cubicBezTo>
                    <a:pt x="104" y="554"/>
                    <a:pt x="99" y="557"/>
                    <a:pt x="95" y="560"/>
                  </a:cubicBezTo>
                  <a:cubicBezTo>
                    <a:pt x="91" y="563"/>
                    <a:pt x="88" y="566"/>
                    <a:pt x="84" y="569"/>
                  </a:cubicBezTo>
                  <a:cubicBezTo>
                    <a:pt x="79" y="572"/>
                    <a:pt x="75" y="575"/>
                    <a:pt x="70" y="579"/>
                  </a:cubicBezTo>
                  <a:cubicBezTo>
                    <a:pt x="67" y="581"/>
                    <a:pt x="63" y="584"/>
                    <a:pt x="59" y="587"/>
                  </a:cubicBezTo>
                  <a:cubicBezTo>
                    <a:pt x="55" y="590"/>
                    <a:pt x="50" y="593"/>
                    <a:pt x="46" y="596"/>
                  </a:cubicBezTo>
                  <a:cubicBezTo>
                    <a:pt x="42" y="598"/>
                    <a:pt x="38" y="601"/>
                    <a:pt x="34" y="603"/>
                  </a:cubicBezTo>
                  <a:cubicBezTo>
                    <a:pt x="31" y="606"/>
                    <a:pt x="27" y="608"/>
                    <a:pt x="24" y="610"/>
                  </a:cubicBezTo>
                  <a:cubicBezTo>
                    <a:pt x="21" y="611"/>
                    <a:pt x="19" y="612"/>
                    <a:pt x="16" y="613"/>
                  </a:cubicBezTo>
                  <a:cubicBezTo>
                    <a:pt x="12" y="615"/>
                    <a:pt x="7" y="617"/>
                    <a:pt x="3" y="619"/>
                  </a:cubicBezTo>
                  <a:cubicBezTo>
                    <a:pt x="2" y="619"/>
                    <a:pt x="1" y="620"/>
                    <a:pt x="0" y="620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1" y="621"/>
                    <a:pt x="2" y="620"/>
                    <a:pt x="2" y="620"/>
                  </a:cubicBezTo>
                  <a:cubicBezTo>
                    <a:pt x="8" y="618"/>
                    <a:pt x="14" y="615"/>
                    <a:pt x="20" y="613"/>
                  </a:cubicBezTo>
                  <a:cubicBezTo>
                    <a:pt x="16" y="615"/>
                    <a:pt x="13" y="617"/>
                    <a:pt x="10" y="619"/>
                  </a:cubicBezTo>
                  <a:cubicBezTo>
                    <a:pt x="7" y="621"/>
                    <a:pt x="3" y="623"/>
                    <a:pt x="0" y="625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5" y="623"/>
                    <a:pt x="10" y="620"/>
                    <a:pt x="15" y="617"/>
                  </a:cubicBezTo>
                  <a:cubicBezTo>
                    <a:pt x="17" y="615"/>
                    <a:pt x="19" y="614"/>
                    <a:pt x="21" y="613"/>
                  </a:cubicBezTo>
                  <a:cubicBezTo>
                    <a:pt x="22" y="613"/>
                    <a:pt x="22" y="612"/>
                    <a:pt x="23" y="611"/>
                  </a:cubicBezTo>
                  <a:cubicBezTo>
                    <a:pt x="26" y="610"/>
                    <a:pt x="28" y="610"/>
                    <a:pt x="30" y="609"/>
                  </a:cubicBezTo>
                  <a:cubicBezTo>
                    <a:pt x="36" y="606"/>
                    <a:pt x="42" y="603"/>
                    <a:pt x="48" y="601"/>
                  </a:cubicBezTo>
                  <a:cubicBezTo>
                    <a:pt x="51" y="599"/>
                    <a:pt x="54" y="598"/>
                    <a:pt x="57" y="597"/>
                  </a:cubicBezTo>
                  <a:cubicBezTo>
                    <a:pt x="64" y="594"/>
                    <a:pt x="70" y="591"/>
                    <a:pt x="76" y="588"/>
                  </a:cubicBezTo>
                  <a:cubicBezTo>
                    <a:pt x="79" y="587"/>
                    <a:pt x="82" y="585"/>
                    <a:pt x="84" y="584"/>
                  </a:cubicBezTo>
                  <a:cubicBezTo>
                    <a:pt x="91" y="581"/>
                    <a:pt x="97" y="578"/>
                    <a:pt x="104" y="575"/>
                  </a:cubicBezTo>
                  <a:cubicBezTo>
                    <a:pt x="106" y="573"/>
                    <a:pt x="109" y="572"/>
                    <a:pt x="111" y="571"/>
                  </a:cubicBezTo>
                  <a:cubicBezTo>
                    <a:pt x="118" y="568"/>
                    <a:pt x="124" y="564"/>
                    <a:pt x="131" y="561"/>
                  </a:cubicBezTo>
                  <a:cubicBezTo>
                    <a:pt x="133" y="559"/>
                    <a:pt x="135" y="558"/>
                    <a:pt x="138" y="557"/>
                  </a:cubicBezTo>
                  <a:cubicBezTo>
                    <a:pt x="145" y="553"/>
                    <a:pt x="153" y="549"/>
                    <a:pt x="160" y="544"/>
                  </a:cubicBezTo>
                  <a:cubicBezTo>
                    <a:pt x="161" y="544"/>
                    <a:pt x="161" y="544"/>
                    <a:pt x="162" y="544"/>
                  </a:cubicBezTo>
                  <a:cubicBezTo>
                    <a:pt x="162" y="544"/>
                    <a:pt x="162" y="545"/>
                    <a:pt x="162" y="545"/>
                  </a:cubicBezTo>
                  <a:cubicBezTo>
                    <a:pt x="162" y="546"/>
                    <a:pt x="162" y="546"/>
                    <a:pt x="162" y="546"/>
                  </a:cubicBezTo>
                  <a:cubicBezTo>
                    <a:pt x="162" y="548"/>
                    <a:pt x="162" y="550"/>
                    <a:pt x="163" y="552"/>
                  </a:cubicBezTo>
                  <a:cubicBezTo>
                    <a:pt x="163" y="553"/>
                    <a:pt x="163" y="553"/>
                    <a:pt x="163" y="553"/>
                  </a:cubicBezTo>
                  <a:cubicBezTo>
                    <a:pt x="163" y="555"/>
                    <a:pt x="163" y="556"/>
                    <a:pt x="164" y="558"/>
                  </a:cubicBezTo>
                  <a:cubicBezTo>
                    <a:pt x="164" y="559"/>
                    <a:pt x="164" y="559"/>
                    <a:pt x="164" y="560"/>
                  </a:cubicBezTo>
                  <a:cubicBezTo>
                    <a:pt x="164" y="561"/>
                    <a:pt x="164" y="563"/>
                    <a:pt x="164" y="564"/>
                  </a:cubicBezTo>
                  <a:cubicBezTo>
                    <a:pt x="165" y="565"/>
                    <a:pt x="165" y="565"/>
                    <a:pt x="165" y="566"/>
                  </a:cubicBezTo>
                  <a:cubicBezTo>
                    <a:pt x="165" y="567"/>
                    <a:pt x="165" y="568"/>
                    <a:pt x="165" y="570"/>
                  </a:cubicBezTo>
                  <a:cubicBezTo>
                    <a:pt x="166" y="570"/>
                    <a:pt x="166" y="571"/>
                    <a:pt x="166" y="571"/>
                  </a:cubicBezTo>
                  <a:cubicBezTo>
                    <a:pt x="166" y="572"/>
                    <a:pt x="166" y="574"/>
                    <a:pt x="166" y="575"/>
                  </a:cubicBezTo>
                  <a:cubicBezTo>
                    <a:pt x="167" y="575"/>
                    <a:pt x="167" y="576"/>
                    <a:pt x="167" y="576"/>
                  </a:cubicBezTo>
                  <a:cubicBezTo>
                    <a:pt x="167" y="577"/>
                    <a:pt x="167" y="578"/>
                    <a:pt x="168" y="579"/>
                  </a:cubicBezTo>
                  <a:cubicBezTo>
                    <a:pt x="168" y="580"/>
                    <a:pt x="168" y="581"/>
                    <a:pt x="168" y="581"/>
                  </a:cubicBezTo>
                  <a:cubicBezTo>
                    <a:pt x="168" y="582"/>
                    <a:pt x="168" y="583"/>
                    <a:pt x="169" y="584"/>
                  </a:cubicBezTo>
                  <a:cubicBezTo>
                    <a:pt x="169" y="584"/>
                    <a:pt x="169" y="585"/>
                    <a:pt x="169" y="585"/>
                  </a:cubicBezTo>
                  <a:cubicBezTo>
                    <a:pt x="170" y="586"/>
                    <a:pt x="170" y="587"/>
                    <a:pt x="170" y="588"/>
                  </a:cubicBezTo>
                  <a:cubicBezTo>
                    <a:pt x="170" y="588"/>
                    <a:pt x="170" y="589"/>
                    <a:pt x="171" y="589"/>
                  </a:cubicBezTo>
                  <a:cubicBezTo>
                    <a:pt x="171" y="590"/>
                    <a:pt x="171" y="590"/>
                    <a:pt x="171" y="591"/>
                  </a:cubicBezTo>
                  <a:cubicBezTo>
                    <a:pt x="172" y="592"/>
                    <a:pt x="172" y="592"/>
                    <a:pt x="172" y="592"/>
                  </a:cubicBezTo>
                  <a:cubicBezTo>
                    <a:pt x="172" y="593"/>
                    <a:pt x="172" y="593"/>
                    <a:pt x="172" y="593"/>
                  </a:cubicBezTo>
                  <a:cubicBezTo>
                    <a:pt x="171" y="595"/>
                    <a:pt x="170" y="597"/>
                    <a:pt x="170" y="600"/>
                  </a:cubicBezTo>
                  <a:cubicBezTo>
                    <a:pt x="170" y="601"/>
                    <a:pt x="170" y="603"/>
                    <a:pt x="171" y="604"/>
                  </a:cubicBezTo>
                  <a:cubicBezTo>
                    <a:pt x="165" y="607"/>
                    <a:pt x="159" y="610"/>
                    <a:pt x="153" y="613"/>
                  </a:cubicBezTo>
                  <a:cubicBezTo>
                    <a:pt x="150" y="615"/>
                    <a:pt x="147" y="617"/>
                    <a:pt x="144" y="618"/>
                  </a:cubicBezTo>
                  <a:cubicBezTo>
                    <a:pt x="138" y="621"/>
                    <a:pt x="133" y="624"/>
                    <a:pt x="127" y="626"/>
                  </a:cubicBezTo>
                  <a:cubicBezTo>
                    <a:pt x="127" y="627"/>
                    <a:pt x="126" y="627"/>
                    <a:pt x="125" y="628"/>
                  </a:cubicBezTo>
                  <a:cubicBezTo>
                    <a:pt x="122" y="628"/>
                    <a:pt x="120" y="629"/>
                    <a:pt x="118" y="630"/>
                  </a:cubicBezTo>
                  <a:cubicBezTo>
                    <a:pt x="115" y="631"/>
                    <a:pt x="113" y="632"/>
                    <a:pt x="111" y="632"/>
                  </a:cubicBezTo>
                  <a:cubicBezTo>
                    <a:pt x="107" y="634"/>
                    <a:pt x="103" y="635"/>
                    <a:pt x="100" y="636"/>
                  </a:cubicBezTo>
                  <a:cubicBezTo>
                    <a:pt x="97" y="636"/>
                    <a:pt x="95" y="637"/>
                    <a:pt x="92" y="637"/>
                  </a:cubicBezTo>
                  <a:cubicBezTo>
                    <a:pt x="89" y="638"/>
                    <a:pt x="85" y="639"/>
                    <a:pt x="82" y="639"/>
                  </a:cubicBezTo>
                  <a:cubicBezTo>
                    <a:pt x="79" y="640"/>
                    <a:pt x="76" y="640"/>
                    <a:pt x="72" y="641"/>
                  </a:cubicBezTo>
                  <a:cubicBezTo>
                    <a:pt x="70" y="641"/>
                    <a:pt x="67" y="641"/>
                    <a:pt x="64" y="642"/>
                  </a:cubicBezTo>
                  <a:cubicBezTo>
                    <a:pt x="58" y="642"/>
                    <a:pt x="51" y="643"/>
                    <a:pt x="45" y="643"/>
                  </a:cubicBezTo>
                  <a:cubicBezTo>
                    <a:pt x="39" y="643"/>
                    <a:pt x="33" y="642"/>
                    <a:pt x="27" y="642"/>
                  </a:cubicBezTo>
                  <a:cubicBezTo>
                    <a:pt x="25" y="642"/>
                    <a:pt x="23" y="641"/>
                    <a:pt x="21" y="641"/>
                  </a:cubicBezTo>
                  <a:cubicBezTo>
                    <a:pt x="17" y="640"/>
                    <a:pt x="13" y="640"/>
                    <a:pt x="9" y="639"/>
                  </a:cubicBezTo>
                  <a:cubicBezTo>
                    <a:pt x="7" y="639"/>
                    <a:pt x="4" y="638"/>
                    <a:pt x="2" y="638"/>
                  </a:cubicBezTo>
                  <a:cubicBezTo>
                    <a:pt x="1" y="638"/>
                    <a:pt x="1" y="638"/>
                    <a:pt x="0" y="637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1" y="638"/>
                    <a:pt x="2" y="639"/>
                    <a:pt x="2" y="639"/>
                  </a:cubicBezTo>
                  <a:cubicBezTo>
                    <a:pt x="4" y="639"/>
                    <a:pt x="7" y="640"/>
                    <a:pt x="9" y="640"/>
                  </a:cubicBezTo>
                  <a:cubicBezTo>
                    <a:pt x="13" y="641"/>
                    <a:pt x="17" y="641"/>
                    <a:pt x="22" y="642"/>
                  </a:cubicBezTo>
                  <a:cubicBezTo>
                    <a:pt x="23" y="642"/>
                    <a:pt x="25" y="642"/>
                    <a:pt x="27" y="643"/>
                  </a:cubicBezTo>
                  <a:cubicBezTo>
                    <a:pt x="33" y="643"/>
                    <a:pt x="39" y="643"/>
                    <a:pt x="45" y="643"/>
                  </a:cubicBezTo>
                  <a:cubicBezTo>
                    <a:pt x="51" y="643"/>
                    <a:pt x="57" y="643"/>
                    <a:pt x="63" y="643"/>
                  </a:cubicBezTo>
                  <a:cubicBezTo>
                    <a:pt x="80" y="641"/>
                    <a:pt x="97" y="638"/>
                    <a:pt x="114" y="632"/>
                  </a:cubicBezTo>
                  <a:cubicBezTo>
                    <a:pt x="115" y="632"/>
                    <a:pt x="115" y="632"/>
                    <a:pt x="115" y="632"/>
                  </a:cubicBezTo>
                  <a:cubicBezTo>
                    <a:pt x="115" y="632"/>
                    <a:pt x="116" y="632"/>
                    <a:pt x="116" y="632"/>
                  </a:cubicBezTo>
                  <a:cubicBezTo>
                    <a:pt x="114" y="633"/>
                    <a:pt x="112" y="633"/>
                    <a:pt x="111" y="634"/>
                  </a:cubicBezTo>
                  <a:cubicBezTo>
                    <a:pt x="107" y="636"/>
                    <a:pt x="103" y="638"/>
                    <a:pt x="99" y="640"/>
                  </a:cubicBezTo>
                  <a:cubicBezTo>
                    <a:pt x="94" y="642"/>
                    <a:pt x="88" y="644"/>
                    <a:pt x="83" y="647"/>
                  </a:cubicBezTo>
                  <a:cubicBezTo>
                    <a:pt x="81" y="648"/>
                    <a:pt x="78" y="649"/>
                    <a:pt x="76" y="650"/>
                  </a:cubicBezTo>
                  <a:cubicBezTo>
                    <a:pt x="51" y="660"/>
                    <a:pt x="26" y="670"/>
                    <a:pt x="0" y="679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17" y="674"/>
                    <a:pt x="34" y="667"/>
                    <a:pt x="51" y="661"/>
                  </a:cubicBezTo>
                  <a:cubicBezTo>
                    <a:pt x="53" y="660"/>
                    <a:pt x="55" y="659"/>
                    <a:pt x="57" y="658"/>
                  </a:cubicBezTo>
                  <a:cubicBezTo>
                    <a:pt x="63" y="656"/>
                    <a:pt x="69" y="653"/>
                    <a:pt x="75" y="651"/>
                  </a:cubicBezTo>
                  <a:cubicBezTo>
                    <a:pt x="79" y="649"/>
                    <a:pt x="82" y="648"/>
                    <a:pt x="86" y="646"/>
                  </a:cubicBezTo>
                  <a:cubicBezTo>
                    <a:pt x="91" y="644"/>
                    <a:pt x="96" y="642"/>
                    <a:pt x="101" y="640"/>
                  </a:cubicBezTo>
                  <a:cubicBezTo>
                    <a:pt x="106" y="637"/>
                    <a:pt x="110" y="635"/>
                    <a:pt x="115" y="633"/>
                  </a:cubicBezTo>
                  <a:cubicBezTo>
                    <a:pt x="118" y="632"/>
                    <a:pt x="121" y="631"/>
                    <a:pt x="124" y="629"/>
                  </a:cubicBezTo>
                  <a:cubicBezTo>
                    <a:pt x="126" y="628"/>
                    <a:pt x="128" y="627"/>
                    <a:pt x="130" y="627"/>
                  </a:cubicBezTo>
                  <a:cubicBezTo>
                    <a:pt x="131" y="626"/>
                    <a:pt x="132" y="626"/>
                    <a:pt x="133" y="625"/>
                  </a:cubicBezTo>
                  <a:cubicBezTo>
                    <a:pt x="137" y="624"/>
                    <a:pt x="141" y="622"/>
                    <a:pt x="146" y="620"/>
                  </a:cubicBezTo>
                  <a:cubicBezTo>
                    <a:pt x="147" y="619"/>
                    <a:pt x="148" y="618"/>
                    <a:pt x="149" y="618"/>
                  </a:cubicBezTo>
                  <a:cubicBezTo>
                    <a:pt x="153" y="616"/>
                    <a:pt x="157" y="614"/>
                    <a:pt x="161" y="611"/>
                  </a:cubicBezTo>
                  <a:cubicBezTo>
                    <a:pt x="162" y="611"/>
                    <a:pt x="164" y="610"/>
                    <a:pt x="165" y="609"/>
                  </a:cubicBezTo>
                  <a:cubicBezTo>
                    <a:pt x="167" y="608"/>
                    <a:pt x="169" y="607"/>
                    <a:pt x="172" y="605"/>
                  </a:cubicBezTo>
                  <a:cubicBezTo>
                    <a:pt x="173" y="607"/>
                    <a:pt x="176" y="609"/>
                    <a:pt x="179" y="609"/>
                  </a:cubicBezTo>
                  <a:cubicBezTo>
                    <a:pt x="184" y="609"/>
                    <a:pt x="189" y="605"/>
                    <a:pt x="189" y="600"/>
                  </a:cubicBezTo>
                  <a:cubicBezTo>
                    <a:pt x="189" y="598"/>
                    <a:pt x="188" y="597"/>
                    <a:pt x="188" y="596"/>
                  </a:cubicBezTo>
                  <a:cubicBezTo>
                    <a:pt x="190" y="595"/>
                    <a:pt x="193" y="593"/>
                    <a:pt x="195" y="592"/>
                  </a:cubicBezTo>
                  <a:cubicBezTo>
                    <a:pt x="196" y="591"/>
                    <a:pt x="198" y="591"/>
                    <a:pt x="199" y="590"/>
                  </a:cubicBezTo>
                  <a:cubicBezTo>
                    <a:pt x="203" y="587"/>
                    <a:pt x="208" y="585"/>
                    <a:pt x="212" y="582"/>
                  </a:cubicBezTo>
                  <a:cubicBezTo>
                    <a:pt x="213" y="581"/>
                    <a:pt x="214" y="581"/>
                    <a:pt x="215" y="580"/>
                  </a:cubicBezTo>
                  <a:cubicBezTo>
                    <a:pt x="226" y="573"/>
                    <a:pt x="236" y="565"/>
                    <a:pt x="247" y="556"/>
                  </a:cubicBezTo>
                  <a:cubicBezTo>
                    <a:pt x="248" y="556"/>
                    <a:pt x="248" y="556"/>
                    <a:pt x="248" y="556"/>
                  </a:cubicBezTo>
                  <a:cubicBezTo>
                    <a:pt x="253" y="552"/>
                    <a:pt x="258" y="548"/>
                    <a:pt x="264" y="544"/>
                  </a:cubicBezTo>
                  <a:cubicBezTo>
                    <a:pt x="268" y="540"/>
                    <a:pt x="273" y="537"/>
                    <a:pt x="278" y="534"/>
                  </a:cubicBezTo>
                  <a:cubicBezTo>
                    <a:pt x="288" y="526"/>
                    <a:pt x="298" y="518"/>
                    <a:pt x="307" y="510"/>
                  </a:cubicBezTo>
                  <a:cubicBezTo>
                    <a:pt x="311" y="507"/>
                    <a:pt x="315" y="504"/>
                    <a:pt x="319" y="501"/>
                  </a:cubicBezTo>
                  <a:cubicBezTo>
                    <a:pt x="325" y="495"/>
                    <a:pt x="331" y="490"/>
                    <a:pt x="337" y="485"/>
                  </a:cubicBezTo>
                  <a:cubicBezTo>
                    <a:pt x="341" y="482"/>
                    <a:pt x="345" y="478"/>
                    <a:pt x="348" y="475"/>
                  </a:cubicBezTo>
                  <a:cubicBezTo>
                    <a:pt x="354" y="470"/>
                    <a:pt x="360" y="464"/>
                    <a:pt x="366" y="459"/>
                  </a:cubicBezTo>
                  <a:cubicBezTo>
                    <a:pt x="370" y="455"/>
                    <a:pt x="373" y="452"/>
                    <a:pt x="377" y="449"/>
                  </a:cubicBezTo>
                  <a:cubicBezTo>
                    <a:pt x="383" y="443"/>
                    <a:pt x="389" y="437"/>
                    <a:pt x="395" y="431"/>
                  </a:cubicBezTo>
                  <a:cubicBezTo>
                    <a:pt x="398" y="428"/>
                    <a:pt x="402" y="424"/>
                    <a:pt x="405" y="421"/>
                  </a:cubicBezTo>
                  <a:cubicBezTo>
                    <a:pt x="411" y="415"/>
                    <a:pt x="416" y="409"/>
                    <a:pt x="422" y="403"/>
                  </a:cubicBezTo>
                  <a:cubicBezTo>
                    <a:pt x="423" y="402"/>
                    <a:pt x="424" y="401"/>
                    <a:pt x="425" y="400"/>
                  </a:cubicBezTo>
                  <a:cubicBezTo>
                    <a:pt x="428" y="397"/>
                    <a:pt x="430" y="394"/>
                    <a:pt x="433" y="391"/>
                  </a:cubicBezTo>
                  <a:cubicBezTo>
                    <a:pt x="438" y="385"/>
                    <a:pt x="443" y="380"/>
                    <a:pt x="448" y="374"/>
                  </a:cubicBezTo>
                  <a:cubicBezTo>
                    <a:pt x="452" y="370"/>
                    <a:pt x="456" y="365"/>
                    <a:pt x="460" y="360"/>
                  </a:cubicBezTo>
                  <a:cubicBezTo>
                    <a:pt x="463" y="356"/>
                    <a:pt x="466" y="353"/>
                    <a:pt x="469" y="350"/>
                  </a:cubicBezTo>
                  <a:cubicBezTo>
                    <a:pt x="470" y="349"/>
                    <a:pt x="471" y="348"/>
                    <a:pt x="472" y="347"/>
                  </a:cubicBezTo>
                  <a:cubicBezTo>
                    <a:pt x="474" y="346"/>
                    <a:pt x="476" y="344"/>
                    <a:pt x="477" y="343"/>
                  </a:cubicBezTo>
                  <a:cubicBezTo>
                    <a:pt x="480" y="340"/>
                    <a:pt x="483" y="338"/>
                    <a:pt x="485" y="335"/>
                  </a:cubicBezTo>
                  <a:cubicBezTo>
                    <a:pt x="486" y="334"/>
                    <a:pt x="487" y="334"/>
                    <a:pt x="488" y="333"/>
                  </a:cubicBezTo>
                  <a:cubicBezTo>
                    <a:pt x="489" y="332"/>
                    <a:pt x="489" y="332"/>
                    <a:pt x="490" y="331"/>
                  </a:cubicBezTo>
                  <a:cubicBezTo>
                    <a:pt x="492" y="329"/>
                    <a:pt x="495" y="326"/>
                    <a:pt x="497" y="323"/>
                  </a:cubicBezTo>
                  <a:cubicBezTo>
                    <a:pt x="498" y="322"/>
                    <a:pt x="500" y="321"/>
                    <a:pt x="501" y="319"/>
                  </a:cubicBezTo>
                  <a:cubicBezTo>
                    <a:pt x="504" y="316"/>
                    <a:pt x="506" y="313"/>
                    <a:pt x="509" y="310"/>
                  </a:cubicBezTo>
                  <a:cubicBezTo>
                    <a:pt x="510" y="309"/>
                    <a:pt x="511" y="308"/>
                    <a:pt x="512" y="306"/>
                  </a:cubicBezTo>
                  <a:cubicBezTo>
                    <a:pt x="515" y="302"/>
                    <a:pt x="519" y="298"/>
                    <a:pt x="522" y="294"/>
                  </a:cubicBezTo>
                  <a:cubicBezTo>
                    <a:pt x="522" y="294"/>
                    <a:pt x="523" y="293"/>
                    <a:pt x="523" y="293"/>
                  </a:cubicBezTo>
                  <a:cubicBezTo>
                    <a:pt x="531" y="283"/>
                    <a:pt x="538" y="272"/>
                    <a:pt x="545" y="262"/>
                  </a:cubicBezTo>
                  <a:cubicBezTo>
                    <a:pt x="546" y="261"/>
                    <a:pt x="546" y="259"/>
                    <a:pt x="547" y="258"/>
                  </a:cubicBezTo>
                  <a:cubicBezTo>
                    <a:pt x="550" y="254"/>
                    <a:pt x="553" y="249"/>
                    <a:pt x="555" y="245"/>
                  </a:cubicBezTo>
                  <a:cubicBezTo>
                    <a:pt x="556" y="244"/>
                    <a:pt x="557" y="242"/>
                    <a:pt x="558" y="241"/>
                  </a:cubicBezTo>
                  <a:cubicBezTo>
                    <a:pt x="561" y="236"/>
                    <a:pt x="563" y="231"/>
                    <a:pt x="566" y="227"/>
                  </a:cubicBezTo>
                  <a:cubicBezTo>
                    <a:pt x="567" y="225"/>
                    <a:pt x="567" y="224"/>
                    <a:pt x="568" y="223"/>
                  </a:cubicBezTo>
                  <a:cubicBezTo>
                    <a:pt x="571" y="217"/>
                    <a:pt x="575" y="211"/>
                    <a:pt x="578" y="205"/>
                  </a:cubicBezTo>
                  <a:cubicBezTo>
                    <a:pt x="578" y="204"/>
                    <a:pt x="578" y="204"/>
                    <a:pt x="578" y="204"/>
                  </a:cubicBezTo>
                  <a:cubicBezTo>
                    <a:pt x="579" y="204"/>
                    <a:pt x="579" y="203"/>
                    <a:pt x="579" y="203"/>
                  </a:cubicBezTo>
                  <a:cubicBezTo>
                    <a:pt x="580" y="201"/>
                    <a:pt x="581" y="200"/>
                    <a:pt x="582" y="199"/>
                  </a:cubicBezTo>
                  <a:cubicBezTo>
                    <a:pt x="582" y="198"/>
                    <a:pt x="583" y="197"/>
                    <a:pt x="584" y="196"/>
                  </a:cubicBezTo>
                  <a:cubicBezTo>
                    <a:pt x="584" y="195"/>
                    <a:pt x="585" y="194"/>
                    <a:pt x="586" y="193"/>
                  </a:cubicBezTo>
                  <a:cubicBezTo>
                    <a:pt x="587" y="191"/>
                    <a:pt x="587" y="190"/>
                    <a:pt x="588" y="189"/>
                  </a:cubicBezTo>
                  <a:cubicBezTo>
                    <a:pt x="589" y="188"/>
                    <a:pt x="589" y="187"/>
                    <a:pt x="590" y="186"/>
                  </a:cubicBezTo>
                  <a:cubicBezTo>
                    <a:pt x="590" y="184"/>
                    <a:pt x="591" y="183"/>
                    <a:pt x="592" y="181"/>
                  </a:cubicBezTo>
                  <a:cubicBezTo>
                    <a:pt x="593" y="180"/>
                    <a:pt x="593" y="180"/>
                    <a:pt x="593" y="179"/>
                  </a:cubicBezTo>
                  <a:cubicBezTo>
                    <a:pt x="594" y="177"/>
                    <a:pt x="595" y="175"/>
                    <a:pt x="596" y="173"/>
                  </a:cubicBezTo>
                  <a:cubicBezTo>
                    <a:pt x="596" y="172"/>
                    <a:pt x="597" y="172"/>
                    <a:pt x="597" y="171"/>
                  </a:cubicBezTo>
                  <a:cubicBezTo>
                    <a:pt x="598" y="169"/>
                    <a:pt x="599" y="167"/>
                    <a:pt x="600" y="165"/>
                  </a:cubicBezTo>
                  <a:cubicBezTo>
                    <a:pt x="600" y="164"/>
                    <a:pt x="600" y="163"/>
                    <a:pt x="601" y="162"/>
                  </a:cubicBezTo>
                  <a:cubicBezTo>
                    <a:pt x="602" y="160"/>
                    <a:pt x="602" y="158"/>
                    <a:pt x="603" y="156"/>
                  </a:cubicBezTo>
                  <a:cubicBezTo>
                    <a:pt x="604" y="155"/>
                    <a:pt x="604" y="154"/>
                    <a:pt x="604" y="153"/>
                  </a:cubicBezTo>
                  <a:cubicBezTo>
                    <a:pt x="605" y="151"/>
                    <a:pt x="606" y="149"/>
                    <a:pt x="606" y="147"/>
                  </a:cubicBezTo>
                  <a:cubicBezTo>
                    <a:pt x="607" y="146"/>
                    <a:pt x="607" y="146"/>
                    <a:pt x="607" y="146"/>
                  </a:cubicBezTo>
                  <a:cubicBezTo>
                    <a:pt x="607" y="146"/>
                    <a:pt x="608" y="147"/>
                    <a:pt x="609" y="147"/>
                  </a:cubicBezTo>
                  <a:cubicBezTo>
                    <a:pt x="614" y="147"/>
                    <a:pt x="618" y="142"/>
                    <a:pt x="618" y="137"/>
                  </a:cubicBezTo>
                  <a:cubicBezTo>
                    <a:pt x="618" y="134"/>
                    <a:pt x="617" y="132"/>
                    <a:pt x="615" y="130"/>
                  </a:cubicBezTo>
                  <a:cubicBezTo>
                    <a:pt x="620" y="123"/>
                    <a:pt x="624" y="115"/>
                    <a:pt x="629" y="107"/>
                  </a:cubicBezTo>
                  <a:cubicBezTo>
                    <a:pt x="629" y="107"/>
                    <a:pt x="630" y="106"/>
                    <a:pt x="630" y="106"/>
                  </a:cubicBezTo>
                  <a:cubicBezTo>
                    <a:pt x="633" y="101"/>
                    <a:pt x="636" y="96"/>
                    <a:pt x="638" y="91"/>
                  </a:cubicBezTo>
                  <a:cubicBezTo>
                    <a:pt x="639" y="90"/>
                    <a:pt x="640" y="89"/>
                    <a:pt x="640" y="88"/>
                  </a:cubicBezTo>
                  <a:cubicBezTo>
                    <a:pt x="643" y="84"/>
                    <a:pt x="645" y="79"/>
                    <a:pt x="647" y="75"/>
                  </a:cubicBezTo>
                  <a:cubicBezTo>
                    <a:pt x="648" y="73"/>
                    <a:pt x="649" y="72"/>
                    <a:pt x="649" y="71"/>
                  </a:cubicBezTo>
                  <a:cubicBezTo>
                    <a:pt x="652" y="67"/>
                    <a:pt x="654" y="62"/>
                    <a:pt x="656" y="57"/>
                  </a:cubicBezTo>
                  <a:cubicBezTo>
                    <a:pt x="657" y="56"/>
                    <a:pt x="657" y="55"/>
                    <a:pt x="658" y="53"/>
                  </a:cubicBezTo>
                  <a:cubicBezTo>
                    <a:pt x="660" y="49"/>
                    <a:pt x="662" y="44"/>
                    <a:pt x="664" y="39"/>
                  </a:cubicBezTo>
                  <a:cubicBezTo>
                    <a:pt x="665" y="38"/>
                    <a:pt x="666" y="36"/>
                    <a:pt x="666" y="34"/>
                  </a:cubicBezTo>
                  <a:cubicBezTo>
                    <a:pt x="668" y="30"/>
                    <a:pt x="670" y="25"/>
                    <a:pt x="672" y="20"/>
                  </a:cubicBezTo>
                  <a:cubicBezTo>
                    <a:pt x="673" y="19"/>
                    <a:pt x="674" y="17"/>
                    <a:pt x="674" y="16"/>
                  </a:cubicBezTo>
                  <a:cubicBezTo>
                    <a:pt x="676" y="11"/>
                    <a:pt x="678" y="6"/>
                    <a:pt x="680" y="1"/>
                  </a:cubicBezTo>
                  <a:cubicBezTo>
                    <a:pt x="680" y="0"/>
                    <a:pt x="680" y="0"/>
                    <a:pt x="681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794" y="2884"/>
              <a:ext cx="1324" cy="1313"/>
            </a:xfrm>
            <a:custGeom>
              <a:rect b="b" l="l" r="r" t="t"/>
              <a:pathLst>
                <a:path extrusionOk="0" h="689" w="696">
                  <a:moveTo>
                    <a:pt x="588" y="624"/>
                  </a:moveTo>
                  <a:cubicBezTo>
                    <a:pt x="587" y="623"/>
                    <a:pt x="586" y="623"/>
                    <a:pt x="586" y="622"/>
                  </a:cubicBezTo>
                  <a:cubicBezTo>
                    <a:pt x="586" y="622"/>
                    <a:pt x="586" y="622"/>
                    <a:pt x="586" y="622"/>
                  </a:cubicBezTo>
                  <a:cubicBezTo>
                    <a:pt x="587" y="622"/>
                    <a:pt x="587" y="623"/>
                    <a:pt x="588" y="624"/>
                  </a:cubicBezTo>
                  <a:moveTo>
                    <a:pt x="686" y="669"/>
                  </a:moveTo>
                  <a:cubicBezTo>
                    <a:pt x="686" y="669"/>
                    <a:pt x="685" y="668"/>
                    <a:pt x="684" y="668"/>
                  </a:cubicBezTo>
                  <a:cubicBezTo>
                    <a:pt x="681" y="667"/>
                    <a:pt x="677" y="665"/>
                    <a:pt x="674" y="664"/>
                  </a:cubicBezTo>
                  <a:cubicBezTo>
                    <a:pt x="669" y="662"/>
                    <a:pt x="664" y="660"/>
                    <a:pt x="659" y="658"/>
                  </a:cubicBezTo>
                  <a:cubicBezTo>
                    <a:pt x="656" y="656"/>
                    <a:pt x="652" y="654"/>
                    <a:pt x="648" y="653"/>
                  </a:cubicBezTo>
                  <a:cubicBezTo>
                    <a:pt x="644" y="651"/>
                    <a:pt x="639" y="648"/>
                    <a:pt x="634" y="646"/>
                  </a:cubicBezTo>
                  <a:cubicBezTo>
                    <a:pt x="631" y="645"/>
                    <a:pt x="627" y="643"/>
                    <a:pt x="624" y="641"/>
                  </a:cubicBezTo>
                  <a:cubicBezTo>
                    <a:pt x="619" y="639"/>
                    <a:pt x="614" y="637"/>
                    <a:pt x="610" y="634"/>
                  </a:cubicBezTo>
                  <a:cubicBezTo>
                    <a:pt x="606" y="633"/>
                    <a:pt x="602" y="631"/>
                    <a:pt x="599" y="629"/>
                  </a:cubicBezTo>
                  <a:cubicBezTo>
                    <a:pt x="596" y="628"/>
                    <a:pt x="594" y="627"/>
                    <a:pt x="592" y="625"/>
                  </a:cubicBezTo>
                  <a:cubicBezTo>
                    <a:pt x="591" y="625"/>
                    <a:pt x="591" y="625"/>
                    <a:pt x="591" y="625"/>
                  </a:cubicBezTo>
                  <a:cubicBezTo>
                    <a:pt x="589" y="623"/>
                    <a:pt x="588" y="622"/>
                    <a:pt x="586" y="621"/>
                  </a:cubicBezTo>
                  <a:cubicBezTo>
                    <a:pt x="586" y="620"/>
                    <a:pt x="586" y="620"/>
                    <a:pt x="586" y="620"/>
                  </a:cubicBezTo>
                  <a:cubicBezTo>
                    <a:pt x="587" y="620"/>
                    <a:pt x="587" y="620"/>
                    <a:pt x="587" y="620"/>
                  </a:cubicBezTo>
                  <a:cubicBezTo>
                    <a:pt x="588" y="621"/>
                    <a:pt x="590" y="621"/>
                    <a:pt x="592" y="621"/>
                  </a:cubicBezTo>
                  <a:cubicBezTo>
                    <a:pt x="595" y="622"/>
                    <a:pt x="598" y="622"/>
                    <a:pt x="601" y="622"/>
                  </a:cubicBezTo>
                  <a:cubicBezTo>
                    <a:pt x="603" y="622"/>
                    <a:pt x="604" y="623"/>
                    <a:pt x="606" y="623"/>
                  </a:cubicBezTo>
                  <a:cubicBezTo>
                    <a:pt x="610" y="623"/>
                    <a:pt x="613" y="623"/>
                    <a:pt x="616" y="623"/>
                  </a:cubicBezTo>
                  <a:cubicBezTo>
                    <a:pt x="618" y="623"/>
                    <a:pt x="619" y="624"/>
                    <a:pt x="621" y="624"/>
                  </a:cubicBezTo>
                  <a:cubicBezTo>
                    <a:pt x="625" y="624"/>
                    <a:pt x="630" y="624"/>
                    <a:pt x="635" y="624"/>
                  </a:cubicBezTo>
                  <a:cubicBezTo>
                    <a:pt x="639" y="624"/>
                    <a:pt x="642" y="624"/>
                    <a:pt x="645" y="624"/>
                  </a:cubicBezTo>
                  <a:cubicBezTo>
                    <a:pt x="646" y="625"/>
                    <a:pt x="647" y="626"/>
                    <a:pt x="648" y="627"/>
                  </a:cubicBezTo>
                  <a:cubicBezTo>
                    <a:pt x="650" y="629"/>
                    <a:pt x="651" y="631"/>
                    <a:pt x="653" y="634"/>
                  </a:cubicBezTo>
                  <a:cubicBezTo>
                    <a:pt x="655" y="635"/>
                    <a:pt x="656" y="637"/>
                    <a:pt x="657" y="638"/>
                  </a:cubicBezTo>
                  <a:cubicBezTo>
                    <a:pt x="659" y="641"/>
                    <a:pt x="661" y="643"/>
                    <a:pt x="663" y="645"/>
                  </a:cubicBezTo>
                  <a:cubicBezTo>
                    <a:pt x="664" y="646"/>
                    <a:pt x="665" y="648"/>
                    <a:pt x="666" y="649"/>
                  </a:cubicBezTo>
                  <a:cubicBezTo>
                    <a:pt x="669" y="652"/>
                    <a:pt x="672" y="655"/>
                    <a:pt x="675" y="658"/>
                  </a:cubicBezTo>
                  <a:cubicBezTo>
                    <a:pt x="676" y="659"/>
                    <a:pt x="677" y="660"/>
                    <a:pt x="678" y="661"/>
                  </a:cubicBezTo>
                  <a:cubicBezTo>
                    <a:pt x="680" y="663"/>
                    <a:pt x="682" y="665"/>
                    <a:pt x="684" y="667"/>
                  </a:cubicBezTo>
                  <a:cubicBezTo>
                    <a:pt x="685" y="668"/>
                    <a:pt x="685" y="668"/>
                    <a:pt x="686" y="669"/>
                  </a:cubicBezTo>
                  <a:moveTo>
                    <a:pt x="535" y="612"/>
                  </a:moveTo>
                  <a:cubicBezTo>
                    <a:pt x="534" y="611"/>
                    <a:pt x="534" y="611"/>
                    <a:pt x="534" y="611"/>
                  </a:cubicBezTo>
                  <a:cubicBezTo>
                    <a:pt x="533" y="610"/>
                    <a:pt x="532" y="608"/>
                    <a:pt x="531" y="607"/>
                  </a:cubicBezTo>
                  <a:cubicBezTo>
                    <a:pt x="531" y="606"/>
                    <a:pt x="530" y="605"/>
                    <a:pt x="530" y="604"/>
                  </a:cubicBezTo>
                  <a:cubicBezTo>
                    <a:pt x="529" y="602"/>
                    <a:pt x="528" y="601"/>
                    <a:pt x="527" y="599"/>
                  </a:cubicBezTo>
                  <a:cubicBezTo>
                    <a:pt x="526" y="598"/>
                    <a:pt x="526" y="597"/>
                    <a:pt x="525" y="596"/>
                  </a:cubicBezTo>
                  <a:cubicBezTo>
                    <a:pt x="525" y="594"/>
                    <a:pt x="524" y="593"/>
                    <a:pt x="523" y="591"/>
                  </a:cubicBezTo>
                  <a:cubicBezTo>
                    <a:pt x="524" y="591"/>
                    <a:pt x="525" y="592"/>
                    <a:pt x="525" y="592"/>
                  </a:cubicBezTo>
                  <a:cubicBezTo>
                    <a:pt x="530" y="595"/>
                    <a:pt x="534" y="597"/>
                    <a:pt x="539" y="599"/>
                  </a:cubicBezTo>
                  <a:cubicBezTo>
                    <a:pt x="543" y="601"/>
                    <a:pt x="547" y="604"/>
                    <a:pt x="551" y="606"/>
                  </a:cubicBezTo>
                  <a:cubicBezTo>
                    <a:pt x="557" y="609"/>
                    <a:pt x="563" y="612"/>
                    <a:pt x="568" y="614"/>
                  </a:cubicBezTo>
                  <a:cubicBezTo>
                    <a:pt x="568" y="616"/>
                    <a:pt x="568" y="617"/>
                    <a:pt x="568" y="618"/>
                  </a:cubicBezTo>
                  <a:cubicBezTo>
                    <a:pt x="568" y="620"/>
                    <a:pt x="568" y="622"/>
                    <a:pt x="570" y="624"/>
                  </a:cubicBezTo>
                  <a:cubicBezTo>
                    <a:pt x="569" y="624"/>
                    <a:pt x="569" y="625"/>
                    <a:pt x="568" y="625"/>
                  </a:cubicBezTo>
                  <a:cubicBezTo>
                    <a:pt x="567" y="625"/>
                    <a:pt x="566" y="626"/>
                    <a:pt x="565" y="626"/>
                  </a:cubicBezTo>
                  <a:cubicBezTo>
                    <a:pt x="564" y="626"/>
                    <a:pt x="564" y="627"/>
                    <a:pt x="563" y="627"/>
                  </a:cubicBezTo>
                  <a:cubicBezTo>
                    <a:pt x="561" y="627"/>
                    <a:pt x="560" y="627"/>
                    <a:pt x="558" y="627"/>
                  </a:cubicBezTo>
                  <a:cubicBezTo>
                    <a:pt x="554" y="627"/>
                    <a:pt x="551" y="626"/>
                    <a:pt x="548" y="625"/>
                  </a:cubicBezTo>
                  <a:cubicBezTo>
                    <a:pt x="549" y="623"/>
                    <a:pt x="550" y="622"/>
                    <a:pt x="550" y="620"/>
                  </a:cubicBezTo>
                  <a:cubicBezTo>
                    <a:pt x="550" y="614"/>
                    <a:pt x="545" y="610"/>
                    <a:pt x="540" y="610"/>
                  </a:cubicBezTo>
                  <a:cubicBezTo>
                    <a:pt x="538" y="610"/>
                    <a:pt x="536" y="611"/>
                    <a:pt x="535" y="612"/>
                  </a:cubicBezTo>
                  <a:moveTo>
                    <a:pt x="571" y="611"/>
                  </a:moveTo>
                  <a:cubicBezTo>
                    <a:pt x="564" y="605"/>
                    <a:pt x="558" y="599"/>
                    <a:pt x="552" y="592"/>
                  </a:cubicBezTo>
                  <a:cubicBezTo>
                    <a:pt x="552" y="592"/>
                    <a:pt x="551" y="591"/>
                    <a:pt x="551" y="591"/>
                  </a:cubicBezTo>
                  <a:cubicBezTo>
                    <a:pt x="547" y="587"/>
                    <a:pt x="543" y="582"/>
                    <a:pt x="539" y="578"/>
                  </a:cubicBezTo>
                  <a:cubicBezTo>
                    <a:pt x="538" y="577"/>
                    <a:pt x="537" y="575"/>
                    <a:pt x="537" y="574"/>
                  </a:cubicBezTo>
                  <a:cubicBezTo>
                    <a:pt x="540" y="578"/>
                    <a:pt x="543" y="581"/>
                    <a:pt x="546" y="584"/>
                  </a:cubicBezTo>
                  <a:cubicBezTo>
                    <a:pt x="546" y="584"/>
                    <a:pt x="546" y="584"/>
                    <a:pt x="546" y="584"/>
                  </a:cubicBezTo>
                  <a:cubicBezTo>
                    <a:pt x="552" y="591"/>
                    <a:pt x="558" y="597"/>
                    <a:pt x="565" y="603"/>
                  </a:cubicBezTo>
                  <a:cubicBezTo>
                    <a:pt x="566" y="604"/>
                    <a:pt x="567" y="605"/>
                    <a:pt x="569" y="606"/>
                  </a:cubicBezTo>
                  <a:cubicBezTo>
                    <a:pt x="570" y="608"/>
                    <a:pt x="571" y="609"/>
                    <a:pt x="573" y="610"/>
                  </a:cubicBezTo>
                  <a:cubicBezTo>
                    <a:pt x="572" y="610"/>
                    <a:pt x="571" y="611"/>
                    <a:pt x="571" y="611"/>
                  </a:cubicBezTo>
                  <a:moveTo>
                    <a:pt x="646" y="623"/>
                  </a:moveTo>
                  <a:cubicBezTo>
                    <a:pt x="646" y="623"/>
                    <a:pt x="646" y="623"/>
                    <a:pt x="646" y="623"/>
                  </a:cubicBezTo>
                  <a:cubicBezTo>
                    <a:pt x="643" y="619"/>
                    <a:pt x="640" y="615"/>
                    <a:pt x="637" y="611"/>
                  </a:cubicBezTo>
                  <a:cubicBezTo>
                    <a:pt x="636" y="610"/>
                    <a:pt x="635" y="608"/>
                    <a:pt x="634" y="607"/>
                  </a:cubicBezTo>
                  <a:cubicBezTo>
                    <a:pt x="632" y="604"/>
                    <a:pt x="631" y="601"/>
                    <a:pt x="629" y="598"/>
                  </a:cubicBezTo>
                  <a:cubicBezTo>
                    <a:pt x="628" y="596"/>
                    <a:pt x="627" y="595"/>
                    <a:pt x="625" y="593"/>
                  </a:cubicBezTo>
                  <a:cubicBezTo>
                    <a:pt x="624" y="590"/>
                    <a:pt x="622" y="587"/>
                    <a:pt x="620" y="584"/>
                  </a:cubicBezTo>
                  <a:cubicBezTo>
                    <a:pt x="619" y="582"/>
                    <a:pt x="618" y="580"/>
                    <a:pt x="617" y="579"/>
                  </a:cubicBezTo>
                  <a:cubicBezTo>
                    <a:pt x="616" y="576"/>
                    <a:pt x="614" y="574"/>
                    <a:pt x="613" y="572"/>
                  </a:cubicBezTo>
                  <a:cubicBezTo>
                    <a:pt x="614" y="571"/>
                    <a:pt x="615" y="570"/>
                    <a:pt x="616" y="569"/>
                  </a:cubicBezTo>
                  <a:cubicBezTo>
                    <a:pt x="620" y="572"/>
                    <a:pt x="624" y="575"/>
                    <a:pt x="628" y="578"/>
                  </a:cubicBezTo>
                  <a:cubicBezTo>
                    <a:pt x="632" y="580"/>
                    <a:pt x="635" y="582"/>
                    <a:pt x="638" y="584"/>
                  </a:cubicBezTo>
                  <a:cubicBezTo>
                    <a:pt x="645" y="588"/>
                    <a:pt x="651" y="592"/>
                    <a:pt x="657" y="596"/>
                  </a:cubicBezTo>
                  <a:cubicBezTo>
                    <a:pt x="661" y="598"/>
                    <a:pt x="665" y="601"/>
                    <a:pt x="668" y="603"/>
                  </a:cubicBezTo>
                  <a:cubicBezTo>
                    <a:pt x="675" y="607"/>
                    <a:pt x="681" y="610"/>
                    <a:pt x="687" y="614"/>
                  </a:cubicBezTo>
                  <a:cubicBezTo>
                    <a:pt x="689" y="615"/>
                    <a:pt x="692" y="617"/>
                    <a:pt x="694" y="618"/>
                  </a:cubicBezTo>
                  <a:cubicBezTo>
                    <a:pt x="692" y="618"/>
                    <a:pt x="690" y="619"/>
                    <a:pt x="688" y="619"/>
                  </a:cubicBezTo>
                  <a:cubicBezTo>
                    <a:pt x="685" y="619"/>
                    <a:pt x="683" y="620"/>
                    <a:pt x="680" y="620"/>
                  </a:cubicBezTo>
                  <a:cubicBezTo>
                    <a:pt x="675" y="621"/>
                    <a:pt x="669" y="621"/>
                    <a:pt x="664" y="622"/>
                  </a:cubicBezTo>
                  <a:cubicBezTo>
                    <a:pt x="662" y="622"/>
                    <a:pt x="660" y="622"/>
                    <a:pt x="657" y="622"/>
                  </a:cubicBezTo>
                  <a:cubicBezTo>
                    <a:pt x="653" y="623"/>
                    <a:pt x="650" y="623"/>
                    <a:pt x="646" y="623"/>
                  </a:cubicBezTo>
                  <a:moveTo>
                    <a:pt x="569" y="614"/>
                  </a:moveTo>
                  <a:cubicBezTo>
                    <a:pt x="563" y="611"/>
                    <a:pt x="556" y="608"/>
                    <a:pt x="550" y="604"/>
                  </a:cubicBezTo>
                  <a:cubicBezTo>
                    <a:pt x="548" y="603"/>
                    <a:pt x="546" y="602"/>
                    <a:pt x="544" y="601"/>
                  </a:cubicBezTo>
                  <a:cubicBezTo>
                    <a:pt x="537" y="598"/>
                    <a:pt x="531" y="594"/>
                    <a:pt x="525" y="591"/>
                  </a:cubicBezTo>
                  <a:cubicBezTo>
                    <a:pt x="524" y="590"/>
                    <a:pt x="523" y="590"/>
                    <a:pt x="522" y="590"/>
                  </a:cubicBezTo>
                  <a:cubicBezTo>
                    <a:pt x="517" y="578"/>
                    <a:pt x="512" y="563"/>
                    <a:pt x="507" y="545"/>
                  </a:cubicBezTo>
                  <a:cubicBezTo>
                    <a:pt x="508" y="545"/>
                    <a:pt x="509" y="544"/>
                    <a:pt x="510" y="543"/>
                  </a:cubicBezTo>
                  <a:cubicBezTo>
                    <a:pt x="514" y="549"/>
                    <a:pt x="518" y="554"/>
                    <a:pt x="523" y="559"/>
                  </a:cubicBezTo>
                  <a:cubicBezTo>
                    <a:pt x="524" y="560"/>
                    <a:pt x="524" y="561"/>
                    <a:pt x="525" y="562"/>
                  </a:cubicBezTo>
                  <a:cubicBezTo>
                    <a:pt x="527" y="564"/>
                    <a:pt x="528" y="566"/>
                    <a:pt x="530" y="568"/>
                  </a:cubicBezTo>
                  <a:cubicBezTo>
                    <a:pt x="533" y="571"/>
                    <a:pt x="535" y="574"/>
                    <a:pt x="538" y="577"/>
                  </a:cubicBezTo>
                  <a:cubicBezTo>
                    <a:pt x="540" y="579"/>
                    <a:pt x="541" y="581"/>
                    <a:pt x="543" y="583"/>
                  </a:cubicBezTo>
                  <a:cubicBezTo>
                    <a:pt x="546" y="586"/>
                    <a:pt x="548" y="589"/>
                    <a:pt x="551" y="592"/>
                  </a:cubicBezTo>
                  <a:cubicBezTo>
                    <a:pt x="552" y="594"/>
                    <a:pt x="554" y="596"/>
                    <a:pt x="556" y="598"/>
                  </a:cubicBezTo>
                  <a:cubicBezTo>
                    <a:pt x="558" y="600"/>
                    <a:pt x="561" y="603"/>
                    <a:pt x="563" y="605"/>
                  </a:cubicBezTo>
                  <a:cubicBezTo>
                    <a:pt x="565" y="607"/>
                    <a:pt x="567" y="609"/>
                    <a:pt x="569" y="611"/>
                  </a:cubicBezTo>
                  <a:cubicBezTo>
                    <a:pt x="569" y="611"/>
                    <a:pt x="570" y="612"/>
                    <a:pt x="570" y="612"/>
                  </a:cubicBezTo>
                  <a:cubicBezTo>
                    <a:pt x="570" y="613"/>
                    <a:pt x="569" y="613"/>
                    <a:pt x="569" y="614"/>
                  </a:cubicBezTo>
                  <a:moveTo>
                    <a:pt x="512" y="545"/>
                  </a:moveTo>
                  <a:cubicBezTo>
                    <a:pt x="511" y="544"/>
                    <a:pt x="511" y="544"/>
                    <a:pt x="510" y="543"/>
                  </a:cubicBezTo>
                  <a:cubicBezTo>
                    <a:pt x="510" y="543"/>
                    <a:pt x="510" y="543"/>
                    <a:pt x="510" y="543"/>
                  </a:cubicBezTo>
                  <a:cubicBezTo>
                    <a:pt x="511" y="543"/>
                    <a:pt x="511" y="544"/>
                    <a:pt x="512" y="545"/>
                  </a:cubicBezTo>
                  <a:moveTo>
                    <a:pt x="573" y="610"/>
                  </a:moveTo>
                  <a:cubicBezTo>
                    <a:pt x="572" y="609"/>
                    <a:pt x="571" y="608"/>
                    <a:pt x="570" y="607"/>
                  </a:cubicBezTo>
                  <a:cubicBezTo>
                    <a:pt x="569" y="606"/>
                    <a:pt x="568" y="605"/>
                    <a:pt x="567" y="604"/>
                  </a:cubicBezTo>
                  <a:cubicBezTo>
                    <a:pt x="561" y="598"/>
                    <a:pt x="554" y="592"/>
                    <a:pt x="548" y="585"/>
                  </a:cubicBezTo>
                  <a:cubicBezTo>
                    <a:pt x="548" y="585"/>
                    <a:pt x="547" y="584"/>
                    <a:pt x="547" y="584"/>
                  </a:cubicBezTo>
                  <a:cubicBezTo>
                    <a:pt x="540" y="577"/>
                    <a:pt x="534" y="570"/>
                    <a:pt x="527" y="563"/>
                  </a:cubicBezTo>
                  <a:cubicBezTo>
                    <a:pt x="527" y="562"/>
                    <a:pt x="526" y="562"/>
                    <a:pt x="525" y="561"/>
                  </a:cubicBezTo>
                  <a:cubicBezTo>
                    <a:pt x="524" y="559"/>
                    <a:pt x="522" y="557"/>
                    <a:pt x="520" y="554"/>
                  </a:cubicBezTo>
                  <a:cubicBezTo>
                    <a:pt x="518" y="551"/>
                    <a:pt x="516" y="549"/>
                    <a:pt x="513" y="545"/>
                  </a:cubicBezTo>
                  <a:cubicBezTo>
                    <a:pt x="513" y="544"/>
                    <a:pt x="512" y="543"/>
                    <a:pt x="511" y="542"/>
                  </a:cubicBezTo>
                  <a:cubicBezTo>
                    <a:pt x="512" y="541"/>
                    <a:pt x="512" y="540"/>
                    <a:pt x="513" y="539"/>
                  </a:cubicBezTo>
                  <a:cubicBezTo>
                    <a:pt x="516" y="540"/>
                    <a:pt x="519" y="541"/>
                    <a:pt x="522" y="542"/>
                  </a:cubicBezTo>
                  <a:cubicBezTo>
                    <a:pt x="524" y="543"/>
                    <a:pt x="527" y="544"/>
                    <a:pt x="530" y="545"/>
                  </a:cubicBezTo>
                  <a:cubicBezTo>
                    <a:pt x="535" y="546"/>
                    <a:pt x="542" y="548"/>
                    <a:pt x="548" y="550"/>
                  </a:cubicBezTo>
                  <a:cubicBezTo>
                    <a:pt x="550" y="550"/>
                    <a:pt x="553" y="551"/>
                    <a:pt x="555" y="552"/>
                  </a:cubicBezTo>
                  <a:cubicBezTo>
                    <a:pt x="563" y="554"/>
                    <a:pt x="570" y="556"/>
                    <a:pt x="577" y="557"/>
                  </a:cubicBezTo>
                  <a:cubicBezTo>
                    <a:pt x="579" y="558"/>
                    <a:pt x="580" y="558"/>
                    <a:pt x="581" y="558"/>
                  </a:cubicBezTo>
                  <a:cubicBezTo>
                    <a:pt x="587" y="560"/>
                    <a:pt x="593" y="561"/>
                    <a:pt x="599" y="562"/>
                  </a:cubicBezTo>
                  <a:cubicBezTo>
                    <a:pt x="599" y="563"/>
                    <a:pt x="599" y="563"/>
                    <a:pt x="599" y="564"/>
                  </a:cubicBezTo>
                  <a:cubicBezTo>
                    <a:pt x="599" y="569"/>
                    <a:pt x="603" y="573"/>
                    <a:pt x="608" y="573"/>
                  </a:cubicBezTo>
                  <a:cubicBezTo>
                    <a:pt x="610" y="573"/>
                    <a:pt x="611" y="573"/>
                    <a:pt x="612" y="572"/>
                  </a:cubicBezTo>
                  <a:cubicBezTo>
                    <a:pt x="613" y="574"/>
                    <a:pt x="615" y="576"/>
                    <a:pt x="616" y="578"/>
                  </a:cubicBezTo>
                  <a:cubicBezTo>
                    <a:pt x="617" y="580"/>
                    <a:pt x="618" y="581"/>
                    <a:pt x="618" y="583"/>
                  </a:cubicBezTo>
                  <a:cubicBezTo>
                    <a:pt x="620" y="586"/>
                    <a:pt x="622" y="589"/>
                    <a:pt x="624" y="593"/>
                  </a:cubicBezTo>
                  <a:cubicBezTo>
                    <a:pt x="625" y="594"/>
                    <a:pt x="626" y="596"/>
                    <a:pt x="627" y="597"/>
                  </a:cubicBezTo>
                  <a:cubicBezTo>
                    <a:pt x="629" y="601"/>
                    <a:pt x="632" y="604"/>
                    <a:pt x="634" y="607"/>
                  </a:cubicBezTo>
                  <a:cubicBezTo>
                    <a:pt x="634" y="608"/>
                    <a:pt x="635" y="609"/>
                    <a:pt x="636" y="610"/>
                  </a:cubicBezTo>
                  <a:cubicBezTo>
                    <a:pt x="639" y="614"/>
                    <a:pt x="641" y="618"/>
                    <a:pt x="644" y="622"/>
                  </a:cubicBezTo>
                  <a:cubicBezTo>
                    <a:pt x="645" y="623"/>
                    <a:pt x="645" y="623"/>
                    <a:pt x="645" y="623"/>
                  </a:cubicBezTo>
                  <a:cubicBezTo>
                    <a:pt x="642" y="623"/>
                    <a:pt x="638" y="623"/>
                    <a:pt x="635" y="623"/>
                  </a:cubicBezTo>
                  <a:cubicBezTo>
                    <a:pt x="630" y="623"/>
                    <a:pt x="625" y="623"/>
                    <a:pt x="620" y="623"/>
                  </a:cubicBezTo>
                  <a:cubicBezTo>
                    <a:pt x="618" y="623"/>
                    <a:pt x="615" y="623"/>
                    <a:pt x="612" y="622"/>
                  </a:cubicBezTo>
                  <a:cubicBezTo>
                    <a:pt x="610" y="622"/>
                    <a:pt x="608" y="622"/>
                    <a:pt x="606" y="622"/>
                  </a:cubicBezTo>
                  <a:cubicBezTo>
                    <a:pt x="604" y="622"/>
                    <a:pt x="602" y="621"/>
                    <a:pt x="600" y="621"/>
                  </a:cubicBezTo>
                  <a:cubicBezTo>
                    <a:pt x="597" y="621"/>
                    <a:pt x="594" y="621"/>
                    <a:pt x="591" y="620"/>
                  </a:cubicBezTo>
                  <a:cubicBezTo>
                    <a:pt x="591" y="620"/>
                    <a:pt x="590" y="620"/>
                    <a:pt x="589" y="620"/>
                  </a:cubicBezTo>
                  <a:cubicBezTo>
                    <a:pt x="588" y="620"/>
                    <a:pt x="587" y="620"/>
                    <a:pt x="586" y="619"/>
                  </a:cubicBezTo>
                  <a:cubicBezTo>
                    <a:pt x="586" y="619"/>
                    <a:pt x="587" y="619"/>
                    <a:pt x="587" y="618"/>
                  </a:cubicBezTo>
                  <a:cubicBezTo>
                    <a:pt x="587" y="613"/>
                    <a:pt x="582" y="609"/>
                    <a:pt x="577" y="609"/>
                  </a:cubicBezTo>
                  <a:cubicBezTo>
                    <a:pt x="576" y="609"/>
                    <a:pt x="575" y="609"/>
                    <a:pt x="573" y="610"/>
                  </a:cubicBezTo>
                  <a:moveTo>
                    <a:pt x="521" y="589"/>
                  </a:moveTo>
                  <a:cubicBezTo>
                    <a:pt x="517" y="586"/>
                    <a:pt x="512" y="584"/>
                    <a:pt x="508" y="581"/>
                  </a:cubicBezTo>
                  <a:cubicBezTo>
                    <a:pt x="505" y="580"/>
                    <a:pt x="503" y="579"/>
                    <a:pt x="501" y="577"/>
                  </a:cubicBezTo>
                  <a:cubicBezTo>
                    <a:pt x="494" y="574"/>
                    <a:pt x="488" y="570"/>
                    <a:pt x="482" y="566"/>
                  </a:cubicBezTo>
                  <a:cubicBezTo>
                    <a:pt x="481" y="565"/>
                    <a:pt x="479" y="564"/>
                    <a:pt x="477" y="563"/>
                  </a:cubicBezTo>
                  <a:cubicBezTo>
                    <a:pt x="470" y="559"/>
                    <a:pt x="464" y="555"/>
                    <a:pt x="457" y="550"/>
                  </a:cubicBezTo>
                  <a:cubicBezTo>
                    <a:pt x="456" y="550"/>
                    <a:pt x="455" y="549"/>
                    <a:pt x="454" y="549"/>
                  </a:cubicBezTo>
                  <a:cubicBezTo>
                    <a:pt x="447" y="544"/>
                    <a:pt x="440" y="539"/>
                    <a:pt x="432" y="534"/>
                  </a:cubicBezTo>
                  <a:cubicBezTo>
                    <a:pt x="432" y="534"/>
                    <a:pt x="432" y="534"/>
                    <a:pt x="432" y="534"/>
                  </a:cubicBezTo>
                  <a:cubicBezTo>
                    <a:pt x="430" y="532"/>
                    <a:pt x="427" y="530"/>
                    <a:pt x="425" y="529"/>
                  </a:cubicBezTo>
                  <a:cubicBezTo>
                    <a:pt x="426" y="529"/>
                    <a:pt x="427" y="529"/>
                    <a:pt x="427" y="529"/>
                  </a:cubicBezTo>
                  <a:cubicBezTo>
                    <a:pt x="428" y="530"/>
                    <a:pt x="429" y="530"/>
                    <a:pt x="430" y="530"/>
                  </a:cubicBezTo>
                  <a:cubicBezTo>
                    <a:pt x="434" y="531"/>
                    <a:pt x="437" y="532"/>
                    <a:pt x="441" y="533"/>
                  </a:cubicBezTo>
                  <a:cubicBezTo>
                    <a:pt x="442" y="533"/>
                    <a:pt x="444" y="534"/>
                    <a:pt x="445" y="534"/>
                  </a:cubicBezTo>
                  <a:cubicBezTo>
                    <a:pt x="448" y="534"/>
                    <a:pt x="452" y="535"/>
                    <a:pt x="455" y="536"/>
                  </a:cubicBezTo>
                  <a:cubicBezTo>
                    <a:pt x="457" y="536"/>
                    <a:pt x="459" y="536"/>
                    <a:pt x="462" y="536"/>
                  </a:cubicBezTo>
                  <a:cubicBezTo>
                    <a:pt x="464" y="537"/>
                    <a:pt x="466" y="537"/>
                    <a:pt x="468" y="537"/>
                  </a:cubicBezTo>
                  <a:cubicBezTo>
                    <a:pt x="473" y="538"/>
                    <a:pt x="478" y="538"/>
                    <a:pt x="482" y="538"/>
                  </a:cubicBezTo>
                  <a:cubicBezTo>
                    <a:pt x="486" y="538"/>
                    <a:pt x="489" y="538"/>
                    <a:pt x="493" y="537"/>
                  </a:cubicBezTo>
                  <a:cubicBezTo>
                    <a:pt x="494" y="537"/>
                    <a:pt x="494" y="537"/>
                    <a:pt x="495" y="537"/>
                  </a:cubicBezTo>
                  <a:cubicBezTo>
                    <a:pt x="495" y="542"/>
                    <a:pt x="499" y="545"/>
                    <a:pt x="504" y="545"/>
                  </a:cubicBezTo>
                  <a:cubicBezTo>
                    <a:pt x="505" y="545"/>
                    <a:pt x="505" y="545"/>
                    <a:pt x="506" y="545"/>
                  </a:cubicBezTo>
                  <a:cubicBezTo>
                    <a:pt x="511" y="563"/>
                    <a:pt x="516" y="577"/>
                    <a:pt x="521" y="589"/>
                  </a:cubicBezTo>
                  <a:moveTo>
                    <a:pt x="599" y="561"/>
                  </a:moveTo>
                  <a:cubicBezTo>
                    <a:pt x="597" y="561"/>
                    <a:pt x="595" y="560"/>
                    <a:pt x="594" y="560"/>
                  </a:cubicBezTo>
                  <a:cubicBezTo>
                    <a:pt x="589" y="559"/>
                    <a:pt x="585" y="558"/>
                    <a:pt x="581" y="557"/>
                  </a:cubicBezTo>
                  <a:cubicBezTo>
                    <a:pt x="576" y="556"/>
                    <a:pt x="570" y="555"/>
                    <a:pt x="565" y="553"/>
                  </a:cubicBezTo>
                  <a:cubicBezTo>
                    <a:pt x="557" y="552"/>
                    <a:pt x="550" y="550"/>
                    <a:pt x="543" y="547"/>
                  </a:cubicBezTo>
                  <a:cubicBezTo>
                    <a:pt x="538" y="546"/>
                    <a:pt x="534" y="545"/>
                    <a:pt x="530" y="544"/>
                  </a:cubicBezTo>
                  <a:cubicBezTo>
                    <a:pt x="526" y="543"/>
                    <a:pt x="522" y="541"/>
                    <a:pt x="518" y="540"/>
                  </a:cubicBezTo>
                  <a:cubicBezTo>
                    <a:pt x="516" y="540"/>
                    <a:pt x="515" y="539"/>
                    <a:pt x="513" y="538"/>
                  </a:cubicBezTo>
                  <a:cubicBezTo>
                    <a:pt x="513" y="538"/>
                    <a:pt x="513" y="537"/>
                    <a:pt x="513" y="536"/>
                  </a:cubicBezTo>
                  <a:cubicBezTo>
                    <a:pt x="513" y="534"/>
                    <a:pt x="513" y="532"/>
                    <a:pt x="511" y="530"/>
                  </a:cubicBezTo>
                  <a:cubicBezTo>
                    <a:pt x="512" y="530"/>
                    <a:pt x="512" y="529"/>
                    <a:pt x="513" y="529"/>
                  </a:cubicBezTo>
                  <a:cubicBezTo>
                    <a:pt x="514" y="528"/>
                    <a:pt x="515" y="527"/>
                    <a:pt x="516" y="526"/>
                  </a:cubicBezTo>
                  <a:cubicBezTo>
                    <a:pt x="516" y="525"/>
                    <a:pt x="517" y="524"/>
                    <a:pt x="518" y="523"/>
                  </a:cubicBezTo>
                  <a:cubicBezTo>
                    <a:pt x="519" y="522"/>
                    <a:pt x="520" y="521"/>
                    <a:pt x="521" y="520"/>
                  </a:cubicBezTo>
                  <a:cubicBezTo>
                    <a:pt x="522" y="519"/>
                    <a:pt x="523" y="518"/>
                    <a:pt x="524" y="517"/>
                  </a:cubicBezTo>
                  <a:cubicBezTo>
                    <a:pt x="525" y="516"/>
                    <a:pt x="526" y="515"/>
                    <a:pt x="527" y="514"/>
                  </a:cubicBezTo>
                  <a:cubicBezTo>
                    <a:pt x="527" y="514"/>
                    <a:pt x="527" y="513"/>
                    <a:pt x="528" y="513"/>
                  </a:cubicBezTo>
                  <a:cubicBezTo>
                    <a:pt x="531" y="514"/>
                    <a:pt x="534" y="515"/>
                    <a:pt x="537" y="516"/>
                  </a:cubicBezTo>
                  <a:cubicBezTo>
                    <a:pt x="542" y="518"/>
                    <a:pt x="548" y="521"/>
                    <a:pt x="554" y="523"/>
                  </a:cubicBezTo>
                  <a:cubicBezTo>
                    <a:pt x="563" y="526"/>
                    <a:pt x="572" y="529"/>
                    <a:pt x="581" y="532"/>
                  </a:cubicBezTo>
                  <a:cubicBezTo>
                    <a:pt x="586" y="534"/>
                    <a:pt x="591" y="535"/>
                    <a:pt x="596" y="537"/>
                  </a:cubicBezTo>
                  <a:cubicBezTo>
                    <a:pt x="599" y="538"/>
                    <a:pt x="602" y="539"/>
                    <a:pt x="606" y="540"/>
                  </a:cubicBezTo>
                  <a:cubicBezTo>
                    <a:pt x="606" y="542"/>
                    <a:pt x="606" y="545"/>
                    <a:pt x="606" y="547"/>
                  </a:cubicBezTo>
                  <a:cubicBezTo>
                    <a:pt x="606" y="547"/>
                    <a:pt x="606" y="547"/>
                    <a:pt x="606" y="547"/>
                  </a:cubicBezTo>
                  <a:cubicBezTo>
                    <a:pt x="607" y="550"/>
                    <a:pt x="607" y="552"/>
                    <a:pt x="607" y="554"/>
                  </a:cubicBezTo>
                  <a:cubicBezTo>
                    <a:pt x="603" y="555"/>
                    <a:pt x="600" y="558"/>
                    <a:pt x="599" y="561"/>
                  </a:cubicBezTo>
                  <a:moveTo>
                    <a:pt x="500" y="527"/>
                  </a:moveTo>
                  <a:cubicBezTo>
                    <a:pt x="498" y="524"/>
                    <a:pt x="496" y="521"/>
                    <a:pt x="493" y="518"/>
                  </a:cubicBezTo>
                  <a:cubicBezTo>
                    <a:pt x="491" y="515"/>
                    <a:pt x="489" y="512"/>
                    <a:pt x="487" y="509"/>
                  </a:cubicBezTo>
                  <a:cubicBezTo>
                    <a:pt x="485" y="505"/>
                    <a:pt x="482" y="502"/>
                    <a:pt x="480" y="498"/>
                  </a:cubicBezTo>
                  <a:cubicBezTo>
                    <a:pt x="479" y="498"/>
                    <a:pt x="479" y="497"/>
                    <a:pt x="478" y="496"/>
                  </a:cubicBezTo>
                  <a:cubicBezTo>
                    <a:pt x="479" y="495"/>
                    <a:pt x="480" y="494"/>
                    <a:pt x="481" y="493"/>
                  </a:cubicBezTo>
                  <a:cubicBezTo>
                    <a:pt x="486" y="495"/>
                    <a:pt x="491" y="497"/>
                    <a:pt x="497" y="500"/>
                  </a:cubicBezTo>
                  <a:cubicBezTo>
                    <a:pt x="502" y="502"/>
                    <a:pt x="507" y="505"/>
                    <a:pt x="513" y="507"/>
                  </a:cubicBezTo>
                  <a:cubicBezTo>
                    <a:pt x="518" y="509"/>
                    <a:pt x="522" y="511"/>
                    <a:pt x="527" y="512"/>
                  </a:cubicBezTo>
                  <a:cubicBezTo>
                    <a:pt x="527" y="513"/>
                    <a:pt x="526" y="514"/>
                    <a:pt x="526" y="514"/>
                  </a:cubicBezTo>
                  <a:cubicBezTo>
                    <a:pt x="525" y="515"/>
                    <a:pt x="525" y="515"/>
                    <a:pt x="525" y="515"/>
                  </a:cubicBezTo>
                  <a:cubicBezTo>
                    <a:pt x="523" y="517"/>
                    <a:pt x="522" y="518"/>
                    <a:pt x="520" y="520"/>
                  </a:cubicBezTo>
                  <a:cubicBezTo>
                    <a:pt x="520" y="520"/>
                    <a:pt x="520" y="520"/>
                    <a:pt x="520" y="520"/>
                  </a:cubicBezTo>
                  <a:cubicBezTo>
                    <a:pt x="518" y="522"/>
                    <a:pt x="516" y="524"/>
                    <a:pt x="515" y="526"/>
                  </a:cubicBezTo>
                  <a:cubicBezTo>
                    <a:pt x="514" y="526"/>
                    <a:pt x="514" y="526"/>
                    <a:pt x="514" y="526"/>
                  </a:cubicBezTo>
                  <a:cubicBezTo>
                    <a:pt x="513" y="527"/>
                    <a:pt x="512" y="528"/>
                    <a:pt x="511" y="529"/>
                  </a:cubicBezTo>
                  <a:cubicBezTo>
                    <a:pt x="509" y="528"/>
                    <a:pt x="507" y="527"/>
                    <a:pt x="504" y="527"/>
                  </a:cubicBezTo>
                  <a:cubicBezTo>
                    <a:pt x="503" y="527"/>
                    <a:pt x="501" y="527"/>
                    <a:pt x="500" y="527"/>
                  </a:cubicBezTo>
                  <a:moveTo>
                    <a:pt x="482" y="537"/>
                  </a:moveTo>
                  <a:cubicBezTo>
                    <a:pt x="478" y="537"/>
                    <a:pt x="473" y="537"/>
                    <a:pt x="468" y="536"/>
                  </a:cubicBezTo>
                  <a:cubicBezTo>
                    <a:pt x="466" y="536"/>
                    <a:pt x="465" y="536"/>
                    <a:pt x="463" y="536"/>
                  </a:cubicBezTo>
                  <a:cubicBezTo>
                    <a:pt x="460" y="535"/>
                    <a:pt x="457" y="535"/>
                    <a:pt x="454" y="535"/>
                  </a:cubicBezTo>
                  <a:cubicBezTo>
                    <a:pt x="452" y="534"/>
                    <a:pt x="449" y="534"/>
                    <a:pt x="447" y="533"/>
                  </a:cubicBezTo>
                  <a:cubicBezTo>
                    <a:pt x="445" y="533"/>
                    <a:pt x="443" y="533"/>
                    <a:pt x="441" y="532"/>
                  </a:cubicBezTo>
                  <a:cubicBezTo>
                    <a:pt x="438" y="531"/>
                    <a:pt x="435" y="531"/>
                    <a:pt x="432" y="530"/>
                  </a:cubicBezTo>
                  <a:cubicBezTo>
                    <a:pt x="430" y="529"/>
                    <a:pt x="428" y="529"/>
                    <a:pt x="427" y="528"/>
                  </a:cubicBezTo>
                  <a:cubicBezTo>
                    <a:pt x="425" y="528"/>
                    <a:pt x="424" y="527"/>
                    <a:pt x="423" y="527"/>
                  </a:cubicBezTo>
                  <a:cubicBezTo>
                    <a:pt x="419" y="525"/>
                    <a:pt x="416" y="522"/>
                    <a:pt x="412" y="520"/>
                  </a:cubicBezTo>
                  <a:cubicBezTo>
                    <a:pt x="410" y="518"/>
                    <a:pt x="408" y="517"/>
                    <a:pt x="406" y="515"/>
                  </a:cubicBezTo>
                  <a:cubicBezTo>
                    <a:pt x="400" y="511"/>
                    <a:pt x="394" y="506"/>
                    <a:pt x="388" y="502"/>
                  </a:cubicBezTo>
                  <a:cubicBezTo>
                    <a:pt x="387" y="501"/>
                    <a:pt x="386" y="500"/>
                    <a:pt x="385" y="499"/>
                  </a:cubicBezTo>
                  <a:cubicBezTo>
                    <a:pt x="375" y="492"/>
                    <a:pt x="366" y="485"/>
                    <a:pt x="357" y="477"/>
                  </a:cubicBezTo>
                  <a:cubicBezTo>
                    <a:pt x="358" y="478"/>
                    <a:pt x="358" y="478"/>
                    <a:pt x="359" y="478"/>
                  </a:cubicBezTo>
                  <a:cubicBezTo>
                    <a:pt x="362" y="480"/>
                    <a:pt x="365" y="482"/>
                    <a:pt x="368" y="484"/>
                  </a:cubicBezTo>
                  <a:cubicBezTo>
                    <a:pt x="371" y="485"/>
                    <a:pt x="374" y="487"/>
                    <a:pt x="377" y="488"/>
                  </a:cubicBezTo>
                  <a:cubicBezTo>
                    <a:pt x="380" y="490"/>
                    <a:pt x="383" y="492"/>
                    <a:pt x="386" y="493"/>
                  </a:cubicBezTo>
                  <a:cubicBezTo>
                    <a:pt x="393" y="497"/>
                    <a:pt x="400" y="500"/>
                    <a:pt x="406" y="503"/>
                  </a:cubicBezTo>
                  <a:cubicBezTo>
                    <a:pt x="409" y="505"/>
                    <a:pt x="413" y="506"/>
                    <a:pt x="416" y="507"/>
                  </a:cubicBezTo>
                  <a:cubicBezTo>
                    <a:pt x="423" y="511"/>
                    <a:pt x="430" y="514"/>
                    <a:pt x="438" y="516"/>
                  </a:cubicBezTo>
                  <a:cubicBezTo>
                    <a:pt x="440" y="517"/>
                    <a:pt x="443" y="518"/>
                    <a:pt x="446" y="519"/>
                  </a:cubicBezTo>
                  <a:cubicBezTo>
                    <a:pt x="454" y="522"/>
                    <a:pt x="462" y="525"/>
                    <a:pt x="470" y="527"/>
                  </a:cubicBezTo>
                  <a:cubicBezTo>
                    <a:pt x="471" y="528"/>
                    <a:pt x="473" y="528"/>
                    <a:pt x="474" y="529"/>
                  </a:cubicBezTo>
                  <a:cubicBezTo>
                    <a:pt x="481" y="531"/>
                    <a:pt x="488" y="532"/>
                    <a:pt x="495" y="534"/>
                  </a:cubicBezTo>
                  <a:cubicBezTo>
                    <a:pt x="495" y="535"/>
                    <a:pt x="495" y="535"/>
                    <a:pt x="495" y="536"/>
                  </a:cubicBezTo>
                  <a:cubicBezTo>
                    <a:pt x="495" y="536"/>
                    <a:pt x="495" y="536"/>
                    <a:pt x="495" y="536"/>
                  </a:cubicBezTo>
                  <a:cubicBezTo>
                    <a:pt x="494" y="537"/>
                    <a:pt x="493" y="537"/>
                    <a:pt x="493" y="537"/>
                  </a:cubicBezTo>
                  <a:cubicBezTo>
                    <a:pt x="489" y="537"/>
                    <a:pt x="486" y="537"/>
                    <a:pt x="482" y="537"/>
                  </a:cubicBezTo>
                  <a:moveTo>
                    <a:pt x="496" y="531"/>
                  </a:moveTo>
                  <a:cubicBezTo>
                    <a:pt x="491" y="528"/>
                    <a:pt x="486" y="525"/>
                    <a:pt x="481" y="522"/>
                  </a:cubicBezTo>
                  <a:cubicBezTo>
                    <a:pt x="479" y="522"/>
                    <a:pt x="477" y="521"/>
                    <a:pt x="476" y="520"/>
                  </a:cubicBezTo>
                  <a:cubicBezTo>
                    <a:pt x="470" y="516"/>
                    <a:pt x="464" y="513"/>
                    <a:pt x="458" y="509"/>
                  </a:cubicBezTo>
                  <a:cubicBezTo>
                    <a:pt x="455" y="507"/>
                    <a:pt x="453" y="506"/>
                    <a:pt x="450" y="504"/>
                  </a:cubicBezTo>
                  <a:cubicBezTo>
                    <a:pt x="445" y="501"/>
                    <a:pt x="440" y="498"/>
                    <a:pt x="435" y="495"/>
                  </a:cubicBezTo>
                  <a:cubicBezTo>
                    <a:pt x="432" y="493"/>
                    <a:pt x="430" y="491"/>
                    <a:pt x="427" y="490"/>
                  </a:cubicBezTo>
                  <a:cubicBezTo>
                    <a:pt x="422" y="487"/>
                    <a:pt x="418" y="484"/>
                    <a:pt x="413" y="481"/>
                  </a:cubicBezTo>
                  <a:cubicBezTo>
                    <a:pt x="410" y="479"/>
                    <a:pt x="407" y="477"/>
                    <a:pt x="404" y="475"/>
                  </a:cubicBezTo>
                  <a:cubicBezTo>
                    <a:pt x="400" y="472"/>
                    <a:pt x="395" y="469"/>
                    <a:pt x="391" y="466"/>
                  </a:cubicBezTo>
                  <a:cubicBezTo>
                    <a:pt x="388" y="464"/>
                    <a:pt x="385" y="462"/>
                    <a:pt x="382" y="460"/>
                  </a:cubicBezTo>
                  <a:cubicBezTo>
                    <a:pt x="378" y="457"/>
                    <a:pt x="374" y="454"/>
                    <a:pt x="370" y="450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371" y="451"/>
                    <a:pt x="372" y="452"/>
                    <a:pt x="374" y="453"/>
                  </a:cubicBezTo>
                  <a:cubicBezTo>
                    <a:pt x="377" y="454"/>
                    <a:pt x="380" y="455"/>
                    <a:pt x="383" y="457"/>
                  </a:cubicBezTo>
                  <a:cubicBezTo>
                    <a:pt x="385" y="458"/>
                    <a:pt x="388" y="459"/>
                    <a:pt x="390" y="460"/>
                  </a:cubicBezTo>
                  <a:cubicBezTo>
                    <a:pt x="393" y="461"/>
                    <a:pt x="397" y="463"/>
                    <a:pt x="400" y="464"/>
                  </a:cubicBezTo>
                  <a:cubicBezTo>
                    <a:pt x="402" y="465"/>
                    <a:pt x="404" y="466"/>
                    <a:pt x="406" y="467"/>
                  </a:cubicBezTo>
                  <a:cubicBezTo>
                    <a:pt x="410" y="468"/>
                    <a:pt x="413" y="470"/>
                    <a:pt x="417" y="471"/>
                  </a:cubicBezTo>
                  <a:cubicBezTo>
                    <a:pt x="419" y="472"/>
                    <a:pt x="421" y="473"/>
                    <a:pt x="423" y="473"/>
                  </a:cubicBezTo>
                  <a:cubicBezTo>
                    <a:pt x="427" y="475"/>
                    <a:pt x="430" y="476"/>
                    <a:pt x="434" y="477"/>
                  </a:cubicBezTo>
                  <a:cubicBezTo>
                    <a:pt x="436" y="478"/>
                    <a:pt x="438" y="479"/>
                    <a:pt x="439" y="479"/>
                  </a:cubicBezTo>
                  <a:cubicBezTo>
                    <a:pt x="444" y="481"/>
                    <a:pt x="449" y="482"/>
                    <a:pt x="454" y="484"/>
                  </a:cubicBezTo>
                  <a:cubicBezTo>
                    <a:pt x="455" y="484"/>
                    <a:pt x="455" y="484"/>
                    <a:pt x="456" y="484"/>
                  </a:cubicBezTo>
                  <a:cubicBezTo>
                    <a:pt x="458" y="485"/>
                    <a:pt x="461" y="486"/>
                    <a:pt x="464" y="486"/>
                  </a:cubicBezTo>
                  <a:cubicBezTo>
                    <a:pt x="464" y="487"/>
                    <a:pt x="463" y="488"/>
                    <a:pt x="463" y="488"/>
                  </a:cubicBezTo>
                  <a:cubicBezTo>
                    <a:pt x="463" y="494"/>
                    <a:pt x="468" y="498"/>
                    <a:pt x="473" y="498"/>
                  </a:cubicBezTo>
                  <a:cubicBezTo>
                    <a:pt x="475" y="498"/>
                    <a:pt x="476" y="497"/>
                    <a:pt x="478" y="496"/>
                  </a:cubicBezTo>
                  <a:cubicBezTo>
                    <a:pt x="480" y="501"/>
                    <a:pt x="483" y="505"/>
                    <a:pt x="486" y="509"/>
                  </a:cubicBezTo>
                  <a:cubicBezTo>
                    <a:pt x="486" y="509"/>
                    <a:pt x="486" y="509"/>
                    <a:pt x="486" y="509"/>
                  </a:cubicBezTo>
                  <a:cubicBezTo>
                    <a:pt x="490" y="515"/>
                    <a:pt x="495" y="522"/>
                    <a:pt x="499" y="528"/>
                  </a:cubicBezTo>
                  <a:cubicBezTo>
                    <a:pt x="499" y="528"/>
                    <a:pt x="499" y="528"/>
                    <a:pt x="499" y="528"/>
                  </a:cubicBezTo>
                  <a:cubicBezTo>
                    <a:pt x="498" y="529"/>
                    <a:pt x="497" y="530"/>
                    <a:pt x="496" y="531"/>
                  </a:cubicBezTo>
                  <a:moveTo>
                    <a:pt x="419" y="526"/>
                  </a:moveTo>
                  <a:cubicBezTo>
                    <a:pt x="418" y="526"/>
                    <a:pt x="417" y="525"/>
                    <a:pt x="416" y="525"/>
                  </a:cubicBezTo>
                  <a:cubicBezTo>
                    <a:pt x="415" y="525"/>
                    <a:pt x="415" y="524"/>
                    <a:pt x="414" y="524"/>
                  </a:cubicBezTo>
                  <a:cubicBezTo>
                    <a:pt x="410" y="523"/>
                    <a:pt x="406" y="521"/>
                    <a:pt x="402" y="519"/>
                  </a:cubicBezTo>
                  <a:cubicBezTo>
                    <a:pt x="401" y="519"/>
                    <a:pt x="401" y="519"/>
                    <a:pt x="401" y="519"/>
                  </a:cubicBezTo>
                  <a:cubicBezTo>
                    <a:pt x="397" y="517"/>
                    <a:pt x="393" y="515"/>
                    <a:pt x="388" y="513"/>
                  </a:cubicBezTo>
                  <a:cubicBezTo>
                    <a:pt x="388" y="513"/>
                    <a:pt x="388" y="513"/>
                    <a:pt x="388" y="513"/>
                  </a:cubicBezTo>
                  <a:cubicBezTo>
                    <a:pt x="348" y="492"/>
                    <a:pt x="308" y="459"/>
                    <a:pt x="271" y="415"/>
                  </a:cubicBezTo>
                  <a:cubicBezTo>
                    <a:pt x="272" y="416"/>
                    <a:pt x="272" y="416"/>
                    <a:pt x="273" y="417"/>
                  </a:cubicBezTo>
                  <a:cubicBezTo>
                    <a:pt x="281" y="423"/>
                    <a:pt x="288" y="429"/>
                    <a:pt x="296" y="435"/>
                  </a:cubicBezTo>
                  <a:cubicBezTo>
                    <a:pt x="298" y="437"/>
                    <a:pt x="299" y="438"/>
                    <a:pt x="301" y="440"/>
                  </a:cubicBezTo>
                  <a:cubicBezTo>
                    <a:pt x="309" y="445"/>
                    <a:pt x="316" y="450"/>
                    <a:pt x="323" y="456"/>
                  </a:cubicBezTo>
                  <a:cubicBezTo>
                    <a:pt x="326" y="457"/>
                    <a:pt x="328" y="459"/>
                    <a:pt x="330" y="460"/>
                  </a:cubicBezTo>
                  <a:cubicBezTo>
                    <a:pt x="337" y="465"/>
                    <a:pt x="344" y="469"/>
                    <a:pt x="350" y="473"/>
                  </a:cubicBezTo>
                  <a:cubicBezTo>
                    <a:pt x="351" y="474"/>
                    <a:pt x="352" y="474"/>
                    <a:pt x="352" y="474"/>
                  </a:cubicBezTo>
                  <a:cubicBezTo>
                    <a:pt x="362" y="483"/>
                    <a:pt x="373" y="491"/>
                    <a:pt x="383" y="499"/>
                  </a:cubicBezTo>
                  <a:cubicBezTo>
                    <a:pt x="384" y="500"/>
                    <a:pt x="385" y="500"/>
                    <a:pt x="385" y="501"/>
                  </a:cubicBezTo>
                  <a:cubicBezTo>
                    <a:pt x="392" y="506"/>
                    <a:pt x="398" y="511"/>
                    <a:pt x="405" y="516"/>
                  </a:cubicBezTo>
                  <a:cubicBezTo>
                    <a:pt x="406" y="517"/>
                    <a:pt x="408" y="518"/>
                    <a:pt x="409" y="519"/>
                  </a:cubicBezTo>
                  <a:cubicBezTo>
                    <a:pt x="413" y="521"/>
                    <a:pt x="416" y="523"/>
                    <a:pt x="419" y="526"/>
                  </a:cubicBezTo>
                  <a:moveTo>
                    <a:pt x="606" y="539"/>
                  </a:moveTo>
                  <a:cubicBezTo>
                    <a:pt x="588" y="534"/>
                    <a:pt x="571" y="528"/>
                    <a:pt x="553" y="522"/>
                  </a:cubicBezTo>
                  <a:cubicBezTo>
                    <a:pt x="553" y="522"/>
                    <a:pt x="552" y="521"/>
                    <a:pt x="551" y="521"/>
                  </a:cubicBezTo>
                  <a:cubicBezTo>
                    <a:pt x="544" y="518"/>
                    <a:pt x="536" y="515"/>
                    <a:pt x="528" y="512"/>
                  </a:cubicBezTo>
                  <a:cubicBezTo>
                    <a:pt x="529" y="512"/>
                    <a:pt x="529" y="511"/>
                    <a:pt x="530" y="510"/>
                  </a:cubicBezTo>
                  <a:cubicBezTo>
                    <a:pt x="531" y="510"/>
                    <a:pt x="531" y="509"/>
                    <a:pt x="532" y="508"/>
                  </a:cubicBezTo>
                  <a:cubicBezTo>
                    <a:pt x="534" y="506"/>
                    <a:pt x="535" y="504"/>
                    <a:pt x="536" y="503"/>
                  </a:cubicBezTo>
                  <a:cubicBezTo>
                    <a:pt x="537" y="502"/>
                    <a:pt x="537" y="502"/>
                    <a:pt x="538" y="501"/>
                  </a:cubicBezTo>
                  <a:cubicBezTo>
                    <a:pt x="545" y="491"/>
                    <a:pt x="553" y="480"/>
                    <a:pt x="561" y="468"/>
                  </a:cubicBezTo>
                  <a:cubicBezTo>
                    <a:pt x="561" y="468"/>
                    <a:pt x="561" y="468"/>
                    <a:pt x="561" y="468"/>
                  </a:cubicBezTo>
                  <a:cubicBezTo>
                    <a:pt x="563" y="465"/>
                    <a:pt x="565" y="462"/>
                    <a:pt x="567" y="459"/>
                  </a:cubicBezTo>
                  <a:cubicBezTo>
                    <a:pt x="568" y="458"/>
                    <a:pt x="568" y="458"/>
                    <a:pt x="568" y="457"/>
                  </a:cubicBezTo>
                  <a:cubicBezTo>
                    <a:pt x="570" y="454"/>
                    <a:pt x="572" y="452"/>
                    <a:pt x="573" y="449"/>
                  </a:cubicBezTo>
                  <a:cubicBezTo>
                    <a:pt x="574" y="448"/>
                    <a:pt x="574" y="447"/>
                    <a:pt x="575" y="446"/>
                  </a:cubicBezTo>
                  <a:cubicBezTo>
                    <a:pt x="576" y="444"/>
                    <a:pt x="578" y="441"/>
                    <a:pt x="580" y="438"/>
                  </a:cubicBezTo>
                  <a:cubicBezTo>
                    <a:pt x="580" y="437"/>
                    <a:pt x="581" y="436"/>
                    <a:pt x="582" y="435"/>
                  </a:cubicBezTo>
                  <a:cubicBezTo>
                    <a:pt x="583" y="432"/>
                    <a:pt x="585" y="430"/>
                    <a:pt x="586" y="427"/>
                  </a:cubicBezTo>
                  <a:cubicBezTo>
                    <a:pt x="587" y="426"/>
                    <a:pt x="588" y="424"/>
                    <a:pt x="588" y="423"/>
                  </a:cubicBezTo>
                  <a:cubicBezTo>
                    <a:pt x="590" y="420"/>
                    <a:pt x="591" y="418"/>
                    <a:pt x="593" y="415"/>
                  </a:cubicBezTo>
                  <a:cubicBezTo>
                    <a:pt x="594" y="414"/>
                    <a:pt x="594" y="412"/>
                    <a:pt x="595" y="411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7" y="411"/>
                    <a:pt x="598" y="412"/>
                    <a:pt x="599" y="412"/>
                  </a:cubicBezTo>
                  <a:cubicBezTo>
                    <a:pt x="600" y="417"/>
                    <a:pt x="600" y="422"/>
                    <a:pt x="600" y="427"/>
                  </a:cubicBezTo>
                  <a:cubicBezTo>
                    <a:pt x="600" y="429"/>
                    <a:pt x="600" y="431"/>
                    <a:pt x="600" y="434"/>
                  </a:cubicBezTo>
                  <a:cubicBezTo>
                    <a:pt x="600" y="439"/>
                    <a:pt x="600" y="444"/>
                    <a:pt x="601" y="449"/>
                  </a:cubicBezTo>
                  <a:cubicBezTo>
                    <a:pt x="601" y="453"/>
                    <a:pt x="601" y="457"/>
                    <a:pt x="601" y="461"/>
                  </a:cubicBezTo>
                  <a:cubicBezTo>
                    <a:pt x="601" y="464"/>
                    <a:pt x="601" y="467"/>
                    <a:pt x="601" y="470"/>
                  </a:cubicBezTo>
                  <a:cubicBezTo>
                    <a:pt x="602" y="476"/>
                    <a:pt x="602" y="481"/>
                    <a:pt x="602" y="487"/>
                  </a:cubicBezTo>
                  <a:cubicBezTo>
                    <a:pt x="602" y="488"/>
                    <a:pt x="602" y="489"/>
                    <a:pt x="603" y="491"/>
                  </a:cubicBezTo>
                  <a:cubicBezTo>
                    <a:pt x="603" y="508"/>
                    <a:pt x="604" y="524"/>
                    <a:pt x="606" y="539"/>
                  </a:cubicBezTo>
                  <a:moveTo>
                    <a:pt x="528" y="512"/>
                  </a:moveTo>
                  <a:cubicBezTo>
                    <a:pt x="523" y="510"/>
                    <a:pt x="518" y="508"/>
                    <a:pt x="513" y="506"/>
                  </a:cubicBezTo>
                  <a:cubicBezTo>
                    <a:pt x="510" y="505"/>
                    <a:pt x="507" y="503"/>
                    <a:pt x="503" y="502"/>
                  </a:cubicBezTo>
                  <a:cubicBezTo>
                    <a:pt x="496" y="499"/>
                    <a:pt x="489" y="495"/>
                    <a:pt x="481" y="492"/>
                  </a:cubicBezTo>
                  <a:cubicBezTo>
                    <a:pt x="482" y="491"/>
                    <a:pt x="482" y="490"/>
                    <a:pt x="482" y="488"/>
                  </a:cubicBezTo>
                  <a:cubicBezTo>
                    <a:pt x="482" y="485"/>
                    <a:pt x="480" y="481"/>
                    <a:pt x="477" y="480"/>
                  </a:cubicBezTo>
                  <a:cubicBezTo>
                    <a:pt x="477" y="480"/>
                    <a:pt x="477" y="480"/>
                    <a:pt x="477" y="480"/>
                  </a:cubicBezTo>
                  <a:cubicBezTo>
                    <a:pt x="477" y="479"/>
                    <a:pt x="478" y="478"/>
                    <a:pt x="478" y="477"/>
                  </a:cubicBezTo>
                  <a:cubicBezTo>
                    <a:pt x="479" y="475"/>
                    <a:pt x="480" y="473"/>
                    <a:pt x="480" y="471"/>
                  </a:cubicBezTo>
                  <a:cubicBezTo>
                    <a:pt x="481" y="470"/>
                    <a:pt x="481" y="469"/>
                    <a:pt x="482" y="468"/>
                  </a:cubicBezTo>
                  <a:cubicBezTo>
                    <a:pt x="482" y="466"/>
                    <a:pt x="483" y="464"/>
                    <a:pt x="484" y="462"/>
                  </a:cubicBezTo>
                  <a:cubicBezTo>
                    <a:pt x="484" y="461"/>
                    <a:pt x="485" y="460"/>
                    <a:pt x="485" y="459"/>
                  </a:cubicBezTo>
                  <a:cubicBezTo>
                    <a:pt x="486" y="457"/>
                    <a:pt x="486" y="455"/>
                    <a:pt x="487" y="452"/>
                  </a:cubicBezTo>
                  <a:cubicBezTo>
                    <a:pt x="488" y="451"/>
                    <a:pt x="488" y="451"/>
                    <a:pt x="488" y="450"/>
                  </a:cubicBezTo>
                  <a:cubicBezTo>
                    <a:pt x="489" y="447"/>
                    <a:pt x="490" y="445"/>
                    <a:pt x="491" y="442"/>
                  </a:cubicBezTo>
                  <a:cubicBezTo>
                    <a:pt x="491" y="442"/>
                    <a:pt x="491" y="441"/>
                    <a:pt x="491" y="441"/>
                  </a:cubicBezTo>
                  <a:cubicBezTo>
                    <a:pt x="492" y="438"/>
                    <a:pt x="493" y="435"/>
                    <a:pt x="494" y="432"/>
                  </a:cubicBezTo>
                  <a:cubicBezTo>
                    <a:pt x="494" y="431"/>
                    <a:pt x="494" y="431"/>
                    <a:pt x="494" y="431"/>
                  </a:cubicBezTo>
                  <a:cubicBezTo>
                    <a:pt x="498" y="416"/>
                    <a:pt x="502" y="401"/>
                    <a:pt x="506" y="384"/>
                  </a:cubicBezTo>
                  <a:cubicBezTo>
                    <a:pt x="508" y="385"/>
                    <a:pt x="510" y="385"/>
                    <a:pt x="512" y="386"/>
                  </a:cubicBezTo>
                  <a:cubicBezTo>
                    <a:pt x="516" y="386"/>
                    <a:pt x="520" y="387"/>
                    <a:pt x="524" y="388"/>
                  </a:cubicBezTo>
                  <a:cubicBezTo>
                    <a:pt x="529" y="389"/>
                    <a:pt x="535" y="391"/>
                    <a:pt x="541" y="392"/>
                  </a:cubicBezTo>
                  <a:cubicBezTo>
                    <a:pt x="543" y="393"/>
                    <a:pt x="546" y="393"/>
                    <a:pt x="549" y="394"/>
                  </a:cubicBezTo>
                  <a:cubicBezTo>
                    <a:pt x="556" y="395"/>
                    <a:pt x="563" y="396"/>
                    <a:pt x="570" y="398"/>
                  </a:cubicBezTo>
                  <a:cubicBezTo>
                    <a:pt x="571" y="398"/>
                    <a:pt x="573" y="398"/>
                    <a:pt x="574" y="398"/>
                  </a:cubicBezTo>
                  <a:cubicBezTo>
                    <a:pt x="579" y="399"/>
                    <a:pt x="585" y="400"/>
                    <a:pt x="590" y="401"/>
                  </a:cubicBezTo>
                  <a:cubicBezTo>
                    <a:pt x="590" y="401"/>
                    <a:pt x="590" y="402"/>
                    <a:pt x="590" y="402"/>
                  </a:cubicBezTo>
                  <a:cubicBezTo>
                    <a:pt x="590" y="406"/>
                    <a:pt x="592" y="408"/>
                    <a:pt x="595" y="410"/>
                  </a:cubicBezTo>
                  <a:cubicBezTo>
                    <a:pt x="575" y="446"/>
                    <a:pt x="557" y="475"/>
                    <a:pt x="540" y="497"/>
                  </a:cubicBezTo>
                  <a:cubicBezTo>
                    <a:pt x="539" y="498"/>
                    <a:pt x="538" y="499"/>
                    <a:pt x="537" y="500"/>
                  </a:cubicBezTo>
                  <a:cubicBezTo>
                    <a:pt x="537" y="501"/>
                    <a:pt x="536" y="502"/>
                    <a:pt x="535" y="503"/>
                  </a:cubicBezTo>
                  <a:cubicBezTo>
                    <a:pt x="534" y="504"/>
                    <a:pt x="533" y="506"/>
                    <a:pt x="531" y="507"/>
                  </a:cubicBezTo>
                  <a:cubicBezTo>
                    <a:pt x="531" y="508"/>
                    <a:pt x="531" y="508"/>
                    <a:pt x="530" y="509"/>
                  </a:cubicBezTo>
                  <a:cubicBezTo>
                    <a:pt x="529" y="510"/>
                    <a:pt x="528" y="511"/>
                    <a:pt x="528" y="512"/>
                  </a:cubicBezTo>
                  <a:moveTo>
                    <a:pt x="590" y="400"/>
                  </a:moveTo>
                  <a:cubicBezTo>
                    <a:pt x="587" y="400"/>
                    <a:pt x="583" y="399"/>
                    <a:pt x="580" y="399"/>
                  </a:cubicBezTo>
                  <a:cubicBezTo>
                    <a:pt x="575" y="398"/>
                    <a:pt x="571" y="397"/>
                    <a:pt x="566" y="396"/>
                  </a:cubicBezTo>
                  <a:cubicBezTo>
                    <a:pt x="561" y="395"/>
                    <a:pt x="556" y="394"/>
                    <a:pt x="551" y="393"/>
                  </a:cubicBezTo>
                  <a:cubicBezTo>
                    <a:pt x="547" y="392"/>
                    <a:pt x="542" y="391"/>
                    <a:pt x="538" y="390"/>
                  </a:cubicBezTo>
                  <a:cubicBezTo>
                    <a:pt x="533" y="389"/>
                    <a:pt x="528" y="388"/>
                    <a:pt x="523" y="387"/>
                  </a:cubicBezTo>
                  <a:cubicBezTo>
                    <a:pt x="518" y="386"/>
                    <a:pt x="514" y="385"/>
                    <a:pt x="509" y="384"/>
                  </a:cubicBezTo>
                  <a:cubicBezTo>
                    <a:pt x="508" y="384"/>
                    <a:pt x="508" y="384"/>
                    <a:pt x="507" y="383"/>
                  </a:cubicBezTo>
                  <a:cubicBezTo>
                    <a:pt x="507" y="381"/>
                    <a:pt x="508" y="379"/>
                    <a:pt x="508" y="376"/>
                  </a:cubicBezTo>
                  <a:cubicBezTo>
                    <a:pt x="510" y="377"/>
                    <a:pt x="511" y="377"/>
                    <a:pt x="513" y="378"/>
                  </a:cubicBezTo>
                  <a:cubicBezTo>
                    <a:pt x="519" y="380"/>
                    <a:pt x="524" y="381"/>
                    <a:pt x="530" y="383"/>
                  </a:cubicBezTo>
                  <a:cubicBezTo>
                    <a:pt x="535" y="385"/>
                    <a:pt x="540" y="386"/>
                    <a:pt x="545" y="388"/>
                  </a:cubicBezTo>
                  <a:cubicBezTo>
                    <a:pt x="551" y="389"/>
                    <a:pt x="556" y="391"/>
                    <a:pt x="562" y="393"/>
                  </a:cubicBezTo>
                  <a:cubicBezTo>
                    <a:pt x="567" y="394"/>
                    <a:pt x="572" y="395"/>
                    <a:pt x="578" y="397"/>
                  </a:cubicBezTo>
                  <a:cubicBezTo>
                    <a:pt x="582" y="398"/>
                    <a:pt x="586" y="399"/>
                    <a:pt x="590" y="400"/>
                  </a:cubicBezTo>
                  <a:moveTo>
                    <a:pt x="346" y="469"/>
                  </a:moveTo>
                  <a:cubicBezTo>
                    <a:pt x="319" y="452"/>
                    <a:pt x="293" y="433"/>
                    <a:pt x="267" y="411"/>
                  </a:cubicBezTo>
                  <a:cubicBezTo>
                    <a:pt x="255" y="396"/>
                    <a:pt x="244" y="380"/>
                    <a:pt x="233" y="364"/>
                  </a:cubicBezTo>
                  <a:cubicBezTo>
                    <a:pt x="231" y="362"/>
                    <a:pt x="230" y="359"/>
                    <a:pt x="229" y="357"/>
                  </a:cubicBezTo>
                  <a:cubicBezTo>
                    <a:pt x="228" y="356"/>
                    <a:pt x="227" y="354"/>
                    <a:pt x="226" y="353"/>
                  </a:cubicBezTo>
                  <a:cubicBezTo>
                    <a:pt x="226" y="352"/>
                    <a:pt x="226" y="352"/>
                    <a:pt x="226" y="352"/>
                  </a:cubicBezTo>
                  <a:cubicBezTo>
                    <a:pt x="227" y="353"/>
                    <a:pt x="228" y="355"/>
                    <a:pt x="229" y="356"/>
                  </a:cubicBezTo>
                  <a:cubicBezTo>
                    <a:pt x="234" y="360"/>
                    <a:pt x="238" y="365"/>
                    <a:pt x="242" y="370"/>
                  </a:cubicBezTo>
                  <a:cubicBezTo>
                    <a:pt x="245" y="373"/>
                    <a:pt x="249" y="377"/>
                    <a:pt x="252" y="380"/>
                  </a:cubicBezTo>
                  <a:cubicBezTo>
                    <a:pt x="255" y="384"/>
                    <a:pt x="259" y="388"/>
                    <a:pt x="263" y="392"/>
                  </a:cubicBezTo>
                  <a:cubicBezTo>
                    <a:pt x="267" y="396"/>
                    <a:pt x="270" y="399"/>
                    <a:pt x="274" y="403"/>
                  </a:cubicBezTo>
                  <a:cubicBezTo>
                    <a:pt x="277" y="406"/>
                    <a:pt x="280" y="409"/>
                    <a:pt x="283" y="412"/>
                  </a:cubicBezTo>
                  <a:cubicBezTo>
                    <a:pt x="288" y="417"/>
                    <a:pt x="292" y="421"/>
                    <a:pt x="297" y="425"/>
                  </a:cubicBezTo>
                  <a:cubicBezTo>
                    <a:pt x="299" y="427"/>
                    <a:pt x="301" y="429"/>
                    <a:pt x="303" y="431"/>
                  </a:cubicBezTo>
                  <a:cubicBezTo>
                    <a:pt x="317" y="444"/>
                    <a:pt x="331" y="457"/>
                    <a:pt x="346" y="469"/>
                  </a:cubicBezTo>
                  <a:moveTo>
                    <a:pt x="495" y="533"/>
                  </a:moveTo>
                  <a:cubicBezTo>
                    <a:pt x="492" y="533"/>
                    <a:pt x="489" y="532"/>
                    <a:pt x="486" y="531"/>
                  </a:cubicBezTo>
                  <a:cubicBezTo>
                    <a:pt x="485" y="531"/>
                    <a:pt x="483" y="530"/>
                    <a:pt x="482" y="530"/>
                  </a:cubicBezTo>
                  <a:cubicBezTo>
                    <a:pt x="477" y="529"/>
                    <a:pt x="473" y="527"/>
                    <a:pt x="469" y="526"/>
                  </a:cubicBezTo>
                  <a:cubicBezTo>
                    <a:pt x="468" y="526"/>
                    <a:pt x="468" y="526"/>
                    <a:pt x="468" y="526"/>
                  </a:cubicBezTo>
                  <a:cubicBezTo>
                    <a:pt x="428" y="513"/>
                    <a:pt x="389" y="495"/>
                    <a:pt x="351" y="473"/>
                  </a:cubicBezTo>
                  <a:cubicBezTo>
                    <a:pt x="343" y="466"/>
                    <a:pt x="335" y="459"/>
                    <a:pt x="327" y="452"/>
                  </a:cubicBezTo>
                  <a:cubicBezTo>
                    <a:pt x="325" y="450"/>
                    <a:pt x="324" y="449"/>
                    <a:pt x="322" y="447"/>
                  </a:cubicBezTo>
                  <a:cubicBezTo>
                    <a:pt x="317" y="443"/>
                    <a:pt x="312" y="438"/>
                    <a:pt x="307" y="434"/>
                  </a:cubicBezTo>
                  <a:cubicBezTo>
                    <a:pt x="304" y="431"/>
                    <a:pt x="301" y="429"/>
                    <a:pt x="299" y="426"/>
                  </a:cubicBezTo>
                  <a:cubicBezTo>
                    <a:pt x="294" y="422"/>
                    <a:pt x="290" y="418"/>
                    <a:pt x="286" y="414"/>
                  </a:cubicBezTo>
                  <a:cubicBezTo>
                    <a:pt x="282" y="410"/>
                    <a:pt x="279" y="407"/>
                    <a:pt x="275" y="403"/>
                  </a:cubicBezTo>
                  <a:cubicBezTo>
                    <a:pt x="272" y="400"/>
                    <a:pt x="268" y="396"/>
                    <a:pt x="264" y="392"/>
                  </a:cubicBezTo>
                  <a:cubicBezTo>
                    <a:pt x="258" y="385"/>
                    <a:pt x="251" y="378"/>
                    <a:pt x="244" y="371"/>
                  </a:cubicBezTo>
                  <a:cubicBezTo>
                    <a:pt x="242" y="369"/>
                    <a:pt x="241" y="367"/>
                    <a:pt x="239" y="365"/>
                  </a:cubicBezTo>
                  <a:cubicBezTo>
                    <a:pt x="235" y="361"/>
                    <a:pt x="231" y="356"/>
                    <a:pt x="227" y="352"/>
                  </a:cubicBezTo>
                  <a:cubicBezTo>
                    <a:pt x="227" y="352"/>
                    <a:pt x="227" y="352"/>
                    <a:pt x="227" y="352"/>
                  </a:cubicBezTo>
                  <a:cubicBezTo>
                    <a:pt x="228" y="353"/>
                    <a:pt x="229" y="353"/>
                    <a:pt x="230" y="354"/>
                  </a:cubicBezTo>
                  <a:cubicBezTo>
                    <a:pt x="232" y="357"/>
                    <a:pt x="235" y="359"/>
                    <a:pt x="237" y="361"/>
                  </a:cubicBezTo>
                  <a:cubicBezTo>
                    <a:pt x="240" y="363"/>
                    <a:pt x="242" y="365"/>
                    <a:pt x="244" y="367"/>
                  </a:cubicBezTo>
                  <a:cubicBezTo>
                    <a:pt x="247" y="369"/>
                    <a:pt x="249" y="371"/>
                    <a:pt x="252" y="373"/>
                  </a:cubicBezTo>
                  <a:cubicBezTo>
                    <a:pt x="254" y="375"/>
                    <a:pt x="256" y="377"/>
                    <a:pt x="259" y="379"/>
                  </a:cubicBezTo>
                  <a:cubicBezTo>
                    <a:pt x="261" y="381"/>
                    <a:pt x="264" y="383"/>
                    <a:pt x="266" y="385"/>
                  </a:cubicBezTo>
                  <a:cubicBezTo>
                    <a:pt x="269" y="387"/>
                    <a:pt x="271" y="389"/>
                    <a:pt x="273" y="391"/>
                  </a:cubicBezTo>
                  <a:cubicBezTo>
                    <a:pt x="276" y="392"/>
                    <a:pt x="278" y="394"/>
                    <a:pt x="281" y="396"/>
                  </a:cubicBezTo>
                  <a:cubicBezTo>
                    <a:pt x="283" y="398"/>
                    <a:pt x="286" y="400"/>
                    <a:pt x="288" y="402"/>
                  </a:cubicBezTo>
                  <a:cubicBezTo>
                    <a:pt x="291" y="403"/>
                    <a:pt x="293" y="405"/>
                    <a:pt x="296" y="407"/>
                  </a:cubicBezTo>
                  <a:cubicBezTo>
                    <a:pt x="299" y="409"/>
                    <a:pt x="301" y="410"/>
                    <a:pt x="304" y="412"/>
                  </a:cubicBezTo>
                  <a:cubicBezTo>
                    <a:pt x="306" y="414"/>
                    <a:pt x="309" y="416"/>
                    <a:pt x="311" y="417"/>
                  </a:cubicBezTo>
                  <a:cubicBezTo>
                    <a:pt x="314" y="419"/>
                    <a:pt x="316" y="421"/>
                    <a:pt x="319" y="422"/>
                  </a:cubicBezTo>
                  <a:cubicBezTo>
                    <a:pt x="322" y="424"/>
                    <a:pt x="324" y="425"/>
                    <a:pt x="327" y="427"/>
                  </a:cubicBezTo>
                  <a:cubicBezTo>
                    <a:pt x="329" y="428"/>
                    <a:pt x="332" y="430"/>
                    <a:pt x="335" y="432"/>
                  </a:cubicBezTo>
                  <a:cubicBezTo>
                    <a:pt x="337" y="433"/>
                    <a:pt x="340" y="435"/>
                    <a:pt x="342" y="436"/>
                  </a:cubicBezTo>
                  <a:cubicBezTo>
                    <a:pt x="345" y="438"/>
                    <a:pt x="348" y="439"/>
                    <a:pt x="351" y="441"/>
                  </a:cubicBezTo>
                  <a:cubicBezTo>
                    <a:pt x="353" y="442"/>
                    <a:pt x="356" y="443"/>
                    <a:pt x="358" y="445"/>
                  </a:cubicBezTo>
                  <a:cubicBezTo>
                    <a:pt x="360" y="446"/>
                    <a:pt x="363" y="447"/>
                    <a:pt x="365" y="448"/>
                  </a:cubicBezTo>
                  <a:cubicBezTo>
                    <a:pt x="366" y="449"/>
                    <a:pt x="366" y="449"/>
                    <a:pt x="366" y="449"/>
                  </a:cubicBezTo>
                  <a:cubicBezTo>
                    <a:pt x="369" y="451"/>
                    <a:pt x="373" y="454"/>
                    <a:pt x="377" y="456"/>
                  </a:cubicBezTo>
                  <a:cubicBezTo>
                    <a:pt x="380" y="459"/>
                    <a:pt x="384" y="462"/>
                    <a:pt x="388" y="464"/>
                  </a:cubicBezTo>
                  <a:cubicBezTo>
                    <a:pt x="391" y="467"/>
                    <a:pt x="395" y="469"/>
                    <a:pt x="399" y="472"/>
                  </a:cubicBezTo>
                  <a:cubicBezTo>
                    <a:pt x="403" y="475"/>
                    <a:pt x="406" y="477"/>
                    <a:pt x="410" y="480"/>
                  </a:cubicBezTo>
                  <a:cubicBezTo>
                    <a:pt x="414" y="482"/>
                    <a:pt x="417" y="485"/>
                    <a:pt x="421" y="487"/>
                  </a:cubicBezTo>
                  <a:cubicBezTo>
                    <a:pt x="425" y="489"/>
                    <a:pt x="429" y="492"/>
                    <a:pt x="433" y="494"/>
                  </a:cubicBezTo>
                  <a:cubicBezTo>
                    <a:pt x="436" y="497"/>
                    <a:pt x="440" y="499"/>
                    <a:pt x="444" y="501"/>
                  </a:cubicBezTo>
                  <a:cubicBezTo>
                    <a:pt x="448" y="504"/>
                    <a:pt x="452" y="506"/>
                    <a:pt x="456" y="509"/>
                  </a:cubicBezTo>
                  <a:cubicBezTo>
                    <a:pt x="459" y="511"/>
                    <a:pt x="463" y="513"/>
                    <a:pt x="467" y="515"/>
                  </a:cubicBezTo>
                  <a:cubicBezTo>
                    <a:pt x="471" y="518"/>
                    <a:pt x="475" y="520"/>
                    <a:pt x="479" y="522"/>
                  </a:cubicBezTo>
                  <a:cubicBezTo>
                    <a:pt x="483" y="525"/>
                    <a:pt x="487" y="527"/>
                    <a:pt x="490" y="529"/>
                  </a:cubicBezTo>
                  <a:cubicBezTo>
                    <a:pt x="492" y="530"/>
                    <a:pt x="494" y="531"/>
                    <a:pt x="496" y="532"/>
                  </a:cubicBezTo>
                  <a:cubicBezTo>
                    <a:pt x="495" y="532"/>
                    <a:pt x="495" y="533"/>
                    <a:pt x="495" y="533"/>
                  </a:cubicBezTo>
                  <a:moveTo>
                    <a:pt x="361" y="445"/>
                  </a:moveTo>
                  <a:cubicBezTo>
                    <a:pt x="360" y="444"/>
                    <a:pt x="358" y="444"/>
                    <a:pt x="356" y="443"/>
                  </a:cubicBezTo>
                  <a:cubicBezTo>
                    <a:pt x="353" y="441"/>
                    <a:pt x="351" y="440"/>
                    <a:pt x="348" y="438"/>
                  </a:cubicBezTo>
                  <a:cubicBezTo>
                    <a:pt x="345" y="437"/>
                    <a:pt x="343" y="435"/>
                    <a:pt x="341" y="434"/>
                  </a:cubicBezTo>
                  <a:cubicBezTo>
                    <a:pt x="338" y="432"/>
                    <a:pt x="335" y="431"/>
                    <a:pt x="332" y="429"/>
                  </a:cubicBezTo>
                  <a:cubicBezTo>
                    <a:pt x="329" y="428"/>
                    <a:pt x="327" y="426"/>
                    <a:pt x="325" y="425"/>
                  </a:cubicBezTo>
                  <a:cubicBezTo>
                    <a:pt x="322" y="423"/>
                    <a:pt x="319" y="421"/>
                    <a:pt x="316" y="419"/>
                  </a:cubicBezTo>
                  <a:cubicBezTo>
                    <a:pt x="314" y="418"/>
                    <a:pt x="312" y="416"/>
                    <a:pt x="309" y="415"/>
                  </a:cubicBezTo>
                  <a:cubicBezTo>
                    <a:pt x="306" y="413"/>
                    <a:pt x="303" y="411"/>
                    <a:pt x="300" y="409"/>
                  </a:cubicBezTo>
                  <a:cubicBezTo>
                    <a:pt x="298" y="408"/>
                    <a:pt x="296" y="406"/>
                    <a:pt x="294" y="405"/>
                  </a:cubicBezTo>
                  <a:cubicBezTo>
                    <a:pt x="291" y="403"/>
                    <a:pt x="288" y="400"/>
                    <a:pt x="285" y="398"/>
                  </a:cubicBezTo>
                  <a:cubicBezTo>
                    <a:pt x="283" y="397"/>
                    <a:pt x="281" y="395"/>
                    <a:pt x="279" y="394"/>
                  </a:cubicBezTo>
                  <a:cubicBezTo>
                    <a:pt x="274" y="390"/>
                    <a:pt x="269" y="386"/>
                    <a:pt x="264" y="382"/>
                  </a:cubicBezTo>
                  <a:cubicBezTo>
                    <a:pt x="262" y="381"/>
                    <a:pt x="260" y="379"/>
                    <a:pt x="257" y="377"/>
                  </a:cubicBezTo>
                  <a:cubicBezTo>
                    <a:pt x="255" y="375"/>
                    <a:pt x="252" y="373"/>
                    <a:pt x="250" y="370"/>
                  </a:cubicBezTo>
                  <a:cubicBezTo>
                    <a:pt x="247" y="368"/>
                    <a:pt x="245" y="366"/>
                    <a:pt x="242" y="364"/>
                  </a:cubicBezTo>
                  <a:cubicBezTo>
                    <a:pt x="240" y="362"/>
                    <a:pt x="238" y="360"/>
                    <a:pt x="235" y="358"/>
                  </a:cubicBezTo>
                  <a:cubicBezTo>
                    <a:pt x="233" y="356"/>
                    <a:pt x="230" y="354"/>
                    <a:pt x="228" y="351"/>
                  </a:cubicBezTo>
                  <a:cubicBezTo>
                    <a:pt x="228" y="351"/>
                    <a:pt x="228" y="351"/>
                    <a:pt x="228" y="351"/>
                  </a:cubicBezTo>
                  <a:cubicBezTo>
                    <a:pt x="229" y="349"/>
                    <a:pt x="230" y="347"/>
                    <a:pt x="230" y="345"/>
                  </a:cubicBezTo>
                  <a:cubicBezTo>
                    <a:pt x="230" y="344"/>
                    <a:pt x="230" y="344"/>
                    <a:pt x="230" y="343"/>
                  </a:cubicBezTo>
                  <a:cubicBezTo>
                    <a:pt x="230" y="343"/>
                    <a:pt x="230" y="343"/>
                    <a:pt x="230" y="343"/>
                  </a:cubicBezTo>
                  <a:cubicBezTo>
                    <a:pt x="231" y="343"/>
                    <a:pt x="232" y="342"/>
                    <a:pt x="233" y="342"/>
                  </a:cubicBezTo>
                  <a:cubicBezTo>
                    <a:pt x="233" y="341"/>
                    <a:pt x="234" y="341"/>
                    <a:pt x="235" y="341"/>
                  </a:cubicBezTo>
                  <a:cubicBezTo>
                    <a:pt x="235" y="341"/>
                    <a:pt x="236" y="340"/>
                    <a:pt x="237" y="340"/>
                  </a:cubicBezTo>
                  <a:cubicBezTo>
                    <a:pt x="239" y="342"/>
                    <a:pt x="241" y="344"/>
                    <a:pt x="243" y="346"/>
                  </a:cubicBezTo>
                  <a:cubicBezTo>
                    <a:pt x="245" y="348"/>
                    <a:pt x="248" y="350"/>
                    <a:pt x="251" y="353"/>
                  </a:cubicBezTo>
                  <a:cubicBezTo>
                    <a:pt x="254" y="357"/>
                    <a:pt x="258" y="360"/>
                    <a:pt x="262" y="364"/>
                  </a:cubicBezTo>
                  <a:cubicBezTo>
                    <a:pt x="265" y="366"/>
                    <a:pt x="268" y="369"/>
                    <a:pt x="271" y="371"/>
                  </a:cubicBezTo>
                  <a:cubicBezTo>
                    <a:pt x="274" y="375"/>
                    <a:pt x="278" y="378"/>
                    <a:pt x="282" y="382"/>
                  </a:cubicBezTo>
                  <a:cubicBezTo>
                    <a:pt x="285" y="384"/>
                    <a:pt x="288" y="387"/>
                    <a:pt x="291" y="389"/>
                  </a:cubicBezTo>
                  <a:cubicBezTo>
                    <a:pt x="295" y="393"/>
                    <a:pt x="299" y="396"/>
                    <a:pt x="302" y="399"/>
                  </a:cubicBezTo>
                  <a:cubicBezTo>
                    <a:pt x="306" y="402"/>
                    <a:pt x="309" y="404"/>
                    <a:pt x="312" y="407"/>
                  </a:cubicBezTo>
                  <a:cubicBezTo>
                    <a:pt x="316" y="410"/>
                    <a:pt x="319" y="413"/>
                    <a:pt x="323" y="416"/>
                  </a:cubicBezTo>
                  <a:cubicBezTo>
                    <a:pt x="326" y="419"/>
                    <a:pt x="330" y="421"/>
                    <a:pt x="333" y="424"/>
                  </a:cubicBezTo>
                  <a:cubicBezTo>
                    <a:pt x="337" y="427"/>
                    <a:pt x="340" y="430"/>
                    <a:pt x="344" y="433"/>
                  </a:cubicBezTo>
                  <a:cubicBezTo>
                    <a:pt x="348" y="435"/>
                    <a:pt x="351" y="438"/>
                    <a:pt x="355" y="440"/>
                  </a:cubicBezTo>
                  <a:cubicBezTo>
                    <a:pt x="357" y="442"/>
                    <a:pt x="359" y="444"/>
                    <a:pt x="361" y="445"/>
                  </a:cubicBezTo>
                  <a:moveTo>
                    <a:pt x="467" y="481"/>
                  </a:moveTo>
                  <a:cubicBezTo>
                    <a:pt x="466" y="481"/>
                    <a:pt x="466" y="480"/>
                    <a:pt x="466" y="480"/>
                  </a:cubicBezTo>
                  <a:cubicBezTo>
                    <a:pt x="459" y="472"/>
                    <a:pt x="452" y="464"/>
                    <a:pt x="445" y="457"/>
                  </a:cubicBezTo>
                  <a:cubicBezTo>
                    <a:pt x="443" y="454"/>
                    <a:pt x="441" y="452"/>
                    <a:pt x="439" y="449"/>
                  </a:cubicBezTo>
                  <a:cubicBezTo>
                    <a:pt x="432" y="441"/>
                    <a:pt x="425" y="433"/>
                    <a:pt x="418" y="425"/>
                  </a:cubicBezTo>
                  <a:cubicBezTo>
                    <a:pt x="416" y="423"/>
                    <a:pt x="414" y="420"/>
                    <a:pt x="413" y="418"/>
                  </a:cubicBezTo>
                  <a:cubicBezTo>
                    <a:pt x="403" y="406"/>
                    <a:pt x="393" y="394"/>
                    <a:pt x="384" y="382"/>
                  </a:cubicBezTo>
                  <a:cubicBezTo>
                    <a:pt x="378" y="375"/>
                    <a:pt x="372" y="367"/>
                    <a:pt x="366" y="359"/>
                  </a:cubicBezTo>
                  <a:cubicBezTo>
                    <a:pt x="363" y="356"/>
                    <a:pt x="361" y="352"/>
                    <a:pt x="358" y="348"/>
                  </a:cubicBezTo>
                  <a:cubicBezTo>
                    <a:pt x="353" y="342"/>
                    <a:pt x="348" y="335"/>
                    <a:pt x="344" y="329"/>
                  </a:cubicBezTo>
                  <a:cubicBezTo>
                    <a:pt x="346" y="330"/>
                    <a:pt x="348" y="331"/>
                    <a:pt x="351" y="332"/>
                  </a:cubicBezTo>
                  <a:cubicBezTo>
                    <a:pt x="351" y="332"/>
                    <a:pt x="352" y="332"/>
                    <a:pt x="352" y="333"/>
                  </a:cubicBezTo>
                  <a:cubicBezTo>
                    <a:pt x="360" y="336"/>
                    <a:pt x="367" y="339"/>
                    <a:pt x="374" y="342"/>
                  </a:cubicBezTo>
                  <a:cubicBezTo>
                    <a:pt x="375" y="342"/>
                    <a:pt x="377" y="343"/>
                    <a:pt x="378" y="343"/>
                  </a:cubicBezTo>
                  <a:cubicBezTo>
                    <a:pt x="384" y="346"/>
                    <a:pt x="391" y="348"/>
                    <a:pt x="398" y="351"/>
                  </a:cubicBezTo>
                  <a:cubicBezTo>
                    <a:pt x="400" y="352"/>
                    <a:pt x="402" y="352"/>
                    <a:pt x="403" y="353"/>
                  </a:cubicBezTo>
                  <a:cubicBezTo>
                    <a:pt x="410" y="355"/>
                    <a:pt x="416" y="358"/>
                    <a:pt x="423" y="360"/>
                  </a:cubicBezTo>
                  <a:cubicBezTo>
                    <a:pt x="425" y="361"/>
                    <a:pt x="427" y="361"/>
                    <a:pt x="430" y="362"/>
                  </a:cubicBezTo>
                  <a:cubicBezTo>
                    <a:pt x="436" y="364"/>
                    <a:pt x="441" y="366"/>
                    <a:pt x="447" y="368"/>
                  </a:cubicBezTo>
                  <a:cubicBezTo>
                    <a:pt x="450" y="369"/>
                    <a:pt x="454" y="370"/>
                    <a:pt x="457" y="371"/>
                  </a:cubicBezTo>
                  <a:cubicBezTo>
                    <a:pt x="462" y="372"/>
                    <a:pt x="467" y="374"/>
                    <a:pt x="472" y="375"/>
                  </a:cubicBezTo>
                  <a:cubicBezTo>
                    <a:pt x="476" y="376"/>
                    <a:pt x="480" y="377"/>
                    <a:pt x="484" y="379"/>
                  </a:cubicBezTo>
                  <a:cubicBezTo>
                    <a:pt x="489" y="380"/>
                    <a:pt x="493" y="381"/>
                    <a:pt x="498" y="382"/>
                  </a:cubicBezTo>
                  <a:cubicBezTo>
                    <a:pt x="501" y="383"/>
                    <a:pt x="503" y="383"/>
                    <a:pt x="506" y="384"/>
                  </a:cubicBezTo>
                  <a:cubicBezTo>
                    <a:pt x="506" y="384"/>
                    <a:pt x="506" y="384"/>
                    <a:pt x="506" y="384"/>
                  </a:cubicBezTo>
                  <a:cubicBezTo>
                    <a:pt x="505" y="386"/>
                    <a:pt x="505" y="388"/>
                    <a:pt x="504" y="390"/>
                  </a:cubicBezTo>
                  <a:cubicBezTo>
                    <a:pt x="504" y="392"/>
                    <a:pt x="503" y="395"/>
                    <a:pt x="503" y="397"/>
                  </a:cubicBezTo>
                  <a:cubicBezTo>
                    <a:pt x="502" y="398"/>
                    <a:pt x="502" y="400"/>
                    <a:pt x="501" y="401"/>
                  </a:cubicBezTo>
                  <a:cubicBezTo>
                    <a:pt x="501" y="404"/>
                    <a:pt x="500" y="406"/>
                    <a:pt x="499" y="409"/>
                  </a:cubicBezTo>
                  <a:cubicBezTo>
                    <a:pt x="499" y="410"/>
                    <a:pt x="499" y="412"/>
                    <a:pt x="498" y="413"/>
                  </a:cubicBezTo>
                  <a:cubicBezTo>
                    <a:pt x="498" y="416"/>
                    <a:pt x="497" y="418"/>
                    <a:pt x="496" y="420"/>
                  </a:cubicBezTo>
                  <a:cubicBezTo>
                    <a:pt x="496" y="422"/>
                    <a:pt x="495" y="423"/>
                    <a:pt x="495" y="424"/>
                  </a:cubicBezTo>
                  <a:cubicBezTo>
                    <a:pt x="494" y="427"/>
                    <a:pt x="494" y="429"/>
                    <a:pt x="493" y="431"/>
                  </a:cubicBezTo>
                  <a:cubicBezTo>
                    <a:pt x="493" y="433"/>
                    <a:pt x="492" y="434"/>
                    <a:pt x="492" y="436"/>
                  </a:cubicBezTo>
                  <a:cubicBezTo>
                    <a:pt x="491" y="438"/>
                    <a:pt x="491" y="440"/>
                    <a:pt x="490" y="442"/>
                  </a:cubicBezTo>
                  <a:cubicBezTo>
                    <a:pt x="489" y="443"/>
                    <a:pt x="489" y="445"/>
                    <a:pt x="489" y="446"/>
                  </a:cubicBezTo>
                  <a:cubicBezTo>
                    <a:pt x="488" y="448"/>
                    <a:pt x="487" y="450"/>
                    <a:pt x="487" y="452"/>
                  </a:cubicBezTo>
                  <a:cubicBezTo>
                    <a:pt x="486" y="453"/>
                    <a:pt x="486" y="455"/>
                    <a:pt x="485" y="456"/>
                  </a:cubicBezTo>
                  <a:cubicBezTo>
                    <a:pt x="484" y="458"/>
                    <a:pt x="484" y="460"/>
                    <a:pt x="483" y="462"/>
                  </a:cubicBezTo>
                  <a:cubicBezTo>
                    <a:pt x="483" y="463"/>
                    <a:pt x="482" y="464"/>
                    <a:pt x="482" y="465"/>
                  </a:cubicBezTo>
                  <a:cubicBezTo>
                    <a:pt x="481" y="467"/>
                    <a:pt x="480" y="469"/>
                    <a:pt x="480" y="471"/>
                  </a:cubicBezTo>
                  <a:cubicBezTo>
                    <a:pt x="479" y="472"/>
                    <a:pt x="479" y="473"/>
                    <a:pt x="478" y="475"/>
                  </a:cubicBezTo>
                  <a:cubicBezTo>
                    <a:pt x="477" y="476"/>
                    <a:pt x="477" y="478"/>
                    <a:pt x="476" y="480"/>
                  </a:cubicBezTo>
                  <a:cubicBezTo>
                    <a:pt x="476" y="480"/>
                    <a:pt x="476" y="480"/>
                    <a:pt x="476" y="480"/>
                  </a:cubicBezTo>
                  <a:cubicBezTo>
                    <a:pt x="475" y="479"/>
                    <a:pt x="474" y="479"/>
                    <a:pt x="473" y="479"/>
                  </a:cubicBezTo>
                  <a:cubicBezTo>
                    <a:pt x="470" y="479"/>
                    <a:pt x="468" y="480"/>
                    <a:pt x="467" y="481"/>
                  </a:cubicBezTo>
                  <a:moveTo>
                    <a:pt x="257" y="330"/>
                  </a:moveTo>
                  <a:cubicBezTo>
                    <a:pt x="260" y="330"/>
                    <a:pt x="262" y="329"/>
                    <a:pt x="264" y="327"/>
                  </a:cubicBezTo>
                  <a:cubicBezTo>
                    <a:pt x="269" y="332"/>
                    <a:pt x="274" y="338"/>
                    <a:pt x="280" y="343"/>
                  </a:cubicBezTo>
                  <a:cubicBezTo>
                    <a:pt x="280" y="343"/>
                    <a:pt x="281" y="344"/>
                    <a:pt x="281" y="344"/>
                  </a:cubicBezTo>
                  <a:cubicBezTo>
                    <a:pt x="290" y="352"/>
                    <a:pt x="298" y="360"/>
                    <a:pt x="306" y="367"/>
                  </a:cubicBezTo>
                  <a:cubicBezTo>
                    <a:pt x="309" y="370"/>
                    <a:pt x="312" y="372"/>
                    <a:pt x="315" y="374"/>
                  </a:cubicBezTo>
                  <a:cubicBezTo>
                    <a:pt x="320" y="379"/>
                    <a:pt x="326" y="385"/>
                    <a:pt x="332" y="390"/>
                  </a:cubicBezTo>
                  <a:cubicBezTo>
                    <a:pt x="336" y="392"/>
                    <a:pt x="339" y="395"/>
                    <a:pt x="343" y="398"/>
                  </a:cubicBezTo>
                  <a:cubicBezTo>
                    <a:pt x="348" y="402"/>
                    <a:pt x="353" y="407"/>
                    <a:pt x="359" y="411"/>
                  </a:cubicBezTo>
                  <a:cubicBezTo>
                    <a:pt x="362" y="414"/>
                    <a:pt x="366" y="417"/>
                    <a:pt x="370" y="420"/>
                  </a:cubicBezTo>
                  <a:cubicBezTo>
                    <a:pt x="375" y="424"/>
                    <a:pt x="381" y="428"/>
                    <a:pt x="386" y="431"/>
                  </a:cubicBezTo>
                  <a:cubicBezTo>
                    <a:pt x="390" y="434"/>
                    <a:pt x="394" y="437"/>
                    <a:pt x="398" y="440"/>
                  </a:cubicBezTo>
                  <a:cubicBezTo>
                    <a:pt x="403" y="444"/>
                    <a:pt x="408" y="448"/>
                    <a:pt x="414" y="451"/>
                  </a:cubicBezTo>
                  <a:cubicBezTo>
                    <a:pt x="418" y="454"/>
                    <a:pt x="422" y="457"/>
                    <a:pt x="426" y="460"/>
                  </a:cubicBezTo>
                  <a:cubicBezTo>
                    <a:pt x="432" y="463"/>
                    <a:pt x="437" y="467"/>
                    <a:pt x="442" y="470"/>
                  </a:cubicBezTo>
                  <a:cubicBezTo>
                    <a:pt x="447" y="473"/>
                    <a:pt x="451" y="475"/>
                    <a:pt x="455" y="478"/>
                  </a:cubicBezTo>
                  <a:cubicBezTo>
                    <a:pt x="458" y="480"/>
                    <a:pt x="461" y="482"/>
                    <a:pt x="465" y="484"/>
                  </a:cubicBezTo>
                  <a:cubicBezTo>
                    <a:pt x="464" y="484"/>
                    <a:pt x="464" y="485"/>
                    <a:pt x="464" y="486"/>
                  </a:cubicBezTo>
                  <a:cubicBezTo>
                    <a:pt x="463" y="485"/>
                    <a:pt x="463" y="485"/>
                    <a:pt x="462" y="485"/>
                  </a:cubicBezTo>
                  <a:cubicBezTo>
                    <a:pt x="460" y="484"/>
                    <a:pt x="457" y="484"/>
                    <a:pt x="455" y="483"/>
                  </a:cubicBezTo>
                  <a:cubicBezTo>
                    <a:pt x="452" y="482"/>
                    <a:pt x="449" y="481"/>
                    <a:pt x="446" y="480"/>
                  </a:cubicBezTo>
                  <a:cubicBezTo>
                    <a:pt x="443" y="479"/>
                    <a:pt x="441" y="479"/>
                    <a:pt x="438" y="478"/>
                  </a:cubicBezTo>
                  <a:cubicBezTo>
                    <a:pt x="435" y="477"/>
                    <a:pt x="432" y="476"/>
                    <a:pt x="429" y="475"/>
                  </a:cubicBezTo>
                  <a:cubicBezTo>
                    <a:pt x="427" y="474"/>
                    <a:pt x="424" y="473"/>
                    <a:pt x="422" y="472"/>
                  </a:cubicBezTo>
                  <a:cubicBezTo>
                    <a:pt x="419" y="471"/>
                    <a:pt x="416" y="470"/>
                    <a:pt x="413" y="469"/>
                  </a:cubicBezTo>
                  <a:cubicBezTo>
                    <a:pt x="410" y="468"/>
                    <a:pt x="408" y="467"/>
                    <a:pt x="405" y="466"/>
                  </a:cubicBezTo>
                  <a:cubicBezTo>
                    <a:pt x="402" y="464"/>
                    <a:pt x="399" y="463"/>
                    <a:pt x="396" y="462"/>
                  </a:cubicBezTo>
                  <a:cubicBezTo>
                    <a:pt x="394" y="461"/>
                    <a:pt x="391" y="460"/>
                    <a:pt x="389" y="459"/>
                  </a:cubicBezTo>
                  <a:cubicBezTo>
                    <a:pt x="386" y="457"/>
                    <a:pt x="383" y="456"/>
                    <a:pt x="380" y="454"/>
                  </a:cubicBezTo>
                  <a:cubicBezTo>
                    <a:pt x="377" y="453"/>
                    <a:pt x="375" y="452"/>
                    <a:pt x="372" y="451"/>
                  </a:cubicBezTo>
                  <a:cubicBezTo>
                    <a:pt x="370" y="450"/>
                    <a:pt x="368" y="449"/>
                    <a:pt x="366" y="447"/>
                  </a:cubicBezTo>
                  <a:cubicBezTo>
                    <a:pt x="364" y="446"/>
                    <a:pt x="363" y="445"/>
                    <a:pt x="361" y="444"/>
                  </a:cubicBezTo>
                  <a:cubicBezTo>
                    <a:pt x="357" y="441"/>
                    <a:pt x="353" y="438"/>
                    <a:pt x="349" y="435"/>
                  </a:cubicBezTo>
                  <a:cubicBezTo>
                    <a:pt x="346" y="433"/>
                    <a:pt x="343" y="430"/>
                    <a:pt x="340" y="428"/>
                  </a:cubicBezTo>
                  <a:cubicBezTo>
                    <a:pt x="336" y="425"/>
                    <a:pt x="332" y="422"/>
                    <a:pt x="328" y="419"/>
                  </a:cubicBezTo>
                  <a:cubicBezTo>
                    <a:pt x="325" y="416"/>
                    <a:pt x="322" y="414"/>
                    <a:pt x="320" y="412"/>
                  </a:cubicBezTo>
                  <a:cubicBezTo>
                    <a:pt x="315" y="409"/>
                    <a:pt x="311" y="405"/>
                    <a:pt x="307" y="402"/>
                  </a:cubicBezTo>
                  <a:cubicBezTo>
                    <a:pt x="305" y="400"/>
                    <a:pt x="302" y="398"/>
                    <a:pt x="300" y="395"/>
                  </a:cubicBezTo>
                  <a:cubicBezTo>
                    <a:pt x="295" y="392"/>
                    <a:pt x="291" y="388"/>
                    <a:pt x="287" y="385"/>
                  </a:cubicBezTo>
                  <a:cubicBezTo>
                    <a:pt x="285" y="383"/>
                    <a:pt x="282" y="381"/>
                    <a:pt x="280" y="379"/>
                  </a:cubicBezTo>
                  <a:cubicBezTo>
                    <a:pt x="276" y="375"/>
                    <a:pt x="271" y="371"/>
                    <a:pt x="267" y="367"/>
                  </a:cubicBezTo>
                  <a:cubicBezTo>
                    <a:pt x="265" y="365"/>
                    <a:pt x="263" y="363"/>
                    <a:pt x="261" y="361"/>
                  </a:cubicBezTo>
                  <a:cubicBezTo>
                    <a:pt x="256" y="357"/>
                    <a:pt x="251" y="352"/>
                    <a:pt x="246" y="347"/>
                  </a:cubicBezTo>
                  <a:cubicBezTo>
                    <a:pt x="245" y="346"/>
                    <a:pt x="244" y="345"/>
                    <a:pt x="242" y="344"/>
                  </a:cubicBezTo>
                  <a:cubicBezTo>
                    <a:pt x="241" y="342"/>
                    <a:pt x="239" y="341"/>
                    <a:pt x="238" y="339"/>
                  </a:cubicBezTo>
                  <a:cubicBezTo>
                    <a:pt x="238" y="339"/>
                    <a:pt x="239" y="338"/>
                    <a:pt x="239" y="338"/>
                  </a:cubicBezTo>
                  <a:cubicBezTo>
                    <a:pt x="240" y="337"/>
                    <a:pt x="241" y="337"/>
                    <a:pt x="243" y="336"/>
                  </a:cubicBezTo>
                  <a:cubicBezTo>
                    <a:pt x="243" y="335"/>
                    <a:pt x="244" y="335"/>
                    <a:pt x="244" y="335"/>
                  </a:cubicBezTo>
                  <a:cubicBezTo>
                    <a:pt x="247" y="333"/>
                    <a:pt x="249" y="330"/>
                    <a:pt x="252" y="328"/>
                  </a:cubicBezTo>
                  <a:cubicBezTo>
                    <a:pt x="253" y="329"/>
                    <a:pt x="255" y="330"/>
                    <a:pt x="257" y="330"/>
                  </a:cubicBezTo>
                  <a:moveTo>
                    <a:pt x="506" y="383"/>
                  </a:moveTo>
                  <a:cubicBezTo>
                    <a:pt x="502" y="382"/>
                    <a:pt x="498" y="381"/>
                    <a:pt x="495" y="380"/>
                  </a:cubicBezTo>
                  <a:cubicBezTo>
                    <a:pt x="490" y="379"/>
                    <a:pt x="486" y="378"/>
                    <a:pt x="482" y="377"/>
                  </a:cubicBezTo>
                  <a:cubicBezTo>
                    <a:pt x="477" y="376"/>
                    <a:pt x="472" y="374"/>
                    <a:pt x="467" y="373"/>
                  </a:cubicBezTo>
                  <a:cubicBezTo>
                    <a:pt x="463" y="372"/>
                    <a:pt x="459" y="370"/>
                    <a:pt x="455" y="369"/>
                  </a:cubicBezTo>
                  <a:cubicBezTo>
                    <a:pt x="450" y="368"/>
                    <a:pt x="445" y="366"/>
                    <a:pt x="440" y="365"/>
                  </a:cubicBezTo>
                  <a:cubicBezTo>
                    <a:pt x="436" y="363"/>
                    <a:pt x="432" y="362"/>
                    <a:pt x="428" y="361"/>
                  </a:cubicBezTo>
                  <a:cubicBezTo>
                    <a:pt x="423" y="359"/>
                    <a:pt x="418" y="357"/>
                    <a:pt x="414" y="356"/>
                  </a:cubicBezTo>
                  <a:cubicBezTo>
                    <a:pt x="410" y="354"/>
                    <a:pt x="406" y="353"/>
                    <a:pt x="402" y="352"/>
                  </a:cubicBezTo>
                  <a:cubicBezTo>
                    <a:pt x="397" y="350"/>
                    <a:pt x="392" y="348"/>
                    <a:pt x="388" y="346"/>
                  </a:cubicBezTo>
                  <a:cubicBezTo>
                    <a:pt x="384" y="345"/>
                    <a:pt x="380" y="343"/>
                    <a:pt x="376" y="342"/>
                  </a:cubicBezTo>
                  <a:cubicBezTo>
                    <a:pt x="372" y="340"/>
                    <a:pt x="367" y="338"/>
                    <a:pt x="362" y="336"/>
                  </a:cubicBezTo>
                  <a:cubicBezTo>
                    <a:pt x="359" y="334"/>
                    <a:pt x="355" y="333"/>
                    <a:pt x="351" y="331"/>
                  </a:cubicBezTo>
                  <a:cubicBezTo>
                    <a:pt x="348" y="330"/>
                    <a:pt x="346" y="329"/>
                    <a:pt x="343" y="327"/>
                  </a:cubicBezTo>
                  <a:cubicBezTo>
                    <a:pt x="342" y="327"/>
                    <a:pt x="342" y="326"/>
                    <a:pt x="342" y="326"/>
                  </a:cubicBezTo>
                  <a:cubicBezTo>
                    <a:pt x="339" y="322"/>
                    <a:pt x="336" y="318"/>
                    <a:pt x="334" y="315"/>
                  </a:cubicBezTo>
                  <a:cubicBezTo>
                    <a:pt x="329" y="308"/>
                    <a:pt x="324" y="301"/>
                    <a:pt x="319" y="295"/>
                  </a:cubicBezTo>
                  <a:cubicBezTo>
                    <a:pt x="320" y="295"/>
                    <a:pt x="321" y="295"/>
                    <a:pt x="321" y="296"/>
                  </a:cubicBezTo>
                  <a:cubicBezTo>
                    <a:pt x="326" y="298"/>
                    <a:pt x="330" y="300"/>
                    <a:pt x="334" y="303"/>
                  </a:cubicBezTo>
                  <a:cubicBezTo>
                    <a:pt x="339" y="305"/>
                    <a:pt x="344" y="308"/>
                    <a:pt x="349" y="310"/>
                  </a:cubicBezTo>
                  <a:cubicBezTo>
                    <a:pt x="354" y="313"/>
                    <a:pt x="358" y="315"/>
                    <a:pt x="362" y="317"/>
                  </a:cubicBezTo>
                  <a:cubicBezTo>
                    <a:pt x="367" y="319"/>
                    <a:pt x="372" y="322"/>
                    <a:pt x="377" y="324"/>
                  </a:cubicBezTo>
                  <a:cubicBezTo>
                    <a:pt x="382" y="326"/>
                    <a:pt x="387" y="328"/>
                    <a:pt x="391" y="331"/>
                  </a:cubicBezTo>
                  <a:cubicBezTo>
                    <a:pt x="396" y="333"/>
                    <a:pt x="401" y="335"/>
                    <a:pt x="407" y="338"/>
                  </a:cubicBezTo>
                  <a:cubicBezTo>
                    <a:pt x="411" y="340"/>
                    <a:pt x="416" y="341"/>
                    <a:pt x="421" y="343"/>
                  </a:cubicBezTo>
                  <a:cubicBezTo>
                    <a:pt x="426" y="346"/>
                    <a:pt x="431" y="348"/>
                    <a:pt x="436" y="350"/>
                  </a:cubicBezTo>
                  <a:cubicBezTo>
                    <a:pt x="441" y="352"/>
                    <a:pt x="446" y="354"/>
                    <a:pt x="451" y="356"/>
                  </a:cubicBezTo>
                  <a:cubicBezTo>
                    <a:pt x="456" y="358"/>
                    <a:pt x="461" y="360"/>
                    <a:pt x="467" y="362"/>
                  </a:cubicBezTo>
                  <a:cubicBezTo>
                    <a:pt x="472" y="364"/>
                    <a:pt x="477" y="365"/>
                    <a:pt x="482" y="367"/>
                  </a:cubicBezTo>
                  <a:cubicBezTo>
                    <a:pt x="487" y="369"/>
                    <a:pt x="492" y="371"/>
                    <a:pt x="498" y="373"/>
                  </a:cubicBezTo>
                  <a:cubicBezTo>
                    <a:pt x="501" y="374"/>
                    <a:pt x="504" y="375"/>
                    <a:pt x="507" y="376"/>
                  </a:cubicBezTo>
                  <a:cubicBezTo>
                    <a:pt x="507" y="377"/>
                    <a:pt x="507" y="377"/>
                    <a:pt x="507" y="378"/>
                  </a:cubicBezTo>
                  <a:cubicBezTo>
                    <a:pt x="507" y="380"/>
                    <a:pt x="506" y="381"/>
                    <a:pt x="506" y="383"/>
                  </a:cubicBezTo>
                  <a:moveTo>
                    <a:pt x="254" y="312"/>
                  </a:moveTo>
                  <a:cubicBezTo>
                    <a:pt x="248" y="298"/>
                    <a:pt x="242" y="284"/>
                    <a:pt x="236" y="270"/>
                  </a:cubicBezTo>
                  <a:cubicBezTo>
                    <a:pt x="250" y="279"/>
                    <a:pt x="265" y="288"/>
                    <a:pt x="279" y="296"/>
                  </a:cubicBezTo>
                  <a:cubicBezTo>
                    <a:pt x="280" y="296"/>
                    <a:pt x="280" y="297"/>
                    <a:pt x="281" y="297"/>
                  </a:cubicBezTo>
                  <a:cubicBezTo>
                    <a:pt x="288" y="301"/>
                    <a:pt x="295" y="305"/>
                    <a:pt x="302" y="309"/>
                  </a:cubicBezTo>
                  <a:cubicBezTo>
                    <a:pt x="303" y="309"/>
                    <a:pt x="303" y="309"/>
                    <a:pt x="304" y="309"/>
                  </a:cubicBezTo>
                  <a:cubicBezTo>
                    <a:pt x="312" y="313"/>
                    <a:pt x="320" y="317"/>
                    <a:pt x="327" y="321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33" y="324"/>
                    <a:pt x="337" y="326"/>
                    <a:pt x="342" y="328"/>
                  </a:cubicBezTo>
                  <a:cubicBezTo>
                    <a:pt x="350" y="338"/>
                    <a:pt x="358" y="349"/>
                    <a:pt x="366" y="360"/>
                  </a:cubicBezTo>
                  <a:cubicBezTo>
                    <a:pt x="367" y="362"/>
                    <a:pt x="369" y="364"/>
                    <a:pt x="371" y="367"/>
                  </a:cubicBezTo>
                  <a:cubicBezTo>
                    <a:pt x="378" y="375"/>
                    <a:pt x="384" y="384"/>
                    <a:pt x="391" y="392"/>
                  </a:cubicBezTo>
                  <a:cubicBezTo>
                    <a:pt x="394" y="396"/>
                    <a:pt x="397" y="400"/>
                    <a:pt x="400" y="404"/>
                  </a:cubicBezTo>
                  <a:cubicBezTo>
                    <a:pt x="406" y="411"/>
                    <a:pt x="411" y="418"/>
                    <a:pt x="417" y="425"/>
                  </a:cubicBezTo>
                  <a:cubicBezTo>
                    <a:pt x="420" y="429"/>
                    <a:pt x="424" y="433"/>
                    <a:pt x="428" y="438"/>
                  </a:cubicBezTo>
                  <a:cubicBezTo>
                    <a:pt x="433" y="444"/>
                    <a:pt x="438" y="450"/>
                    <a:pt x="444" y="457"/>
                  </a:cubicBezTo>
                  <a:cubicBezTo>
                    <a:pt x="448" y="461"/>
                    <a:pt x="452" y="466"/>
                    <a:pt x="456" y="470"/>
                  </a:cubicBezTo>
                  <a:cubicBezTo>
                    <a:pt x="459" y="474"/>
                    <a:pt x="463" y="478"/>
                    <a:pt x="466" y="482"/>
                  </a:cubicBezTo>
                  <a:cubicBezTo>
                    <a:pt x="466" y="482"/>
                    <a:pt x="465" y="483"/>
                    <a:pt x="465" y="483"/>
                  </a:cubicBezTo>
                  <a:cubicBezTo>
                    <a:pt x="462" y="482"/>
                    <a:pt x="460" y="480"/>
                    <a:pt x="457" y="478"/>
                  </a:cubicBezTo>
                  <a:cubicBezTo>
                    <a:pt x="452" y="475"/>
                    <a:pt x="447" y="472"/>
                    <a:pt x="443" y="469"/>
                  </a:cubicBezTo>
                  <a:cubicBezTo>
                    <a:pt x="438" y="466"/>
                    <a:pt x="433" y="463"/>
                    <a:pt x="428" y="460"/>
                  </a:cubicBezTo>
                  <a:cubicBezTo>
                    <a:pt x="424" y="457"/>
                    <a:pt x="419" y="454"/>
                    <a:pt x="414" y="450"/>
                  </a:cubicBezTo>
                  <a:cubicBezTo>
                    <a:pt x="409" y="447"/>
                    <a:pt x="405" y="444"/>
                    <a:pt x="400" y="441"/>
                  </a:cubicBezTo>
                  <a:cubicBezTo>
                    <a:pt x="395" y="437"/>
                    <a:pt x="391" y="434"/>
                    <a:pt x="386" y="431"/>
                  </a:cubicBezTo>
                  <a:cubicBezTo>
                    <a:pt x="382" y="427"/>
                    <a:pt x="377" y="424"/>
                    <a:pt x="372" y="420"/>
                  </a:cubicBezTo>
                  <a:cubicBezTo>
                    <a:pt x="368" y="417"/>
                    <a:pt x="363" y="414"/>
                    <a:pt x="359" y="410"/>
                  </a:cubicBezTo>
                  <a:cubicBezTo>
                    <a:pt x="354" y="407"/>
                    <a:pt x="350" y="403"/>
                    <a:pt x="345" y="399"/>
                  </a:cubicBezTo>
                  <a:cubicBezTo>
                    <a:pt x="341" y="396"/>
                    <a:pt x="337" y="392"/>
                    <a:pt x="333" y="389"/>
                  </a:cubicBezTo>
                  <a:cubicBezTo>
                    <a:pt x="328" y="385"/>
                    <a:pt x="323" y="381"/>
                    <a:pt x="318" y="377"/>
                  </a:cubicBezTo>
                  <a:cubicBezTo>
                    <a:pt x="315" y="373"/>
                    <a:pt x="311" y="370"/>
                    <a:pt x="307" y="367"/>
                  </a:cubicBezTo>
                  <a:cubicBezTo>
                    <a:pt x="302" y="362"/>
                    <a:pt x="296" y="357"/>
                    <a:pt x="291" y="352"/>
                  </a:cubicBezTo>
                  <a:cubicBezTo>
                    <a:pt x="288" y="349"/>
                    <a:pt x="285" y="347"/>
                    <a:pt x="282" y="344"/>
                  </a:cubicBezTo>
                  <a:cubicBezTo>
                    <a:pt x="276" y="338"/>
                    <a:pt x="270" y="332"/>
                    <a:pt x="264" y="327"/>
                  </a:cubicBezTo>
                  <a:cubicBezTo>
                    <a:pt x="266" y="325"/>
                    <a:pt x="267" y="323"/>
                    <a:pt x="267" y="320"/>
                  </a:cubicBezTo>
                  <a:cubicBezTo>
                    <a:pt x="267" y="315"/>
                    <a:pt x="263" y="311"/>
                    <a:pt x="257" y="311"/>
                  </a:cubicBezTo>
                  <a:cubicBezTo>
                    <a:pt x="256" y="311"/>
                    <a:pt x="255" y="311"/>
                    <a:pt x="254" y="312"/>
                  </a:cubicBezTo>
                  <a:moveTo>
                    <a:pt x="252" y="313"/>
                  </a:moveTo>
                  <a:cubicBezTo>
                    <a:pt x="247" y="306"/>
                    <a:pt x="241" y="299"/>
                    <a:pt x="236" y="292"/>
                  </a:cubicBezTo>
                  <a:cubicBezTo>
                    <a:pt x="232" y="286"/>
                    <a:pt x="227" y="281"/>
                    <a:pt x="223" y="275"/>
                  </a:cubicBezTo>
                  <a:cubicBezTo>
                    <a:pt x="216" y="266"/>
                    <a:pt x="210" y="256"/>
                    <a:pt x="203" y="247"/>
                  </a:cubicBezTo>
                  <a:cubicBezTo>
                    <a:pt x="203" y="247"/>
                    <a:pt x="203" y="247"/>
                    <a:pt x="202" y="246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13" y="254"/>
                    <a:pt x="224" y="262"/>
                    <a:pt x="235" y="269"/>
                  </a:cubicBezTo>
                  <a:cubicBezTo>
                    <a:pt x="237" y="274"/>
                    <a:pt x="239" y="280"/>
                    <a:pt x="242" y="285"/>
                  </a:cubicBezTo>
                  <a:cubicBezTo>
                    <a:pt x="243" y="289"/>
                    <a:pt x="245" y="292"/>
                    <a:pt x="246" y="296"/>
                  </a:cubicBezTo>
                  <a:cubicBezTo>
                    <a:pt x="249" y="301"/>
                    <a:pt x="251" y="307"/>
                    <a:pt x="253" y="312"/>
                  </a:cubicBezTo>
                  <a:cubicBezTo>
                    <a:pt x="253" y="312"/>
                    <a:pt x="252" y="312"/>
                    <a:pt x="252" y="313"/>
                  </a:cubicBezTo>
                  <a:moveTo>
                    <a:pt x="508" y="375"/>
                  </a:moveTo>
                  <a:cubicBezTo>
                    <a:pt x="506" y="375"/>
                    <a:pt x="503" y="374"/>
                    <a:pt x="501" y="373"/>
                  </a:cubicBezTo>
                  <a:cubicBezTo>
                    <a:pt x="500" y="373"/>
                    <a:pt x="499" y="372"/>
                    <a:pt x="497" y="372"/>
                  </a:cubicBezTo>
                  <a:cubicBezTo>
                    <a:pt x="488" y="369"/>
                    <a:pt x="479" y="365"/>
                    <a:pt x="470" y="362"/>
                  </a:cubicBezTo>
                  <a:cubicBezTo>
                    <a:pt x="467" y="361"/>
                    <a:pt x="465" y="360"/>
                    <a:pt x="462" y="359"/>
                  </a:cubicBezTo>
                  <a:cubicBezTo>
                    <a:pt x="454" y="356"/>
                    <a:pt x="447" y="353"/>
                    <a:pt x="439" y="350"/>
                  </a:cubicBezTo>
                  <a:cubicBezTo>
                    <a:pt x="435" y="349"/>
                    <a:pt x="432" y="347"/>
                    <a:pt x="428" y="346"/>
                  </a:cubicBezTo>
                  <a:cubicBezTo>
                    <a:pt x="421" y="343"/>
                    <a:pt x="415" y="340"/>
                    <a:pt x="409" y="338"/>
                  </a:cubicBezTo>
                  <a:cubicBezTo>
                    <a:pt x="406" y="336"/>
                    <a:pt x="402" y="335"/>
                    <a:pt x="398" y="333"/>
                  </a:cubicBezTo>
                  <a:cubicBezTo>
                    <a:pt x="392" y="330"/>
                    <a:pt x="386" y="327"/>
                    <a:pt x="380" y="325"/>
                  </a:cubicBezTo>
                  <a:cubicBezTo>
                    <a:pt x="376" y="322"/>
                    <a:pt x="371" y="320"/>
                    <a:pt x="367" y="318"/>
                  </a:cubicBezTo>
                  <a:cubicBezTo>
                    <a:pt x="362" y="316"/>
                    <a:pt x="356" y="313"/>
                    <a:pt x="351" y="311"/>
                  </a:cubicBezTo>
                  <a:cubicBezTo>
                    <a:pt x="348" y="309"/>
                    <a:pt x="345" y="307"/>
                    <a:pt x="342" y="306"/>
                  </a:cubicBezTo>
                  <a:cubicBezTo>
                    <a:pt x="336" y="303"/>
                    <a:pt x="330" y="299"/>
                    <a:pt x="323" y="296"/>
                  </a:cubicBezTo>
                  <a:cubicBezTo>
                    <a:pt x="322" y="295"/>
                    <a:pt x="320" y="294"/>
                    <a:pt x="318" y="293"/>
                  </a:cubicBezTo>
                  <a:cubicBezTo>
                    <a:pt x="318" y="292"/>
                    <a:pt x="318" y="292"/>
                    <a:pt x="318" y="292"/>
                  </a:cubicBezTo>
                  <a:cubicBezTo>
                    <a:pt x="315" y="289"/>
                    <a:pt x="313" y="285"/>
                    <a:pt x="310" y="281"/>
                  </a:cubicBezTo>
                  <a:cubicBezTo>
                    <a:pt x="305" y="274"/>
                    <a:pt x="300" y="266"/>
                    <a:pt x="295" y="258"/>
                  </a:cubicBezTo>
                  <a:cubicBezTo>
                    <a:pt x="292" y="254"/>
                    <a:pt x="290" y="251"/>
                    <a:pt x="287" y="247"/>
                  </a:cubicBezTo>
                  <a:cubicBezTo>
                    <a:pt x="285" y="243"/>
                    <a:pt x="283" y="240"/>
                    <a:pt x="280" y="236"/>
                  </a:cubicBezTo>
                  <a:cubicBezTo>
                    <a:pt x="351" y="272"/>
                    <a:pt x="431" y="300"/>
                    <a:pt x="519" y="319"/>
                  </a:cubicBezTo>
                  <a:cubicBezTo>
                    <a:pt x="519" y="319"/>
                    <a:pt x="519" y="320"/>
                    <a:pt x="519" y="320"/>
                  </a:cubicBezTo>
                  <a:cubicBezTo>
                    <a:pt x="518" y="323"/>
                    <a:pt x="518" y="326"/>
                    <a:pt x="517" y="329"/>
                  </a:cubicBezTo>
                  <a:cubicBezTo>
                    <a:pt x="516" y="333"/>
                    <a:pt x="516" y="337"/>
                    <a:pt x="515" y="342"/>
                  </a:cubicBezTo>
                  <a:cubicBezTo>
                    <a:pt x="515" y="342"/>
                    <a:pt x="515" y="343"/>
                    <a:pt x="514" y="343"/>
                  </a:cubicBezTo>
                  <a:cubicBezTo>
                    <a:pt x="514" y="346"/>
                    <a:pt x="513" y="349"/>
                    <a:pt x="513" y="352"/>
                  </a:cubicBezTo>
                  <a:cubicBezTo>
                    <a:pt x="512" y="354"/>
                    <a:pt x="512" y="356"/>
                    <a:pt x="512" y="358"/>
                  </a:cubicBezTo>
                  <a:cubicBezTo>
                    <a:pt x="511" y="360"/>
                    <a:pt x="510" y="362"/>
                    <a:pt x="510" y="365"/>
                  </a:cubicBezTo>
                  <a:cubicBezTo>
                    <a:pt x="510" y="367"/>
                    <a:pt x="509" y="369"/>
                    <a:pt x="509" y="371"/>
                  </a:cubicBezTo>
                  <a:cubicBezTo>
                    <a:pt x="508" y="373"/>
                    <a:pt x="508" y="374"/>
                    <a:pt x="508" y="375"/>
                  </a:cubicBezTo>
                  <a:moveTo>
                    <a:pt x="341" y="326"/>
                  </a:moveTo>
                  <a:cubicBezTo>
                    <a:pt x="340" y="326"/>
                    <a:pt x="339" y="325"/>
                    <a:pt x="338" y="325"/>
                  </a:cubicBezTo>
                  <a:cubicBezTo>
                    <a:pt x="334" y="323"/>
                    <a:pt x="331" y="322"/>
                    <a:pt x="327" y="320"/>
                  </a:cubicBezTo>
                  <a:cubicBezTo>
                    <a:pt x="323" y="318"/>
                    <a:pt x="318" y="316"/>
                    <a:pt x="314" y="313"/>
                  </a:cubicBezTo>
                  <a:cubicBezTo>
                    <a:pt x="310" y="312"/>
                    <a:pt x="307" y="310"/>
                    <a:pt x="303" y="308"/>
                  </a:cubicBezTo>
                  <a:cubicBezTo>
                    <a:pt x="299" y="306"/>
                    <a:pt x="295" y="303"/>
                    <a:pt x="290" y="301"/>
                  </a:cubicBezTo>
                  <a:cubicBezTo>
                    <a:pt x="287" y="299"/>
                    <a:pt x="284" y="298"/>
                    <a:pt x="281" y="296"/>
                  </a:cubicBezTo>
                  <a:cubicBezTo>
                    <a:pt x="276" y="293"/>
                    <a:pt x="271" y="291"/>
                    <a:pt x="267" y="288"/>
                  </a:cubicBezTo>
                  <a:cubicBezTo>
                    <a:pt x="264" y="286"/>
                    <a:pt x="261" y="285"/>
                    <a:pt x="258" y="283"/>
                  </a:cubicBezTo>
                  <a:cubicBezTo>
                    <a:pt x="254" y="280"/>
                    <a:pt x="249" y="277"/>
                    <a:pt x="245" y="274"/>
                  </a:cubicBezTo>
                  <a:cubicBezTo>
                    <a:pt x="242" y="272"/>
                    <a:pt x="239" y="271"/>
                    <a:pt x="237" y="269"/>
                  </a:cubicBezTo>
                  <a:cubicBezTo>
                    <a:pt x="236" y="268"/>
                    <a:pt x="236" y="268"/>
                    <a:pt x="236" y="268"/>
                  </a:cubicBezTo>
                  <a:cubicBezTo>
                    <a:pt x="231" y="256"/>
                    <a:pt x="226" y="244"/>
                    <a:pt x="221" y="231"/>
                  </a:cubicBezTo>
                  <a:cubicBezTo>
                    <a:pt x="224" y="234"/>
                    <a:pt x="227" y="236"/>
                    <a:pt x="230" y="238"/>
                  </a:cubicBezTo>
                  <a:cubicBezTo>
                    <a:pt x="234" y="241"/>
                    <a:pt x="239" y="244"/>
                    <a:pt x="243" y="248"/>
                  </a:cubicBezTo>
                  <a:cubicBezTo>
                    <a:pt x="247" y="250"/>
                    <a:pt x="251" y="253"/>
                    <a:pt x="255" y="255"/>
                  </a:cubicBezTo>
                  <a:cubicBezTo>
                    <a:pt x="259" y="258"/>
                    <a:pt x="264" y="261"/>
                    <a:pt x="269" y="264"/>
                  </a:cubicBezTo>
                  <a:cubicBezTo>
                    <a:pt x="273" y="267"/>
                    <a:pt x="277" y="269"/>
                    <a:pt x="281" y="272"/>
                  </a:cubicBezTo>
                  <a:cubicBezTo>
                    <a:pt x="285" y="275"/>
                    <a:pt x="290" y="277"/>
                    <a:pt x="295" y="280"/>
                  </a:cubicBezTo>
                  <a:cubicBezTo>
                    <a:pt x="299" y="283"/>
                    <a:pt x="303" y="285"/>
                    <a:pt x="307" y="287"/>
                  </a:cubicBezTo>
                  <a:cubicBezTo>
                    <a:pt x="311" y="289"/>
                    <a:pt x="314" y="292"/>
                    <a:pt x="318" y="294"/>
                  </a:cubicBezTo>
                  <a:cubicBezTo>
                    <a:pt x="324" y="302"/>
                    <a:pt x="330" y="310"/>
                    <a:pt x="336" y="319"/>
                  </a:cubicBezTo>
                  <a:cubicBezTo>
                    <a:pt x="337" y="321"/>
                    <a:pt x="339" y="324"/>
                    <a:pt x="341" y="326"/>
                  </a:cubicBezTo>
                  <a:cubicBezTo>
                    <a:pt x="341" y="326"/>
                    <a:pt x="341" y="326"/>
                    <a:pt x="341" y="326"/>
                  </a:cubicBezTo>
                  <a:moveTo>
                    <a:pt x="215" y="338"/>
                  </a:moveTo>
                  <a:cubicBezTo>
                    <a:pt x="211" y="333"/>
                    <a:pt x="207" y="328"/>
                    <a:pt x="204" y="324"/>
                  </a:cubicBezTo>
                  <a:cubicBezTo>
                    <a:pt x="202" y="321"/>
                    <a:pt x="200" y="319"/>
                    <a:pt x="198" y="316"/>
                  </a:cubicBezTo>
                  <a:cubicBezTo>
                    <a:pt x="194" y="311"/>
                    <a:pt x="191" y="307"/>
                    <a:pt x="187" y="302"/>
                  </a:cubicBezTo>
                  <a:cubicBezTo>
                    <a:pt x="185" y="299"/>
                    <a:pt x="183" y="296"/>
                    <a:pt x="180" y="293"/>
                  </a:cubicBezTo>
                  <a:cubicBezTo>
                    <a:pt x="177" y="289"/>
                    <a:pt x="174" y="284"/>
                    <a:pt x="171" y="280"/>
                  </a:cubicBezTo>
                  <a:cubicBezTo>
                    <a:pt x="168" y="277"/>
                    <a:pt x="166" y="274"/>
                    <a:pt x="164" y="270"/>
                  </a:cubicBezTo>
                  <a:cubicBezTo>
                    <a:pt x="161" y="266"/>
                    <a:pt x="158" y="262"/>
                    <a:pt x="155" y="258"/>
                  </a:cubicBezTo>
                  <a:cubicBezTo>
                    <a:pt x="153" y="254"/>
                    <a:pt x="151" y="251"/>
                    <a:pt x="148" y="247"/>
                  </a:cubicBezTo>
                  <a:cubicBezTo>
                    <a:pt x="146" y="243"/>
                    <a:pt x="143" y="239"/>
                    <a:pt x="140" y="235"/>
                  </a:cubicBezTo>
                  <a:cubicBezTo>
                    <a:pt x="138" y="231"/>
                    <a:pt x="136" y="228"/>
                    <a:pt x="133" y="224"/>
                  </a:cubicBezTo>
                  <a:cubicBezTo>
                    <a:pt x="133" y="223"/>
                    <a:pt x="132" y="223"/>
                    <a:pt x="132" y="222"/>
                  </a:cubicBezTo>
                  <a:cubicBezTo>
                    <a:pt x="144" y="238"/>
                    <a:pt x="157" y="254"/>
                    <a:pt x="170" y="269"/>
                  </a:cubicBezTo>
                  <a:cubicBezTo>
                    <a:pt x="176" y="276"/>
                    <a:pt x="182" y="282"/>
                    <a:pt x="188" y="289"/>
                  </a:cubicBezTo>
                  <a:cubicBezTo>
                    <a:pt x="189" y="290"/>
                    <a:pt x="191" y="292"/>
                    <a:pt x="192" y="294"/>
                  </a:cubicBezTo>
                  <a:cubicBezTo>
                    <a:pt x="197" y="298"/>
                    <a:pt x="201" y="303"/>
                    <a:pt x="206" y="308"/>
                  </a:cubicBezTo>
                  <a:cubicBezTo>
                    <a:pt x="208" y="310"/>
                    <a:pt x="210" y="312"/>
                    <a:pt x="212" y="314"/>
                  </a:cubicBezTo>
                  <a:cubicBezTo>
                    <a:pt x="216" y="319"/>
                    <a:pt x="220" y="323"/>
                    <a:pt x="224" y="327"/>
                  </a:cubicBezTo>
                  <a:cubicBezTo>
                    <a:pt x="226" y="329"/>
                    <a:pt x="229" y="332"/>
                    <a:pt x="231" y="334"/>
                  </a:cubicBezTo>
                  <a:cubicBezTo>
                    <a:pt x="233" y="336"/>
                    <a:pt x="235" y="337"/>
                    <a:pt x="236" y="339"/>
                  </a:cubicBezTo>
                  <a:cubicBezTo>
                    <a:pt x="236" y="339"/>
                    <a:pt x="235" y="340"/>
                    <a:pt x="234" y="340"/>
                  </a:cubicBezTo>
                  <a:cubicBezTo>
                    <a:pt x="234" y="340"/>
                    <a:pt x="233" y="341"/>
                    <a:pt x="233" y="341"/>
                  </a:cubicBezTo>
                  <a:cubicBezTo>
                    <a:pt x="232" y="341"/>
                    <a:pt x="231" y="342"/>
                    <a:pt x="230" y="342"/>
                  </a:cubicBezTo>
                  <a:cubicBezTo>
                    <a:pt x="229" y="342"/>
                    <a:pt x="229" y="342"/>
                    <a:pt x="229" y="342"/>
                  </a:cubicBezTo>
                  <a:cubicBezTo>
                    <a:pt x="228" y="338"/>
                    <a:pt x="225" y="336"/>
                    <a:pt x="221" y="336"/>
                  </a:cubicBezTo>
                  <a:cubicBezTo>
                    <a:pt x="218" y="336"/>
                    <a:pt x="217" y="336"/>
                    <a:pt x="215" y="338"/>
                  </a:cubicBezTo>
                  <a:moveTo>
                    <a:pt x="317" y="292"/>
                  </a:moveTo>
                  <a:cubicBezTo>
                    <a:pt x="316" y="292"/>
                    <a:pt x="316" y="291"/>
                    <a:pt x="315" y="291"/>
                  </a:cubicBezTo>
                  <a:cubicBezTo>
                    <a:pt x="309" y="287"/>
                    <a:pt x="302" y="284"/>
                    <a:pt x="296" y="280"/>
                  </a:cubicBezTo>
                  <a:cubicBezTo>
                    <a:pt x="293" y="279"/>
                    <a:pt x="291" y="277"/>
                    <a:pt x="288" y="275"/>
                  </a:cubicBezTo>
                  <a:cubicBezTo>
                    <a:pt x="282" y="272"/>
                    <a:pt x="276" y="268"/>
                    <a:pt x="270" y="264"/>
                  </a:cubicBezTo>
                  <a:cubicBezTo>
                    <a:pt x="266" y="261"/>
                    <a:pt x="261" y="258"/>
                    <a:pt x="257" y="256"/>
                  </a:cubicBezTo>
                  <a:cubicBezTo>
                    <a:pt x="253" y="253"/>
                    <a:pt x="249" y="250"/>
                    <a:pt x="245" y="248"/>
                  </a:cubicBezTo>
                  <a:cubicBezTo>
                    <a:pt x="238" y="243"/>
                    <a:pt x="231" y="238"/>
                    <a:pt x="224" y="233"/>
                  </a:cubicBezTo>
                  <a:cubicBezTo>
                    <a:pt x="223" y="232"/>
                    <a:pt x="221" y="231"/>
                    <a:pt x="220" y="230"/>
                  </a:cubicBezTo>
                  <a:cubicBezTo>
                    <a:pt x="220" y="230"/>
                    <a:pt x="220" y="230"/>
                    <a:pt x="220" y="230"/>
                  </a:cubicBezTo>
                  <a:cubicBezTo>
                    <a:pt x="215" y="218"/>
                    <a:pt x="210" y="206"/>
                    <a:pt x="206" y="193"/>
                  </a:cubicBezTo>
                  <a:cubicBezTo>
                    <a:pt x="229" y="208"/>
                    <a:pt x="253" y="223"/>
                    <a:pt x="279" y="236"/>
                  </a:cubicBezTo>
                  <a:cubicBezTo>
                    <a:pt x="281" y="239"/>
                    <a:pt x="283" y="242"/>
                    <a:pt x="285" y="246"/>
                  </a:cubicBezTo>
                  <a:cubicBezTo>
                    <a:pt x="288" y="250"/>
                    <a:pt x="291" y="255"/>
                    <a:pt x="294" y="259"/>
                  </a:cubicBezTo>
                  <a:cubicBezTo>
                    <a:pt x="299" y="266"/>
                    <a:pt x="304" y="273"/>
                    <a:pt x="309" y="280"/>
                  </a:cubicBezTo>
                  <a:cubicBezTo>
                    <a:pt x="311" y="284"/>
                    <a:pt x="314" y="288"/>
                    <a:pt x="317" y="292"/>
                  </a:cubicBezTo>
                  <a:moveTo>
                    <a:pt x="192" y="231"/>
                  </a:moveTo>
                  <a:cubicBezTo>
                    <a:pt x="191" y="231"/>
                    <a:pt x="191" y="230"/>
                    <a:pt x="190" y="229"/>
                  </a:cubicBezTo>
                  <a:cubicBezTo>
                    <a:pt x="184" y="220"/>
                    <a:pt x="178" y="210"/>
                    <a:pt x="172" y="201"/>
                  </a:cubicBezTo>
                  <a:cubicBezTo>
                    <a:pt x="168" y="195"/>
                    <a:pt x="164" y="189"/>
                    <a:pt x="160" y="182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164" y="186"/>
                    <a:pt x="168" y="190"/>
                    <a:pt x="173" y="194"/>
                  </a:cubicBezTo>
                  <a:cubicBezTo>
                    <a:pt x="176" y="196"/>
                    <a:pt x="178" y="198"/>
                    <a:pt x="181" y="200"/>
                  </a:cubicBezTo>
                  <a:cubicBezTo>
                    <a:pt x="186" y="204"/>
                    <a:pt x="191" y="208"/>
                    <a:pt x="196" y="212"/>
                  </a:cubicBezTo>
                  <a:cubicBezTo>
                    <a:pt x="199" y="215"/>
                    <a:pt x="202" y="217"/>
                    <a:pt x="205" y="220"/>
                  </a:cubicBezTo>
                  <a:cubicBezTo>
                    <a:pt x="210" y="223"/>
                    <a:pt x="214" y="227"/>
                    <a:pt x="219" y="230"/>
                  </a:cubicBezTo>
                  <a:cubicBezTo>
                    <a:pt x="219" y="230"/>
                    <a:pt x="219" y="230"/>
                    <a:pt x="219" y="230"/>
                  </a:cubicBezTo>
                  <a:cubicBezTo>
                    <a:pt x="222" y="237"/>
                    <a:pt x="224" y="243"/>
                    <a:pt x="227" y="250"/>
                  </a:cubicBezTo>
                  <a:cubicBezTo>
                    <a:pt x="229" y="254"/>
                    <a:pt x="230" y="257"/>
                    <a:pt x="232" y="261"/>
                  </a:cubicBezTo>
                  <a:cubicBezTo>
                    <a:pt x="233" y="263"/>
                    <a:pt x="234" y="265"/>
                    <a:pt x="234" y="268"/>
                  </a:cubicBezTo>
                  <a:cubicBezTo>
                    <a:pt x="230" y="265"/>
                    <a:pt x="226" y="262"/>
                    <a:pt x="222" y="259"/>
                  </a:cubicBezTo>
                  <a:cubicBezTo>
                    <a:pt x="220" y="258"/>
                    <a:pt x="218" y="256"/>
                    <a:pt x="216" y="255"/>
                  </a:cubicBezTo>
                  <a:cubicBezTo>
                    <a:pt x="211" y="252"/>
                    <a:pt x="207" y="248"/>
                    <a:pt x="203" y="245"/>
                  </a:cubicBezTo>
                  <a:cubicBezTo>
                    <a:pt x="204" y="244"/>
                    <a:pt x="205" y="242"/>
                    <a:pt x="205" y="240"/>
                  </a:cubicBezTo>
                  <a:cubicBezTo>
                    <a:pt x="205" y="235"/>
                    <a:pt x="201" y="231"/>
                    <a:pt x="195" y="231"/>
                  </a:cubicBezTo>
                  <a:cubicBezTo>
                    <a:pt x="194" y="231"/>
                    <a:pt x="193" y="231"/>
                    <a:pt x="192" y="231"/>
                  </a:cubicBezTo>
                  <a:moveTo>
                    <a:pt x="251" y="314"/>
                  </a:moveTo>
                  <a:cubicBezTo>
                    <a:pt x="249" y="312"/>
                    <a:pt x="247" y="311"/>
                    <a:pt x="245" y="309"/>
                  </a:cubicBezTo>
                  <a:cubicBezTo>
                    <a:pt x="242" y="307"/>
                    <a:pt x="239" y="304"/>
                    <a:pt x="236" y="301"/>
                  </a:cubicBezTo>
                  <a:cubicBezTo>
                    <a:pt x="232" y="298"/>
                    <a:pt x="229" y="295"/>
                    <a:pt x="225" y="291"/>
                  </a:cubicBezTo>
                  <a:cubicBezTo>
                    <a:pt x="222" y="289"/>
                    <a:pt x="219" y="286"/>
                    <a:pt x="216" y="283"/>
                  </a:cubicBezTo>
                  <a:cubicBezTo>
                    <a:pt x="213" y="279"/>
                    <a:pt x="209" y="276"/>
                    <a:pt x="205" y="272"/>
                  </a:cubicBezTo>
                  <a:cubicBezTo>
                    <a:pt x="203" y="270"/>
                    <a:pt x="200" y="267"/>
                    <a:pt x="197" y="264"/>
                  </a:cubicBezTo>
                  <a:cubicBezTo>
                    <a:pt x="193" y="260"/>
                    <a:pt x="190" y="256"/>
                    <a:pt x="186" y="253"/>
                  </a:cubicBezTo>
                  <a:cubicBezTo>
                    <a:pt x="184" y="250"/>
                    <a:pt x="181" y="247"/>
                    <a:pt x="178" y="244"/>
                  </a:cubicBezTo>
                  <a:cubicBezTo>
                    <a:pt x="175" y="240"/>
                    <a:pt x="171" y="236"/>
                    <a:pt x="168" y="232"/>
                  </a:cubicBezTo>
                  <a:cubicBezTo>
                    <a:pt x="165" y="229"/>
                    <a:pt x="163" y="226"/>
                    <a:pt x="160" y="223"/>
                  </a:cubicBezTo>
                  <a:cubicBezTo>
                    <a:pt x="157" y="219"/>
                    <a:pt x="153" y="215"/>
                    <a:pt x="150" y="211"/>
                  </a:cubicBezTo>
                  <a:cubicBezTo>
                    <a:pt x="148" y="208"/>
                    <a:pt x="145" y="205"/>
                    <a:pt x="143" y="201"/>
                  </a:cubicBezTo>
                  <a:cubicBezTo>
                    <a:pt x="139" y="197"/>
                    <a:pt x="136" y="193"/>
                    <a:pt x="133" y="188"/>
                  </a:cubicBezTo>
                  <a:cubicBezTo>
                    <a:pt x="131" y="185"/>
                    <a:pt x="128" y="182"/>
                    <a:pt x="126" y="179"/>
                  </a:cubicBezTo>
                  <a:cubicBezTo>
                    <a:pt x="125" y="178"/>
                    <a:pt x="124" y="177"/>
                    <a:pt x="123" y="176"/>
                  </a:cubicBezTo>
                  <a:cubicBezTo>
                    <a:pt x="124" y="177"/>
                    <a:pt x="125" y="178"/>
                    <a:pt x="126" y="179"/>
                  </a:cubicBezTo>
                  <a:cubicBezTo>
                    <a:pt x="130" y="182"/>
                    <a:pt x="133" y="185"/>
                    <a:pt x="136" y="189"/>
                  </a:cubicBezTo>
                  <a:cubicBezTo>
                    <a:pt x="138" y="191"/>
                    <a:pt x="141" y="193"/>
                    <a:pt x="143" y="195"/>
                  </a:cubicBezTo>
                  <a:cubicBezTo>
                    <a:pt x="146" y="198"/>
                    <a:pt x="150" y="202"/>
                    <a:pt x="153" y="205"/>
                  </a:cubicBezTo>
                  <a:cubicBezTo>
                    <a:pt x="155" y="207"/>
                    <a:pt x="158" y="209"/>
                    <a:pt x="160" y="211"/>
                  </a:cubicBezTo>
                  <a:cubicBezTo>
                    <a:pt x="164" y="214"/>
                    <a:pt x="167" y="218"/>
                    <a:pt x="171" y="221"/>
                  </a:cubicBezTo>
                  <a:cubicBezTo>
                    <a:pt x="173" y="223"/>
                    <a:pt x="175" y="224"/>
                    <a:pt x="177" y="226"/>
                  </a:cubicBezTo>
                  <a:cubicBezTo>
                    <a:pt x="181" y="229"/>
                    <a:pt x="184" y="232"/>
                    <a:pt x="188" y="235"/>
                  </a:cubicBezTo>
                  <a:cubicBezTo>
                    <a:pt x="187" y="236"/>
                    <a:pt x="186" y="238"/>
                    <a:pt x="186" y="240"/>
                  </a:cubicBezTo>
                  <a:cubicBezTo>
                    <a:pt x="186" y="245"/>
                    <a:pt x="190" y="250"/>
                    <a:pt x="195" y="250"/>
                  </a:cubicBezTo>
                  <a:cubicBezTo>
                    <a:pt x="198" y="250"/>
                    <a:pt x="200" y="249"/>
                    <a:pt x="202" y="247"/>
                  </a:cubicBezTo>
                  <a:cubicBezTo>
                    <a:pt x="203" y="248"/>
                    <a:pt x="204" y="250"/>
                    <a:pt x="205" y="251"/>
                  </a:cubicBezTo>
                  <a:cubicBezTo>
                    <a:pt x="210" y="259"/>
                    <a:pt x="216" y="267"/>
                    <a:pt x="222" y="275"/>
                  </a:cubicBezTo>
                  <a:cubicBezTo>
                    <a:pt x="227" y="282"/>
                    <a:pt x="233" y="289"/>
                    <a:pt x="239" y="297"/>
                  </a:cubicBezTo>
                  <a:cubicBezTo>
                    <a:pt x="243" y="302"/>
                    <a:pt x="247" y="308"/>
                    <a:pt x="251" y="313"/>
                  </a:cubicBezTo>
                  <a:cubicBezTo>
                    <a:pt x="251" y="314"/>
                    <a:pt x="251" y="314"/>
                    <a:pt x="251" y="314"/>
                  </a:cubicBezTo>
                  <a:moveTo>
                    <a:pt x="263" y="407"/>
                  </a:moveTo>
                  <a:cubicBezTo>
                    <a:pt x="237" y="384"/>
                    <a:pt x="212" y="358"/>
                    <a:pt x="189" y="329"/>
                  </a:cubicBezTo>
                  <a:cubicBezTo>
                    <a:pt x="188" y="329"/>
                    <a:pt x="187" y="328"/>
                    <a:pt x="186" y="327"/>
                  </a:cubicBezTo>
                  <a:cubicBezTo>
                    <a:pt x="183" y="323"/>
                    <a:pt x="180" y="319"/>
                    <a:pt x="177" y="316"/>
                  </a:cubicBezTo>
                  <a:cubicBezTo>
                    <a:pt x="176" y="314"/>
                    <a:pt x="175" y="312"/>
                    <a:pt x="173" y="310"/>
                  </a:cubicBezTo>
                  <a:cubicBezTo>
                    <a:pt x="171" y="307"/>
                    <a:pt x="168" y="304"/>
                    <a:pt x="166" y="301"/>
                  </a:cubicBezTo>
                  <a:cubicBezTo>
                    <a:pt x="164" y="298"/>
                    <a:pt x="162" y="296"/>
                    <a:pt x="160" y="293"/>
                  </a:cubicBezTo>
                  <a:cubicBezTo>
                    <a:pt x="159" y="291"/>
                    <a:pt x="157" y="288"/>
                    <a:pt x="155" y="286"/>
                  </a:cubicBezTo>
                  <a:cubicBezTo>
                    <a:pt x="153" y="282"/>
                    <a:pt x="150" y="279"/>
                    <a:pt x="148" y="276"/>
                  </a:cubicBezTo>
                  <a:cubicBezTo>
                    <a:pt x="147" y="274"/>
                    <a:pt x="145" y="272"/>
                    <a:pt x="144" y="270"/>
                  </a:cubicBezTo>
                  <a:cubicBezTo>
                    <a:pt x="141" y="266"/>
                    <a:pt x="139" y="262"/>
                    <a:pt x="136" y="259"/>
                  </a:cubicBezTo>
                  <a:cubicBezTo>
                    <a:pt x="135" y="257"/>
                    <a:pt x="134" y="255"/>
                    <a:pt x="132" y="253"/>
                  </a:cubicBezTo>
                  <a:cubicBezTo>
                    <a:pt x="130" y="249"/>
                    <a:pt x="127" y="245"/>
                    <a:pt x="125" y="241"/>
                  </a:cubicBezTo>
                  <a:cubicBezTo>
                    <a:pt x="124" y="239"/>
                    <a:pt x="123" y="237"/>
                    <a:pt x="122" y="235"/>
                  </a:cubicBezTo>
                  <a:cubicBezTo>
                    <a:pt x="119" y="231"/>
                    <a:pt x="117" y="227"/>
                    <a:pt x="114" y="223"/>
                  </a:cubicBezTo>
                  <a:cubicBezTo>
                    <a:pt x="113" y="221"/>
                    <a:pt x="112" y="219"/>
                    <a:pt x="111" y="217"/>
                  </a:cubicBezTo>
                  <a:cubicBezTo>
                    <a:pt x="108" y="213"/>
                    <a:pt x="106" y="209"/>
                    <a:pt x="104" y="205"/>
                  </a:cubicBezTo>
                  <a:cubicBezTo>
                    <a:pt x="103" y="203"/>
                    <a:pt x="102" y="201"/>
                    <a:pt x="100" y="199"/>
                  </a:cubicBezTo>
                  <a:cubicBezTo>
                    <a:pt x="98" y="195"/>
                    <a:pt x="96" y="191"/>
                    <a:pt x="94" y="187"/>
                  </a:cubicBezTo>
                  <a:cubicBezTo>
                    <a:pt x="93" y="185"/>
                    <a:pt x="91" y="182"/>
                    <a:pt x="90" y="180"/>
                  </a:cubicBezTo>
                  <a:cubicBezTo>
                    <a:pt x="88" y="176"/>
                    <a:pt x="86" y="172"/>
                    <a:pt x="84" y="168"/>
                  </a:cubicBezTo>
                  <a:cubicBezTo>
                    <a:pt x="83" y="166"/>
                    <a:pt x="82" y="163"/>
                    <a:pt x="81" y="161"/>
                  </a:cubicBezTo>
                  <a:cubicBezTo>
                    <a:pt x="79" y="157"/>
                    <a:pt x="77" y="153"/>
                    <a:pt x="75" y="149"/>
                  </a:cubicBezTo>
                  <a:cubicBezTo>
                    <a:pt x="75" y="148"/>
                    <a:pt x="74" y="147"/>
                    <a:pt x="74" y="146"/>
                  </a:cubicBezTo>
                  <a:cubicBezTo>
                    <a:pt x="76" y="149"/>
                    <a:pt x="77" y="153"/>
                    <a:pt x="79" y="156"/>
                  </a:cubicBezTo>
                  <a:cubicBezTo>
                    <a:pt x="82" y="160"/>
                    <a:pt x="84" y="164"/>
                    <a:pt x="87" y="169"/>
                  </a:cubicBezTo>
                  <a:cubicBezTo>
                    <a:pt x="90" y="174"/>
                    <a:pt x="93" y="179"/>
                    <a:pt x="96" y="184"/>
                  </a:cubicBezTo>
                  <a:cubicBezTo>
                    <a:pt x="98" y="188"/>
                    <a:pt x="101" y="192"/>
                    <a:pt x="103" y="196"/>
                  </a:cubicBezTo>
                  <a:cubicBezTo>
                    <a:pt x="106" y="201"/>
                    <a:pt x="110" y="206"/>
                    <a:pt x="113" y="211"/>
                  </a:cubicBezTo>
                  <a:cubicBezTo>
                    <a:pt x="116" y="215"/>
                    <a:pt x="118" y="219"/>
                    <a:pt x="121" y="223"/>
                  </a:cubicBezTo>
                  <a:cubicBezTo>
                    <a:pt x="124" y="228"/>
                    <a:pt x="128" y="233"/>
                    <a:pt x="131" y="238"/>
                  </a:cubicBezTo>
                  <a:cubicBezTo>
                    <a:pt x="134" y="241"/>
                    <a:pt x="136" y="245"/>
                    <a:pt x="139" y="249"/>
                  </a:cubicBezTo>
                  <a:cubicBezTo>
                    <a:pt x="143" y="254"/>
                    <a:pt x="146" y="259"/>
                    <a:pt x="150" y="264"/>
                  </a:cubicBezTo>
                  <a:cubicBezTo>
                    <a:pt x="153" y="267"/>
                    <a:pt x="156" y="271"/>
                    <a:pt x="158" y="274"/>
                  </a:cubicBezTo>
                  <a:cubicBezTo>
                    <a:pt x="162" y="279"/>
                    <a:pt x="166" y="284"/>
                    <a:pt x="170" y="289"/>
                  </a:cubicBezTo>
                  <a:cubicBezTo>
                    <a:pt x="173" y="292"/>
                    <a:pt x="176" y="296"/>
                    <a:pt x="178" y="299"/>
                  </a:cubicBezTo>
                  <a:cubicBezTo>
                    <a:pt x="183" y="304"/>
                    <a:pt x="187" y="309"/>
                    <a:pt x="191" y="314"/>
                  </a:cubicBezTo>
                  <a:cubicBezTo>
                    <a:pt x="194" y="317"/>
                    <a:pt x="196" y="320"/>
                    <a:pt x="199" y="323"/>
                  </a:cubicBezTo>
                  <a:cubicBezTo>
                    <a:pt x="204" y="328"/>
                    <a:pt x="209" y="333"/>
                    <a:pt x="214" y="338"/>
                  </a:cubicBezTo>
                  <a:cubicBezTo>
                    <a:pt x="212" y="340"/>
                    <a:pt x="211" y="342"/>
                    <a:pt x="211" y="345"/>
                  </a:cubicBezTo>
                  <a:cubicBezTo>
                    <a:pt x="211" y="350"/>
                    <a:pt x="215" y="354"/>
                    <a:pt x="221" y="354"/>
                  </a:cubicBezTo>
                  <a:cubicBezTo>
                    <a:pt x="222" y="354"/>
                    <a:pt x="224" y="354"/>
                    <a:pt x="225" y="353"/>
                  </a:cubicBezTo>
                  <a:cubicBezTo>
                    <a:pt x="237" y="372"/>
                    <a:pt x="250" y="390"/>
                    <a:pt x="263" y="407"/>
                  </a:cubicBezTo>
                  <a:moveTo>
                    <a:pt x="212" y="336"/>
                  </a:moveTo>
                  <a:cubicBezTo>
                    <a:pt x="210" y="333"/>
                    <a:pt x="208" y="331"/>
                    <a:pt x="206" y="329"/>
                  </a:cubicBezTo>
                  <a:cubicBezTo>
                    <a:pt x="203" y="325"/>
                    <a:pt x="199" y="322"/>
                    <a:pt x="196" y="318"/>
                  </a:cubicBezTo>
                  <a:cubicBezTo>
                    <a:pt x="192" y="314"/>
                    <a:pt x="189" y="310"/>
                    <a:pt x="185" y="305"/>
                  </a:cubicBezTo>
                  <a:cubicBezTo>
                    <a:pt x="182" y="302"/>
                    <a:pt x="179" y="298"/>
                    <a:pt x="175" y="294"/>
                  </a:cubicBezTo>
                  <a:cubicBezTo>
                    <a:pt x="172" y="290"/>
                    <a:pt x="168" y="285"/>
                    <a:pt x="165" y="281"/>
                  </a:cubicBezTo>
                  <a:cubicBezTo>
                    <a:pt x="162" y="277"/>
                    <a:pt x="159" y="273"/>
                    <a:pt x="156" y="270"/>
                  </a:cubicBezTo>
                  <a:cubicBezTo>
                    <a:pt x="152" y="265"/>
                    <a:pt x="149" y="260"/>
                    <a:pt x="145" y="255"/>
                  </a:cubicBezTo>
                  <a:cubicBezTo>
                    <a:pt x="142" y="252"/>
                    <a:pt x="139" y="248"/>
                    <a:pt x="137" y="244"/>
                  </a:cubicBezTo>
                  <a:cubicBezTo>
                    <a:pt x="133" y="239"/>
                    <a:pt x="130" y="234"/>
                    <a:pt x="126" y="229"/>
                  </a:cubicBezTo>
                  <a:cubicBezTo>
                    <a:pt x="124" y="225"/>
                    <a:pt x="121" y="222"/>
                    <a:pt x="119" y="218"/>
                  </a:cubicBezTo>
                  <a:cubicBezTo>
                    <a:pt x="115" y="213"/>
                    <a:pt x="111" y="207"/>
                    <a:pt x="108" y="201"/>
                  </a:cubicBezTo>
                  <a:cubicBezTo>
                    <a:pt x="105" y="198"/>
                    <a:pt x="103" y="195"/>
                    <a:pt x="101" y="191"/>
                  </a:cubicBezTo>
                  <a:cubicBezTo>
                    <a:pt x="97" y="185"/>
                    <a:pt x="93" y="178"/>
                    <a:pt x="89" y="171"/>
                  </a:cubicBezTo>
                  <a:cubicBezTo>
                    <a:pt x="88" y="169"/>
                    <a:pt x="86" y="166"/>
                    <a:pt x="84" y="164"/>
                  </a:cubicBezTo>
                  <a:cubicBezTo>
                    <a:pt x="81" y="157"/>
                    <a:pt x="77" y="150"/>
                    <a:pt x="73" y="143"/>
                  </a:cubicBezTo>
                  <a:cubicBezTo>
                    <a:pt x="74" y="143"/>
                    <a:pt x="75" y="142"/>
                    <a:pt x="76" y="141"/>
                  </a:cubicBezTo>
                  <a:cubicBezTo>
                    <a:pt x="91" y="166"/>
                    <a:pt x="108" y="190"/>
                    <a:pt x="126" y="214"/>
                  </a:cubicBezTo>
                  <a:cubicBezTo>
                    <a:pt x="127" y="215"/>
                    <a:pt x="127" y="216"/>
                    <a:pt x="128" y="217"/>
                  </a:cubicBezTo>
                  <a:cubicBezTo>
                    <a:pt x="131" y="222"/>
                    <a:pt x="133" y="226"/>
                    <a:pt x="136" y="230"/>
                  </a:cubicBezTo>
                  <a:cubicBezTo>
                    <a:pt x="138" y="234"/>
                    <a:pt x="141" y="237"/>
                    <a:pt x="143" y="241"/>
                  </a:cubicBezTo>
                  <a:cubicBezTo>
                    <a:pt x="146" y="245"/>
                    <a:pt x="148" y="249"/>
                    <a:pt x="151" y="253"/>
                  </a:cubicBezTo>
                  <a:cubicBezTo>
                    <a:pt x="154" y="257"/>
                    <a:pt x="156" y="261"/>
                    <a:pt x="159" y="264"/>
                  </a:cubicBezTo>
                  <a:cubicBezTo>
                    <a:pt x="161" y="268"/>
                    <a:pt x="164" y="272"/>
                    <a:pt x="167" y="276"/>
                  </a:cubicBezTo>
                  <a:cubicBezTo>
                    <a:pt x="169" y="280"/>
                    <a:pt x="172" y="283"/>
                    <a:pt x="175" y="287"/>
                  </a:cubicBezTo>
                  <a:cubicBezTo>
                    <a:pt x="177" y="290"/>
                    <a:pt x="180" y="294"/>
                    <a:pt x="183" y="298"/>
                  </a:cubicBezTo>
                  <a:cubicBezTo>
                    <a:pt x="186" y="302"/>
                    <a:pt x="188" y="305"/>
                    <a:pt x="191" y="309"/>
                  </a:cubicBezTo>
                  <a:cubicBezTo>
                    <a:pt x="194" y="312"/>
                    <a:pt x="197" y="316"/>
                    <a:pt x="200" y="320"/>
                  </a:cubicBezTo>
                  <a:cubicBezTo>
                    <a:pt x="202" y="323"/>
                    <a:pt x="205" y="327"/>
                    <a:pt x="208" y="330"/>
                  </a:cubicBezTo>
                  <a:cubicBezTo>
                    <a:pt x="210" y="332"/>
                    <a:pt x="211" y="334"/>
                    <a:pt x="212" y="336"/>
                  </a:cubicBezTo>
                  <a:moveTo>
                    <a:pt x="149" y="165"/>
                  </a:moveTo>
                  <a:cubicBezTo>
                    <a:pt x="147" y="161"/>
                    <a:pt x="144" y="157"/>
                    <a:pt x="142" y="152"/>
                  </a:cubicBezTo>
                  <a:cubicBezTo>
                    <a:pt x="139" y="147"/>
                    <a:pt x="136" y="142"/>
                    <a:pt x="133" y="137"/>
                  </a:cubicBezTo>
                  <a:cubicBezTo>
                    <a:pt x="148" y="151"/>
                    <a:pt x="165" y="165"/>
                    <a:pt x="182" y="177"/>
                  </a:cubicBezTo>
                  <a:cubicBezTo>
                    <a:pt x="181" y="179"/>
                    <a:pt x="180" y="180"/>
                    <a:pt x="180" y="182"/>
                  </a:cubicBezTo>
                  <a:cubicBezTo>
                    <a:pt x="180" y="187"/>
                    <a:pt x="185" y="192"/>
                    <a:pt x="190" y="192"/>
                  </a:cubicBezTo>
                  <a:cubicBezTo>
                    <a:pt x="193" y="192"/>
                    <a:pt x="196" y="190"/>
                    <a:pt x="197" y="188"/>
                  </a:cubicBezTo>
                  <a:cubicBezTo>
                    <a:pt x="200" y="189"/>
                    <a:pt x="202" y="191"/>
                    <a:pt x="204" y="192"/>
                  </a:cubicBezTo>
                  <a:cubicBezTo>
                    <a:pt x="207" y="200"/>
                    <a:pt x="210" y="207"/>
                    <a:pt x="213" y="214"/>
                  </a:cubicBezTo>
                  <a:cubicBezTo>
                    <a:pt x="214" y="218"/>
                    <a:pt x="216" y="222"/>
                    <a:pt x="217" y="225"/>
                  </a:cubicBezTo>
                  <a:cubicBezTo>
                    <a:pt x="218" y="227"/>
                    <a:pt x="218" y="228"/>
                    <a:pt x="219" y="229"/>
                  </a:cubicBezTo>
                  <a:cubicBezTo>
                    <a:pt x="206" y="220"/>
                    <a:pt x="194" y="210"/>
                    <a:pt x="182" y="200"/>
                  </a:cubicBezTo>
                  <a:cubicBezTo>
                    <a:pt x="174" y="194"/>
                    <a:pt x="167" y="187"/>
                    <a:pt x="159" y="180"/>
                  </a:cubicBezTo>
                  <a:cubicBezTo>
                    <a:pt x="160" y="179"/>
                    <a:pt x="161" y="177"/>
                    <a:pt x="161" y="174"/>
                  </a:cubicBezTo>
                  <a:cubicBezTo>
                    <a:pt x="161" y="169"/>
                    <a:pt x="157" y="165"/>
                    <a:pt x="152" y="165"/>
                  </a:cubicBezTo>
                  <a:cubicBezTo>
                    <a:pt x="151" y="165"/>
                    <a:pt x="150" y="165"/>
                    <a:pt x="149" y="165"/>
                  </a:cubicBezTo>
                  <a:moveTo>
                    <a:pt x="65" y="126"/>
                  </a:moveTo>
                  <a:cubicBezTo>
                    <a:pt x="64" y="123"/>
                    <a:pt x="62" y="120"/>
                    <a:pt x="61" y="117"/>
                  </a:cubicBezTo>
                  <a:cubicBezTo>
                    <a:pt x="63" y="120"/>
                    <a:pt x="65" y="123"/>
                    <a:pt x="66" y="126"/>
                  </a:cubicBezTo>
                  <a:cubicBezTo>
                    <a:pt x="66" y="126"/>
                    <a:pt x="65" y="126"/>
                    <a:pt x="65" y="126"/>
                  </a:cubicBezTo>
                  <a:moveTo>
                    <a:pt x="237" y="339"/>
                  </a:moveTo>
                  <a:cubicBezTo>
                    <a:pt x="227" y="328"/>
                    <a:pt x="216" y="318"/>
                    <a:pt x="206" y="307"/>
                  </a:cubicBezTo>
                  <a:cubicBezTo>
                    <a:pt x="205" y="306"/>
                    <a:pt x="203" y="304"/>
                    <a:pt x="202" y="302"/>
                  </a:cubicBezTo>
                  <a:cubicBezTo>
                    <a:pt x="197" y="298"/>
                    <a:pt x="193" y="293"/>
                    <a:pt x="189" y="289"/>
                  </a:cubicBezTo>
                  <a:cubicBezTo>
                    <a:pt x="187" y="286"/>
                    <a:pt x="185" y="284"/>
                    <a:pt x="183" y="282"/>
                  </a:cubicBezTo>
                  <a:cubicBezTo>
                    <a:pt x="180" y="278"/>
                    <a:pt x="176" y="274"/>
                    <a:pt x="172" y="270"/>
                  </a:cubicBezTo>
                  <a:cubicBezTo>
                    <a:pt x="170" y="267"/>
                    <a:pt x="168" y="265"/>
                    <a:pt x="166" y="263"/>
                  </a:cubicBezTo>
                  <a:cubicBezTo>
                    <a:pt x="163" y="259"/>
                    <a:pt x="159" y="255"/>
                    <a:pt x="156" y="251"/>
                  </a:cubicBezTo>
                  <a:cubicBezTo>
                    <a:pt x="154" y="248"/>
                    <a:pt x="152" y="245"/>
                    <a:pt x="150" y="243"/>
                  </a:cubicBezTo>
                  <a:cubicBezTo>
                    <a:pt x="147" y="239"/>
                    <a:pt x="143" y="235"/>
                    <a:pt x="140" y="231"/>
                  </a:cubicBezTo>
                  <a:cubicBezTo>
                    <a:pt x="138" y="228"/>
                    <a:pt x="136" y="226"/>
                    <a:pt x="134" y="223"/>
                  </a:cubicBezTo>
                  <a:cubicBezTo>
                    <a:pt x="131" y="220"/>
                    <a:pt x="129" y="216"/>
                    <a:pt x="126" y="212"/>
                  </a:cubicBezTo>
                  <a:cubicBezTo>
                    <a:pt x="125" y="211"/>
                    <a:pt x="125" y="211"/>
                    <a:pt x="125" y="211"/>
                  </a:cubicBezTo>
                  <a:cubicBezTo>
                    <a:pt x="123" y="208"/>
                    <a:pt x="121" y="204"/>
                    <a:pt x="119" y="201"/>
                  </a:cubicBezTo>
                  <a:cubicBezTo>
                    <a:pt x="116" y="196"/>
                    <a:pt x="114" y="192"/>
                    <a:pt x="111" y="188"/>
                  </a:cubicBezTo>
                  <a:cubicBezTo>
                    <a:pt x="109" y="184"/>
                    <a:pt x="107" y="181"/>
                    <a:pt x="105" y="177"/>
                  </a:cubicBezTo>
                  <a:cubicBezTo>
                    <a:pt x="103" y="173"/>
                    <a:pt x="100" y="168"/>
                    <a:pt x="98" y="164"/>
                  </a:cubicBezTo>
                  <a:cubicBezTo>
                    <a:pt x="96" y="160"/>
                    <a:pt x="94" y="157"/>
                    <a:pt x="92" y="153"/>
                  </a:cubicBezTo>
                  <a:cubicBezTo>
                    <a:pt x="89" y="148"/>
                    <a:pt x="87" y="144"/>
                    <a:pt x="85" y="140"/>
                  </a:cubicBezTo>
                  <a:cubicBezTo>
                    <a:pt x="83" y="136"/>
                    <a:pt x="81" y="132"/>
                    <a:pt x="79" y="128"/>
                  </a:cubicBezTo>
                  <a:cubicBezTo>
                    <a:pt x="77" y="124"/>
                    <a:pt x="75" y="120"/>
                    <a:pt x="72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6"/>
                    <a:pt x="75" y="118"/>
                    <a:pt x="76" y="120"/>
                  </a:cubicBezTo>
                  <a:cubicBezTo>
                    <a:pt x="85" y="132"/>
                    <a:pt x="95" y="144"/>
                    <a:pt x="105" y="155"/>
                  </a:cubicBezTo>
                  <a:cubicBezTo>
                    <a:pt x="106" y="157"/>
                    <a:pt x="108" y="159"/>
                    <a:pt x="110" y="161"/>
                  </a:cubicBezTo>
                  <a:cubicBezTo>
                    <a:pt x="113" y="164"/>
                    <a:pt x="116" y="167"/>
                    <a:pt x="119" y="170"/>
                  </a:cubicBezTo>
                  <a:cubicBezTo>
                    <a:pt x="137" y="197"/>
                    <a:pt x="157" y="221"/>
                    <a:pt x="178" y="245"/>
                  </a:cubicBezTo>
                  <a:cubicBezTo>
                    <a:pt x="179" y="246"/>
                    <a:pt x="179" y="246"/>
                    <a:pt x="179" y="246"/>
                  </a:cubicBezTo>
                  <a:cubicBezTo>
                    <a:pt x="185" y="252"/>
                    <a:pt x="191" y="259"/>
                    <a:pt x="197" y="265"/>
                  </a:cubicBezTo>
                  <a:cubicBezTo>
                    <a:pt x="198" y="266"/>
                    <a:pt x="199" y="267"/>
                    <a:pt x="199" y="268"/>
                  </a:cubicBezTo>
                  <a:cubicBezTo>
                    <a:pt x="205" y="273"/>
                    <a:pt x="211" y="279"/>
                    <a:pt x="216" y="284"/>
                  </a:cubicBezTo>
                  <a:cubicBezTo>
                    <a:pt x="218" y="286"/>
                    <a:pt x="221" y="288"/>
                    <a:pt x="223" y="290"/>
                  </a:cubicBezTo>
                  <a:cubicBezTo>
                    <a:pt x="227" y="295"/>
                    <a:pt x="232" y="299"/>
                    <a:pt x="236" y="303"/>
                  </a:cubicBezTo>
                  <a:cubicBezTo>
                    <a:pt x="239" y="306"/>
                    <a:pt x="243" y="308"/>
                    <a:pt x="246" y="311"/>
                  </a:cubicBezTo>
                  <a:cubicBezTo>
                    <a:pt x="247" y="312"/>
                    <a:pt x="249" y="313"/>
                    <a:pt x="250" y="315"/>
                  </a:cubicBezTo>
                  <a:cubicBezTo>
                    <a:pt x="249" y="316"/>
                    <a:pt x="248" y="318"/>
                    <a:pt x="248" y="320"/>
                  </a:cubicBezTo>
                  <a:cubicBezTo>
                    <a:pt x="248" y="323"/>
                    <a:pt x="249" y="325"/>
                    <a:pt x="251" y="327"/>
                  </a:cubicBezTo>
                  <a:cubicBezTo>
                    <a:pt x="250" y="328"/>
                    <a:pt x="250" y="328"/>
                    <a:pt x="250" y="328"/>
                  </a:cubicBezTo>
                  <a:cubicBezTo>
                    <a:pt x="249" y="329"/>
                    <a:pt x="249" y="329"/>
                    <a:pt x="248" y="330"/>
                  </a:cubicBezTo>
                  <a:cubicBezTo>
                    <a:pt x="247" y="331"/>
                    <a:pt x="246" y="332"/>
                    <a:pt x="245" y="333"/>
                  </a:cubicBezTo>
                  <a:cubicBezTo>
                    <a:pt x="245" y="333"/>
                    <a:pt x="244" y="334"/>
                    <a:pt x="243" y="334"/>
                  </a:cubicBezTo>
                  <a:cubicBezTo>
                    <a:pt x="242" y="335"/>
                    <a:pt x="241" y="336"/>
                    <a:pt x="240" y="337"/>
                  </a:cubicBezTo>
                  <a:cubicBezTo>
                    <a:pt x="240" y="337"/>
                    <a:pt x="239" y="337"/>
                    <a:pt x="239" y="337"/>
                  </a:cubicBezTo>
                  <a:cubicBezTo>
                    <a:pt x="238" y="338"/>
                    <a:pt x="238" y="338"/>
                    <a:pt x="237" y="339"/>
                  </a:cubicBezTo>
                  <a:moveTo>
                    <a:pt x="63" y="123"/>
                  </a:moveTo>
                  <a:cubicBezTo>
                    <a:pt x="62" y="122"/>
                    <a:pt x="62" y="122"/>
                    <a:pt x="62" y="121"/>
                  </a:cubicBezTo>
                  <a:cubicBezTo>
                    <a:pt x="59" y="116"/>
                    <a:pt x="57" y="111"/>
                    <a:pt x="55" y="106"/>
                  </a:cubicBezTo>
                  <a:cubicBezTo>
                    <a:pt x="56" y="108"/>
                    <a:pt x="57" y="110"/>
                    <a:pt x="58" y="112"/>
                  </a:cubicBezTo>
                  <a:cubicBezTo>
                    <a:pt x="59" y="114"/>
                    <a:pt x="60" y="117"/>
                    <a:pt x="61" y="119"/>
                  </a:cubicBezTo>
                  <a:cubicBezTo>
                    <a:pt x="62" y="120"/>
                    <a:pt x="62" y="121"/>
                    <a:pt x="63" y="123"/>
                  </a:cubicBezTo>
                  <a:moveTo>
                    <a:pt x="68" y="126"/>
                  </a:moveTo>
                  <a:cubicBezTo>
                    <a:pt x="67" y="125"/>
                    <a:pt x="66" y="123"/>
                    <a:pt x="65" y="122"/>
                  </a:cubicBezTo>
                  <a:cubicBezTo>
                    <a:pt x="63" y="118"/>
                    <a:pt x="61" y="115"/>
                    <a:pt x="59" y="111"/>
                  </a:cubicBezTo>
                  <a:cubicBezTo>
                    <a:pt x="58" y="110"/>
                    <a:pt x="58" y="109"/>
                    <a:pt x="57" y="108"/>
                  </a:cubicBezTo>
                  <a:cubicBezTo>
                    <a:pt x="56" y="103"/>
                    <a:pt x="54" y="99"/>
                    <a:pt x="52" y="94"/>
                  </a:cubicBezTo>
                  <a:cubicBezTo>
                    <a:pt x="51" y="92"/>
                    <a:pt x="50" y="89"/>
                    <a:pt x="49" y="86"/>
                  </a:cubicBezTo>
                  <a:cubicBezTo>
                    <a:pt x="48" y="82"/>
                    <a:pt x="46" y="78"/>
                    <a:pt x="45" y="74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7" y="77"/>
                    <a:pt x="48" y="80"/>
                    <a:pt x="50" y="82"/>
                  </a:cubicBezTo>
                  <a:cubicBezTo>
                    <a:pt x="52" y="86"/>
                    <a:pt x="55" y="90"/>
                    <a:pt x="58" y="94"/>
                  </a:cubicBezTo>
                  <a:cubicBezTo>
                    <a:pt x="59" y="96"/>
                    <a:pt x="61" y="99"/>
                    <a:pt x="63" y="101"/>
                  </a:cubicBezTo>
                  <a:cubicBezTo>
                    <a:pt x="65" y="104"/>
                    <a:pt x="67" y="107"/>
                    <a:pt x="69" y="110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2" y="117"/>
                    <a:pt x="75" y="122"/>
                    <a:pt x="78" y="127"/>
                  </a:cubicBezTo>
                  <a:cubicBezTo>
                    <a:pt x="79" y="130"/>
                    <a:pt x="80" y="133"/>
                    <a:pt x="82" y="135"/>
                  </a:cubicBezTo>
                  <a:cubicBezTo>
                    <a:pt x="86" y="144"/>
                    <a:pt x="90" y="152"/>
                    <a:pt x="94" y="160"/>
                  </a:cubicBezTo>
                  <a:cubicBezTo>
                    <a:pt x="99" y="168"/>
                    <a:pt x="103" y="176"/>
                    <a:pt x="108" y="184"/>
                  </a:cubicBezTo>
                  <a:cubicBezTo>
                    <a:pt x="109" y="186"/>
                    <a:pt x="111" y="189"/>
                    <a:pt x="113" y="192"/>
                  </a:cubicBezTo>
                  <a:cubicBezTo>
                    <a:pt x="115" y="196"/>
                    <a:pt x="117" y="200"/>
                    <a:pt x="120" y="204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16" y="199"/>
                    <a:pt x="113" y="195"/>
                    <a:pt x="111" y="191"/>
                  </a:cubicBezTo>
                  <a:cubicBezTo>
                    <a:pt x="109" y="189"/>
                    <a:pt x="107" y="186"/>
                    <a:pt x="105" y="183"/>
                  </a:cubicBezTo>
                  <a:cubicBezTo>
                    <a:pt x="102" y="179"/>
                    <a:pt x="99" y="175"/>
                    <a:pt x="96" y="171"/>
                  </a:cubicBezTo>
                  <a:cubicBezTo>
                    <a:pt x="95" y="168"/>
                    <a:pt x="93" y="166"/>
                    <a:pt x="91" y="163"/>
                  </a:cubicBezTo>
                  <a:cubicBezTo>
                    <a:pt x="88" y="159"/>
                    <a:pt x="86" y="155"/>
                    <a:pt x="83" y="151"/>
                  </a:cubicBezTo>
                  <a:cubicBezTo>
                    <a:pt x="81" y="148"/>
                    <a:pt x="79" y="145"/>
                    <a:pt x="78" y="143"/>
                  </a:cubicBezTo>
                  <a:cubicBezTo>
                    <a:pt x="77" y="142"/>
                    <a:pt x="77" y="141"/>
                    <a:pt x="76" y="140"/>
                  </a:cubicBezTo>
                  <a:cubicBezTo>
                    <a:pt x="77" y="139"/>
                    <a:pt x="78" y="137"/>
                    <a:pt x="78" y="135"/>
                  </a:cubicBezTo>
                  <a:cubicBezTo>
                    <a:pt x="78" y="130"/>
                    <a:pt x="73" y="126"/>
                    <a:pt x="68" y="126"/>
                  </a:cubicBezTo>
                  <a:cubicBezTo>
                    <a:pt x="68" y="126"/>
                    <a:pt x="68" y="126"/>
                    <a:pt x="68" y="126"/>
                  </a:cubicBezTo>
                  <a:moveTo>
                    <a:pt x="188" y="234"/>
                  </a:moveTo>
                  <a:cubicBezTo>
                    <a:pt x="165" y="215"/>
                    <a:pt x="143" y="195"/>
                    <a:pt x="123" y="174"/>
                  </a:cubicBezTo>
                  <a:cubicBezTo>
                    <a:pt x="122" y="173"/>
                    <a:pt x="121" y="172"/>
                    <a:pt x="120" y="171"/>
                  </a:cubicBezTo>
                  <a:cubicBezTo>
                    <a:pt x="119" y="169"/>
                    <a:pt x="118" y="167"/>
                    <a:pt x="116" y="166"/>
                  </a:cubicBezTo>
                  <a:cubicBezTo>
                    <a:pt x="114" y="162"/>
                    <a:pt x="112" y="159"/>
                    <a:pt x="110" y="156"/>
                  </a:cubicBezTo>
                  <a:cubicBezTo>
                    <a:pt x="107" y="152"/>
                    <a:pt x="104" y="147"/>
                    <a:pt x="100" y="142"/>
                  </a:cubicBezTo>
                  <a:cubicBezTo>
                    <a:pt x="98" y="139"/>
                    <a:pt x="96" y="136"/>
                    <a:pt x="94" y="133"/>
                  </a:cubicBezTo>
                  <a:cubicBezTo>
                    <a:pt x="91" y="128"/>
                    <a:pt x="88" y="123"/>
                    <a:pt x="85" y="118"/>
                  </a:cubicBezTo>
                  <a:cubicBezTo>
                    <a:pt x="83" y="115"/>
                    <a:pt x="81" y="112"/>
                    <a:pt x="80" y="109"/>
                  </a:cubicBezTo>
                  <a:cubicBezTo>
                    <a:pt x="77" y="103"/>
                    <a:pt x="74" y="98"/>
                    <a:pt x="70" y="92"/>
                  </a:cubicBezTo>
                  <a:cubicBezTo>
                    <a:pt x="69" y="89"/>
                    <a:pt x="67" y="87"/>
                    <a:pt x="66" y="84"/>
                  </a:cubicBezTo>
                  <a:cubicBezTo>
                    <a:pt x="63" y="78"/>
                    <a:pt x="60" y="73"/>
                    <a:pt x="57" y="68"/>
                  </a:cubicBezTo>
                  <a:cubicBezTo>
                    <a:pt x="62" y="75"/>
                    <a:pt x="67" y="82"/>
                    <a:pt x="73" y="88"/>
                  </a:cubicBezTo>
                  <a:cubicBezTo>
                    <a:pt x="73" y="89"/>
                    <a:pt x="74" y="90"/>
                    <a:pt x="74" y="91"/>
                  </a:cubicBezTo>
                  <a:cubicBezTo>
                    <a:pt x="78" y="95"/>
                    <a:pt x="82" y="100"/>
                    <a:pt x="85" y="104"/>
                  </a:cubicBezTo>
                  <a:cubicBezTo>
                    <a:pt x="87" y="106"/>
                    <a:pt x="89" y="108"/>
                    <a:pt x="90" y="110"/>
                  </a:cubicBezTo>
                  <a:cubicBezTo>
                    <a:pt x="94" y="114"/>
                    <a:pt x="97" y="118"/>
                    <a:pt x="100" y="122"/>
                  </a:cubicBezTo>
                  <a:cubicBezTo>
                    <a:pt x="103" y="125"/>
                    <a:pt x="105" y="127"/>
                    <a:pt x="108" y="130"/>
                  </a:cubicBezTo>
                  <a:cubicBezTo>
                    <a:pt x="110" y="133"/>
                    <a:pt x="113" y="136"/>
                    <a:pt x="116" y="140"/>
                  </a:cubicBezTo>
                  <a:cubicBezTo>
                    <a:pt x="120" y="143"/>
                    <a:pt x="123" y="147"/>
                    <a:pt x="126" y="150"/>
                  </a:cubicBezTo>
                  <a:cubicBezTo>
                    <a:pt x="129" y="152"/>
                    <a:pt x="131" y="155"/>
                    <a:pt x="133" y="157"/>
                  </a:cubicBezTo>
                  <a:cubicBezTo>
                    <a:pt x="137" y="161"/>
                    <a:pt x="141" y="165"/>
                    <a:pt x="145" y="168"/>
                  </a:cubicBezTo>
                  <a:cubicBezTo>
                    <a:pt x="143" y="170"/>
                    <a:pt x="142" y="172"/>
                    <a:pt x="142" y="174"/>
                  </a:cubicBezTo>
                  <a:cubicBezTo>
                    <a:pt x="142" y="180"/>
                    <a:pt x="147" y="184"/>
                    <a:pt x="152" y="184"/>
                  </a:cubicBezTo>
                  <a:cubicBezTo>
                    <a:pt x="154" y="184"/>
                    <a:pt x="156" y="183"/>
                    <a:pt x="158" y="181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63" y="190"/>
                    <a:pt x="168" y="197"/>
                    <a:pt x="173" y="204"/>
                  </a:cubicBezTo>
                  <a:cubicBezTo>
                    <a:pt x="178" y="212"/>
                    <a:pt x="184" y="221"/>
                    <a:pt x="189" y="229"/>
                  </a:cubicBezTo>
                  <a:cubicBezTo>
                    <a:pt x="190" y="230"/>
                    <a:pt x="191" y="231"/>
                    <a:pt x="191" y="232"/>
                  </a:cubicBezTo>
                  <a:cubicBezTo>
                    <a:pt x="190" y="232"/>
                    <a:pt x="189" y="233"/>
                    <a:pt x="188" y="234"/>
                  </a:cubicBezTo>
                  <a:moveTo>
                    <a:pt x="61" y="121"/>
                  </a:moveTo>
                  <a:cubicBezTo>
                    <a:pt x="59" y="118"/>
                    <a:pt x="58" y="116"/>
                    <a:pt x="57" y="114"/>
                  </a:cubicBezTo>
                  <a:cubicBezTo>
                    <a:pt x="55" y="110"/>
                    <a:pt x="52" y="106"/>
                    <a:pt x="50" y="101"/>
                  </a:cubicBezTo>
                  <a:cubicBezTo>
                    <a:pt x="48" y="96"/>
                    <a:pt x="45" y="91"/>
                    <a:pt x="43" y="86"/>
                  </a:cubicBezTo>
                  <a:cubicBezTo>
                    <a:pt x="40" y="82"/>
                    <a:pt x="38" y="77"/>
                    <a:pt x="36" y="73"/>
                  </a:cubicBezTo>
                  <a:cubicBezTo>
                    <a:pt x="34" y="69"/>
                    <a:pt x="32" y="64"/>
                    <a:pt x="30" y="60"/>
                  </a:cubicBezTo>
                  <a:cubicBezTo>
                    <a:pt x="31" y="61"/>
                    <a:pt x="32" y="63"/>
                    <a:pt x="33" y="64"/>
                  </a:cubicBezTo>
                  <a:cubicBezTo>
                    <a:pt x="34" y="66"/>
                    <a:pt x="35" y="68"/>
                    <a:pt x="36" y="71"/>
                  </a:cubicBezTo>
                  <a:cubicBezTo>
                    <a:pt x="40" y="79"/>
                    <a:pt x="44" y="87"/>
                    <a:pt x="49" y="95"/>
                  </a:cubicBezTo>
                  <a:cubicBezTo>
                    <a:pt x="52" y="103"/>
                    <a:pt x="56" y="112"/>
                    <a:pt x="60" y="120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56" y="106"/>
                  </a:moveTo>
                  <a:cubicBezTo>
                    <a:pt x="55" y="104"/>
                    <a:pt x="54" y="103"/>
                    <a:pt x="53" y="101"/>
                  </a:cubicBezTo>
                  <a:cubicBezTo>
                    <a:pt x="52" y="99"/>
                    <a:pt x="51" y="97"/>
                    <a:pt x="50" y="95"/>
                  </a:cubicBezTo>
                  <a:cubicBezTo>
                    <a:pt x="48" y="92"/>
                    <a:pt x="47" y="89"/>
                    <a:pt x="46" y="86"/>
                  </a:cubicBezTo>
                  <a:cubicBezTo>
                    <a:pt x="45" y="85"/>
                    <a:pt x="44" y="83"/>
                    <a:pt x="43" y="81"/>
                  </a:cubicBezTo>
                  <a:cubicBezTo>
                    <a:pt x="39" y="71"/>
                    <a:pt x="35" y="61"/>
                    <a:pt x="31" y="51"/>
                  </a:cubicBezTo>
                  <a:cubicBezTo>
                    <a:pt x="32" y="52"/>
                    <a:pt x="33" y="54"/>
                    <a:pt x="33" y="55"/>
                  </a:cubicBezTo>
                  <a:cubicBezTo>
                    <a:pt x="35" y="57"/>
                    <a:pt x="36" y="60"/>
                    <a:pt x="38" y="62"/>
                  </a:cubicBezTo>
                  <a:cubicBezTo>
                    <a:pt x="39" y="65"/>
                    <a:pt x="41" y="68"/>
                    <a:pt x="43" y="71"/>
                  </a:cubicBezTo>
                  <a:cubicBezTo>
                    <a:pt x="44" y="73"/>
                    <a:pt x="44" y="75"/>
                    <a:pt x="45" y="77"/>
                  </a:cubicBezTo>
                  <a:cubicBezTo>
                    <a:pt x="46" y="81"/>
                    <a:pt x="48" y="85"/>
                    <a:pt x="49" y="89"/>
                  </a:cubicBezTo>
                  <a:cubicBezTo>
                    <a:pt x="51" y="92"/>
                    <a:pt x="52" y="95"/>
                    <a:pt x="53" y="98"/>
                  </a:cubicBezTo>
                  <a:cubicBezTo>
                    <a:pt x="54" y="101"/>
                    <a:pt x="55" y="103"/>
                    <a:pt x="56" y="106"/>
                  </a:cubicBezTo>
                  <a:moveTo>
                    <a:pt x="115" y="165"/>
                  </a:moveTo>
                  <a:cubicBezTo>
                    <a:pt x="99" y="147"/>
                    <a:pt x="84" y="129"/>
                    <a:pt x="70" y="110"/>
                  </a:cubicBezTo>
                  <a:cubicBezTo>
                    <a:pt x="69" y="108"/>
                    <a:pt x="68" y="106"/>
                    <a:pt x="67" y="104"/>
                  </a:cubicBezTo>
                  <a:cubicBezTo>
                    <a:pt x="65" y="99"/>
                    <a:pt x="63" y="95"/>
                    <a:pt x="61" y="90"/>
                  </a:cubicBezTo>
                  <a:cubicBezTo>
                    <a:pt x="59" y="86"/>
                    <a:pt x="57" y="83"/>
                    <a:pt x="55" y="79"/>
                  </a:cubicBezTo>
                  <a:cubicBezTo>
                    <a:pt x="53" y="74"/>
                    <a:pt x="51" y="70"/>
                    <a:pt x="50" y="65"/>
                  </a:cubicBezTo>
                  <a:cubicBezTo>
                    <a:pt x="48" y="61"/>
                    <a:pt x="46" y="57"/>
                    <a:pt x="45" y="54"/>
                  </a:cubicBezTo>
                  <a:cubicBezTo>
                    <a:pt x="43" y="50"/>
                    <a:pt x="41" y="46"/>
                    <a:pt x="40" y="42"/>
                  </a:cubicBezTo>
                  <a:cubicBezTo>
                    <a:pt x="44" y="48"/>
                    <a:pt x="49" y="55"/>
                    <a:pt x="53" y="62"/>
                  </a:cubicBezTo>
                  <a:cubicBezTo>
                    <a:pt x="53" y="62"/>
                    <a:pt x="54" y="62"/>
                    <a:pt x="54" y="63"/>
                  </a:cubicBezTo>
                  <a:cubicBezTo>
                    <a:pt x="56" y="67"/>
                    <a:pt x="58" y="72"/>
                    <a:pt x="61" y="77"/>
                  </a:cubicBezTo>
                  <a:cubicBezTo>
                    <a:pt x="63" y="80"/>
                    <a:pt x="64" y="83"/>
                    <a:pt x="66" y="87"/>
                  </a:cubicBezTo>
                  <a:cubicBezTo>
                    <a:pt x="69" y="92"/>
                    <a:pt x="72" y="96"/>
                    <a:pt x="74" y="101"/>
                  </a:cubicBezTo>
                  <a:cubicBezTo>
                    <a:pt x="76" y="104"/>
                    <a:pt x="78" y="107"/>
                    <a:pt x="80" y="110"/>
                  </a:cubicBezTo>
                  <a:cubicBezTo>
                    <a:pt x="83" y="115"/>
                    <a:pt x="86" y="120"/>
                    <a:pt x="89" y="125"/>
                  </a:cubicBezTo>
                  <a:cubicBezTo>
                    <a:pt x="90" y="128"/>
                    <a:pt x="92" y="131"/>
                    <a:pt x="94" y="133"/>
                  </a:cubicBezTo>
                  <a:cubicBezTo>
                    <a:pt x="98" y="141"/>
                    <a:pt x="103" y="148"/>
                    <a:pt x="108" y="156"/>
                  </a:cubicBezTo>
                  <a:cubicBezTo>
                    <a:pt x="110" y="159"/>
                    <a:pt x="112" y="162"/>
                    <a:pt x="115" y="165"/>
                  </a:cubicBezTo>
                  <a:moveTo>
                    <a:pt x="145" y="167"/>
                  </a:moveTo>
                  <a:cubicBezTo>
                    <a:pt x="142" y="164"/>
                    <a:pt x="138" y="161"/>
                    <a:pt x="135" y="158"/>
                  </a:cubicBezTo>
                  <a:cubicBezTo>
                    <a:pt x="134" y="156"/>
                    <a:pt x="132" y="155"/>
                    <a:pt x="131" y="153"/>
                  </a:cubicBezTo>
                  <a:cubicBezTo>
                    <a:pt x="126" y="149"/>
                    <a:pt x="122" y="145"/>
                    <a:pt x="118" y="140"/>
                  </a:cubicBezTo>
                  <a:cubicBezTo>
                    <a:pt x="117" y="139"/>
                    <a:pt x="115" y="137"/>
                    <a:pt x="114" y="136"/>
                  </a:cubicBezTo>
                  <a:cubicBezTo>
                    <a:pt x="109" y="131"/>
                    <a:pt x="105" y="126"/>
                    <a:pt x="100" y="121"/>
                  </a:cubicBezTo>
                  <a:cubicBezTo>
                    <a:pt x="100" y="120"/>
                    <a:pt x="99" y="120"/>
                    <a:pt x="99" y="119"/>
                  </a:cubicBezTo>
                  <a:cubicBezTo>
                    <a:pt x="83" y="101"/>
                    <a:pt x="68" y="82"/>
                    <a:pt x="54" y="62"/>
                  </a:cubicBezTo>
                  <a:cubicBezTo>
                    <a:pt x="54" y="61"/>
                    <a:pt x="53" y="60"/>
                    <a:pt x="53" y="59"/>
                  </a:cubicBezTo>
                  <a:cubicBezTo>
                    <a:pt x="49" y="52"/>
                    <a:pt x="46" y="45"/>
                    <a:pt x="42" y="38"/>
                  </a:cubicBezTo>
                  <a:cubicBezTo>
                    <a:pt x="42" y="36"/>
                    <a:pt x="41" y="34"/>
                    <a:pt x="40" y="33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5" y="69"/>
                    <a:pt x="96" y="104"/>
                    <a:pt x="130" y="135"/>
                  </a:cubicBezTo>
                  <a:cubicBezTo>
                    <a:pt x="134" y="142"/>
                    <a:pt x="139" y="149"/>
                    <a:pt x="143" y="156"/>
                  </a:cubicBezTo>
                  <a:cubicBezTo>
                    <a:pt x="145" y="159"/>
                    <a:pt x="147" y="162"/>
                    <a:pt x="149" y="165"/>
                  </a:cubicBezTo>
                  <a:cubicBezTo>
                    <a:pt x="147" y="166"/>
                    <a:pt x="146" y="167"/>
                    <a:pt x="145" y="167"/>
                  </a:cubicBezTo>
                  <a:moveTo>
                    <a:pt x="67" y="106"/>
                  </a:moveTo>
                  <a:cubicBezTo>
                    <a:pt x="59" y="94"/>
                    <a:pt x="51" y="83"/>
                    <a:pt x="44" y="71"/>
                  </a:cubicBezTo>
                  <a:cubicBezTo>
                    <a:pt x="43" y="68"/>
                    <a:pt x="42" y="66"/>
                    <a:pt x="41" y="64"/>
                  </a:cubicBezTo>
                  <a:cubicBezTo>
                    <a:pt x="40" y="60"/>
                    <a:pt x="38" y="56"/>
                    <a:pt x="37" y="52"/>
                  </a:cubicBezTo>
                  <a:cubicBezTo>
                    <a:pt x="36" y="48"/>
                    <a:pt x="35" y="45"/>
                    <a:pt x="34" y="42"/>
                  </a:cubicBezTo>
                  <a:cubicBezTo>
                    <a:pt x="32" y="38"/>
                    <a:pt x="31" y="33"/>
                    <a:pt x="30" y="29"/>
                  </a:cubicBezTo>
                  <a:cubicBezTo>
                    <a:pt x="29" y="27"/>
                    <a:pt x="28" y="24"/>
                    <a:pt x="27" y="22"/>
                  </a:cubicBezTo>
                  <a:cubicBezTo>
                    <a:pt x="31" y="27"/>
                    <a:pt x="34" y="32"/>
                    <a:pt x="37" y="38"/>
                  </a:cubicBezTo>
                  <a:cubicBezTo>
                    <a:pt x="39" y="42"/>
                    <a:pt x="41" y="46"/>
                    <a:pt x="43" y="51"/>
                  </a:cubicBezTo>
                  <a:cubicBezTo>
                    <a:pt x="44" y="54"/>
                    <a:pt x="45" y="58"/>
                    <a:pt x="47" y="62"/>
                  </a:cubicBezTo>
                  <a:cubicBezTo>
                    <a:pt x="49" y="66"/>
                    <a:pt x="51" y="71"/>
                    <a:pt x="53" y="76"/>
                  </a:cubicBezTo>
                  <a:cubicBezTo>
                    <a:pt x="55" y="80"/>
                    <a:pt x="56" y="83"/>
                    <a:pt x="58" y="86"/>
                  </a:cubicBezTo>
                  <a:cubicBezTo>
                    <a:pt x="60" y="91"/>
                    <a:pt x="63" y="96"/>
                    <a:pt x="65" y="101"/>
                  </a:cubicBezTo>
                  <a:cubicBezTo>
                    <a:pt x="66" y="103"/>
                    <a:pt x="66" y="104"/>
                    <a:pt x="67" y="106"/>
                  </a:cubicBezTo>
                  <a:moveTo>
                    <a:pt x="50" y="56"/>
                  </a:moveTo>
                  <a:cubicBezTo>
                    <a:pt x="46" y="50"/>
                    <a:pt x="42" y="43"/>
                    <a:pt x="38" y="37"/>
                  </a:cubicBezTo>
                  <a:cubicBezTo>
                    <a:pt x="37" y="34"/>
                    <a:pt x="36" y="31"/>
                    <a:pt x="34" y="28"/>
                  </a:cubicBezTo>
                  <a:cubicBezTo>
                    <a:pt x="33" y="25"/>
                    <a:pt x="32" y="21"/>
                    <a:pt x="31" y="18"/>
                  </a:cubicBezTo>
                  <a:cubicBezTo>
                    <a:pt x="31" y="19"/>
                    <a:pt x="32" y="20"/>
                    <a:pt x="32" y="21"/>
                  </a:cubicBezTo>
                  <a:cubicBezTo>
                    <a:pt x="34" y="23"/>
                    <a:pt x="36" y="26"/>
                    <a:pt x="37" y="28"/>
                  </a:cubicBezTo>
                  <a:cubicBezTo>
                    <a:pt x="39" y="31"/>
                    <a:pt x="40" y="35"/>
                    <a:pt x="42" y="38"/>
                  </a:cubicBezTo>
                  <a:cubicBezTo>
                    <a:pt x="44" y="43"/>
                    <a:pt x="46" y="48"/>
                    <a:pt x="48" y="52"/>
                  </a:cubicBezTo>
                  <a:cubicBezTo>
                    <a:pt x="49" y="53"/>
                    <a:pt x="50" y="55"/>
                    <a:pt x="50" y="56"/>
                  </a:cubicBezTo>
                  <a:moveTo>
                    <a:pt x="44" y="85"/>
                  </a:moveTo>
                  <a:cubicBezTo>
                    <a:pt x="44" y="84"/>
                    <a:pt x="44" y="84"/>
                    <a:pt x="44" y="84"/>
                  </a:cubicBezTo>
                  <a:cubicBezTo>
                    <a:pt x="43" y="83"/>
                    <a:pt x="42" y="81"/>
                    <a:pt x="42" y="80"/>
                  </a:cubicBezTo>
                  <a:cubicBezTo>
                    <a:pt x="38" y="73"/>
                    <a:pt x="34" y="66"/>
                    <a:pt x="31" y="59"/>
                  </a:cubicBezTo>
                  <a:cubicBezTo>
                    <a:pt x="30" y="58"/>
                    <a:pt x="30" y="57"/>
                    <a:pt x="29" y="56"/>
                  </a:cubicBezTo>
                  <a:cubicBezTo>
                    <a:pt x="26" y="50"/>
                    <a:pt x="23" y="44"/>
                    <a:pt x="21" y="38"/>
                  </a:cubicBezTo>
                  <a:cubicBezTo>
                    <a:pt x="20" y="37"/>
                    <a:pt x="20" y="37"/>
                    <a:pt x="20" y="36"/>
                  </a:cubicBezTo>
                  <a:cubicBezTo>
                    <a:pt x="19" y="33"/>
                    <a:pt x="18" y="31"/>
                    <a:pt x="16" y="28"/>
                  </a:cubicBezTo>
                  <a:cubicBezTo>
                    <a:pt x="15" y="23"/>
                    <a:pt x="13" y="19"/>
                    <a:pt x="11" y="14"/>
                  </a:cubicBezTo>
                  <a:cubicBezTo>
                    <a:pt x="10" y="12"/>
                    <a:pt x="9" y="9"/>
                    <a:pt x="8" y="6"/>
                  </a:cubicBezTo>
                  <a:cubicBezTo>
                    <a:pt x="13" y="16"/>
                    <a:pt x="17" y="26"/>
                    <a:pt x="22" y="35"/>
                  </a:cubicBezTo>
                  <a:cubicBezTo>
                    <a:pt x="23" y="37"/>
                    <a:pt x="25" y="39"/>
                    <a:pt x="26" y="41"/>
                  </a:cubicBezTo>
                  <a:cubicBezTo>
                    <a:pt x="26" y="42"/>
                    <a:pt x="27" y="43"/>
                    <a:pt x="27" y="44"/>
                  </a:cubicBezTo>
                  <a:cubicBezTo>
                    <a:pt x="32" y="56"/>
                    <a:pt x="36" y="67"/>
                    <a:pt x="41" y="78"/>
                  </a:cubicBezTo>
                  <a:cubicBezTo>
                    <a:pt x="42" y="80"/>
                    <a:pt x="43" y="82"/>
                    <a:pt x="44" y="84"/>
                  </a:cubicBezTo>
                  <a:cubicBezTo>
                    <a:pt x="44" y="85"/>
                    <a:pt x="44" y="85"/>
                    <a:pt x="44" y="85"/>
                  </a:cubicBezTo>
                  <a:moveTo>
                    <a:pt x="35" y="32"/>
                  </a:moveTo>
                  <a:cubicBezTo>
                    <a:pt x="32" y="28"/>
                    <a:pt x="29" y="23"/>
                    <a:pt x="26" y="18"/>
                  </a:cubicBezTo>
                  <a:cubicBezTo>
                    <a:pt x="25" y="14"/>
                    <a:pt x="24" y="10"/>
                    <a:pt x="23" y="6"/>
                  </a:cubicBezTo>
                  <a:cubicBezTo>
                    <a:pt x="23" y="6"/>
                    <a:pt x="22" y="5"/>
                    <a:pt x="22" y="5"/>
                  </a:cubicBezTo>
                  <a:cubicBezTo>
                    <a:pt x="24" y="8"/>
                    <a:pt x="26" y="11"/>
                    <a:pt x="28" y="14"/>
                  </a:cubicBezTo>
                  <a:cubicBezTo>
                    <a:pt x="29" y="18"/>
                    <a:pt x="31" y="22"/>
                    <a:pt x="32" y="25"/>
                  </a:cubicBezTo>
                  <a:cubicBezTo>
                    <a:pt x="33" y="28"/>
                    <a:pt x="34" y="30"/>
                    <a:pt x="35" y="32"/>
                  </a:cubicBezTo>
                  <a:moveTo>
                    <a:pt x="576" y="0"/>
                  </a:moveTo>
                  <a:cubicBezTo>
                    <a:pt x="573" y="0"/>
                    <a:pt x="573" y="0"/>
                    <a:pt x="573" y="0"/>
                  </a:cubicBezTo>
                  <a:cubicBezTo>
                    <a:pt x="573" y="0"/>
                    <a:pt x="572" y="0"/>
                    <a:pt x="571" y="0"/>
                  </a:cubicBezTo>
                  <a:cubicBezTo>
                    <a:pt x="569" y="1"/>
                    <a:pt x="567" y="2"/>
                    <a:pt x="565" y="2"/>
                  </a:cubicBezTo>
                  <a:cubicBezTo>
                    <a:pt x="565" y="1"/>
                    <a:pt x="564" y="0"/>
                    <a:pt x="564" y="0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549" y="0"/>
                    <a:pt x="548" y="1"/>
                    <a:pt x="548" y="2"/>
                  </a:cubicBezTo>
                  <a:cubicBezTo>
                    <a:pt x="547" y="1"/>
                    <a:pt x="547" y="1"/>
                    <a:pt x="546" y="1"/>
                  </a:cubicBezTo>
                  <a:cubicBezTo>
                    <a:pt x="545" y="0"/>
                    <a:pt x="544" y="0"/>
                    <a:pt x="542" y="0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43" y="1"/>
                    <a:pt x="545" y="2"/>
                    <a:pt x="548" y="2"/>
                  </a:cubicBezTo>
                  <a:cubicBezTo>
                    <a:pt x="547" y="3"/>
                    <a:pt x="547" y="4"/>
                    <a:pt x="547" y="6"/>
                  </a:cubicBezTo>
                  <a:cubicBezTo>
                    <a:pt x="547" y="6"/>
                    <a:pt x="547" y="7"/>
                    <a:pt x="548" y="8"/>
                  </a:cubicBezTo>
                  <a:cubicBezTo>
                    <a:pt x="546" y="8"/>
                    <a:pt x="545" y="9"/>
                    <a:pt x="543" y="9"/>
                  </a:cubicBezTo>
                  <a:cubicBezTo>
                    <a:pt x="539" y="10"/>
                    <a:pt x="535" y="12"/>
                    <a:pt x="531" y="13"/>
                  </a:cubicBezTo>
                  <a:cubicBezTo>
                    <a:pt x="526" y="14"/>
                    <a:pt x="522" y="15"/>
                    <a:pt x="518" y="16"/>
                  </a:cubicBezTo>
                  <a:cubicBezTo>
                    <a:pt x="514" y="17"/>
                    <a:pt x="510" y="18"/>
                    <a:pt x="506" y="19"/>
                  </a:cubicBezTo>
                  <a:cubicBezTo>
                    <a:pt x="501" y="20"/>
                    <a:pt x="497" y="21"/>
                    <a:pt x="493" y="22"/>
                  </a:cubicBezTo>
                  <a:cubicBezTo>
                    <a:pt x="489" y="23"/>
                    <a:pt x="485" y="24"/>
                    <a:pt x="481" y="24"/>
                  </a:cubicBezTo>
                  <a:cubicBezTo>
                    <a:pt x="476" y="25"/>
                    <a:pt x="472" y="26"/>
                    <a:pt x="468" y="27"/>
                  </a:cubicBezTo>
                  <a:cubicBezTo>
                    <a:pt x="464" y="27"/>
                    <a:pt x="460" y="28"/>
                    <a:pt x="456" y="29"/>
                  </a:cubicBezTo>
                  <a:cubicBezTo>
                    <a:pt x="452" y="30"/>
                    <a:pt x="447" y="30"/>
                    <a:pt x="443" y="31"/>
                  </a:cubicBezTo>
                  <a:cubicBezTo>
                    <a:pt x="439" y="31"/>
                    <a:pt x="435" y="32"/>
                    <a:pt x="431" y="32"/>
                  </a:cubicBezTo>
                  <a:cubicBezTo>
                    <a:pt x="427" y="33"/>
                    <a:pt x="422" y="33"/>
                    <a:pt x="418" y="34"/>
                  </a:cubicBezTo>
                  <a:cubicBezTo>
                    <a:pt x="414" y="34"/>
                    <a:pt x="411" y="35"/>
                    <a:pt x="407" y="35"/>
                  </a:cubicBezTo>
                  <a:cubicBezTo>
                    <a:pt x="402" y="35"/>
                    <a:pt x="397" y="36"/>
                    <a:pt x="391" y="36"/>
                  </a:cubicBezTo>
                  <a:cubicBezTo>
                    <a:pt x="389" y="36"/>
                    <a:pt x="386" y="36"/>
                    <a:pt x="383" y="36"/>
                  </a:cubicBezTo>
                  <a:cubicBezTo>
                    <a:pt x="375" y="37"/>
                    <a:pt x="367" y="37"/>
                    <a:pt x="359" y="37"/>
                  </a:cubicBezTo>
                  <a:cubicBezTo>
                    <a:pt x="353" y="37"/>
                    <a:pt x="348" y="37"/>
                    <a:pt x="342" y="37"/>
                  </a:cubicBezTo>
                  <a:cubicBezTo>
                    <a:pt x="340" y="36"/>
                    <a:pt x="338" y="36"/>
                    <a:pt x="336" y="36"/>
                  </a:cubicBezTo>
                  <a:cubicBezTo>
                    <a:pt x="332" y="36"/>
                    <a:pt x="328" y="36"/>
                    <a:pt x="325" y="36"/>
                  </a:cubicBezTo>
                  <a:cubicBezTo>
                    <a:pt x="322" y="36"/>
                    <a:pt x="320" y="35"/>
                    <a:pt x="318" y="35"/>
                  </a:cubicBezTo>
                  <a:cubicBezTo>
                    <a:pt x="315" y="35"/>
                    <a:pt x="311" y="35"/>
                    <a:pt x="308" y="34"/>
                  </a:cubicBezTo>
                  <a:cubicBezTo>
                    <a:pt x="305" y="34"/>
                    <a:pt x="303" y="34"/>
                    <a:pt x="301" y="33"/>
                  </a:cubicBezTo>
                  <a:cubicBezTo>
                    <a:pt x="298" y="33"/>
                    <a:pt x="294" y="33"/>
                    <a:pt x="291" y="32"/>
                  </a:cubicBezTo>
                  <a:cubicBezTo>
                    <a:pt x="289" y="32"/>
                    <a:pt x="286" y="32"/>
                    <a:pt x="284" y="31"/>
                  </a:cubicBezTo>
                  <a:cubicBezTo>
                    <a:pt x="281" y="31"/>
                    <a:pt x="278" y="30"/>
                    <a:pt x="275" y="30"/>
                  </a:cubicBezTo>
                  <a:cubicBezTo>
                    <a:pt x="273" y="29"/>
                    <a:pt x="270" y="29"/>
                    <a:pt x="268" y="28"/>
                  </a:cubicBezTo>
                  <a:cubicBezTo>
                    <a:pt x="265" y="28"/>
                    <a:pt x="262" y="27"/>
                    <a:pt x="259" y="27"/>
                  </a:cubicBezTo>
                  <a:cubicBezTo>
                    <a:pt x="257" y="26"/>
                    <a:pt x="254" y="26"/>
                    <a:pt x="252" y="25"/>
                  </a:cubicBezTo>
                  <a:cubicBezTo>
                    <a:pt x="249" y="24"/>
                    <a:pt x="246" y="24"/>
                    <a:pt x="243" y="23"/>
                  </a:cubicBezTo>
                  <a:cubicBezTo>
                    <a:pt x="241" y="22"/>
                    <a:pt x="239" y="22"/>
                    <a:pt x="236" y="21"/>
                  </a:cubicBezTo>
                  <a:cubicBezTo>
                    <a:pt x="234" y="20"/>
                    <a:pt x="231" y="20"/>
                    <a:pt x="228" y="19"/>
                  </a:cubicBezTo>
                  <a:cubicBezTo>
                    <a:pt x="226" y="18"/>
                    <a:pt x="224" y="17"/>
                    <a:pt x="221" y="17"/>
                  </a:cubicBezTo>
                  <a:cubicBezTo>
                    <a:pt x="219" y="16"/>
                    <a:pt x="216" y="15"/>
                    <a:pt x="214" y="14"/>
                  </a:cubicBezTo>
                  <a:cubicBezTo>
                    <a:pt x="211" y="13"/>
                    <a:pt x="209" y="13"/>
                    <a:pt x="207" y="12"/>
                  </a:cubicBezTo>
                  <a:cubicBezTo>
                    <a:pt x="204" y="11"/>
                    <a:pt x="202" y="10"/>
                    <a:pt x="199" y="9"/>
                  </a:cubicBezTo>
                  <a:cubicBezTo>
                    <a:pt x="197" y="8"/>
                    <a:pt x="195" y="7"/>
                    <a:pt x="192" y="6"/>
                  </a:cubicBezTo>
                  <a:cubicBezTo>
                    <a:pt x="190" y="5"/>
                    <a:pt x="188" y="4"/>
                    <a:pt x="185" y="3"/>
                  </a:cubicBezTo>
                  <a:cubicBezTo>
                    <a:pt x="183" y="2"/>
                    <a:pt x="181" y="1"/>
                    <a:pt x="178" y="0"/>
                  </a:cubicBezTo>
                  <a:cubicBezTo>
                    <a:pt x="178" y="0"/>
                    <a:pt x="178" y="0"/>
                    <a:pt x="177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7" y="0"/>
                    <a:pt x="178" y="1"/>
                    <a:pt x="179" y="1"/>
                  </a:cubicBezTo>
                  <a:cubicBezTo>
                    <a:pt x="181" y="2"/>
                    <a:pt x="183" y="3"/>
                    <a:pt x="185" y="4"/>
                  </a:cubicBezTo>
                  <a:cubicBezTo>
                    <a:pt x="188" y="5"/>
                    <a:pt x="191" y="6"/>
                    <a:pt x="193" y="7"/>
                  </a:cubicBezTo>
                  <a:cubicBezTo>
                    <a:pt x="195" y="8"/>
                    <a:pt x="197" y="9"/>
                    <a:pt x="199" y="10"/>
                  </a:cubicBezTo>
                  <a:cubicBezTo>
                    <a:pt x="202" y="11"/>
                    <a:pt x="205" y="12"/>
                    <a:pt x="208" y="13"/>
                  </a:cubicBezTo>
                  <a:cubicBezTo>
                    <a:pt x="210" y="14"/>
                    <a:pt x="211" y="14"/>
                    <a:pt x="213" y="15"/>
                  </a:cubicBezTo>
                  <a:cubicBezTo>
                    <a:pt x="216" y="16"/>
                    <a:pt x="219" y="17"/>
                    <a:pt x="222" y="18"/>
                  </a:cubicBezTo>
                  <a:cubicBezTo>
                    <a:pt x="224" y="18"/>
                    <a:pt x="226" y="19"/>
                    <a:pt x="228" y="20"/>
                  </a:cubicBezTo>
                  <a:cubicBezTo>
                    <a:pt x="231" y="21"/>
                    <a:pt x="234" y="21"/>
                    <a:pt x="237" y="22"/>
                  </a:cubicBezTo>
                  <a:cubicBezTo>
                    <a:pt x="239" y="23"/>
                    <a:pt x="241" y="23"/>
                    <a:pt x="243" y="24"/>
                  </a:cubicBezTo>
                  <a:cubicBezTo>
                    <a:pt x="246" y="25"/>
                    <a:pt x="250" y="25"/>
                    <a:pt x="253" y="26"/>
                  </a:cubicBezTo>
                  <a:cubicBezTo>
                    <a:pt x="255" y="27"/>
                    <a:pt x="257" y="27"/>
                    <a:pt x="259" y="27"/>
                  </a:cubicBezTo>
                  <a:cubicBezTo>
                    <a:pt x="262" y="28"/>
                    <a:pt x="265" y="29"/>
                    <a:pt x="269" y="29"/>
                  </a:cubicBezTo>
                  <a:cubicBezTo>
                    <a:pt x="271" y="30"/>
                    <a:pt x="273" y="30"/>
                    <a:pt x="275" y="31"/>
                  </a:cubicBezTo>
                  <a:cubicBezTo>
                    <a:pt x="278" y="31"/>
                    <a:pt x="281" y="32"/>
                    <a:pt x="285" y="32"/>
                  </a:cubicBezTo>
                  <a:cubicBezTo>
                    <a:pt x="287" y="32"/>
                    <a:pt x="289" y="33"/>
                    <a:pt x="291" y="33"/>
                  </a:cubicBezTo>
                  <a:cubicBezTo>
                    <a:pt x="294" y="34"/>
                    <a:pt x="298" y="34"/>
                    <a:pt x="301" y="34"/>
                  </a:cubicBezTo>
                  <a:cubicBezTo>
                    <a:pt x="303" y="35"/>
                    <a:pt x="305" y="35"/>
                    <a:pt x="308" y="35"/>
                  </a:cubicBezTo>
                  <a:cubicBezTo>
                    <a:pt x="311" y="35"/>
                    <a:pt x="315" y="36"/>
                    <a:pt x="318" y="36"/>
                  </a:cubicBezTo>
                  <a:cubicBezTo>
                    <a:pt x="320" y="36"/>
                    <a:pt x="322" y="36"/>
                    <a:pt x="325" y="36"/>
                  </a:cubicBezTo>
                  <a:cubicBezTo>
                    <a:pt x="328" y="37"/>
                    <a:pt x="332" y="37"/>
                    <a:pt x="336" y="37"/>
                  </a:cubicBezTo>
                  <a:cubicBezTo>
                    <a:pt x="338" y="37"/>
                    <a:pt x="340" y="37"/>
                    <a:pt x="342" y="37"/>
                  </a:cubicBezTo>
                  <a:cubicBezTo>
                    <a:pt x="348" y="38"/>
                    <a:pt x="353" y="38"/>
                    <a:pt x="359" y="38"/>
                  </a:cubicBezTo>
                  <a:cubicBezTo>
                    <a:pt x="367" y="38"/>
                    <a:pt x="375" y="37"/>
                    <a:pt x="383" y="37"/>
                  </a:cubicBezTo>
                  <a:cubicBezTo>
                    <a:pt x="386" y="37"/>
                    <a:pt x="390" y="37"/>
                    <a:pt x="393" y="37"/>
                  </a:cubicBezTo>
                  <a:cubicBezTo>
                    <a:pt x="398" y="36"/>
                    <a:pt x="402" y="36"/>
                    <a:pt x="407" y="36"/>
                  </a:cubicBezTo>
                  <a:cubicBezTo>
                    <a:pt x="411" y="35"/>
                    <a:pt x="415" y="35"/>
                    <a:pt x="419" y="34"/>
                  </a:cubicBezTo>
                  <a:cubicBezTo>
                    <a:pt x="423" y="34"/>
                    <a:pt x="428" y="34"/>
                    <a:pt x="432" y="33"/>
                  </a:cubicBezTo>
                  <a:cubicBezTo>
                    <a:pt x="436" y="33"/>
                    <a:pt x="440" y="32"/>
                    <a:pt x="445" y="31"/>
                  </a:cubicBezTo>
                  <a:cubicBezTo>
                    <a:pt x="449" y="31"/>
                    <a:pt x="452" y="30"/>
                    <a:pt x="456" y="30"/>
                  </a:cubicBezTo>
                  <a:cubicBezTo>
                    <a:pt x="461" y="29"/>
                    <a:pt x="466" y="28"/>
                    <a:pt x="471" y="27"/>
                  </a:cubicBezTo>
                  <a:cubicBezTo>
                    <a:pt x="474" y="26"/>
                    <a:pt x="478" y="26"/>
                    <a:pt x="481" y="25"/>
                  </a:cubicBezTo>
                  <a:cubicBezTo>
                    <a:pt x="486" y="24"/>
                    <a:pt x="491" y="23"/>
                    <a:pt x="496" y="22"/>
                  </a:cubicBezTo>
                  <a:cubicBezTo>
                    <a:pt x="500" y="21"/>
                    <a:pt x="503" y="21"/>
                    <a:pt x="506" y="20"/>
                  </a:cubicBezTo>
                  <a:cubicBezTo>
                    <a:pt x="512" y="18"/>
                    <a:pt x="517" y="17"/>
                    <a:pt x="523" y="15"/>
                  </a:cubicBezTo>
                  <a:cubicBezTo>
                    <a:pt x="526" y="15"/>
                    <a:pt x="528" y="14"/>
                    <a:pt x="531" y="13"/>
                  </a:cubicBezTo>
                  <a:cubicBezTo>
                    <a:pt x="537" y="12"/>
                    <a:pt x="542" y="10"/>
                    <a:pt x="548" y="9"/>
                  </a:cubicBezTo>
                  <a:cubicBezTo>
                    <a:pt x="549" y="12"/>
                    <a:pt x="552" y="14"/>
                    <a:pt x="555" y="15"/>
                  </a:cubicBezTo>
                  <a:cubicBezTo>
                    <a:pt x="555" y="26"/>
                    <a:pt x="554" y="37"/>
                    <a:pt x="553" y="47"/>
                  </a:cubicBezTo>
                  <a:cubicBezTo>
                    <a:pt x="553" y="52"/>
                    <a:pt x="552" y="56"/>
                    <a:pt x="552" y="60"/>
                  </a:cubicBezTo>
                  <a:cubicBezTo>
                    <a:pt x="551" y="69"/>
                    <a:pt x="550" y="78"/>
                    <a:pt x="550" y="87"/>
                  </a:cubicBezTo>
                  <a:cubicBezTo>
                    <a:pt x="549" y="94"/>
                    <a:pt x="548" y="101"/>
                    <a:pt x="548" y="107"/>
                  </a:cubicBezTo>
                  <a:cubicBezTo>
                    <a:pt x="547" y="113"/>
                    <a:pt x="547" y="119"/>
                    <a:pt x="546" y="125"/>
                  </a:cubicBezTo>
                  <a:cubicBezTo>
                    <a:pt x="545" y="133"/>
                    <a:pt x="544" y="141"/>
                    <a:pt x="543" y="149"/>
                  </a:cubicBezTo>
                  <a:cubicBezTo>
                    <a:pt x="543" y="153"/>
                    <a:pt x="543" y="158"/>
                    <a:pt x="542" y="162"/>
                  </a:cubicBezTo>
                  <a:cubicBezTo>
                    <a:pt x="541" y="170"/>
                    <a:pt x="540" y="178"/>
                    <a:pt x="539" y="186"/>
                  </a:cubicBezTo>
                  <a:cubicBezTo>
                    <a:pt x="539" y="190"/>
                    <a:pt x="538" y="194"/>
                    <a:pt x="538" y="198"/>
                  </a:cubicBezTo>
                  <a:cubicBezTo>
                    <a:pt x="537" y="205"/>
                    <a:pt x="536" y="211"/>
                    <a:pt x="535" y="218"/>
                  </a:cubicBezTo>
                  <a:cubicBezTo>
                    <a:pt x="534" y="223"/>
                    <a:pt x="534" y="228"/>
                    <a:pt x="533" y="232"/>
                  </a:cubicBezTo>
                  <a:cubicBezTo>
                    <a:pt x="532" y="237"/>
                    <a:pt x="532" y="242"/>
                    <a:pt x="531" y="246"/>
                  </a:cubicBezTo>
                  <a:cubicBezTo>
                    <a:pt x="530" y="253"/>
                    <a:pt x="529" y="259"/>
                    <a:pt x="528" y="266"/>
                  </a:cubicBezTo>
                  <a:cubicBezTo>
                    <a:pt x="527" y="273"/>
                    <a:pt x="526" y="281"/>
                    <a:pt x="524" y="288"/>
                  </a:cubicBezTo>
                  <a:cubicBezTo>
                    <a:pt x="524" y="288"/>
                    <a:pt x="524" y="288"/>
                    <a:pt x="523" y="288"/>
                  </a:cubicBezTo>
                  <a:cubicBezTo>
                    <a:pt x="518" y="288"/>
                    <a:pt x="514" y="292"/>
                    <a:pt x="514" y="298"/>
                  </a:cubicBezTo>
                  <a:cubicBezTo>
                    <a:pt x="514" y="302"/>
                    <a:pt x="517" y="306"/>
                    <a:pt x="521" y="307"/>
                  </a:cubicBezTo>
                  <a:cubicBezTo>
                    <a:pt x="521" y="309"/>
                    <a:pt x="521" y="311"/>
                    <a:pt x="520" y="314"/>
                  </a:cubicBezTo>
                  <a:cubicBezTo>
                    <a:pt x="520" y="315"/>
                    <a:pt x="520" y="317"/>
                    <a:pt x="519" y="318"/>
                  </a:cubicBezTo>
                  <a:cubicBezTo>
                    <a:pt x="431" y="299"/>
                    <a:pt x="351" y="271"/>
                    <a:pt x="279" y="235"/>
                  </a:cubicBezTo>
                  <a:cubicBezTo>
                    <a:pt x="277" y="232"/>
                    <a:pt x="275" y="228"/>
                    <a:pt x="272" y="224"/>
                  </a:cubicBezTo>
                  <a:cubicBezTo>
                    <a:pt x="270" y="221"/>
                    <a:pt x="267" y="217"/>
                    <a:pt x="265" y="213"/>
                  </a:cubicBezTo>
                  <a:cubicBezTo>
                    <a:pt x="260" y="205"/>
                    <a:pt x="256" y="198"/>
                    <a:pt x="251" y="191"/>
                  </a:cubicBezTo>
                  <a:cubicBezTo>
                    <a:pt x="248" y="187"/>
                    <a:pt x="246" y="182"/>
                    <a:pt x="243" y="178"/>
                  </a:cubicBezTo>
                  <a:cubicBezTo>
                    <a:pt x="239" y="171"/>
                    <a:pt x="235" y="164"/>
                    <a:pt x="230" y="157"/>
                  </a:cubicBezTo>
                  <a:cubicBezTo>
                    <a:pt x="228" y="153"/>
                    <a:pt x="225" y="149"/>
                    <a:pt x="223" y="144"/>
                  </a:cubicBezTo>
                  <a:cubicBezTo>
                    <a:pt x="219" y="138"/>
                    <a:pt x="214" y="131"/>
                    <a:pt x="210" y="124"/>
                  </a:cubicBezTo>
                  <a:cubicBezTo>
                    <a:pt x="208" y="120"/>
                    <a:pt x="206" y="116"/>
                    <a:pt x="203" y="112"/>
                  </a:cubicBezTo>
                  <a:cubicBezTo>
                    <a:pt x="199" y="105"/>
                    <a:pt x="195" y="98"/>
                    <a:pt x="191" y="91"/>
                  </a:cubicBezTo>
                  <a:cubicBezTo>
                    <a:pt x="189" y="87"/>
                    <a:pt x="187" y="83"/>
                    <a:pt x="184" y="79"/>
                  </a:cubicBezTo>
                  <a:cubicBezTo>
                    <a:pt x="180" y="72"/>
                    <a:pt x="177" y="66"/>
                    <a:pt x="173" y="59"/>
                  </a:cubicBezTo>
                  <a:cubicBezTo>
                    <a:pt x="170" y="55"/>
                    <a:pt x="168" y="50"/>
                    <a:pt x="166" y="46"/>
                  </a:cubicBezTo>
                  <a:cubicBezTo>
                    <a:pt x="162" y="40"/>
                    <a:pt x="159" y="34"/>
                    <a:pt x="155" y="27"/>
                  </a:cubicBezTo>
                  <a:cubicBezTo>
                    <a:pt x="153" y="23"/>
                    <a:pt x="150" y="19"/>
                    <a:pt x="148" y="14"/>
                  </a:cubicBezTo>
                  <a:cubicBezTo>
                    <a:pt x="145" y="9"/>
                    <a:pt x="143" y="4"/>
                    <a:pt x="140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2" y="5"/>
                    <a:pt x="146" y="11"/>
                    <a:pt x="149" y="17"/>
                  </a:cubicBezTo>
                  <a:cubicBezTo>
                    <a:pt x="151" y="21"/>
                    <a:pt x="153" y="25"/>
                    <a:pt x="155" y="29"/>
                  </a:cubicBezTo>
                  <a:cubicBezTo>
                    <a:pt x="159" y="35"/>
                    <a:pt x="162" y="42"/>
                    <a:pt x="166" y="48"/>
                  </a:cubicBezTo>
                  <a:cubicBezTo>
                    <a:pt x="168" y="52"/>
                    <a:pt x="170" y="56"/>
                    <a:pt x="173" y="61"/>
                  </a:cubicBezTo>
                  <a:cubicBezTo>
                    <a:pt x="176" y="67"/>
                    <a:pt x="180" y="73"/>
                    <a:pt x="183" y="79"/>
                  </a:cubicBezTo>
                  <a:cubicBezTo>
                    <a:pt x="186" y="84"/>
                    <a:pt x="189" y="88"/>
                    <a:pt x="191" y="93"/>
                  </a:cubicBezTo>
                  <a:cubicBezTo>
                    <a:pt x="195" y="99"/>
                    <a:pt x="198" y="105"/>
                    <a:pt x="202" y="111"/>
                  </a:cubicBezTo>
                  <a:cubicBezTo>
                    <a:pt x="205" y="116"/>
                    <a:pt x="208" y="121"/>
                    <a:pt x="210" y="125"/>
                  </a:cubicBezTo>
                  <a:cubicBezTo>
                    <a:pt x="214" y="132"/>
                    <a:pt x="218" y="138"/>
                    <a:pt x="221" y="144"/>
                  </a:cubicBezTo>
                  <a:cubicBezTo>
                    <a:pt x="224" y="149"/>
                    <a:pt x="227" y="154"/>
                    <a:pt x="230" y="159"/>
                  </a:cubicBezTo>
                  <a:cubicBezTo>
                    <a:pt x="234" y="165"/>
                    <a:pt x="238" y="171"/>
                    <a:pt x="242" y="177"/>
                  </a:cubicBezTo>
                  <a:cubicBezTo>
                    <a:pt x="245" y="182"/>
                    <a:pt x="248" y="187"/>
                    <a:pt x="251" y="192"/>
                  </a:cubicBezTo>
                  <a:cubicBezTo>
                    <a:pt x="255" y="198"/>
                    <a:pt x="259" y="205"/>
                    <a:pt x="263" y="211"/>
                  </a:cubicBezTo>
                  <a:cubicBezTo>
                    <a:pt x="266" y="216"/>
                    <a:pt x="269" y="221"/>
                    <a:pt x="272" y="226"/>
                  </a:cubicBezTo>
                  <a:cubicBezTo>
                    <a:pt x="274" y="228"/>
                    <a:pt x="276" y="231"/>
                    <a:pt x="278" y="234"/>
                  </a:cubicBezTo>
                  <a:cubicBezTo>
                    <a:pt x="252" y="221"/>
                    <a:pt x="228" y="207"/>
                    <a:pt x="205" y="192"/>
                  </a:cubicBezTo>
                  <a:cubicBezTo>
                    <a:pt x="203" y="187"/>
                    <a:pt x="202" y="183"/>
                    <a:pt x="200" y="179"/>
                  </a:cubicBezTo>
                  <a:cubicBezTo>
                    <a:pt x="182" y="130"/>
                    <a:pt x="164" y="81"/>
                    <a:pt x="146" y="33"/>
                  </a:cubicBezTo>
                  <a:cubicBezTo>
                    <a:pt x="142" y="22"/>
                    <a:pt x="138" y="11"/>
                    <a:pt x="13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7" y="11"/>
                    <a:pt x="142" y="22"/>
                    <a:pt x="146" y="34"/>
                  </a:cubicBezTo>
                  <a:cubicBezTo>
                    <a:pt x="150" y="46"/>
                    <a:pt x="154" y="58"/>
                    <a:pt x="159" y="70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63" y="82"/>
                    <a:pt x="168" y="94"/>
                    <a:pt x="172" y="106"/>
                  </a:cubicBezTo>
                  <a:cubicBezTo>
                    <a:pt x="173" y="108"/>
                    <a:pt x="173" y="109"/>
                    <a:pt x="174" y="111"/>
                  </a:cubicBezTo>
                  <a:cubicBezTo>
                    <a:pt x="178" y="122"/>
                    <a:pt x="182" y="132"/>
                    <a:pt x="185" y="142"/>
                  </a:cubicBezTo>
                  <a:cubicBezTo>
                    <a:pt x="186" y="145"/>
                    <a:pt x="187" y="148"/>
                    <a:pt x="188" y="150"/>
                  </a:cubicBezTo>
                  <a:cubicBezTo>
                    <a:pt x="192" y="160"/>
                    <a:pt x="195" y="169"/>
                    <a:pt x="199" y="178"/>
                  </a:cubicBezTo>
                  <a:cubicBezTo>
                    <a:pt x="200" y="182"/>
                    <a:pt x="202" y="185"/>
                    <a:pt x="203" y="188"/>
                  </a:cubicBezTo>
                  <a:cubicBezTo>
                    <a:pt x="203" y="189"/>
                    <a:pt x="204" y="190"/>
                    <a:pt x="204" y="191"/>
                  </a:cubicBezTo>
                  <a:cubicBezTo>
                    <a:pt x="202" y="190"/>
                    <a:pt x="200" y="188"/>
                    <a:pt x="198" y="187"/>
                  </a:cubicBezTo>
                  <a:cubicBezTo>
                    <a:pt x="199" y="186"/>
                    <a:pt x="199" y="184"/>
                    <a:pt x="199" y="182"/>
                  </a:cubicBezTo>
                  <a:cubicBezTo>
                    <a:pt x="199" y="177"/>
                    <a:pt x="195" y="173"/>
                    <a:pt x="190" y="173"/>
                  </a:cubicBezTo>
                  <a:cubicBezTo>
                    <a:pt x="187" y="173"/>
                    <a:pt x="184" y="174"/>
                    <a:pt x="183" y="176"/>
                  </a:cubicBezTo>
                  <a:cubicBezTo>
                    <a:pt x="165" y="163"/>
                    <a:pt x="148" y="150"/>
                    <a:pt x="131" y="135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23" y="121"/>
                    <a:pt x="116" y="107"/>
                    <a:pt x="109" y="94"/>
                  </a:cubicBezTo>
                  <a:cubicBezTo>
                    <a:pt x="104" y="85"/>
                    <a:pt x="99" y="76"/>
                    <a:pt x="95" y="67"/>
                  </a:cubicBezTo>
                  <a:cubicBezTo>
                    <a:pt x="89" y="56"/>
                    <a:pt x="84" y="46"/>
                    <a:pt x="79" y="36"/>
                  </a:cubicBezTo>
                  <a:cubicBezTo>
                    <a:pt x="76" y="29"/>
                    <a:pt x="72" y="21"/>
                    <a:pt x="69" y="14"/>
                  </a:cubicBezTo>
                  <a:cubicBezTo>
                    <a:pt x="67" y="9"/>
                    <a:pt x="65" y="4"/>
                    <a:pt x="6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7" y="12"/>
                    <a:pt x="72" y="24"/>
                    <a:pt x="78" y="35"/>
                  </a:cubicBezTo>
                  <a:cubicBezTo>
                    <a:pt x="81" y="41"/>
                    <a:pt x="83" y="46"/>
                    <a:pt x="86" y="52"/>
                  </a:cubicBezTo>
                  <a:cubicBezTo>
                    <a:pt x="92" y="63"/>
                    <a:pt x="97" y="74"/>
                    <a:pt x="103" y="85"/>
                  </a:cubicBezTo>
                  <a:cubicBezTo>
                    <a:pt x="107" y="92"/>
                    <a:pt x="110" y="99"/>
                    <a:pt x="114" y="106"/>
                  </a:cubicBezTo>
                  <a:cubicBezTo>
                    <a:pt x="119" y="115"/>
                    <a:pt x="124" y="124"/>
                    <a:pt x="129" y="133"/>
                  </a:cubicBezTo>
                  <a:cubicBezTo>
                    <a:pt x="94" y="102"/>
                    <a:pt x="64" y="66"/>
                    <a:pt x="38" y="28"/>
                  </a:cubicBezTo>
                  <a:cubicBezTo>
                    <a:pt x="34" y="19"/>
                    <a:pt x="30" y="9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"/>
                    <a:pt x="26" y="1"/>
                    <a:pt x="26" y="2"/>
                  </a:cubicBezTo>
                  <a:cubicBezTo>
                    <a:pt x="28" y="6"/>
                    <a:pt x="29" y="10"/>
                    <a:pt x="31" y="13"/>
                  </a:cubicBezTo>
                  <a:cubicBezTo>
                    <a:pt x="32" y="17"/>
                    <a:pt x="34" y="21"/>
                    <a:pt x="35" y="24"/>
                  </a:cubicBezTo>
                  <a:cubicBezTo>
                    <a:pt x="33" y="21"/>
                    <a:pt x="31" y="18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0"/>
                    <a:pt x="26" y="6"/>
                    <a:pt x="25" y="3"/>
                  </a:cubicBezTo>
                  <a:cubicBezTo>
                    <a:pt x="24" y="2"/>
                    <a:pt x="24" y="1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4"/>
                    <a:pt x="26" y="7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8"/>
                    <a:pt x="23" y="5"/>
                    <a:pt x="22" y="2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1"/>
                    <a:pt x="21" y="2"/>
                  </a:cubicBezTo>
                  <a:cubicBezTo>
                    <a:pt x="21" y="5"/>
                    <a:pt x="22" y="7"/>
                    <a:pt x="23" y="10"/>
                  </a:cubicBezTo>
                  <a:cubicBezTo>
                    <a:pt x="23" y="11"/>
                    <a:pt x="24" y="13"/>
                    <a:pt x="24" y="15"/>
                  </a:cubicBezTo>
                  <a:cubicBezTo>
                    <a:pt x="22" y="10"/>
                    <a:pt x="19" y="5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6"/>
                    <a:pt x="22" y="12"/>
                    <a:pt x="26" y="18"/>
                  </a:cubicBezTo>
                  <a:cubicBezTo>
                    <a:pt x="26" y="20"/>
                    <a:pt x="26" y="21"/>
                    <a:pt x="27" y="23"/>
                  </a:cubicBezTo>
                  <a:cubicBezTo>
                    <a:pt x="28" y="26"/>
                    <a:pt x="29" y="29"/>
                    <a:pt x="30" y="33"/>
                  </a:cubicBezTo>
                  <a:cubicBezTo>
                    <a:pt x="31" y="37"/>
                    <a:pt x="33" y="41"/>
                    <a:pt x="34" y="45"/>
                  </a:cubicBezTo>
                  <a:cubicBezTo>
                    <a:pt x="35" y="49"/>
                    <a:pt x="36" y="52"/>
                    <a:pt x="37" y="55"/>
                  </a:cubicBezTo>
                  <a:cubicBezTo>
                    <a:pt x="39" y="59"/>
                    <a:pt x="40" y="63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7" y="60"/>
                    <a:pt x="32" y="52"/>
                    <a:pt x="28" y="44"/>
                  </a:cubicBezTo>
                  <a:cubicBezTo>
                    <a:pt x="28" y="44"/>
                    <a:pt x="28" y="43"/>
                    <a:pt x="28" y="43"/>
                  </a:cubicBezTo>
                  <a:cubicBezTo>
                    <a:pt x="23" y="31"/>
                    <a:pt x="19" y="19"/>
                    <a:pt x="14" y="6"/>
                  </a:cubicBezTo>
                  <a:cubicBezTo>
                    <a:pt x="14" y="5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2"/>
                    <a:pt x="20" y="24"/>
                    <a:pt x="24" y="36"/>
                  </a:cubicBezTo>
                  <a:cubicBezTo>
                    <a:pt x="25" y="37"/>
                    <a:pt x="25" y="38"/>
                    <a:pt x="25" y="39"/>
                  </a:cubicBezTo>
                  <a:cubicBezTo>
                    <a:pt x="18" y="26"/>
                    <a:pt x="12" y="13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3"/>
                    <a:pt x="7" y="7"/>
                    <a:pt x="9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6" y="5"/>
                    <a:pt x="5" y="2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8"/>
                    <a:pt x="11" y="17"/>
                    <a:pt x="15" y="26"/>
                  </a:cubicBezTo>
                  <a:cubicBezTo>
                    <a:pt x="15" y="28"/>
                    <a:pt x="16" y="30"/>
                    <a:pt x="17" y="32"/>
                  </a:cubicBezTo>
                  <a:cubicBezTo>
                    <a:pt x="18" y="34"/>
                    <a:pt x="18" y="35"/>
                    <a:pt x="19" y="36"/>
                  </a:cubicBezTo>
                  <a:cubicBezTo>
                    <a:pt x="20" y="39"/>
                    <a:pt x="21" y="41"/>
                    <a:pt x="22" y="44"/>
                  </a:cubicBezTo>
                  <a:cubicBezTo>
                    <a:pt x="24" y="48"/>
                    <a:pt x="26" y="52"/>
                    <a:pt x="28" y="56"/>
                  </a:cubicBezTo>
                  <a:cubicBezTo>
                    <a:pt x="30" y="62"/>
                    <a:pt x="32" y="67"/>
                    <a:pt x="35" y="72"/>
                  </a:cubicBezTo>
                  <a:cubicBezTo>
                    <a:pt x="37" y="76"/>
                    <a:pt x="39" y="81"/>
                    <a:pt x="41" y="85"/>
                  </a:cubicBezTo>
                  <a:cubicBezTo>
                    <a:pt x="44" y="90"/>
                    <a:pt x="46" y="95"/>
                    <a:pt x="49" y="100"/>
                  </a:cubicBezTo>
                  <a:cubicBezTo>
                    <a:pt x="51" y="104"/>
                    <a:pt x="53" y="109"/>
                    <a:pt x="55" y="113"/>
                  </a:cubicBezTo>
                  <a:cubicBezTo>
                    <a:pt x="56" y="114"/>
                    <a:pt x="57" y="115"/>
                    <a:pt x="57" y="117"/>
                  </a:cubicBezTo>
                  <a:cubicBezTo>
                    <a:pt x="57" y="116"/>
                    <a:pt x="56" y="115"/>
                    <a:pt x="56" y="114"/>
                  </a:cubicBezTo>
                  <a:cubicBezTo>
                    <a:pt x="54" y="111"/>
                    <a:pt x="52" y="107"/>
                    <a:pt x="50" y="104"/>
                  </a:cubicBezTo>
                  <a:cubicBezTo>
                    <a:pt x="47" y="99"/>
                    <a:pt x="45" y="94"/>
                    <a:pt x="42" y="90"/>
                  </a:cubicBezTo>
                  <a:cubicBezTo>
                    <a:pt x="40" y="86"/>
                    <a:pt x="38" y="82"/>
                    <a:pt x="37" y="78"/>
                  </a:cubicBezTo>
                  <a:cubicBezTo>
                    <a:pt x="34" y="74"/>
                    <a:pt x="32" y="69"/>
                    <a:pt x="29" y="64"/>
                  </a:cubicBezTo>
                  <a:cubicBezTo>
                    <a:pt x="28" y="60"/>
                    <a:pt x="26" y="56"/>
                    <a:pt x="24" y="52"/>
                  </a:cubicBezTo>
                  <a:cubicBezTo>
                    <a:pt x="22" y="47"/>
                    <a:pt x="19" y="42"/>
                    <a:pt x="17" y="36"/>
                  </a:cubicBezTo>
                  <a:cubicBezTo>
                    <a:pt x="15" y="32"/>
                    <a:pt x="14" y="28"/>
                    <a:pt x="12" y="24"/>
                  </a:cubicBezTo>
                  <a:cubicBezTo>
                    <a:pt x="10" y="19"/>
                    <a:pt x="8" y="13"/>
                    <a:pt x="6" y="8"/>
                  </a:cubicBezTo>
                  <a:cubicBezTo>
                    <a:pt x="5" y="5"/>
                    <a:pt x="4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5" y="9"/>
                    <a:pt x="9" y="18"/>
                    <a:pt x="12" y="26"/>
                  </a:cubicBezTo>
                  <a:cubicBezTo>
                    <a:pt x="13" y="28"/>
                    <a:pt x="13" y="30"/>
                    <a:pt x="14" y="31"/>
                  </a:cubicBezTo>
                  <a:cubicBezTo>
                    <a:pt x="18" y="40"/>
                    <a:pt x="21" y="48"/>
                    <a:pt x="25" y="56"/>
                  </a:cubicBezTo>
                  <a:cubicBezTo>
                    <a:pt x="26" y="58"/>
                    <a:pt x="26" y="59"/>
                    <a:pt x="27" y="61"/>
                  </a:cubicBezTo>
                  <a:cubicBezTo>
                    <a:pt x="31" y="69"/>
                    <a:pt x="34" y="76"/>
                    <a:pt x="38" y="84"/>
                  </a:cubicBezTo>
                  <a:cubicBezTo>
                    <a:pt x="39" y="84"/>
                    <a:pt x="39" y="85"/>
                    <a:pt x="39" y="86"/>
                  </a:cubicBezTo>
                  <a:cubicBezTo>
                    <a:pt x="43" y="93"/>
                    <a:pt x="47" y="101"/>
                    <a:pt x="52" y="108"/>
                  </a:cubicBezTo>
                  <a:cubicBezTo>
                    <a:pt x="53" y="110"/>
                    <a:pt x="53" y="112"/>
                    <a:pt x="54" y="113"/>
                  </a:cubicBezTo>
                  <a:cubicBezTo>
                    <a:pt x="55" y="115"/>
                    <a:pt x="56" y="116"/>
                    <a:pt x="57" y="118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57" y="117"/>
                    <a:pt x="56" y="116"/>
                    <a:pt x="56" y="116"/>
                  </a:cubicBezTo>
                  <a:cubicBezTo>
                    <a:pt x="53" y="111"/>
                    <a:pt x="50" y="106"/>
                    <a:pt x="47" y="101"/>
                  </a:cubicBezTo>
                  <a:cubicBezTo>
                    <a:pt x="46" y="99"/>
                    <a:pt x="45" y="97"/>
                    <a:pt x="43" y="95"/>
                  </a:cubicBezTo>
                  <a:cubicBezTo>
                    <a:pt x="41" y="91"/>
                    <a:pt x="39" y="86"/>
                    <a:pt x="37" y="82"/>
                  </a:cubicBezTo>
                  <a:cubicBezTo>
                    <a:pt x="36" y="80"/>
                    <a:pt x="34" y="78"/>
                    <a:pt x="33" y="76"/>
                  </a:cubicBezTo>
                  <a:cubicBezTo>
                    <a:pt x="31" y="71"/>
                    <a:pt x="28" y="65"/>
                    <a:pt x="26" y="60"/>
                  </a:cubicBezTo>
                  <a:cubicBezTo>
                    <a:pt x="25" y="58"/>
                    <a:pt x="25" y="57"/>
                    <a:pt x="24" y="56"/>
                  </a:cubicBezTo>
                  <a:cubicBezTo>
                    <a:pt x="21" y="49"/>
                    <a:pt x="18" y="42"/>
                    <a:pt x="15" y="35"/>
                  </a:cubicBezTo>
                  <a:cubicBezTo>
                    <a:pt x="14" y="33"/>
                    <a:pt x="13" y="31"/>
                    <a:pt x="13" y="29"/>
                  </a:cubicBezTo>
                  <a:cubicBezTo>
                    <a:pt x="10" y="24"/>
                    <a:pt x="8" y="18"/>
                    <a:pt x="6" y="13"/>
                  </a:cubicBezTo>
                  <a:cubicBezTo>
                    <a:pt x="5" y="10"/>
                    <a:pt x="4" y="8"/>
                    <a:pt x="3" y="5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40"/>
                    <a:pt x="31" y="75"/>
                    <a:pt x="48" y="105"/>
                  </a:cubicBezTo>
                  <a:cubicBezTo>
                    <a:pt x="53" y="113"/>
                    <a:pt x="58" y="121"/>
                    <a:pt x="63" y="128"/>
                  </a:cubicBezTo>
                  <a:cubicBezTo>
                    <a:pt x="60" y="130"/>
                    <a:pt x="59" y="132"/>
                    <a:pt x="59" y="135"/>
                  </a:cubicBezTo>
                  <a:cubicBezTo>
                    <a:pt x="59" y="140"/>
                    <a:pt x="63" y="145"/>
                    <a:pt x="68" y="145"/>
                  </a:cubicBezTo>
                  <a:cubicBezTo>
                    <a:pt x="70" y="145"/>
                    <a:pt x="71" y="144"/>
                    <a:pt x="72" y="144"/>
                  </a:cubicBezTo>
                  <a:cubicBezTo>
                    <a:pt x="76" y="153"/>
                    <a:pt x="80" y="162"/>
                    <a:pt x="85" y="171"/>
                  </a:cubicBezTo>
                  <a:cubicBezTo>
                    <a:pt x="85" y="172"/>
                    <a:pt x="86" y="173"/>
                    <a:pt x="86" y="173"/>
                  </a:cubicBezTo>
                  <a:cubicBezTo>
                    <a:pt x="92" y="185"/>
                    <a:pt x="98" y="196"/>
                    <a:pt x="104" y="207"/>
                  </a:cubicBezTo>
                  <a:cubicBezTo>
                    <a:pt x="104" y="208"/>
                    <a:pt x="105" y="209"/>
                    <a:pt x="105" y="210"/>
                  </a:cubicBezTo>
                  <a:cubicBezTo>
                    <a:pt x="112" y="221"/>
                    <a:pt x="118" y="232"/>
                    <a:pt x="125" y="242"/>
                  </a:cubicBezTo>
                  <a:cubicBezTo>
                    <a:pt x="125" y="243"/>
                    <a:pt x="126" y="244"/>
                    <a:pt x="126" y="244"/>
                  </a:cubicBezTo>
                  <a:cubicBezTo>
                    <a:pt x="133" y="255"/>
                    <a:pt x="140" y="266"/>
                    <a:pt x="147" y="276"/>
                  </a:cubicBezTo>
                  <a:cubicBezTo>
                    <a:pt x="147" y="277"/>
                    <a:pt x="148" y="277"/>
                    <a:pt x="148" y="278"/>
                  </a:cubicBezTo>
                  <a:cubicBezTo>
                    <a:pt x="155" y="288"/>
                    <a:pt x="163" y="298"/>
                    <a:pt x="171" y="309"/>
                  </a:cubicBezTo>
                  <a:cubicBezTo>
                    <a:pt x="171" y="309"/>
                    <a:pt x="171" y="309"/>
                    <a:pt x="171" y="309"/>
                  </a:cubicBezTo>
                  <a:cubicBezTo>
                    <a:pt x="187" y="329"/>
                    <a:pt x="203" y="348"/>
                    <a:pt x="220" y="367"/>
                  </a:cubicBezTo>
                  <a:cubicBezTo>
                    <a:pt x="221" y="367"/>
                    <a:pt x="221" y="368"/>
                    <a:pt x="222" y="368"/>
                  </a:cubicBezTo>
                  <a:cubicBezTo>
                    <a:pt x="230" y="376"/>
                    <a:pt x="238" y="384"/>
                    <a:pt x="246" y="392"/>
                  </a:cubicBezTo>
                  <a:cubicBezTo>
                    <a:pt x="247" y="393"/>
                    <a:pt x="247" y="394"/>
                    <a:pt x="248" y="394"/>
                  </a:cubicBezTo>
                  <a:cubicBezTo>
                    <a:pt x="249" y="395"/>
                    <a:pt x="250" y="396"/>
                    <a:pt x="250" y="396"/>
                  </a:cubicBezTo>
                  <a:cubicBezTo>
                    <a:pt x="253" y="399"/>
                    <a:pt x="255" y="401"/>
                    <a:pt x="257" y="403"/>
                  </a:cubicBezTo>
                  <a:cubicBezTo>
                    <a:pt x="260" y="405"/>
                    <a:pt x="262" y="407"/>
                    <a:pt x="265" y="410"/>
                  </a:cubicBezTo>
                  <a:cubicBezTo>
                    <a:pt x="266" y="410"/>
                    <a:pt x="267" y="411"/>
                    <a:pt x="268" y="412"/>
                  </a:cubicBezTo>
                  <a:cubicBezTo>
                    <a:pt x="268" y="413"/>
                    <a:pt x="269" y="414"/>
                    <a:pt x="270" y="414"/>
                  </a:cubicBezTo>
                  <a:cubicBezTo>
                    <a:pt x="273" y="418"/>
                    <a:pt x="276" y="422"/>
                    <a:pt x="279" y="425"/>
                  </a:cubicBezTo>
                  <a:cubicBezTo>
                    <a:pt x="280" y="427"/>
                    <a:pt x="281" y="428"/>
                    <a:pt x="283" y="430"/>
                  </a:cubicBezTo>
                  <a:cubicBezTo>
                    <a:pt x="285" y="433"/>
                    <a:pt x="288" y="435"/>
                    <a:pt x="291" y="438"/>
                  </a:cubicBezTo>
                  <a:cubicBezTo>
                    <a:pt x="292" y="440"/>
                    <a:pt x="294" y="442"/>
                    <a:pt x="296" y="444"/>
                  </a:cubicBezTo>
                  <a:cubicBezTo>
                    <a:pt x="298" y="446"/>
                    <a:pt x="301" y="449"/>
                    <a:pt x="303" y="451"/>
                  </a:cubicBezTo>
                  <a:cubicBezTo>
                    <a:pt x="305" y="453"/>
                    <a:pt x="307" y="455"/>
                    <a:pt x="309" y="457"/>
                  </a:cubicBezTo>
                  <a:cubicBezTo>
                    <a:pt x="310" y="458"/>
                    <a:pt x="311" y="459"/>
                    <a:pt x="312" y="460"/>
                  </a:cubicBezTo>
                  <a:cubicBezTo>
                    <a:pt x="313" y="461"/>
                    <a:pt x="314" y="462"/>
                    <a:pt x="315" y="463"/>
                  </a:cubicBezTo>
                  <a:cubicBezTo>
                    <a:pt x="318" y="465"/>
                    <a:pt x="320" y="467"/>
                    <a:pt x="322" y="469"/>
                  </a:cubicBezTo>
                  <a:cubicBezTo>
                    <a:pt x="325" y="471"/>
                    <a:pt x="327" y="473"/>
                    <a:pt x="329" y="475"/>
                  </a:cubicBezTo>
                  <a:cubicBezTo>
                    <a:pt x="331" y="476"/>
                    <a:pt x="333" y="478"/>
                    <a:pt x="335" y="479"/>
                  </a:cubicBezTo>
                  <a:cubicBezTo>
                    <a:pt x="338" y="482"/>
                    <a:pt x="341" y="484"/>
                    <a:pt x="343" y="486"/>
                  </a:cubicBezTo>
                  <a:cubicBezTo>
                    <a:pt x="345" y="487"/>
                    <a:pt x="347" y="488"/>
                    <a:pt x="348" y="489"/>
                  </a:cubicBezTo>
                  <a:cubicBezTo>
                    <a:pt x="351" y="491"/>
                    <a:pt x="354" y="494"/>
                    <a:pt x="358" y="496"/>
                  </a:cubicBezTo>
                  <a:cubicBezTo>
                    <a:pt x="359" y="496"/>
                    <a:pt x="360" y="497"/>
                    <a:pt x="361" y="498"/>
                  </a:cubicBezTo>
                  <a:cubicBezTo>
                    <a:pt x="365" y="500"/>
                    <a:pt x="368" y="502"/>
                    <a:pt x="372" y="505"/>
                  </a:cubicBezTo>
                  <a:cubicBezTo>
                    <a:pt x="373" y="505"/>
                    <a:pt x="373" y="506"/>
                    <a:pt x="374" y="506"/>
                  </a:cubicBezTo>
                  <a:cubicBezTo>
                    <a:pt x="378" y="508"/>
                    <a:pt x="382" y="510"/>
                    <a:pt x="386" y="512"/>
                  </a:cubicBezTo>
                  <a:cubicBezTo>
                    <a:pt x="386" y="513"/>
                    <a:pt x="387" y="513"/>
                    <a:pt x="388" y="513"/>
                  </a:cubicBezTo>
                  <a:cubicBezTo>
                    <a:pt x="392" y="515"/>
                    <a:pt x="395" y="517"/>
                    <a:pt x="399" y="519"/>
                  </a:cubicBezTo>
                  <a:cubicBezTo>
                    <a:pt x="400" y="519"/>
                    <a:pt x="401" y="520"/>
                    <a:pt x="402" y="520"/>
                  </a:cubicBezTo>
                  <a:cubicBezTo>
                    <a:pt x="405" y="522"/>
                    <a:pt x="409" y="523"/>
                    <a:pt x="413" y="524"/>
                  </a:cubicBezTo>
                  <a:cubicBezTo>
                    <a:pt x="414" y="525"/>
                    <a:pt x="415" y="525"/>
                    <a:pt x="416" y="526"/>
                  </a:cubicBezTo>
                  <a:cubicBezTo>
                    <a:pt x="418" y="526"/>
                    <a:pt x="420" y="527"/>
                    <a:pt x="422" y="528"/>
                  </a:cubicBezTo>
                  <a:cubicBezTo>
                    <a:pt x="425" y="530"/>
                    <a:pt x="427" y="531"/>
                    <a:pt x="430" y="533"/>
                  </a:cubicBezTo>
                  <a:cubicBezTo>
                    <a:pt x="430" y="534"/>
                    <a:pt x="431" y="534"/>
                    <a:pt x="431" y="534"/>
                  </a:cubicBezTo>
                  <a:cubicBezTo>
                    <a:pt x="439" y="539"/>
                    <a:pt x="446" y="544"/>
                    <a:pt x="453" y="549"/>
                  </a:cubicBezTo>
                  <a:cubicBezTo>
                    <a:pt x="454" y="549"/>
                    <a:pt x="455" y="550"/>
                    <a:pt x="457" y="551"/>
                  </a:cubicBezTo>
                  <a:cubicBezTo>
                    <a:pt x="463" y="555"/>
                    <a:pt x="470" y="559"/>
                    <a:pt x="476" y="564"/>
                  </a:cubicBezTo>
                  <a:cubicBezTo>
                    <a:pt x="478" y="565"/>
                    <a:pt x="481" y="566"/>
                    <a:pt x="483" y="567"/>
                  </a:cubicBezTo>
                  <a:cubicBezTo>
                    <a:pt x="488" y="571"/>
                    <a:pt x="494" y="574"/>
                    <a:pt x="500" y="578"/>
                  </a:cubicBezTo>
                  <a:cubicBezTo>
                    <a:pt x="503" y="580"/>
                    <a:pt x="506" y="581"/>
                    <a:pt x="509" y="583"/>
                  </a:cubicBezTo>
                  <a:cubicBezTo>
                    <a:pt x="513" y="585"/>
                    <a:pt x="517" y="588"/>
                    <a:pt x="522" y="590"/>
                  </a:cubicBezTo>
                  <a:cubicBezTo>
                    <a:pt x="523" y="593"/>
                    <a:pt x="524" y="595"/>
                    <a:pt x="525" y="597"/>
                  </a:cubicBezTo>
                  <a:cubicBezTo>
                    <a:pt x="525" y="598"/>
                    <a:pt x="526" y="598"/>
                    <a:pt x="526" y="599"/>
                  </a:cubicBezTo>
                  <a:cubicBezTo>
                    <a:pt x="527" y="601"/>
                    <a:pt x="528" y="603"/>
                    <a:pt x="529" y="605"/>
                  </a:cubicBezTo>
                  <a:cubicBezTo>
                    <a:pt x="530" y="606"/>
                    <a:pt x="530" y="606"/>
                    <a:pt x="530" y="607"/>
                  </a:cubicBezTo>
                  <a:cubicBezTo>
                    <a:pt x="532" y="609"/>
                    <a:pt x="533" y="611"/>
                    <a:pt x="534" y="613"/>
                  </a:cubicBezTo>
                  <a:cubicBezTo>
                    <a:pt x="532" y="614"/>
                    <a:pt x="531" y="617"/>
                    <a:pt x="531" y="620"/>
                  </a:cubicBezTo>
                  <a:cubicBezTo>
                    <a:pt x="531" y="625"/>
                    <a:pt x="535" y="629"/>
                    <a:pt x="540" y="629"/>
                  </a:cubicBezTo>
                  <a:cubicBezTo>
                    <a:pt x="543" y="629"/>
                    <a:pt x="546" y="628"/>
                    <a:pt x="547" y="626"/>
                  </a:cubicBezTo>
                  <a:cubicBezTo>
                    <a:pt x="551" y="627"/>
                    <a:pt x="554" y="628"/>
                    <a:pt x="558" y="628"/>
                  </a:cubicBezTo>
                  <a:cubicBezTo>
                    <a:pt x="560" y="628"/>
                    <a:pt x="561" y="628"/>
                    <a:pt x="563" y="627"/>
                  </a:cubicBezTo>
                  <a:cubicBezTo>
                    <a:pt x="564" y="627"/>
                    <a:pt x="564" y="627"/>
                    <a:pt x="565" y="627"/>
                  </a:cubicBezTo>
                  <a:cubicBezTo>
                    <a:pt x="566" y="627"/>
                    <a:pt x="567" y="626"/>
                    <a:pt x="568" y="626"/>
                  </a:cubicBezTo>
                  <a:cubicBezTo>
                    <a:pt x="569" y="625"/>
                    <a:pt x="570" y="625"/>
                    <a:pt x="570" y="625"/>
                  </a:cubicBezTo>
                  <a:cubicBezTo>
                    <a:pt x="572" y="627"/>
                    <a:pt x="574" y="628"/>
                    <a:pt x="577" y="628"/>
                  </a:cubicBezTo>
                  <a:cubicBezTo>
                    <a:pt x="581" y="628"/>
                    <a:pt x="583" y="626"/>
                    <a:pt x="585" y="623"/>
                  </a:cubicBezTo>
                  <a:cubicBezTo>
                    <a:pt x="587" y="624"/>
                    <a:pt x="589" y="625"/>
                    <a:pt x="591" y="626"/>
                  </a:cubicBezTo>
                  <a:cubicBezTo>
                    <a:pt x="594" y="628"/>
                    <a:pt x="596" y="630"/>
                    <a:pt x="598" y="632"/>
                  </a:cubicBezTo>
                  <a:cubicBezTo>
                    <a:pt x="600" y="633"/>
                    <a:pt x="602" y="634"/>
                    <a:pt x="603" y="636"/>
                  </a:cubicBezTo>
                  <a:cubicBezTo>
                    <a:pt x="608" y="639"/>
                    <a:pt x="612" y="642"/>
                    <a:pt x="617" y="646"/>
                  </a:cubicBezTo>
                  <a:cubicBezTo>
                    <a:pt x="618" y="647"/>
                    <a:pt x="620" y="648"/>
                    <a:pt x="622" y="649"/>
                  </a:cubicBezTo>
                  <a:cubicBezTo>
                    <a:pt x="624" y="651"/>
                    <a:pt x="627" y="653"/>
                    <a:pt x="630" y="655"/>
                  </a:cubicBezTo>
                  <a:cubicBezTo>
                    <a:pt x="632" y="656"/>
                    <a:pt x="634" y="657"/>
                    <a:pt x="636" y="659"/>
                  </a:cubicBezTo>
                  <a:cubicBezTo>
                    <a:pt x="639" y="660"/>
                    <a:pt x="641" y="662"/>
                    <a:pt x="644" y="663"/>
                  </a:cubicBezTo>
                  <a:cubicBezTo>
                    <a:pt x="646" y="665"/>
                    <a:pt x="648" y="666"/>
                    <a:pt x="650" y="667"/>
                  </a:cubicBezTo>
                  <a:cubicBezTo>
                    <a:pt x="653" y="668"/>
                    <a:pt x="655" y="670"/>
                    <a:pt x="657" y="671"/>
                  </a:cubicBezTo>
                  <a:cubicBezTo>
                    <a:pt x="660" y="672"/>
                    <a:pt x="662" y="674"/>
                    <a:pt x="664" y="675"/>
                  </a:cubicBezTo>
                  <a:cubicBezTo>
                    <a:pt x="666" y="676"/>
                    <a:pt x="668" y="677"/>
                    <a:pt x="670" y="678"/>
                  </a:cubicBezTo>
                  <a:cubicBezTo>
                    <a:pt x="673" y="679"/>
                    <a:pt x="675" y="680"/>
                    <a:pt x="678" y="681"/>
                  </a:cubicBezTo>
                  <a:cubicBezTo>
                    <a:pt x="679" y="682"/>
                    <a:pt x="680" y="682"/>
                    <a:pt x="682" y="683"/>
                  </a:cubicBezTo>
                  <a:cubicBezTo>
                    <a:pt x="687" y="685"/>
                    <a:pt x="692" y="687"/>
                    <a:pt x="696" y="689"/>
                  </a:cubicBezTo>
                  <a:cubicBezTo>
                    <a:pt x="696" y="688"/>
                    <a:pt x="696" y="688"/>
                    <a:pt x="696" y="688"/>
                  </a:cubicBezTo>
                  <a:cubicBezTo>
                    <a:pt x="696" y="688"/>
                    <a:pt x="695" y="687"/>
                    <a:pt x="694" y="687"/>
                  </a:cubicBezTo>
                  <a:cubicBezTo>
                    <a:pt x="690" y="686"/>
                    <a:pt x="687" y="684"/>
                    <a:pt x="684" y="683"/>
                  </a:cubicBezTo>
                  <a:cubicBezTo>
                    <a:pt x="681" y="682"/>
                    <a:pt x="678" y="681"/>
                    <a:pt x="675" y="679"/>
                  </a:cubicBezTo>
                  <a:cubicBezTo>
                    <a:pt x="673" y="678"/>
                    <a:pt x="671" y="677"/>
                    <a:pt x="669" y="676"/>
                  </a:cubicBezTo>
                  <a:cubicBezTo>
                    <a:pt x="667" y="675"/>
                    <a:pt x="664" y="674"/>
                    <a:pt x="662" y="673"/>
                  </a:cubicBezTo>
                  <a:cubicBezTo>
                    <a:pt x="660" y="672"/>
                    <a:pt x="658" y="671"/>
                    <a:pt x="656" y="669"/>
                  </a:cubicBezTo>
                  <a:cubicBezTo>
                    <a:pt x="653" y="668"/>
                    <a:pt x="651" y="667"/>
                    <a:pt x="648" y="665"/>
                  </a:cubicBezTo>
                  <a:cubicBezTo>
                    <a:pt x="647" y="664"/>
                    <a:pt x="645" y="663"/>
                    <a:pt x="643" y="662"/>
                  </a:cubicBezTo>
                  <a:cubicBezTo>
                    <a:pt x="640" y="660"/>
                    <a:pt x="637" y="658"/>
                    <a:pt x="634" y="656"/>
                  </a:cubicBezTo>
                  <a:cubicBezTo>
                    <a:pt x="632" y="655"/>
                    <a:pt x="631" y="655"/>
                    <a:pt x="630" y="654"/>
                  </a:cubicBezTo>
                  <a:cubicBezTo>
                    <a:pt x="626" y="651"/>
                    <a:pt x="621" y="648"/>
                    <a:pt x="617" y="645"/>
                  </a:cubicBezTo>
                  <a:cubicBezTo>
                    <a:pt x="616" y="644"/>
                    <a:pt x="614" y="643"/>
                    <a:pt x="612" y="641"/>
                  </a:cubicBezTo>
                  <a:cubicBezTo>
                    <a:pt x="610" y="639"/>
                    <a:pt x="607" y="637"/>
                    <a:pt x="604" y="635"/>
                  </a:cubicBezTo>
                  <a:cubicBezTo>
                    <a:pt x="602" y="634"/>
                    <a:pt x="600" y="632"/>
                    <a:pt x="598" y="631"/>
                  </a:cubicBezTo>
                  <a:cubicBezTo>
                    <a:pt x="597" y="630"/>
                    <a:pt x="596" y="629"/>
                    <a:pt x="595" y="628"/>
                  </a:cubicBezTo>
                  <a:cubicBezTo>
                    <a:pt x="596" y="629"/>
                    <a:pt x="598" y="629"/>
                    <a:pt x="599" y="630"/>
                  </a:cubicBezTo>
                  <a:cubicBezTo>
                    <a:pt x="602" y="632"/>
                    <a:pt x="605" y="633"/>
                    <a:pt x="609" y="635"/>
                  </a:cubicBezTo>
                  <a:cubicBezTo>
                    <a:pt x="614" y="637"/>
                    <a:pt x="619" y="640"/>
                    <a:pt x="623" y="642"/>
                  </a:cubicBezTo>
                  <a:cubicBezTo>
                    <a:pt x="627" y="644"/>
                    <a:pt x="630" y="645"/>
                    <a:pt x="634" y="647"/>
                  </a:cubicBezTo>
                  <a:cubicBezTo>
                    <a:pt x="639" y="649"/>
                    <a:pt x="643" y="651"/>
                    <a:pt x="648" y="654"/>
                  </a:cubicBezTo>
                  <a:cubicBezTo>
                    <a:pt x="652" y="655"/>
                    <a:pt x="655" y="657"/>
                    <a:pt x="659" y="658"/>
                  </a:cubicBezTo>
                  <a:cubicBezTo>
                    <a:pt x="664" y="660"/>
                    <a:pt x="668" y="662"/>
                    <a:pt x="673" y="664"/>
                  </a:cubicBezTo>
                  <a:cubicBezTo>
                    <a:pt x="677" y="666"/>
                    <a:pt x="680" y="667"/>
                    <a:pt x="684" y="669"/>
                  </a:cubicBezTo>
                  <a:cubicBezTo>
                    <a:pt x="685" y="669"/>
                    <a:pt x="687" y="670"/>
                    <a:pt x="688" y="671"/>
                  </a:cubicBezTo>
                  <a:cubicBezTo>
                    <a:pt x="690" y="672"/>
                    <a:pt x="692" y="674"/>
                    <a:pt x="694" y="675"/>
                  </a:cubicBezTo>
                  <a:cubicBezTo>
                    <a:pt x="695" y="676"/>
                    <a:pt x="696" y="677"/>
                    <a:pt x="696" y="677"/>
                  </a:cubicBezTo>
                  <a:cubicBezTo>
                    <a:pt x="696" y="676"/>
                    <a:pt x="696" y="676"/>
                    <a:pt x="696" y="676"/>
                  </a:cubicBezTo>
                  <a:cubicBezTo>
                    <a:pt x="696" y="676"/>
                    <a:pt x="696" y="676"/>
                    <a:pt x="695" y="675"/>
                  </a:cubicBezTo>
                  <a:cubicBezTo>
                    <a:pt x="694" y="674"/>
                    <a:pt x="692" y="673"/>
                    <a:pt x="691" y="671"/>
                  </a:cubicBezTo>
                  <a:cubicBezTo>
                    <a:pt x="690" y="671"/>
                    <a:pt x="690" y="671"/>
                    <a:pt x="690" y="671"/>
                  </a:cubicBezTo>
                  <a:cubicBezTo>
                    <a:pt x="692" y="672"/>
                    <a:pt x="694" y="673"/>
                    <a:pt x="696" y="674"/>
                  </a:cubicBezTo>
                  <a:cubicBezTo>
                    <a:pt x="696" y="673"/>
                    <a:pt x="696" y="673"/>
                    <a:pt x="696" y="673"/>
                  </a:cubicBezTo>
                  <a:cubicBezTo>
                    <a:pt x="694" y="672"/>
                    <a:pt x="691" y="671"/>
                    <a:pt x="688" y="670"/>
                  </a:cubicBezTo>
                  <a:cubicBezTo>
                    <a:pt x="688" y="669"/>
                    <a:pt x="687" y="668"/>
                    <a:pt x="686" y="667"/>
                  </a:cubicBezTo>
                  <a:cubicBezTo>
                    <a:pt x="684" y="666"/>
                    <a:pt x="682" y="664"/>
                    <a:pt x="680" y="662"/>
                  </a:cubicBezTo>
                  <a:cubicBezTo>
                    <a:pt x="678" y="660"/>
                    <a:pt x="675" y="657"/>
                    <a:pt x="673" y="655"/>
                  </a:cubicBezTo>
                  <a:cubicBezTo>
                    <a:pt x="671" y="653"/>
                    <a:pt x="670" y="651"/>
                    <a:pt x="668" y="650"/>
                  </a:cubicBezTo>
                  <a:cubicBezTo>
                    <a:pt x="667" y="648"/>
                    <a:pt x="665" y="646"/>
                    <a:pt x="663" y="645"/>
                  </a:cubicBezTo>
                  <a:cubicBezTo>
                    <a:pt x="662" y="643"/>
                    <a:pt x="660" y="641"/>
                    <a:pt x="659" y="639"/>
                  </a:cubicBezTo>
                  <a:cubicBezTo>
                    <a:pt x="657" y="638"/>
                    <a:pt x="656" y="636"/>
                    <a:pt x="654" y="634"/>
                  </a:cubicBezTo>
                  <a:cubicBezTo>
                    <a:pt x="653" y="632"/>
                    <a:pt x="651" y="630"/>
                    <a:pt x="650" y="628"/>
                  </a:cubicBezTo>
                  <a:cubicBezTo>
                    <a:pt x="649" y="626"/>
                    <a:pt x="648" y="625"/>
                    <a:pt x="646" y="624"/>
                  </a:cubicBezTo>
                  <a:cubicBezTo>
                    <a:pt x="650" y="624"/>
                    <a:pt x="654" y="624"/>
                    <a:pt x="657" y="623"/>
                  </a:cubicBezTo>
                  <a:cubicBezTo>
                    <a:pt x="660" y="623"/>
                    <a:pt x="663" y="623"/>
                    <a:pt x="665" y="622"/>
                  </a:cubicBezTo>
                  <a:cubicBezTo>
                    <a:pt x="670" y="622"/>
                    <a:pt x="675" y="622"/>
                    <a:pt x="680" y="621"/>
                  </a:cubicBezTo>
                  <a:cubicBezTo>
                    <a:pt x="683" y="621"/>
                    <a:pt x="686" y="620"/>
                    <a:pt x="689" y="620"/>
                  </a:cubicBezTo>
                  <a:cubicBezTo>
                    <a:pt x="691" y="619"/>
                    <a:pt x="693" y="619"/>
                    <a:pt x="695" y="619"/>
                  </a:cubicBezTo>
                  <a:cubicBezTo>
                    <a:pt x="696" y="619"/>
                    <a:pt x="696" y="619"/>
                    <a:pt x="696" y="619"/>
                  </a:cubicBezTo>
                  <a:cubicBezTo>
                    <a:pt x="696" y="618"/>
                    <a:pt x="696" y="618"/>
                    <a:pt x="696" y="618"/>
                  </a:cubicBezTo>
                  <a:cubicBezTo>
                    <a:pt x="696" y="618"/>
                    <a:pt x="696" y="618"/>
                    <a:pt x="695" y="618"/>
                  </a:cubicBezTo>
                  <a:cubicBezTo>
                    <a:pt x="694" y="617"/>
                    <a:pt x="692" y="615"/>
                    <a:pt x="690" y="614"/>
                  </a:cubicBezTo>
                  <a:cubicBezTo>
                    <a:pt x="683" y="611"/>
                    <a:pt x="677" y="607"/>
                    <a:pt x="671" y="603"/>
                  </a:cubicBezTo>
                  <a:cubicBezTo>
                    <a:pt x="666" y="601"/>
                    <a:pt x="662" y="598"/>
                    <a:pt x="658" y="595"/>
                  </a:cubicBezTo>
                  <a:cubicBezTo>
                    <a:pt x="652" y="592"/>
                    <a:pt x="646" y="588"/>
                    <a:pt x="640" y="584"/>
                  </a:cubicBezTo>
                  <a:cubicBezTo>
                    <a:pt x="635" y="581"/>
                    <a:pt x="631" y="578"/>
                    <a:pt x="627" y="575"/>
                  </a:cubicBezTo>
                  <a:cubicBezTo>
                    <a:pt x="623" y="573"/>
                    <a:pt x="620" y="571"/>
                    <a:pt x="616" y="568"/>
                  </a:cubicBezTo>
                  <a:cubicBezTo>
                    <a:pt x="617" y="568"/>
                    <a:pt x="617" y="567"/>
                    <a:pt x="617" y="566"/>
                  </a:cubicBezTo>
                  <a:cubicBezTo>
                    <a:pt x="619" y="566"/>
                    <a:pt x="622" y="567"/>
                    <a:pt x="624" y="567"/>
                  </a:cubicBezTo>
                  <a:cubicBezTo>
                    <a:pt x="628" y="568"/>
                    <a:pt x="632" y="569"/>
                    <a:pt x="635" y="570"/>
                  </a:cubicBezTo>
                  <a:cubicBezTo>
                    <a:pt x="640" y="571"/>
                    <a:pt x="646" y="572"/>
                    <a:pt x="651" y="573"/>
                  </a:cubicBezTo>
                  <a:cubicBezTo>
                    <a:pt x="654" y="573"/>
                    <a:pt x="658" y="574"/>
                    <a:pt x="662" y="574"/>
                  </a:cubicBezTo>
                  <a:cubicBezTo>
                    <a:pt x="667" y="575"/>
                    <a:pt x="672" y="576"/>
                    <a:pt x="678" y="577"/>
                  </a:cubicBezTo>
                  <a:cubicBezTo>
                    <a:pt x="681" y="577"/>
                    <a:pt x="685" y="578"/>
                    <a:pt x="689" y="579"/>
                  </a:cubicBezTo>
                  <a:cubicBezTo>
                    <a:pt x="691" y="579"/>
                    <a:pt x="694" y="579"/>
                    <a:pt x="696" y="580"/>
                  </a:cubicBezTo>
                  <a:cubicBezTo>
                    <a:pt x="696" y="579"/>
                    <a:pt x="696" y="579"/>
                    <a:pt x="696" y="579"/>
                  </a:cubicBezTo>
                  <a:cubicBezTo>
                    <a:pt x="696" y="579"/>
                    <a:pt x="696" y="579"/>
                    <a:pt x="695" y="579"/>
                  </a:cubicBezTo>
                  <a:cubicBezTo>
                    <a:pt x="693" y="578"/>
                    <a:pt x="691" y="578"/>
                    <a:pt x="688" y="578"/>
                  </a:cubicBezTo>
                  <a:cubicBezTo>
                    <a:pt x="682" y="577"/>
                    <a:pt x="676" y="576"/>
                    <a:pt x="670" y="575"/>
                  </a:cubicBezTo>
                  <a:cubicBezTo>
                    <a:pt x="667" y="574"/>
                    <a:pt x="664" y="574"/>
                    <a:pt x="661" y="574"/>
                  </a:cubicBezTo>
                  <a:cubicBezTo>
                    <a:pt x="656" y="573"/>
                    <a:pt x="651" y="572"/>
                    <a:pt x="646" y="571"/>
                  </a:cubicBezTo>
                  <a:cubicBezTo>
                    <a:pt x="642" y="570"/>
                    <a:pt x="638" y="570"/>
                    <a:pt x="635" y="569"/>
                  </a:cubicBezTo>
                  <a:cubicBezTo>
                    <a:pt x="631" y="568"/>
                    <a:pt x="627" y="567"/>
                    <a:pt x="624" y="566"/>
                  </a:cubicBezTo>
                  <a:cubicBezTo>
                    <a:pt x="621" y="566"/>
                    <a:pt x="619" y="566"/>
                    <a:pt x="617" y="565"/>
                  </a:cubicBezTo>
                  <a:cubicBezTo>
                    <a:pt x="617" y="565"/>
                    <a:pt x="618" y="564"/>
                    <a:pt x="618" y="564"/>
                  </a:cubicBezTo>
                  <a:cubicBezTo>
                    <a:pt x="618" y="558"/>
                    <a:pt x="613" y="554"/>
                    <a:pt x="608" y="554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8" y="553"/>
                    <a:pt x="608" y="553"/>
                    <a:pt x="608" y="552"/>
                  </a:cubicBezTo>
                  <a:cubicBezTo>
                    <a:pt x="607" y="550"/>
                    <a:pt x="607" y="548"/>
                    <a:pt x="607" y="547"/>
                  </a:cubicBezTo>
                  <a:cubicBezTo>
                    <a:pt x="607" y="545"/>
                    <a:pt x="607" y="542"/>
                    <a:pt x="607" y="540"/>
                  </a:cubicBezTo>
                  <a:cubicBezTo>
                    <a:pt x="617" y="543"/>
                    <a:pt x="628" y="546"/>
                    <a:pt x="638" y="549"/>
                  </a:cubicBezTo>
                  <a:cubicBezTo>
                    <a:pt x="652" y="553"/>
                    <a:pt x="667" y="556"/>
                    <a:pt x="681" y="559"/>
                  </a:cubicBezTo>
                  <a:cubicBezTo>
                    <a:pt x="686" y="560"/>
                    <a:pt x="690" y="561"/>
                    <a:pt x="695" y="562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6" y="561"/>
                    <a:pt x="696" y="561"/>
                    <a:pt x="696" y="561"/>
                  </a:cubicBezTo>
                  <a:cubicBezTo>
                    <a:pt x="691" y="560"/>
                    <a:pt x="686" y="560"/>
                    <a:pt x="680" y="558"/>
                  </a:cubicBezTo>
                  <a:cubicBezTo>
                    <a:pt x="670" y="556"/>
                    <a:pt x="661" y="554"/>
                    <a:pt x="651" y="552"/>
                  </a:cubicBezTo>
                  <a:cubicBezTo>
                    <a:pt x="646" y="550"/>
                    <a:pt x="642" y="549"/>
                    <a:pt x="637" y="548"/>
                  </a:cubicBezTo>
                  <a:cubicBezTo>
                    <a:pt x="627" y="546"/>
                    <a:pt x="617" y="542"/>
                    <a:pt x="607" y="539"/>
                  </a:cubicBezTo>
                  <a:cubicBezTo>
                    <a:pt x="604" y="506"/>
                    <a:pt x="602" y="469"/>
                    <a:pt x="601" y="426"/>
                  </a:cubicBezTo>
                  <a:cubicBezTo>
                    <a:pt x="601" y="425"/>
                    <a:pt x="601" y="425"/>
                    <a:pt x="601" y="424"/>
                  </a:cubicBezTo>
                  <a:cubicBezTo>
                    <a:pt x="600" y="420"/>
                    <a:pt x="600" y="416"/>
                    <a:pt x="600" y="411"/>
                  </a:cubicBezTo>
                  <a:cubicBezTo>
                    <a:pt x="603" y="411"/>
                    <a:pt x="606" y="409"/>
                    <a:pt x="608" y="407"/>
                  </a:cubicBezTo>
                  <a:cubicBezTo>
                    <a:pt x="609" y="408"/>
                    <a:pt x="610" y="408"/>
                    <a:pt x="611" y="409"/>
                  </a:cubicBezTo>
                  <a:cubicBezTo>
                    <a:pt x="617" y="412"/>
                    <a:pt x="622" y="415"/>
                    <a:pt x="628" y="418"/>
                  </a:cubicBezTo>
                  <a:cubicBezTo>
                    <a:pt x="632" y="420"/>
                    <a:pt x="635" y="421"/>
                    <a:pt x="639" y="423"/>
                  </a:cubicBezTo>
                  <a:cubicBezTo>
                    <a:pt x="645" y="426"/>
                    <a:pt x="650" y="429"/>
                    <a:pt x="656" y="432"/>
                  </a:cubicBezTo>
                  <a:cubicBezTo>
                    <a:pt x="659" y="433"/>
                    <a:pt x="662" y="435"/>
                    <a:pt x="665" y="436"/>
                  </a:cubicBezTo>
                  <a:cubicBezTo>
                    <a:pt x="676" y="441"/>
                    <a:pt x="686" y="446"/>
                    <a:pt x="696" y="451"/>
                  </a:cubicBezTo>
                  <a:cubicBezTo>
                    <a:pt x="696" y="450"/>
                    <a:pt x="696" y="450"/>
                    <a:pt x="696" y="450"/>
                  </a:cubicBezTo>
                  <a:cubicBezTo>
                    <a:pt x="693" y="448"/>
                    <a:pt x="689" y="447"/>
                    <a:pt x="685" y="445"/>
                  </a:cubicBezTo>
                  <a:cubicBezTo>
                    <a:pt x="681" y="443"/>
                    <a:pt x="678" y="442"/>
                    <a:pt x="675" y="440"/>
                  </a:cubicBezTo>
                  <a:cubicBezTo>
                    <a:pt x="669" y="437"/>
                    <a:pt x="663" y="434"/>
                    <a:pt x="656" y="431"/>
                  </a:cubicBezTo>
                  <a:cubicBezTo>
                    <a:pt x="652" y="429"/>
                    <a:pt x="648" y="427"/>
                    <a:pt x="644" y="425"/>
                  </a:cubicBezTo>
                  <a:cubicBezTo>
                    <a:pt x="639" y="422"/>
                    <a:pt x="633" y="420"/>
                    <a:pt x="628" y="417"/>
                  </a:cubicBezTo>
                  <a:cubicBezTo>
                    <a:pt x="624" y="415"/>
                    <a:pt x="620" y="412"/>
                    <a:pt x="615" y="410"/>
                  </a:cubicBezTo>
                  <a:cubicBezTo>
                    <a:pt x="613" y="409"/>
                    <a:pt x="610" y="407"/>
                    <a:pt x="608" y="406"/>
                  </a:cubicBezTo>
                  <a:cubicBezTo>
                    <a:pt x="609" y="405"/>
                    <a:pt x="609" y="404"/>
                    <a:pt x="609" y="402"/>
                  </a:cubicBezTo>
                  <a:cubicBezTo>
                    <a:pt x="609" y="401"/>
                    <a:pt x="609" y="400"/>
                    <a:pt x="608" y="399"/>
                  </a:cubicBezTo>
                  <a:cubicBezTo>
                    <a:pt x="611" y="398"/>
                    <a:pt x="613" y="398"/>
                    <a:pt x="615" y="397"/>
                  </a:cubicBezTo>
                  <a:cubicBezTo>
                    <a:pt x="620" y="395"/>
                    <a:pt x="625" y="393"/>
                    <a:pt x="630" y="391"/>
                  </a:cubicBezTo>
                  <a:cubicBezTo>
                    <a:pt x="635" y="389"/>
                    <a:pt x="641" y="386"/>
                    <a:pt x="647" y="384"/>
                  </a:cubicBezTo>
                  <a:cubicBezTo>
                    <a:pt x="651" y="382"/>
                    <a:pt x="656" y="380"/>
                    <a:pt x="661" y="378"/>
                  </a:cubicBezTo>
                  <a:cubicBezTo>
                    <a:pt x="670" y="374"/>
                    <a:pt x="679" y="369"/>
                    <a:pt x="688" y="365"/>
                  </a:cubicBezTo>
                  <a:cubicBezTo>
                    <a:pt x="689" y="364"/>
                    <a:pt x="691" y="364"/>
                    <a:pt x="692" y="363"/>
                  </a:cubicBezTo>
                  <a:cubicBezTo>
                    <a:pt x="693" y="362"/>
                    <a:pt x="695" y="362"/>
                    <a:pt x="696" y="361"/>
                  </a:cubicBezTo>
                  <a:cubicBezTo>
                    <a:pt x="696" y="360"/>
                    <a:pt x="696" y="360"/>
                    <a:pt x="696" y="360"/>
                  </a:cubicBezTo>
                  <a:cubicBezTo>
                    <a:pt x="695" y="361"/>
                    <a:pt x="693" y="362"/>
                    <a:pt x="691" y="363"/>
                  </a:cubicBezTo>
                  <a:cubicBezTo>
                    <a:pt x="685" y="365"/>
                    <a:pt x="680" y="368"/>
                    <a:pt x="674" y="371"/>
                  </a:cubicBezTo>
                  <a:cubicBezTo>
                    <a:pt x="669" y="373"/>
                    <a:pt x="664" y="375"/>
                    <a:pt x="660" y="377"/>
                  </a:cubicBezTo>
                  <a:cubicBezTo>
                    <a:pt x="653" y="380"/>
                    <a:pt x="647" y="383"/>
                    <a:pt x="641" y="385"/>
                  </a:cubicBezTo>
                  <a:cubicBezTo>
                    <a:pt x="637" y="387"/>
                    <a:pt x="633" y="389"/>
                    <a:pt x="629" y="390"/>
                  </a:cubicBezTo>
                  <a:cubicBezTo>
                    <a:pt x="622" y="393"/>
                    <a:pt x="615" y="396"/>
                    <a:pt x="608" y="398"/>
                  </a:cubicBezTo>
                  <a:cubicBezTo>
                    <a:pt x="607" y="395"/>
                    <a:pt x="603" y="393"/>
                    <a:pt x="599" y="393"/>
                  </a:cubicBezTo>
                  <a:cubicBezTo>
                    <a:pt x="595" y="393"/>
                    <a:pt x="592" y="396"/>
                    <a:pt x="591" y="399"/>
                  </a:cubicBezTo>
                  <a:cubicBezTo>
                    <a:pt x="571" y="394"/>
                    <a:pt x="552" y="389"/>
                    <a:pt x="534" y="384"/>
                  </a:cubicBezTo>
                  <a:cubicBezTo>
                    <a:pt x="532" y="383"/>
                    <a:pt x="530" y="382"/>
                    <a:pt x="529" y="382"/>
                  </a:cubicBezTo>
                  <a:cubicBezTo>
                    <a:pt x="522" y="380"/>
                    <a:pt x="515" y="378"/>
                    <a:pt x="508" y="375"/>
                  </a:cubicBezTo>
                  <a:cubicBezTo>
                    <a:pt x="512" y="358"/>
                    <a:pt x="516" y="339"/>
                    <a:pt x="520" y="319"/>
                  </a:cubicBezTo>
                  <a:cubicBezTo>
                    <a:pt x="576" y="331"/>
                    <a:pt x="635" y="340"/>
                    <a:pt x="696" y="344"/>
                  </a:cubicBezTo>
                  <a:cubicBezTo>
                    <a:pt x="696" y="344"/>
                    <a:pt x="696" y="344"/>
                    <a:pt x="696" y="344"/>
                  </a:cubicBezTo>
                  <a:cubicBezTo>
                    <a:pt x="635" y="339"/>
                    <a:pt x="576" y="330"/>
                    <a:pt x="520" y="318"/>
                  </a:cubicBezTo>
                  <a:cubicBezTo>
                    <a:pt x="521" y="315"/>
                    <a:pt x="521" y="311"/>
                    <a:pt x="522" y="307"/>
                  </a:cubicBezTo>
                  <a:cubicBezTo>
                    <a:pt x="523" y="307"/>
                    <a:pt x="523" y="307"/>
                    <a:pt x="523" y="307"/>
                  </a:cubicBezTo>
                  <a:cubicBezTo>
                    <a:pt x="529" y="307"/>
                    <a:pt x="533" y="303"/>
                    <a:pt x="533" y="298"/>
                  </a:cubicBezTo>
                  <a:cubicBezTo>
                    <a:pt x="533" y="293"/>
                    <a:pt x="530" y="290"/>
                    <a:pt x="525" y="289"/>
                  </a:cubicBezTo>
                  <a:cubicBezTo>
                    <a:pt x="526" y="281"/>
                    <a:pt x="528" y="274"/>
                    <a:pt x="529" y="266"/>
                  </a:cubicBezTo>
                  <a:cubicBezTo>
                    <a:pt x="530" y="260"/>
                    <a:pt x="531" y="254"/>
                    <a:pt x="532" y="248"/>
                  </a:cubicBezTo>
                  <a:cubicBezTo>
                    <a:pt x="532" y="243"/>
                    <a:pt x="533" y="238"/>
                    <a:pt x="534" y="233"/>
                  </a:cubicBezTo>
                  <a:cubicBezTo>
                    <a:pt x="535" y="226"/>
                    <a:pt x="536" y="220"/>
                    <a:pt x="537" y="213"/>
                  </a:cubicBezTo>
                  <a:cubicBezTo>
                    <a:pt x="537" y="208"/>
                    <a:pt x="538" y="203"/>
                    <a:pt x="539" y="198"/>
                  </a:cubicBezTo>
                  <a:cubicBezTo>
                    <a:pt x="539" y="192"/>
                    <a:pt x="540" y="185"/>
                    <a:pt x="541" y="179"/>
                  </a:cubicBezTo>
                  <a:cubicBezTo>
                    <a:pt x="542" y="173"/>
                    <a:pt x="542" y="168"/>
                    <a:pt x="543" y="163"/>
                  </a:cubicBezTo>
                  <a:cubicBezTo>
                    <a:pt x="544" y="157"/>
                    <a:pt x="544" y="150"/>
                    <a:pt x="545" y="144"/>
                  </a:cubicBezTo>
                  <a:cubicBezTo>
                    <a:pt x="545" y="138"/>
                    <a:pt x="546" y="132"/>
                    <a:pt x="547" y="126"/>
                  </a:cubicBezTo>
                  <a:cubicBezTo>
                    <a:pt x="547" y="120"/>
                    <a:pt x="548" y="113"/>
                    <a:pt x="549" y="107"/>
                  </a:cubicBezTo>
                  <a:cubicBezTo>
                    <a:pt x="549" y="100"/>
                    <a:pt x="550" y="94"/>
                    <a:pt x="550" y="87"/>
                  </a:cubicBezTo>
                  <a:cubicBezTo>
                    <a:pt x="551" y="81"/>
                    <a:pt x="552" y="74"/>
                    <a:pt x="552" y="68"/>
                  </a:cubicBezTo>
                  <a:cubicBezTo>
                    <a:pt x="553" y="61"/>
                    <a:pt x="553" y="55"/>
                    <a:pt x="554" y="48"/>
                  </a:cubicBezTo>
                  <a:cubicBezTo>
                    <a:pt x="554" y="40"/>
                    <a:pt x="555" y="33"/>
                    <a:pt x="556" y="25"/>
                  </a:cubicBezTo>
                  <a:cubicBezTo>
                    <a:pt x="556" y="22"/>
                    <a:pt x="556" y="18"/>
                    <a:pt x="556" y="15"/>
                  </a:cubicBezTo>
                  <a:cubicBezTo>
                    <a:pt x="557" y="15"/>
                    <a:pt x="557" y="15"/>
                    <a:pt x="557" y="15"/>
                  </a:cubicBezTo>
                  <a:cubicBezTo>
                    <a:pt x="558" y="15"/>
                    <a:pt x="559" y="15"/>
                    <a:pt x="560" y="14"/>
                  </a:cubicBezTo>
                  <a:cubicBezTo>
                    <a:pt x="561" y="17"/>
                    <a:pt x="562" y="19"/>
                    <a:pt x="563" y="21"/>
                  </a:cubicBezTo>
                  <a:cubicBezTo>
                    <a:pt x="566" y="29"/>
                    <a:pt x="569" y="36"/>
                    <a:pt x="572" y="44"/>
                  </a:cubicBezTo>
                  <a:cubicBezTo>
                    <a:pt x="577" y="55"/>
                    <a:pt x="581" y="65"/>
                    <a:pt x="586" y="76"/>
                  </a:cubicBezTo>
                  <a:cubicBezTo>
                    <a:pt x="587" y="78"/>
                    <a:pt x="587" y="79"/>
                    <a:pt x="588" y="81"/>
                  </a:cubicBezTo>
                  <a:cubicBezTo>
                    <a:pt x="598" y="105"/>
                    <a:pt x="608" y="130"/>
                    <a:pt x="618" y="154"/>
                  </a:cubicBezTo>
                  <a:cubicBezTo>
                    <a:pt x="645" y="218"/>
                    <a:pt x="670" y="280"/>
                    <a:pt x="696" y="340"/>
                  </a:cubicBezTo>
                  <a:cubicBezTo>
                    <a:pt x="696" y="338"/>
                    <a:pt x="696" y="338"/>
                    <a:pt x="696" y="338"/>
                  </a:cubicBezTo>
                  <a:cubicBezTo>
                    <a:pt x="671" y="279"/>
                    <a:pt x="645" y="217"/>
                    <a:pt x="619" y="154"/>
                  </a:cubicBezTo>
                  <a:cubicBezTo>
                    <a:pt x="604" y="118"/>
                    <a:pt x="589" y="80"/>
                    <a:pt x="573" y="43"/>
                  </a:cubicBezTo>
                  <a:cubicBezTo>
                    <a:pt x="569" y="33"/>
                    <a:pt x="565" y="24"/>
                    <a:pt x="561" y="14"/>
                  </a:cubicBezTo>
                  <a:cubicBezTo>
                    <a:pt x="564" y="12"/>
                    <a:pt x="566" y="9"/>
                    <a:pt x="566" y="6"/>
                  </a:cubicBezTo>
                  <a:cubicBezTo>
                    <a:pt x="566" y="5"/>
                    <a:pt x="566" y="4"/>
                    <a:pt x="566" y="3"/>
                  </a:cubicBezTo>
                  <a:cubicBezTo>
                    <a:pt x="566" y="3"/>
                    <a:pt x="567" y="3"/>
                    <a:pt x="567" y="2"/>
                  </a:cubicBezTo>
                  <a:cubicBezTo>
                    <a:pt x="570" y="1"/>
                    <a:pt x="573" y="1"/>
                    <a:pt x="576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119" y="2"/>
              <a:ext cx="1442" cy="1438"/>
            </a:xfrm>
            <a:custGeom>
              <a:rect b="b" l="l" r="r" t="t"/>
              <a:pathLst>
                <a:path extrusionOk="0" h="755" w="757">
                  <a:moveTo>
                    <a:pt x="270" y="24"/>
                  </a:moveTo>
                  <a:cubicBezTo>
                    <a:pt x="269" y="24"/>
                    <a:pt x="269" y="24"/>
                    <a:pt x="269" y="24"/>
                  </a:cubicBezTo>
                  <a:cubicBezTo>
                    <a:pt x="271" y="23"/>
                    <a:pt x="273" y="23"/>
                    <a:pt x="274" y="23"/>
                  </a:cubicBezTo>
                  <a:cubicBezTo>
                    <a:pt x="279" y="22"/>
                    <a:pt x="283" y="22"/>
                    <a:pt x="288" y="22"/>
                  </a:cubicBezTo>
                  <a:cubicBezTo>
                    <a:pt x="289" y="21"/>
                    <a:pt x="290" y="21"/>
                    <a:pt x="291" y="21"/>
                  </a:cubicBezTo>
                  <a:cubicBezTo>
                    <a:pt x="283" y="22"/>
                    <a:pt x="276" y="23"/>
                    <a:pt x="270" y="24"/>
                  </a:cubicBezTo>
                  <a:moveTo>
                    <a:pt x="252" y="0"/>
                  </a:moveTo>
                  <a:cubicBezTo>
                    <a:pt x="252" y="19"/>
                    <a:pt x="252" y="19"/>
                    <a:pt x="252" y="19"/>
                  </a:cubicBezTo>
                  <a:cubicBezTo>
                    <a:pt x="253" y="19"/>
                    <a:pt x="254" y="19"/>
                    <a:pt x="255" y="19"/>
                  </a:cubicBezTo>
                  <a:cubicBezTo>
                    <a:pt x="254" y="19"/>
                    <a:pt x="253" y="20"/>
                    <a:pt x="252" y="21"/>
                  </a:cubicBezTo>
                  <a:cubicBezTo>
                    <a:pt x="252" y="31"/>
                    <a:pt x="252" y="31"/>
                    <a:pt x="252" y="31"/>
                  </a:cubicBezTo>
                  <a:cubicBezTo>
                    <a:pt x="252" y="31"/>
                    <a:pt x="252" y="31"/>
                    <a:pt x="253" y="31"/>
                  </a:cubicBezTo>
                  <a:cubicBezTo>
                    <a:pt x="254" y="32"/>
                    <a:pt x="255" y="34"/>
                    <a:pt x="257" y="35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6" y="36"/>
                    <a:pt x="256" y="38"/>
                    <a:pt x="255" y="39"/>
                  </a:cubicBezTo>
                  <a:cubicBezTo>
                    <a:pt x="255" y="41"/>
                    <a:pt x="254" y="43"/>
                    <a:pt x="254" y="44"/>
                  </a:cubicBezTo>
                  <a:cubicBezTo>
                    <a:pt x="253" y="46"/>
                    <a:pt x="253" y="47"/>
                    <a:pt x="252" y="48"/>
                  </a:cubicBezTo>
                  <a:cubicBezTo>
                    <a:pt x="252" y="51"/>
                    <a:pt x="252" y="51"/>
                    <a:pt x="252" y="51"/>
                  </a:cubicBezTo>
                  <a:cubicBezTo>
                    <a:pt x="252" y="51"/>
                    <a:pt x="252" y="51"/>
                    <a:pt x="252" y="51"/>
                  </a:cubicBezTo>
                  <a:cubicBezTo>
                    <a:pt x="253" y="49"/>
                    <a:pt x="254" y="46"/>
                    <a:pt x="254" y="44"/>
                  </a:cubicBezTo>
                  <a:cubicBezTo>
                    <a:pt x="255" y="43"/>
                    <a:pt x="255" y="42"/>
                    <a:pt x="256" y="40"/>
                  </a:cubicBezTo>
                  <a:cubicBezTo>
                    <a:pt x="256" y="38"/>
                    <a:pt x="257" y="37"/>
                    <a:pt x="257" y="35"/>
                  </a:cubicBezTo>
                  <a:cubicBezTo>
                    <a:pt x="258" y="35"/>
                    <a:pt x="259" y="35"/>
                    <a:pt x="260" y="35"/>
                  </a:cubicBezTo>
                  <a:cubicBezTo>
                    <a:pt x="265" y="35"/>
                    <a:pt x="270" y="31"/>
                    <a:pt x="270" y="26"/>
                  </a:cubicBezTo>
                  <a:cubicBezTo>
                    <a:pt x="279" y="26"/>
                    <a:pt x="289" y="27"/>
                    <a:pt x="299" y="27"/>
                  </a:cubicBezTo>
                  <a:cubicBezTo>
                    <a:pt x="302" y="27"/>
                    <a:pt x="306" y="27"/>
                    <a:pt x="309" y="27"/>
                  </a:cubicBezTo>
                  <a:cubicBezTo>
                    <a:pt x="317" y="28"/>
                    <a:pt x="324" y="28"/>
                    <a:pt x="332" y="29"/>
                  </a:cubicBezTo>
                  <a:cubicBezTo>
                    <a:pt x="336" y="29"/>
                    <a:pt x="341" y="30"/>
                    <a:pt x="345" y="30"/>
                  </a:cubicBezTo>
                  <a:cubicBezTo>
                    <a:pt x="352" y="31"/>
                    <a:pt x="358" y="31"/>
                    <a:pt x="365" y="32"/>
                  </a:cubicBezTo>
                  <a:cubicBezTo>
                    <a:pt x="369" y="32"/>
                    <a:pt x="374" y="33"/>
                    <a:pt x="378" y="34"/>
                  </a:cubicBezTo>
                  <a:cubicBezTo>
                    <a:pt x="385" y="35"/>
                    <a:pt x="391" y="35"/>
                    <a:pt x="398" y="36"/>
                  </a:cubicBezTo>
                  <a:cubicBezTo>
                    <a:pt x="403" y="37"/>
                    <a:pt x="407" y="38"/>
                    <a:pt x="412" y="39"/>
                  </a:cubicBezTo>
                  <a:cubicBezTo>
                    <a:pt x="418" y="40"/>
                    <a:pt x="425" y="41"/>
                    <a:pt x="431" y="42"/>
                  </a:cubicBezTo>
                  <a:cubicBezTo>
                    <a:pt x="436" y="43"/>
                    <a:pt x="440" y="44"/>
                    <a:pt x="445" y="45"/>
                  </a:cubicBezTo>
                  <a:cubicBezTo>
                    <a:pt x="451" y="46"/>
                    <a:pt x="458" y="47"/>
                    <a:pt x="465" y="49"/>
                  </a:cubicBezTo>
                  <a:cubicBezTo>
                    <a:pt x="469" y="50"/>
                    <a:pt x="474" y="51"/>
                    <a:pt x="478" y="52"/>
                  </a:cubicBezTo>
                  <a:cubicBezTo>
                    <a:pt x="479" y="52"/>
                    <a:pt x="481" y="53"/>
                    <a:pt x="482" y="53"/>
                  </a:cubicBezTo>
                  <a:cubicBezTo>
                    <a:pt x="477" y="55"/>
                    <a:pt x="471" y="56"/>
                    <a:pt x="466" y="58"/>
                  </a:cubicBezTo>
                  <a:cubicBezTo>
                    <a:pt x="450" y="64"/>
                    <a:pt x="434" y="71"/>
                    <a:pt x="419" y="79"/>
                  </a:cubicBezTo>
                  <a:cubicBezTo>
                    <a:pt x="416" y="80"/>
                    <a:pt x="413" y="82"/>
                    <a:pt x="410" y="83"/>
                  </a:cubicBezTo>
                  <a:cubicBezTo>
                    <a:pt x="408" y="84"/>
                    <a:pt x="405" y="85"/>
                    <a:pt x="403" y="87"/>
                  </a:cubicBezTo>
                  <a:cubicBezTo>
                    <a:pt x="399" y="89"/>
                    <a:pt x="396" y="91"/>
                    <a:pt x="392" y="93"/>
                  </a:cubicBezTo>
                  <a:cubicBezTo>
                    <a:pt x="391" y="94"/>
                    <a:pt x="389" y="94"/>
                    <a:pt x="387" y="95"/>
                  </a:cubicBezTo>
                  <a:cubicBezTo>
                    <a:pt x="384" y="97"/>
                    <a:pt x="381" y="99"/>
                    <a:pt x="378" y="101"/>
                  </a:cubicBezTo>
                  <a:cubicBezTo>
                    <a:pt x="376" y="102"/>
                    <a:pt x="374" y="104"/>
                    <a:pt x="372" y="105"/>
                  </a:cubicBezTo>
                  <a:cubicBezTo>
                    <a:pt x="369" y="106"/>
                    <a:pt x="367" y="108"/>
                    <a:pt x="364" y="110"/>
                  </a:cubicBezTo>
                  <a:cubicBezTo>
                    <a:pt x="361" y="111"/>
                    <a:pt x="359" y="113"/>
                    <a:pt x="356" y="115"/>
                  </a:cubicBezTo>
                  <a:cubicBezTo>
                    <a:pt x="354" y="116"/>
                    <a:pt x="353" y="117"/>
                    <a:pt x="351" y="119"/>
                  </a:cubicBezTo>
                  <a:cubicBezTo>
                    <a:pt x="350" y="119"/>
                    <a:pt x="349" y="120"/>
                    <a:pt x="349" y="120"/>
                  </a:cubicBezTo>
                  <a:cubicBezTo>
                    <a:pt x="347" y="118"/>
                    <a:pt x="344" y="116"/>
                    <a:pt x="341" y="116"/>
                  </a:cubicBezTo>
                  <a:cubicBezTo>
                    <a:pt x="339" y="116"/>
                    <a:pt x="336" y="117"/>
                    <a:pt x="335" y="119"/>
                  </a:cubicBezTo>
                  <a:cubicBezTo>
                    <a:pt x="324" y="109"/>
                    <a:pt x="314" y="100"/>
                    <a:pt x="304" y="92"/>
                  </a:cubicBezTo>
                  <a:cubicBezTo>
                    <a:pt x="302" y="91"/>
                    <a:pt x="300" y="90"/>
                    <a:pt x="299" y="88"/>
                  </a:cubicBezTo>
                  <a:cubicBezTo>
                    <a:pt x="294" y="85"/>
                    <a:pt x="290" y="82"/>
                    <a:pt x="285" y="78"/>
                  </a:cubicBezTo>
                  <a:cubicBezTo>
                    <a:pt x="283" y="77"/>
                    <a:pt x="281" y="75"/>
                    <a:pt x="279" y="74"/>
                  </a:cubicBezTo>
                  <a:cubicBezTo>
                    <a:pt x="275" y="71"/>
                    <a:pt x="271" y="69"/>
                    <a:pt x="267" y="66"/>
                  </a:cubicBezTo>
                  <a:cubicBezTo>
                    <a:pt x="265" y="65"/>
                    <a:pt x="262" y="63"/>
                    <a:pt x="260" y="62"/>
                  </a:cubicBezTo>
                  <a:cubicBezTo>
                    <a:pt x="257" y="60"/>
                    <a:pt x="255" y="59"/>
                    <a:pt x="252" y="57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9"/>
                    <a:pt x="255" y="60"/>
                    <a:pt x="256" y="61"/>
                  </a:cubicBezTo>
                  <a:cubicBezTo>
                    <a:pt x="259" y="63"/>
                    <a:pt x="263" y="64"/>
                    <a:pt x="266" y="66"/>
                  </a:cubicBezTo>
                  <a:cubicBezTo>
                    <a:pt x="269" y="68"/>
                    <a:pt x="272" y="70"/>
                    <a:pt x="274" y="72"/>
                  </a:cubicBezTo>
                  <a:cubicBezTo>
                    <a:pt x="278" y="74"/>
                    <a:pt x="281" y="76"/>
                    <a:pt x="284" y="79"/>
                  </a:cubicBezTo>
                  <a:cubicBezTo>
                    <a:pt x="287" y="81"/>
                    <a:pt x="290" y="83"/>
                    <a:pt x="293" y="85"/>
                  </a:cubicBezTo>
                  <a:cubicBezTo>
                    <a:pt x="296" y="88"/>
                    <a:pt x="300" y="90"/>
                    <a:pt x="303" y="93"/>
                  </a:cubicBezTo>
                  <a:cubicBezTo>
                    <a:pt x="306" y="95"/>
                    <a:pt x="309" y="98"/>
                    <a:pt x="312" y="100"/>
                  </a:cubicBezTo>
                  <a:cubicBezTo>
                    <a:pt x="315" y="103"/>
                    <a:pt x="318" y="105"/>
                    <a:pt x="322" y="108"/>
                  </a:cubicBezTo>
                  <a:cubicBezTo>
                    <a:pt x="325" y="111"/>
                    <a:pt x="328" y="114"/>
                    <a:pt x="331" y="117"/>
                  </a:cubicBezTo>
                  <a:cubicBezTo>
                    <a:pt x="332" y="118"/>
                    <a:pt x="333" y="119"/>
                    <a:pt x="334" y="120"/>
                  </a:cubicBezTo>
                  <a:cubicBezTo>
                    <a:pt x="333" y="121"/>
                    <a:pt x="332" y="122"/>
                    <a:pt x="332" y="124"/>
                  </a:cubicBezTo>
                  <a:cubicBezTo>
                    <a:pt x="327" y="123"/>
                    <a:pt x="323" y="123"/>
                    <a:pt x="318" y="122"/>
                  </a:cubicBezTo>
                  <a:cubicBezTo>
                    <a:pt x="312" y="121"/>
                    <a:pt x="306" y="120"/>
                    <a:pt x="300" y="120"/>
                  </a:cubicBezTo>
                  <a:cubicBezTo>
                    <a:pt x="291" y="119"/>
                    <a:pt x="283" y="118"/>
                    <a:pt x="275" y="117"/>
                  </a:cubicBezTo>
                  <a:cubicBezTo>
                    <a:pt x="270" y="117"/>
                    <a:pt x="264" y="116"/>
                    <a:pt x="259" y="116"/>
                  </a:cubicBezTo>
                  <a:cubicBezTo>
                    <a:pt x="257" y="116"/>
                    <a:pt x="255" y="116"/>
                    <a:pt x="252" y="115"/>
                  </a:cubicBezTo>
                  <a:cubicBezTo>
                    <a:pt x="252" y="116"/>
                    <a:pt x="252" y="116"/>
                    <a:pt x="252" y="116"/>
                  </a:cubicBezTo>
                  <a:cubicBezTo>
                    <a:pt x="254" y="116"/>
                    <a:pt x="256" y="116"/>
                    <a:pt x="258" y="117"/>
                  </a:cubicBezTo>
                  <a:cubicBezTo>
                    <a:pt x="263" y="117"/>
                    <a:pt x="268" y="118"/>
                    <a:pt x="274" y="118"/>
                  </a:cubicBezTo>
                  <a:cubicBezTo>
                    <a:pt x="282" y="119"/>
                    <a:pt x="290" y="119"/>
                    <a:pt x="298" y="120"/>
                  </a:cubicBezTo>
                  <a:cubicBezTo>
                    <a:pt x="304" y="121"/>
                    <a:pt x="309" y="122"/>
                    <a:pt x="315" y="123"/>
                  </a:cubicBezTo>
                  <a:cubicBezTo>
                    <a:pt x="321" y="123"/>
                    <a:pt x="326" y="124"/>
                    <a:pt x="332" y="125"/>
                  </a:cubicBezTo>
                  <a:cubicBezTo>
                    <a:pt x="332" y="126"/>
                    <a:pt x="332" y="126"/>
                    <a:pt x="332" y="126"/>
                  </a:cubicBezTo>
                  <a:cubicBezTo>
                    <a:pt x="329" y="126"/>
                    <a:pt x="326" y="126"/>
                    <a:pt x="324" y="126"/>
                  </a:cubicBezTo>
                  <a:cubicBezTo>
                    <a:pt x="319" y="126"/>
                    <a:pt x="315" y="126"/>
                    <a:pt x="311" y="126"/>
                  </a:cubicBezTo>
                  <a:cubicBezTo>
                    <a:pt x="306" y="127"/>
                    <a:pt x="301" y="127"/>
                    <a:pt x="296" y="127"/>
                  </a:cubicBezTo>
                  <a:cubicBezTo>
                    <a:pt x="292" y="127"/>
                    <a:pt x="287" y="128"/>
                    <a:pt x="283" y="128"/>
                  </a:cubicBezTo>
                  <a:cubicBezTo>
                    <a:pt x="278" y="128"/>
                    <a:pt x="273" y="129"/>
                    <a:pt x="268" y="129"/>
                  </a:cubicBezTo>
                  <a:cubicBezTo>
                    <a:pt x="263" y="130"/>
                    <a:pt x="259" y="130"/>
                    <a:pt x="255" y="130"/>
                  </a:cubicBezTo>
                  <a:cubicBezTo>
                    <a:pt x="254" y="130"/>
                    <a:pt x="253" y="130"/>
                    <a:pt x="252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4" y="131"/>
                    <a:pt x="255" y="131"/>
                    <a:pt x="256" y="131"/>
                  </a:cubicBezTo>
                  <a:cubicBezTo>
                    <a:pt x="263" y="130"/>
                    <a:pt x="269" y="130"/>
                    <a:pt x="276" y="129"/>
                  </a:cubicBezTo>
                  <a:cubicBezTo>
                    <a:pt x="279" y="129"/>
                    <a:pt x="282" y="129"/>
                    <a:pt x="284" y="129"/>
                  </a:cubicBezTo>
                  <a:cubicBezTo>
                    <a:pt x="293" y="128"/>
                    <a:pt x="301" y="128"/>
                    <a:pt x="310" y="127"/>
                  </a:cubicBezTo>
                  <a:cubicBezTo>
                    <a:pt x="311" y="127"/>
                    <a:pt x="312" y="127"/>
                    <a:pt x="313" y="127"/>
                  </a:cubicBezTo>
                  <a:cubicBezTo>
                    <a:pt x="319" y="127"/>
                    <a:pt x="325" y="127"/>
                    <a:pt x="332" y="126"/>
                  </a:cubicBezTo>
                  <a:cubicBezTo>
                    <a:pt x="332" y="131"/>
                    <a:pt x="336" y="135"/>
                    <a:pt x="341" y="135"/>
                  </a:cubicBezTo>
                  <a:cubicBezTo>
                    <a:pt x="345" y="135"/>
                    <a:pt x="348" y="133"/>
                    <a:pt x="349" y="130"/>
                  </a:cubicBezTo>
                  <a:cubicBezTo>
                    <a:pt x="356" y="133"/>
                    <a:pt x="363" y="137"/>
                    <a:pt x="369" y="140"/>
                  </a:cubicBezTo>
                  <a:cubicBezTo>
                    <a:pt x="370" y="141"/>
                    <a:pt x="372" y="142"/>
                    <a:pt x="373" y="142"/>
                  </a:cubicBezTo>
                  <a:cubicBezTo>
                    <a:pt x="381" y="147"/>
                    <a:pt x="389" y="151"/>
                    <a:pt x="398" y="156"/>
                  </a:cubicBezTo>
                  <a:cubicBezTo>
                    <a:pt x="401" y="158"/>
                    <a:pt x="404" y="160"/>
                    <a:pt x="408" y="162"/>
                  </a:cubicBezTo>
                  <a:cubicBezTo>
                    <a:pt x="414" y="166"/>
                    <a:pt x="420" y="169"/>
                    <a:pt x="427" y="173"/>
                  </a:cubicBezTo>
                  <a:cubicBezTo>
                    <a:pt x="430" y="175"/>
                    <a:pt x="434" y="178"/>
                    <a:pt x="438" y="180"/>
                  </a:cubicBezTo>
                  <a:cubicBezTo>
                    <a:pt x="444" y="184"/>
                    <a:pt x="450" y="187"/>
                    <a:pt x="456" y="191"/>
                  </a:cubicBezTo>
                  <a:cubicBezTo>
                    <a:pt x="459" y="194"/>
                    <a:pt x="463" y="197"/>
                    <a:pt x="467" y="199"/>
                  </a:cubicBezTo>
                  <a:cubicBezTo>
                    <a:pt x="468" y="200"/>
                    <a:pt x="468" y="200"/>
                    <a:pt x="468" y="200"/>
                  </a:cubicBezTo>
                  <a:cubicBezTo>
                    <a:pt x="460" y="201"/>
                    <a:pt x="453" y="203"/>
                    <a:pt x="445" y="205"/>
                  </a:cubicBezTo>
                  <a:cubicBezTo>
                    <a:pt x="435" y="207"/>
                    <a:pt x="426" y="210"/>
                    <a:pt x="416" y="212"/>
                  </a:cubicBezTo>
                  <a:cubicBezTo>
                    <a:pt x="414" y="213"/>
                    <a:pt x="412" y="213"/>
                    <a:pt x="410" y="214"/>
                  </a:cubicBezTo>
                  <a:cubicBezTo>
                    <a:pt x="402" y="216"/>
                    <a:pt x="395" y="218"/>
                    <a:pt x="387" y="221"/>
                  </a:cubicBezTo>
                  <a:cubicBezTo>
                    <a:pt x="385" y="221"/>
                    <a:pt x="383" y="222"/>
                    <a:pt x="381" y="222"/>
                  </a:cubicBezTo>
                  <a:cubicBezTo>
                    <a:pt x="373" y="225"/>
                    <a:pt x="366" y="227"/>
                    <a:pt x="358" y="230"/>
                  </a:cubicBezTo>
                  <a:cubicBezTo>
                    <a:pt x="356" y="230"/>
                    <a:pt x="355" y="230"/>
                    <a:pt x="354" y="231"/>
                  </a:cubicBezTo>
                  <a:cubicBezTo>
                    <a:pt x="348" y="233"/>
                    <a:pt x="343" y="235"/>
                    <a:pt x="337" y="236"/>
                  </a:cubicBezTo>
                  <a:cubicBezTo>
                    <a:pt x="325" y="235"/>
                    <a:pt x="314" y="234"/>
                    <a:pt x="302" y="234"/>
                  </a:cubicBezTo>
                  <a:cubicBezTo>
                    <a:pt x="299" y="233"/>
                    <a:pt x="297" y="233"/>
                    <a:pt x="294" y="233"/>
                  </a:cubicBezTo>
                  <a:cubicBezTo>
                    <a:pt x="280" y="232"/>
                    <a:pt x="266" y="231"/>
                    <a:pt x="252" y="231"/>
                  </a:cubicBezTo>
                  <a:cubicBezTo>
                    <a:pt x="252" y="232"/>
                    <a:pt x="252" y="232"/>
                    <a:pt x="252" y="232"/>
                  </a:cubicBezTo>
                  <a:cubicBezTo>
                    <a:pt x="280" y="233"/>
                    <a:pt x="307" y="234"/>
                    <a:pt x="335" y="237"/>
                  </a:cubicBezTo>
                  <a:cubicBezTo>
                    <a:pt x="333" y="238"/>
                    <a:pt x="330" y="239"/>
                    <a:pt x="328" y="239"/>
                  </a:cubicBezTo>
                  <a:cubicBezTo>
                    <a:pt x="327" y="240"/>
                    <a:pt x="325" y="240"/>
                    <a:pt x="324" y="241"/>
                  </a:cubicBezTo>
                  <a:cubicBezTo>
                    <a:pt x="316" y="244"/>
                    <a:pt x="307" y="247"/>
                    <a:pt x="299" y="250"/>
                  </a:cubicBezTo>
                  <a:cubicBezTo>
                    <a:pt x="297" y="250"/>
                    <a:pt x="296" y="251"/>
                    <a:pt x="294" y="252"/>
                  </a:cubicBezTo>
                  <a:cubicBezTo>
                    <a:pt x="294" y="252"/>
                    <a:pt x="294" y="252"/>
                    <a:pt x="294" y="252"/>
                  </a:cubicBezTo>
                  <a:cubicBezTo>
                    <a:pt x="297" y="252"/>
                    <a:pt x="297" y="252"/>
                    <a:pt x="297" y="252"/>
                  </a:cubicBezTo>
                  <a:cubicBezTo>
                    <a:pt x="298" y="251"/>
                    <a:pt x="300" y="250"/>
                    <a:pt x="302" y="250"/>
                  </a:cubicBezTo>
                  <a:cubicBezTo>
                    <a:pt x="307" y="248"/>
                    <a:pt x="311" y="246"/>
                    <a:pt x="316" y="245"/>
                  </a:cubicBezTo>
                  <a:cubicBezTo>
                    <a:pt x="321" y="243"/>
                    <a:pt x="327" y="241"/>
                    <a:pt x="332" y="239"/>
                  </a:cubicBezTo>
                  <a:cubicBezTo>
                    <a:pt x="334" y="238"/>
                    <a:pt x="335" y="238"/>
                    <a:pt x="337" y="237"/>
                  </a:cubicBezTo>
                  <a:cubicBezTo>
                    <a:pt x="368" y="240"/>
                    <a:pt x="398" y="244"/>
                    <a:pt x="429" y="249"/>
                  </a:cubicBezTo>
                  <a:cubicBezTo>
                    <a:pt x="431" y="250"/>
                    <a:pt x="434" y="250"/>
                    <a:pt x="436" y="250"/>
                  </a:cubicBezTo>
                  <a:cubicBezTo>
                    <a:pt x="439" y="251"/>
                    <a:pt x="441" y="251"/>
                    <a:pt x="444" y="252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4" y="251"/>
                    <a:pt x="440" y="250"/>
                    <a:pt x="436" y="249"/>
                  </a:cubicBezTo>
                  <a:cubicBezTo>
                    <a:pt x="424" y="248"/>
                    <a:pt x="413" y="246"/>
                    <a:pt x="402" y="244"/>
                  </a:cubicBezTo>
                  <a:cubicBezTo>
                    <a:pt x="397" y="244"/>
                    <a:pt x="393" y="243"/>
                    <a:pt x="389" y="242"/>
                  </a:cubicBezTo>
                  <a:cubicBezTo>
                    <a:pt x="376" y="241"/>
                    <a:pt x="364" y="239"/>
                    <a:pt x="352" y="238"/>
                  </a:cubicBezTo>
                  <a:cubicBezTo>
                    <a:pt x="348" y="238"/>
                    <a:pt x="345" y="237"/>
                    <a:pt x="341" y="237"/>
                  </a:cubicBezTo>
                  <a:cubicBezTo>
                    <a:pt x="341" y="237"/>
                    <a:pt x="340" y="237"/>
                    <a:pt x="339" y="237"/>
                  </a:cubicBezTo>
                  <a:cubicBezTo>
                    <a:pt x="342" y="236"/>
                    <a:pt x="344" y="235"/>
                    <a:pt x="346" y="234"/>
                  </a:cubicBezTo>
                  <a:cubicBezTo>
                    <a:pt x="352" y="232"/>
                    <a:pt x="357" y="231"/>
                    <a:pt x="362" y="229"/>
                  </a:cubicBezTo>
                  <a:cubicBezTo>
                    <a:pt x="367" y="227"/>
                    <a:pt x="372" y="226"/>
                    <a:pt x="377" y="225"/>
                  </a:cubicBezTo>
                  <a:cubicBezTo>
                    <a:pt x="382" y="223"/>
                    <a:pt x="387" y="221"/>
                    <a:pt x="392" y="220"/>
                  </a:cubicBezTo>
                  <a:cubicBezTo>
                    <a:pt x="397" y="218"/>
                    <a:pt x="402" y="217"/>
                    <a:pt x="407" y="216"/>
                  </a:cubicBezTo>
                  <a:cubicBezTo>
                    <a:pt x="412" y="214"/>
                    <a:pt x="417" y="213"/>
                    <a:pt x="422" y="212"/>
                  </a:cubicBezTo>
                  <a:cubicBezTo>
                    <a:pt x="427" y="210"/>
                    <a:pt x="433" y="209"/>
                    <a:pt x="438" y="208"/>
                  </a:cubicBezTo>
                  <a:cubicBezTo>
                    <a:pt x="443" y="207"/>
                    <a:pt x="447" y="205"/>
                    <a:pt x="452" y="204"/>
                  </a:cubicBezTo>
                  <a:cubicBezTo>
                    <a:pt x="457" y="203"/>
                    <a:pt x="462" y="202"/>
                    <a:pt x="467" y="201"/>
                  </a:cubicBezTo>
                  <a:cubicBezTo>
                    <a:pt x="468" y="201"/>
                    <a:pt x="468" y="201"/>
                    <a:pt x="469" y="200"/>
                  </a:cubicBezTo>
                  <a:cubicBezTo>
                    <a:pt x="474" y="204"/>
                    <a:pt x="480" y="208"/>
                    <a:pt x="485" y="211"/>
                  </a:cubicBezTo>
                  <a:cubicBezTo>
                    <a:pt x="489" y="214"/>
                    <a:pt x="493" y="217"/>
                    <a:pt x="497" y="220"/>
                  </a:cubicBezTo>
                  <a:cubicBezTo>
                    <a:pt x="500" y="222"/>
                    <a:pt x="502" y="224"/>
                    <a:pt x="505" y="226"/>
                  </a:cubicBezTo>
                  <a:cubicBezTo>
                    <a:pt x="505" y="225"/>
                    <a:pt x="505" y="225"/>
                    <a:pt x="505" y="225"/>
                  </a:cubicBezTo>
                  <a:cubicBezTo>
                    <a:pt x="499" y="220"/>
                    <a:pt x="492" y="216"/>
                    <a:pt x="486" y="211"/>
                  </a:cubicBezTo>
                  <a:cubicBezTo>
                    <a:pt x="483" y="209"/>
                    <a:pt x="479" y="206"/>
                    <a:pt x="476" y="204"/>
                  </a:cubicBezTo>
                  <a:cubicBezTo>
                    <a:pt x="474" y="203"/>
                    <a:pt x="472" y="202"/>
                    <a:pt x="470" y="200"/>
                  </a:cubicBezTo>
                  <a:cubicBezTo>
                    <a:pt x="474" y="199"/>
                    <a:pt x="478" y="199"/>
                    <a:pt x="481" y="198"/>
                  </a:cubicBezTo>
                  <a:cubicBezTo>
                    <a:pt x="487" y="197"/>
                    <a:pt x="492" y="196"/>
                    <a:pt x="497" y="195"/>
                  </a:cubicBezTo>
                  <a:cubicBezTo>
                    <a:pt x="500" y="194"/>
                    <a:pt x="503" y="194"/>
                    <a:pt x="505" y="193"/>
                  </a:cubicBezTo>
                  <a:cubicBezTo>
                    <a:pt x="505" y="192"/>
                    <a:pt x="505" y="192"/>
                    <a:pt x="505" y="192"/>
                  </a:cubicBezTo>
                  <a:cubicBezTo>
                    <a:pt x="493" y="194"/>
                    <a:pt x="481" y="197"/>
                    <a:pt x="469" y="199"/>
                  </a:cubicBezTo>
                  <a:cubicBezTo>
                    <a:pt x="465" y="197"/>
                    <a:pt x="461" y="194"/>
                    <a:pt x="457" y="191"/>
                  </a:cubicBezTo>
                  <a:cubicBezTo>
                    <a:pt x="453" y="189"/>
                    <a:pt x="450" y="187"/>
                    <a:pt x="447" y="185"/>
                  </a:cubicBezTo>
                  <a:cubicBezTo>
                    <a:pt x="440" y="181"/>
                    <a:pt x="434" y="177"/>
                    <a:pt x="428" y="173"/>
                  </a:cubicBezTo>
                  <a:cubicBezTo>
                    <a:pt x="424" y="171"/>
                    <a:pt x="421" y="169"/>
                    <a:pt x="418" y="167"/>
                  </a:cubicBezTo>
                  <a:cubicBezTo>
                    <a:pt x="411" y="163"/>
                    <a:pt x="405" y="159"/>
                    <a:pt x="399" y="156"/>
                  </a:cubicBezTo>
                  <a:cubicBezTo>
                    <a:pt x="395" y="154"/>
                    <a:pt x="392" y="152"/>
                    <a:pt x="388" y="150"/>
                  </a:cubicBezTo>
                  <a:cubicBezTo>
                    <a:pt x="382" y="146"/>
                    <a:pt x="376" y="143"/>
                    <a:pt x="370" y="140"/>
                  </a:cubicBezTo>
                  <a:cubicBezTo>
                    <a:pt x="366" y="138"/>
                    <a:pt x="363" y="136"/>
                    <a:pt x="359" y="134"/>
                  </a:cubicBezTo>
                  <a:cubicBezTo>
                    <a:pt x="356" y="133"/>
                    <a:pt x="353" y="131"/>
                    <a:pt x="350" y="129"/>
                  </a:cubicBezTo>
                  <a:cubicBezTo>
                    <a:pt x="350" y="128"/>
                    <a:pt x="351" y="127"/>
                    <a:pt x="351" y="126"/>
                  </a:cubicBezTo>
                  <a:cubicBezTo>
                    <a:pt x="351" y="126"/>
                    <a:pt x="351" y="126"/>
                    <a:pt x="351" y="126"/>
                  </a:cubicBezTo>
                  <a:cubicBezTo>
                    <a:pt x="356" y="125"/>
                    <a:pt x="362" y="125"/>
                    <a:pt x="367" y="125"/>
                  </a:cubicBezTo>
                  <a:cubicBezTo>
                    <a:pt x="371" y="125"/>
                    <a:pt x="376" y="124"/>
                    <a:pt x="380" y="124"/>
                  </a:cubicBezTo>
                  <a:cubicBezTo>
                    <a:pt x="393" y="124"/>
                    <a:pt x="406" y="124"/>
                    <a:pt x="418" y="124"/>
                  </a:cubicBezTo>
                  <a:cubicBezTo>
                    <a:pt x="434" y="124"/>
                    <a:pt x="451" y="124"/>
                    <a:pt x="467" y="125"/>
                  </a:cubicBezTo>
                  <a:cubicBezTo>
                    <a:pt x="472" y="125"/>
                    <a:pt x="477" y="125"/>
                    <a:pt x="481" y="125"/>
                  </a:cubicBezTo>
                  <a:cubicBezTo>
                    <a:pt x="489" y="126"/>
                    <a:pt x="497" y="126"/>
                    <a:pt x="505" y="127"/>
                  </a:cubicBezTo>
                  <a:cubicBezTo>
                    <a:pt x="505" y="126"/>
                    <a:pt x="505" y="126"/>
                    <a:pt x="505" y="126"/>
                  </a:cubicBezTo>
                  <a:cubicBezTo>
                    <a:pt x="498" y="125"/>
                    <a:pt x="490" y="125"/>
                    <a:pt x="483" y="125"/>
                  </a:cubicBezTo>
                  <a:cubicBezTo>
                    <a:pt x="478" y="124"/>
                    <a:pt x="472" y="124"/>
                    <a:pt x="467" y="124"/>
                  </a:cubicBezTo>
                  <a:cubicBezTo>
                    <a:pt x="451" y="123"/>
                    <a:pt x="434" y="123"/>
                    <a:pt x="418" y="123"/>
                  </a:cubicBezTo>
                  <a:cubicBezTo>
                    <a:pt x="418" y="123"/>
                    <a:pt x="418" y="123"/>
                    <a:pt x="418" y="123"/>
                  </a:cubicBezTo>
                  <a:cubicBezTo>
                    <a:pt x="405" y="123"/>
                    <a:pt x="393" y="123"/>
                    <a:pt x="380" y="123"/>
                  </a:cubicBezTo>
                  <a:cubicBezTo>
                    <a:pt x="376" y="124"/>
                    <a:pt x="372" y="124"/>
                    <a:pt x="368" y="124"/>
                  </a:cubicBezTo>
                  <a:cubicBezTo>
                    <a:pt x="362" y="124"/>
                    <a:pt x="356" y="124"/>
                    <a:pt x="350" y="125"/>
                  </a:cubicBezTo>
                  <a:cubicBezTo>
                    <a:pt x="350" y="123"/>
                    <a:pt x="350" y="122"/>
                    <a:pt x="349" y="121"/>
                  </a:cubicBezTo>
                  <a:cubicBezTo>
                    <a:pt x="350" y="120"/>
                    <a:pt x="350" y="120"/>
                    <a:pt x="351" y="120"/>
                  </a:cubicBezTo>
                  <a:cubicBezTo>
                    <a:pt x="353" y="118"/>
                    <a:pt x="355" y="116"/>
                    <a:pt x="358" y="115"/>
                  </a:cubicBezTo>
                  <a:cubicBezTo>
                    <a:pt x="360" y="113"/>
                    <a:pt x="363" y="111"/>
                    <a:pt x="366" y="109"/>
                  </a:cubicBezTo>
                  <a:cubicBezTo>
                    <a:pt x="368" y="108"/>
                    <a:pt x="371" y="106"/>
                    <a:pt x="373" y="105"/>
                  </a:cubicBezTo>
                  <a:cubicBezTo>
                    <a:pt x="376" y="103"/>
                    <a:pt x="379" y="101"/>
                    <a:pt x="382" y="100"/>
                  </a:cubicBezTo>
                  <a:cubicBezTo>
                    <a:pt x="384" y="98"/>
                    <a:pt x="387" y="97"/>
                    <a:pt x="389" y="95"/>
                  </a:cubicBezTo>
                  <a:cubicBezTo>
                    <a:pt x="392" y="94"/>
                    <a:pt x="394" y="92"/>
                    <a:pt x="397" y="91"/>
                  </a:cubicBezTo>
                  <a:cubicBezTo>
                    <a:pt x="400" y="89"/>
                    <a:pt x="402" y="88"/>
                    <a:pt x="405" y="87"/>
                  </a:cubicBezTo>
                  <a:cubicBezTo>
                    <a:pt x="408" y="85"/>
                    <a:pt x="410" y="84"/>
                    <a:pt x="413" y="83"/>
                  </a:cubicBezTo>
                  <a:cubicBezTo>
                    <a:pt x="415" y="81"/>
                    <a:pt x="418" y="80"/>
                    <a:pt x="421" y="78"/>
                  </a:cubicBezTo>
                  <a:cubicBezTo>
                    <a:pt x="423" y="77"/>
                    <a:pt x="426" y="76"/>
                    <a:pt x="428" y="75"/>
                  </a:cubicBezTo>
                  <a:cubicBezTo>
                    <a:pt x="431" y="74"/>
                    <a:pt x="434" y="72"/>
                    <a:pt x="437" y="71"/>
                  </a:cubicBezTo>
                  <a:cubicBezTo>
                    <a:pt x="439" y="70"/>
                    <a:pt x="442" y="69"/>
                    <a:pt x="444" y="68"/>
                  </a:cubicBezTo>
                  <a:cubicBezTo>
                    <a:pt x="447" y="67"/>
                    <a:pt x="450" y="65"/>
                    <a:pt x="453" y="64"/>
                  </a:cubicBezTo>
                  <a:cubicBezTo>
                    <a:pt x="455" y="63"/>
                    <a:pt x="457" y="62"/>
                    <a:pt x="460" y="62"/>
                  </a:cubicBezTo>
                  <a:cubicBezTo>
                    <a:pt x="463" y="60"/>
                    <a:pt x="466" y="59"/>
                    <a:pt x="469" y="58"/>
                  </a:cubicBezTo>
                  <a:cubicBezTo>
                    <a:pt x="471" y="57"/>
                    <a:pt x="473" y="57"/>
                    <a:pt x="476" y="56"/>
                  </a:cubicBezTo>
                  <a:cubicBezTo>
                    <a:pt x="478" y="55"/>
                    <a:pt x="481" y="54"/>
                    <a:pt x="483" y="53"/>
                  </a:cubicBezTo>
                  <a:cubicBezTo>
                    <a:pt x="488" y="55"/>
                    <a:pt x="493" y="56"/>
                    <a:pt x="498" y="57"/>
                  </a:cubicBezTo>
                  <a:cubicBezTo>
                    <a:pt x="500" y="58"/>
                    <a:pt x="503" y="58"/>
                    <a:pt x="505" y="59"/>
                  </a:cubicBezTo>
                  <a:cubicBezTo>
                    <a:pt x="505" y="58"/>
                    <a:pt x="505" y="58"/>
                    <a:pt x="505" y="58"/>
                  </a:cubicBezTo>
                  <a:cubicBezTo>
                    <a:pt x="503" y="57"/>
                    <a:pt x="501" y="57"/>
                    <a:pt x="499" y="56"/>
                  </a:cubicBezTo>
                  <a:cubicBezTo>
                    <a:pt x="495" y="55"/>
                    <a:pt x="491" y="54"/>
                    <a:pt x="487" y="54"/>
                  </a:cubicBezTo>
                  <a:cubicBezTo>
                    <a:pt x="486" y="53"/>
                    <a:pt x="485" y="53"/>
                    <a:pt x="485" y="53"/>
                  </a:cubicBezTo>
                  <a:cubicBezTo>
                    <a:pt x="487" y="52"/>
                    <a:pt x="489" y="51"/>
                    <a:pt x="492" y="51"/>
                  </a:cubicBezTo>
                  <a:cubicBezTo>
                    <a:pt x="494" y="50"/>
                    <a:pt x="497" y="49"/>
                    <a:pt x="500" y="48"/>
                  </a:cubicBezTo>
                  <a:cubicBezTo>
                    <a:pt x="502" y="48"/>
                    <a:pt x="504" y="47"/>
                    <a:pt x="505" y="47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498" y="48"/>
                    <a:pt x="491" y="50"/>
                    <a:pt x="483" y="53"/>
                  </a:cubicBezTo>
                  <a:cubicBezTo>
                    <a:pt x="477" y="51"/>
                    <a:pt x="471" y="50"/>
                    <a:pt x="466" y="48"/>
                  </a:cubicBezTo>
                  <a:cubicBezTo>
                    <a:pt x="462" y="47"/>
                    <a:pt x="457" y="47"/>
                    <a:pt x="453" y="46"/>
                  </a:cubicBezTo>
                  <a:cubicBezTo>
                    <a:pt x="446" y="44"/>
                    <a:pt x="439" y="43"/>
                    <a:pt x="432" y="41"/>
                  </a:cubicBezTo>
                  <a:cubicBezTo>
                    <a:pt x="428" y="41"/>
                    <a:pt x="424" y="40"/>
                    <a:pt x="420" y="39"/>
                  </a:cubicBezTo>
                  <a:cubicBezTo>
                    <a:pt x="413" y="38"/>
                    <a:pt x="406" y="37"/>
                    <a:pt x="399" y="36"/>
                  </a:cubicBezTo>
                  <a:cubicBezTo>
                    <a:pt x="395" y="35"/>
                    <a:pt x="390" y="35"/>
                    <a:pt x="386" y="34"/>
                  </a:cubicBezTo>
                  <a:cubicBezTo>
                    <a:pt x="379" y="33"/>
                    <a:pt x="372" y="32"/>
                    <a:pt x="366" y="31"/>
                  </a:cubicBezTo>
                  <a:cubicBezTo>
                    <a:pt x="361" y="31"/>
                    <a:pt x="357" y="30"/>
                    <a:pt x="352" y="30"/>
                  </a:cubicBezTo>
                  <a:cubicBezTo>
                    <a:pt x="346" y="29"/>
                    <a:pt x="339" y="29"/>
                    <a:pt x="333" y="28"/>
                  </a:cubicBezTo>
                  <a:cubicBezTo>
                    <a:pt x="328" y="28"/>
                    <a:pt x="323" y="28"/>
                    <a:pt x="319" y="27"/>
                  </a:cubicBezTo>
                  <a:cubicBezTo>
                    <a:pt x="312" y="27"/>
                    <a:pt x="306" y="26"/>
                    <a:pt x="300" y="26"/>
                  </a:cubicBezTo>
                  <a:cubicBezTo>
                    <a:pt x="295" y="26"/>
                    <a:pt x="290" y="26"/>
                    <a:pt x="286" y="26"/>
                  </a:cubicBezTo>
                  <a:cubicBezTo>
                    <a:pt x="280" y="26"/>
                    <a:pt x="275" y="26"/>
                    <a:pt x="270" y="25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73" y="25"/>
                    <a:pt x="277" y="25"/>
                    <a:pt x="281" y="24"/>
                  </a:cubicBezTo>
                  <a:cubicBezTo>
                    <a:pt x="285" y="24"/>
                    <a:pt x="289" y="24"/>
                    <a:pt x="293" y="23"/>
                  </a:cubicBezTo>
                  <a:cubicBezTo>
                    <a:pt x="299" y="23"/>
                    <a:pt x="304" y="23"/>
                    <a:pt x="310" y="22"/>
                  </a:cubicBezTo>
                  <a:cubicBezTo>
                    <a:pt x="314" y="22"/>
                    <a:pt x="318" y="22"/>
                    <a:pt x="322" y="21"/>
                  </a:cubicBezTo>
                  <a:cubicBezTo>
                    <a:pt x="328" y="21"/>
                    <a:pt x="335" y="21"/>
                    <a:pt x="341" y="21"/>
                  </a:cubicBezTo>
                  <a:cubicBezTo>
                    <a:pt x="344" y="21"/>
                    <a:pt x="348" y="20"/>
                    <a:pt x="351" y="20"/>
                  </a:cubicBezTo>
                  <a:cubicBezTo>
                    <a:pt x="361" y="20"/>
                    <a:pt x="370" y="20"/>
                    <a:pt x="380" y="20"/>
                  </a:cubicBezTo>
                  <a:cubicBezTo>
                    <a:pt x="380" y="20"/>
                    <a:pt x="380" y="20"/>
                    <a:pt x="380" y="20"/>
                  </a:cubicBezTo>
                  <a:cubicBezTo>
                    <a:pt x="422" y="20"/>
                    <a:pt x="464" y="22"/>
                    <a:pt x="505" y="27"/>
                  </a:cubicBezTo>
                  <a:cubicBezTo>
                    <a:pt x="505" y="26"/>
                    <a:pt x="505" y="26"/>
                    <a:pt x="505" y="26"/>
                  </a:cubicBezTo>
                  <a:cubicBezTo>
                    <a:pt x="498" y="25"/>
                    <a:pt x="490" y="25"/>
                    <a:pt x="483" y="24"/>
                  </a:cubicBezTo>
                  <a:cubicBezTo>
                    <a:pt x="477" y="23"/>
                    <a:pt x="471" y="23"/>
                    <a:pt x="465" y="22"/>
                  </a:cubicBezTo>
                  <a:cubicBezTo>
                    <a:pt x="456" y="22"/>
                    <a:pt x="447" y="21"/>
                    <a:pt x="437" y="21"/>
                  </a:cubicBezTo>
                  <a:cubicBezTo>
                    <a:pt x="432" y="20"/>
                    <a:pt x="428" y="20"/>
                    <a:pt x="423" y="20"/>
                  </a:cubicBezTo>
                  <a:cubicBezTo>
                    <a:pt x="408" y="19"/>
                    <a:pt x="394" y="19"/>
                    <a:pt x="380" y="19"/>
                  </a:cubicBezTo>
                  <a:cubicBezTo>
                    <a:pt x="380" y="19"/>
                    <a:pt x="380" y="19"/>
                    <a:pt x="380" y="19"/>
                  </a:cubicBezTo>
                  <a:cubicBezTo>
                    <a:pt x="371" y="19"/>
                    <a:pt x="361" y="19"/>
                    <a:pt x="352" y="20"/>
                  </a:cubicBezTo>
                  <a:cubicBezTo>
                    <a:pt x="349" y="20"/>
                    <a:pt x="346" y="20"/>
                    <a:pt x="343" y="20"/>
                  </a:cubicBezTo>
                  <a:cubicBezTo>
                    <a:pt x="336" y="20"/>
                    <a:pt x="330" y="20"/>
                    <a:pt x="324" y="21"/>
                  </a:cubicBezTo>
                  <a:cubicBezTo>
                    <a:pt x="320" y="21"/>
                    <a:pt x="316" y="21"/>
                    <a:pt x="313" y="21"/>
                  </a:cubicBezTo>
                  <a:cubicBezTo>
                    <a:pt x="307" y="22"/>
                    <a:pt x="301" y="22"/>
                    <a:pt x="295" y="22"/>
                  </a:cubicBezTo>
                  <a:cubicBezTo>
                    <a:pt x="292" y="23"/>
                    <a:pt x="288" y="23"/>
                    <a:pt x="284" y="23"/>
                  </a:cubicBezTo>
                  <a:cubicBezTo>
                    <a:pt x="282" y="23"/>
                    <a:pt x="281" y="23"/>
                    <a:pt x="279" y="24"/>
                  </a:cubicBezTo>
                  <a:cubicBezTo>
                    <a:pt x="283" y="23"/>
                    <a:pt x="286" y="23"/>
                    <a:pt x="290" y="22"/>
                  </a:cubicBezTo>
                  <a:cubicBezTo>
                    <a:pt x="295" y="21"/>
                    <a:pt x="300" y="21"/>
                    <a:pt x="306" y="20"/>
                  </a:cubicBezTo>
                  <a:cubicBezTo>
                    <a:pt x="313" y="19"/>
                    <a:pt x="320" y="19"/>
                    <a:pt x="327" y="18"/>
                  </a:cubicBezTo>
                  <a:cubicBezTo>
                    <a:pt x="332" y="18"/>
                    <a:pt x="337" y="18"/>
                    <a:pt x="341" y="17"/>
                  </a:cubicBezTo>
                  <a:cubicBezTo>
                    <a:pt x="345" y="17"/>
                    <a:pt x="349" y="17"/>
                    <a:pt x="352" y="17"/>
                  </a:cubicBezTo>
                  <a:cubicBezTo>
                    <a:pt x="358" y="16"/>
                    <a:pt x="364" y="16"/>
                    <a:pt x="370" y="16"/>
                  </a:cubicBezTo>
                  <a:cubicBezTo>
                    <a:pt x="373" y="16"/>
                    <a:pt x="376" y="16"/>
                    <a:pt x="378" y="16"/>
                  </a:cubicBezTo>
                  <a:cubicBezTo>
                    <a:pt x="387" y="15"/>
                    <a:pt x="396" y="15"/>
                    <a:pt x="404" y="15"/>
                  </a:cubicBezTo>
                  <a:cubicBezTo>
                    <a:pt x="413" y="15"/>
                    <a:pt x="422" y="16"/>
                    <a:pt x="431" y="16"/>
                  </a:cubicBezTo>
                  <a:cubicBezTo>
                    <a:pt x="433" y="16"/>
                    <a:pt x="436" y="16"/>
                    <a:pt x="439" y="16"/>
                  </a:cubicBezTo>
                  <a:cubicBezTo>
                    <a:pt x="445" y="16"/>
                    <a:pt x="451" y="16"/>
                    <a:pt x="457" y="17"/>
                  </a:cubicBezTo>
                  <a:cubicBezTo>
                    <a:pt x="460" y="17"/>
                    <a:pt x="464" y="17"/>
                    <a:pt x="467" y="17"/>
                  </a:cubicBezTo>
                  <a:cubicBezTo>
                    <a:pt x="472" y="18"/>
                    <a:pt x="478" y="18"/>
                    <a:pt x="483" y="18"/>
                  </a:cubicBezTo>
                  <a:cubicBezTo>
                    <a:pt x="487" y="18"/>
                    <a:pt x="490" y="19"/>
                    <a:pt x="494" y="19"/>
                  </a:cubicBezTo>
                  <a:cubicBezTo>
                    <a:pt x="497" y="19"/>
                    <a:pt x="501" y="20"/>
                    <a:pt x="505" y="20"/>
                  </a:cubicBezTo>
                  <a:cubicBezTo>
                    <a:pt x="505" y="19"/>
                    <a:pt x="505" y="19"/>
                    <a:pt x="505" y="19"/>
                  </a:cubicBezTo>
                  <a:cubicBezTo>
                    <a:pt x="501" y="19"/>
                    <a:pt x="496" y="18"/>
                    <a:pt x="492" y="18"/>
                  </a:cubicBezTo>
                  <a:cubicBezTo>
                    <a:pt x="488" y="18"/>
                    <a:pt x="485" y="18"/>
                    <a:pt x="481" y="17"/>
                  </a:cubicBezTo>
                  <a:cubicBezTo>
                    <a:pt x="476" y="17"/>
                    <a:pt x="471" y="17"/>
                    <a:pt x="466" y="16"/>
                  </a:cubicBezTo>
                  <a:cubicBezTo>
                    <a:pt x="462" y="16"/>
                    <a:pt x="459" y="16"/>
                    <a:pt x="456" y="16"/>
                  </a:cubicBezTo>
                  <a:cubicBezTo>
                    <a:pt x="450" y="16"/>
                    <a:pt x="444" y="15"/>
                    <a:pt x="438" y="15"/>
                  </a:cubicBezTo>
                  <a:cubicBezTo>
                    <a:pt x="436" y="15"/>
                    <a:pt x="433" y="15"/>
                    <a:pt x="430" y="15"/>
                  </a:cubicBezTo>
                  <a:cubicBezTo>
                    <a:pt x="421" y="15"/>
                    <a:pt x="413" y="15"/>
                    <a:pt x="404" y="15"/>
                  </a:cubicBezTo>
                  <a:cubicBezTo>
                    <a:pt x="396" y="15"/>
                    <a:pt x="387" y="15"/>
                    <a:pt x="378" y="15"/>
                  </a:cubicBezTo>
                  <a:cubicBezTo>
                    <a:pt x="375" y="15"/>
                    <a:pt x="372" y="15"/>
                    <a:pt x="368" y="15"/>
                  </a:cubicBezTo>
                  <a:cubicBezTo>
                    <a:pt x="367" y="15"/>
                    <a:pt x="366" y="15"/>
                    <a:pt x="365" y="15"/>
                  </a:cubicBezTo>
                  <a:cubicBezTo>
                    <a:pt x="366" y="15"/>
                    <a:pt x="368" y="15"/>
                    <a:pt x="369" y="15"/>
                  </a:cubicBezTo>
                  <a:cubicBezTo>
                    <a:pt x="374" y="15"/>
                    <a:pt x="378" y="15"/>
                    <a:pt x="382" y="14"/>
                  </a:cubicBezTo>
                  <a:cubicBezTo>
                    <a:pt x="395" y="14"/>
                    <a:pt x="407" y="14"/>
                    <a:pt x="420" y="14"/>
                  </a:cubicBezTo>
                  <a:cubicBezTo>
                    <a:pt x="430" y="14"/>
                    <a:pt x="440" y="14"/>
                    <a:pt x="450" y="14"/>
                  </a:cubicBezTo>
                  <a:cubicBezTo>
                    <a:pt x="461" y="14"/>
                    <a:pt x="471" y="15"/>
                    <a:pt x="482" y="16"/>
                  </a:cubicBezTo>
                  <a:cubicBezTo>
                    <a:pt x="490" y="16"/>
                    <a:pt x="498" y="17"/>
                    <a:pt x="505" y="17"/>
                  </a:cubicBezTo>
                  <a:cubicBezTo>
                    <a:pt x="505" y="16"/>
                    <a:pt x="505" y="16"/>
                    <a:pt x="505" y="16"/>
                  </a:cubicBezTo>
                  <a:cubicBezTo>
                    <a:pt x="505" y="16"/>
                    <a:pt x="505" y="16"/>
                    <a:pt x="504" y="16"/>
                  </a:cubicBezTo>
                  <a:cubicBezTo>
                    <a:pt x="498" y="16"/>
                    <a:pt x="493" y="16"/>
                    <a:pt x="487" y="15"/>
                  </a:cubicBezTo>
                  <a:cubicBezTo>
                    <a:pt x="483" y="15"/>
                    <a:pt x="480" y="15"/>
                    <a:pt x="476" y="14"/>
                  </a:cubicBezTo>
                  <a:cubicBezTo>
                    <a:pt x="470" y="14"/>
                    <a:pt x="464" y="14"/>
                    <a:pt x="457" y="14"/>
                  </a:cubicBezTo>
                  <a:cubicBezTo>
                    <a:pt x="454" y="13"/>
                    <a:pt x="451" y="13"/>
                    <a:pt x="448" y="13"/>
                  </a:cubicBezTo>
                  <a:cubicBezTo>
                    <a:pt x="439" y="13"/>
                    <a:pt x="429" y="13"/>
                    <a:pt x="420" y="13"/>
                  </a:cubicBezTo>
                  <a:cubicBezTo>
                    <a:pt x="407" y="13"/>
                    <a:pt x="393" y="13"/>
                    <a:pt x="380" y="14"/>
                  </a:cubicBezTo>
                  <a:cubicBezTo>
                    <a:pt x="378" y="14"/>
                    <a:pt x="375" y="14"/>
                    <a:pt x="373" y="14"/>
                  </a:cubicBezTo>
                  <a:cubicBezTo>
                    <a:pt x="362" y="15"/>
                    <a:pt x="351" y="15"/>
                    <a:pt x="340" y="16"/>
                  </a:cubicBezTo>
                  <a:cubicBezTo>
                    <a:pt x="337" y="16"/>
                    <a:pt x="334" y="17"/>
                    <a:pt x="331" y="17"/>
                  </a:cubicBezTo>
                  <a:cubicBezTo>
                    <a:pt x="330" y="17"/>
                    <a:pt x="329" y="17"/>
                    <a:pt x="328" y="17"/>
                  </a:cubicBezTo>
                  <a:cubicBezTo>
                    <a:pt x="327" y="17"/>
                    <a:pt x="327" y="17"/>
                    <a:pt x="326" y="17"/>
                  </a:cubicBezTo>
                  <a:cubicBezTo>
                    <a:pt x="322" y="18"/>
                    <a:pt x="318" y="18"/>
                    <a:pt x="314" y="18"/>
                  </a:cubicBezTo>
                  <a:cubicBezTo>
                    <a:pt x="310" y="19"/>
                    <a:pt x="305" y="19"/>
                    <a:pt x="300" y="19"/>
                  </a:cubicBezTo>
                  <a:cubicBezTo>
                    <a:pt x="296" y="20"/>
                    <a:pt x="292" y="20"/>
                    <a:pt x="288" y="21"/>
                  </a:cubicBezTo>
                  <a:cubicBezTo>
                    <a:pt x="283" y="21"/>
                    <a:pt x="279" y="22"/>
                    <a:pt x="274" y="22"/>
                  </a:cubicBezTo>
                  <a:cubicBezTo>
                    <a:pt x="273" y="22"/>
                    <a:pt x="271" y="23"/>
                    <a:pt x="269" y="23"/>
                  </a:cubicBezTo>
                  <a:cubicBezTo>
                    <a:pt x="268" y="19"/>
                    <a:pt x="265" y="16"/>
                    <a:pt x="260" y="16"/>
                  </a:cubicBezTo>
                  <a:cubicBezTo>
                    <a:pt x="260" y="16"/>
                    <a:pt x="259" y="17"/>
                    <a:pt x="258" y="17"/>
                  </a:cubicBezTo>
                  <a:cubicBezTo>
                    <a:pt x="258" y="17"/>
                    <a:pt x="258" y="17"/>
                    <a:pt x="258" y="17"/>
                  </a:cubicBezTo>
                  <a:cubicBezTo>
                    <a:pt x="260" y="15"/>
                    <a:pt x="261" y="12"/>
                    <a:pt x="261" y="10"/>
                  </a:cubicBezTo>
                  <a:cubicBezTo>
                    <a:pt x="261" y="9"/>
                    <a:pt x="261" y="9"/>
                    <a:pt x="261" y="9"/>
                  </a:cubicBezTo>
                  <a:cubicBezTo>
                    <a:pt x="293" y="6"/>
                    <a:pt x="326" y="5"/>
                    <a:pt x="358" y="5"/>
                  </a:cubicBezTo>
                  <a:cubicBezTo>
                    <a:pt x="369" y="5"/>
                    <a:pt x="379" y="5"/>
                    <a:pt x="390" y="5"/>
                  </a:cubicBezTo>
                  <a:cubicBezTo>
                    <a:pt x="393" y="5"/>
                    <a:pt x="397" y="6"/>
                    <a:pt x="400" y="6"/>
                  </a:cubicBezTo>
                  <a:cubicBezTo>
                    <a:pt x="407" y="6"/>
                    <a:pt x="414" y="6"/>
                    <a:pt x="421" y="7"/>
                  </a:cubicBezTo>
                  <a:cubicBezTo>
                    <a:pt x="425" y="7"/>
                    <a:pt x="429" y="7"/>
                    <a:pt x="433" y="8"/>
                  </a:cubicBezTo>
                  <a:cubicBezTo>
                    <a:pt x="440" y="8"/>
                    <a:pt x="446" y="8"/>
                    <a:pt x="452" y="9"/>
                  </a:cubicBezTo>
                  <a:cubicBezTo>
                    <a:pt x="457" y="9"/>
                    <a:pt x="461" y="10"/>
                    <a:pt x="466" y="10"/>
                  </a:cubicBezTo>
                  <a:cubicBezTo>
                    <a:pt x="471" y="11"/>
                    <a:pt x="477" y="11"/>
                    <a:pt x="483" y="12"/>
                  </a:cubicBezTo>
                  <a:cubicBezTo>
                    <a:pt x="488" y="13"/>
                    <a:pt x="493" y="13"/>
                    <a:pt x="497" y="14"/>
                  </a:cubicBezTo>
                  <a:cubicBezTo>
                    <a:pt x="500" y="14"/>
                    <a:pt x="502" y="15"/>
                    <a:pt x="505" y="15"/>
                  </a:cubicBezTo>
                  <a:cubicBezTo>
                    <a:pt x="505" y="14"/>
                    <a:pt x="505" y="14"/>
                    <a:pt x="505" y="14"/>
                  </a:cubicBezTo>
                  <a:cubicBezTo>
                    <a:pt x="468" y="9"/>
                    <a:pt x="430" y="6"/>
                    <a:pt x="392" y="5"/>
                  </a:cubicBezTo>
                  <a:cubicBezTo>
                    <a:pt x="392" y="5"/>
                    <a:pt x="391" y="4"/>
                    <a:pt x="391" y="4"/>
                  </a:cubicBezTo>
                  <a:cubicBezTo>
                    <a:pt x="380" y="4"/>
                    <a:pt x="369" y="4"/>
                    <a:pt x="358" y="4"/>
                  </a:cubicBezTo>
                  <a:cubicBezTo>
                    <a:pt x="357" y="4"/>
                    <a:pt x="357" y="4"/>
                    <a:pt x="357" y="4"/>
                  </a:cubicBezTo>
                  <a:cubicBezTo>
                    <a:pt x="361" y="4"/>
                    <a:pt x="365" y="4"/>
                    <a:pt x="369" y="4"/>
                  </a:cubicBezTo>
                  <a:cubicBezTo>
                    <a:pt x="415" y="4"/>
                    <a:pt x="460" y="7"/>
                    <a:pt x="505" y="12"/>
                  </a:cubicBezTo>
                  <a:cubicBezTo>
                    <a:pt x="505" y="11"/>
                    <a:pt x="505" y="11"/>
                    <a:pt x="505" y="11"/>
                  </a:cubicBezTo>
                  <a:cubicBezTo>
                    <a:pt x="500" y="11"/>
                    <a:pt x="494" y="10"/>
                    <a:pt x="488" y="10"/>
                  </a:cubicBezTo>
                  <a:cubicBezTo>
                    <a:pt x="483" y="9"/>
                    <a:pt x="478" y="8"/>
                    <a:pt x="473" y="8"/>
                  </a:cubicBezTo>
                  <a:cubicBezTo>
                    <a:pt x="466" y="7"/>
                    <a:pt x="460" y="7"/>
                    <a:pt x="453" y="6"/>
                  </a:cubicBezTo>
                  <a:cubicBezTo>
                    <a:pt x="448" y="6"/>
                    <a:pt x="443" y="6"/>
                    <a:pt x="438" y="5"/>
                  </a:cubicBezTo>
                  <a:cubicBezTo>
                    <a:pt x="431" y="5"/>
                    <a:pt x="424" y="4"/>
                    <a:pt x="416" y="4"/>
                  </a:cubicBezTo>
                  <a:cubicBezTo>
                    <a:pt x="412" y="4"/>
                    <a:pt x="408" y="4"/>
                    <a:pt x="404" y="4"/>
                  </a:cubicBezTo>
                  <a:cubicBezTo>
                    <a:pt x="392" y="3"/>
                    <a:pt x="381" y="3"/>
                    <a:pt x="369" y="3"/>
                  </a:cubicBezTo>
                  <a:cubicBezTo>
                    <a:pt x="360" y="3"/>
                    <a:pt x="350" y="3"/>
                    <a:pt x="340" y="3"/>
                  </a:cubicBezTo>
                  <a:cubicBezTo>
                    <a:pt x="337" y="3"/>
                    <a:pt x="334" y="4"/>
                    <a:pt x="330" y="4"/>
                  </a:cubicBezTo>
                  <a:cubicBezTo>
                    <a:pt x="324" y="4"/>
                    <a:pt x="317" y="4"/>
                    <a:pt x="310" y="5"/>
                  </a:cubicBezTo>
                  <a:cubicBezTo>
                    <a:pt x="307" y="5"/>
                    <a:pt x="304" y="5"/>
                    <a:pt x="300" y="5"/>
                  </a:cubicBezTo>
                  <a:cubicBezTo>
                    <a:pt x="294" y="6"/>
                    <a:pt x="287" y="6"/>
                    <a:pt x="281" y="7"/>
                  </a:cubicBezTo>
                  <a:cubicBezTo>
                    <a:pt x="278" y="7"/>
                    <a:pt x="274" y="7"/>
                    <a:pt x="271" y="8"/>
                  </a:cubicBezTo>
                  <a:cubicBezTo>
                    <a:pt x="267" y="8"/>
                    <a:pt x="264" y="8"/>
                    <a:pt x="261" y="8"/>
                  </a:cubicBezTo>
                  <a:cubicBezTo>
                    <a:pt x="260" y="4"/>
                    <a:pt x="257" y="1"/>
                    <a:pt x="252" y="0"/>
                  </a:cubicBezTo>
                  <a:moveTo>
                    <a:pt x="127" y="504"/>
                  </a:moveTo>
                  <a:cubicBezTo>
                    <a:pt x="126" y="504"/>
                    <a:pt x="126" y="504"/>
                    <a:pt x="126" y="504"/>
                  </a:cubicBezTo>
                  <a:cubicBezTo>
                    <a:pt x="112" y="541"/>
                    <a:pt x="98" y="579"/>
                    <a:pt x="84" y="617"/>
                  </a:cubicBezTo>
                  <a:cubicBezTo>
                    <a:pt x="79" y="632"/>
                    <a:pt x="74" y="647"/>
                    <a:pt x="68" y="662"/>
                  </a:cubicBezTo>
                  <a:cubicBezTo>
                    <a:pt x="66" y="668"/>
                    <a:pt x="64" y="674"/>
                    <a:pt x="61" y="680"/>
                  </a:cubicBezTo>
                  <a:cubicBezTo>
                    <a:pt x="61" y="680"/>
                    <a:pt x="60" y="680"/>
                    <a:pt x="59" y="680"/>
                  </a:cubicBezTo>
                  <a:cubicBezTo>
                    <a:pt x="60" y="666"/>
                    <a:pt x="61" y="652"/>
                    <a:pt x="62" y="639"/>
                  </a:cubicBezTo>
                  <a:cubicBezTo>
                    <a:pt x="62" y="635"/>
                    <a:pt x="62" y="631"/>
                    <a:pt x="62" y="627"/>
                  </a:cubicBezTo>
                  <a:cubicBezTo>
                    <a:pt x="63" y="611"/>
                    <a:pt x="64" y="594"/>
                    <a:pt x="65" y="578"/>
                  </a:cubicBezTo>
                  <a:cubicBezTo>
                    <a:pt x="65" y="574"/>
                    <a:pt x="65" y="571"/>
                    <a:pt x="65" y="567"/>
                  </a:cubicBezTo>
                  <a:cubicBezTo>
                    <a:pt x="66" y="551"/>
                    <a:pt x="67" y="536"/>
                    <a:pt x="67" y="521"/>
                  </a:cubicBezTo>
                  <a:cubicBezTo>
                    <a:pt x="67" y="517"/>
                    <a:pt x="67" y="512"/>
                    <a:pt x="68" y="508"/>
                  </a:cubicBezTo>
                  <a:cubicBezTo>
                    <a:pt x="68" y="506"/>
                    <a:pt x="68" y="505"/>
                    <a:pt x="68" y="504"/>
                  </a:cubicBezTo>
                  <a:cubicBezTo>
                    <a:pt x="67" y="504"/>
                    <a:pt x="67" y="504"/>
                    <a:pt x="67" y="504"/>
                  </a:cubicBezTo>
                  <a:cubicBezTo>
                    <a:pt x="66" y="519"/>
                    <a:pt x="66" y="533"/>
                    <a:pt x="65" y="548"/>
                  </a:cubicBezTo>
                  <a:cubicBezTo>
                    <a:pt x="65" y="555"/>
                    <a:pt x="65" y="561"/>
                    <a:pt x="64" y="567"/>
                  </a:cubicBezTo>
                  <a:cubicBezTo>
                    <a:pt x="64" y="575"/>
                    <a:pt x="64" y="584"/>
                    <a:pt x="63" y="592"/>
                  </a:cubicBezTo>
                  <a:cubicBezTo>
                    <a:pt x="63" y="604"/>
                    <a:pt x="62" y="615"/>
                    <a:pt x="62" y="627"/>
                  </a:cubicBezTo>
                  <a:cubicBezTo>
                    <a:pt x="61" y="631"/>
                    <a:pt x="61" y="636"/>
                    <a:pt x="61" y="640"/>
                  </a:cubicBezTo>
                  <a:cubicBezTo>
                    <a:pt x="60" y="653"/>
                    <a:pt x="59" y="666"/>
                    <a:pt x="59" y="680"/>
                  </a:cubicBezTo>
                  <a:cubicBezTo>
                    <a:pt x="59" y="680"/>
                    <a:pt x="59" y="680"/>
                    <a:pt x="59" y="680"/>
                  </a:cubicBezTo>
                  <a:cubicBezTo>
                    <a:pt x="55" y="680"/>
                    <a:pt x="52" y="682"/>
                    <a:pt x="51" y="685"/>
                  </a:cubicBezTo>
                  <a:cubicBezTo>
                    <a:pt x="47" y="683"/>
                    <a:pt x="44" y="681"/>
                    <a:pt x="41" y="679"/>
                  </a:cubicBezTo>
                  <a:cubicBezTo>
                    <a:pt x="39" y="678"/>
                    <a:pt x="37" y="677"/>
                    <a:pt x="34" y="676"/>
                  </a:cubicBezTo>
                  <a:cubicBezTo>
                    <a:pt x="28" y="673"/>
                    <a:pt x="23" y="670"/>
                    <a:pt x="17" y="667"/>
                  </a:cubicBezTo>
                  <a:cubicBezTo>
                    <a:pt x="15" y="666"/>
                    <a:pt x="12" y="665"/>
                    <a:pt x="10" y="664"/>
                  </a:cubicBezTo>
                  <a:cubicBezTo>
                    <a:pt x="7" y="662"/>
                    <a:pt x="4" y="660"/>
                    <a:pt x="0" y="659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4" y="661"/>
                    <a:pt x="7" y="663"/>
                    <a:pt x="10" y="664"/>
                  </a:cubicBezTo>
                  <a:cubicBezTo>
                    <a:pt x="14" y="666"/>
                    <a:pt x="19" y="669"/>
                    <a:pt x="23" y="671"/>
                  </a:cubicBezTo>
                  <a:cubicBezTo>
                    <a:pt x="27" y="673"/>
                    <a:pt x="30" y="675"/>
                    <a:pt x="34" y="677"/>
                  </a:cubicBezTo>
                  <a:cubicBezTo>
                    <a:pt x="39" y="679"/>
                    <a:pt x="44" y="682"/>
                    <a:pt x="50" y="685"/>
                  </a:cubicBezTo>
                  <a:cubicBezTo>
                    <a:pt x="50" y="685"/>
                    <a:pt x="50" y="685"/>
                    <a:pt x="50" y="685"/>
                  </a:cubicBezTo>
                  <a:cubicBezTo>
                    <a:pt x="50" y="687"/>
                    <a:pt x="49" y="688"/>
                    <a:pt x="49" y="689"/>
                  </a:cubicBezTo>
                  <a:cubicBezTo>
                    <a:pt x="49" y="691"/>
                    <a:pt x="50" y="692"/>
                    <a:pt x="50" y="694"/>
                  </a:cubicBezTo>
                  <a:cubicBezTo>
                    <a:pt x="48" y="695"/>
                    <a:pt x="46" y="696"/>
                    <a:pt x="43" y="697"/>
                  </a:cubicBezTo>
                  <a:cubicBezTo>
                    <a:pt x="30" y="705"/>
                    <a:pt x="16" y="712"/>
                    <a:pt x="3" y="720"/>
                  </a:cubicBezTo>
                  <a:cubicBezTo>
                    <a:pt x="2" y="720"/>
                    <a:pt x="1" y="720"/>
                    <a:pt x="0" y="721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" y="721"/>
                    <a:pt x="3" y="721"/>
                    <a:pt x="4" y="720"/>
                  </a:cubicBezTo>
                  <a:cubicBezTo>
                    <a:pt x="6" y="719"/>
                    <a:pt x="9" y="717"/>
                    <a:pt x="11" y="716"/>
                  </a:cubicBezTo>
                  <a:cubicBezTo>
                    <a:pt x="24" y="709"/>
                    <a:pt x="37" y="701"/>
                    <a:pt x="51" y="694"/>
                  </a:cubicBezTo>
                  <a:cubicBezTo>
                    <a:pt x="52" y="696"/>
                    <a:pt x="53" y="697"/>
                    <a:pt x="54" y="698"/>
                  </a:cubicBezTo>
                  <a:cubicBezTo>
                    <a:pt x="45" y="717"/>
                    <a:pt x="36" y="736"/>
                    <a:pt x="26" y="755"/>
                  </a:cubicBezTo>
                  <a:cubicBezTo>
                    <a:pt x="27" y="755"/>
                    <a:pt x="27" y="755"/>
                    <a:pt x="27" y="755"/>
                  </a:cubicBezTo>
                  <a:cubicBezTo>
                    <a:pt x="36" y="736"/>
                    <a:pt x="46" y="717"/>
                    <a:pt x="55" y="698"/>
                  </a:cubicBezTo>
                  <a:cubicBezTo>
                    <a:pt x="56" y="699"/>
                    <a:pt x="57" y="699"/>
                    <a:pt x="59" y="699"/>
                  </a:cubicBezTo>
                  <a:cubicBezTo>
                    <a:pt x="59" y="699"/>
                    <a:pt x="59" y="699"/>
                    <a:pt x="59" y="699"/>
                  </a:cubicBezTo>
                  <a:cubicBezTo>
                    <a:pt x="59" y="701"/>
                    <a:pt x="59" y="703"/>
                    <a:pt x="59" y="705"/>
                  </a:cubicBezTo>
                  <a:cubicBezTo>
                    <a:pt x="60" y="716"/>
                    <a:pt x="61" y="727"/>
                    <a:pt x="62" y="739"/>
                  </a:cubicBezTo>
                  <a:cubicBezTo>
                    <a:pt x="62" y="744"/>
                    <a:pt x="63" y="750"/>
                    <a:pt x="63" y="755"/>
                  </a:cubicBezTo>
                  <a:cubicBezTo>
                    <a:pt x="64" y="755"/>
                    <a:pt x="64" y="755"/>
                    <a:pt x="64" y="755"/>
                  </a:cubicBezTo>
                  <a:cubicBezTo>
                    <a:pt x="63" y="736"/>
                    <a:pt x="61" y="717"/>
                    <a:pt x="60" y="699"/>
                  </a:cubicBezTo>
                  <a:cubicBezTo>
                    <a:pt x="62" y="698"/>
                    <a:pt x="65" y="697"/>
                    <a:pt x="66" y="695"/>
                  </a:cubicBezTo>
                  <a:cubicBezTo>
                    <a:pt x="69" y="696"/>
                    <a:pt x="71" y="698"/>
                    <a:pt x="74" y="699"/>
                  </a:cubicBezTo>
                  <a:cubicBezTo>
                    <a:pt x="78" y="702"/>
                    <a:pt x="82" y="704"/>
                    <a:pt x="86" y="707"/>
                  </a:cubicBezTo>
                  <a:cubicBezTo>
                    <a:pt x="91" y="710"/>
                    <a:pt x="96" y="714"/>
                    <a:pt x="101" y="717"/>
                  </a:cubicBezTo>
                  <a:cubicBezTo>
                    <a:pt x="105" y="719"/>
                    <a:pt x="109" y="722"/>
                    <a:pt x="113" y="725"/>
                  </a:cubicBezTo>
                  <a:cubicBezTo>
                    <a:pt x="118" y="728"/>
                    <a:pt x="123" y="731"/>
                    <a:pt x="128" y="735"/>
                  </a:cubicBezTo>
                  <a:cubicBezTo>
                    <a:pt x="132" y="738"/>
                    <a:pt x="136" y="741"/>
                    <a:pt x="140" y="743"/>
                  </a:cubicBezTo>
                  <a:cubicBezTo>
                    <a:pt x="145" y="746"/>
                    <a:pt x="149" y="750"/>
                    <a:pt x="153" y="753"/>
                  </a:cubicBezTo>
                  <a:cubicBezTo>
                    <a:pt x="154" y="754"/>
                    <a:pt x="156" y="754"/>
                    <a:pt x="157" y="755"/>
                  </a:cubicBezTo>
                  <a:cubicBezTo>
                    <a:pt x="158" y="755"/>
                    <a:pt x="158" y="755"/>
                    <a:pt x="158" y="755"/>
                  </a:cubicBezTo>
                  <a:cubicBezTo>
                    <a:pt x="158" y="755"/>
                    <a:pt x="158" y="755"/>
                    <a:pt x="158" y="755"/>
                  </a:cubicBezTo>
                  <a:cubicBezTo>
                    <a:pt x="149" y="749"/>
                    <a:pt x="141" y="743"/>
                    <a:pt x="133" y="737"/>
                  </a:cubicBezTo>
                  <a:cubicBezTo>
                    <a:pt x="126" y="733"/>
                    <a:pt x="120" y="728"/>
                    <a:pt x="113" y="724"/>
                  </a:cubicBezTo>
                  <a:cubicBezTo>
                    <a:pt x="112" y="723"/>
                    <a:pt x="110" y="722"/>
                    <a:pt x="109" y="721"/>
                  </a:cubicBezTo>
                  <a:cubicBezTo>
                    <a:pt x="101" y="716"/>
                    <a:pt x="93" y="711"/>
                    <a:pt x="86" y="706"/>
                  </a:cubicBezTo>
                  <a:cubicBezTo>
                    <a:pt x="85" y="705"/>
                    <a:pt x="84" y="705"/>
                    <a:pt x="84" y="705"/>
                  </a:cubicBezTo>
                  <a:cubicBezTo>
                    <a:pt x="78" y="701"/>
                    <a:pt x="72" y="697"/>
                    <a:pt x="67" y="694"/>
                  </a:cubicBezTo>
                  <a:cubicBezTo>
                    <a:pt x="67" y="693"/>
                    <a:pt x="68" y="691"/>
                    <a:pt x="68" y="689"/>
                  </a:cubicBezTo>
                  <a:cubicBezTo>
                    <a:pt x="68" y="685"/>
                    <a:pt x="66" y="682"/>
                    <a:pt x="62" y="681"/>
                  </a:cubicBezTo>
                  <a:cubicBezTo>
                    <a:pt x="65" y="673"/>
                    <a:pt x="68" y="665"/>
                    <a:pt x="71" y="657"/>
                  </a:cubicBezTo>
                  <a:cubicBezTo>
                    <a:pt x="76" y="644"/>
                    <a:pt x="80" y="630"/>
                    <a:pt x="85" y="618"/>
                  </a:cubicBezTo>
                  <a:cubicBezTo>
                    <a:pt x="99" y="579"/>
                    <a:pt x="113" y="541"/>
                    <a:pt x="127" y="504"/>
                  </a:cubicBezTo>
                  <a:moveTo>
                    <a:pt x="250" y="504"/>
                  </a:moveTo>
                  <a:cubicBezTo>
                    <a:pt x="249" y="504"/>
                    <a:pt x="249" y="504"/>
                    <a:pt x="249" y="504"/>
                  </a:cubicBezTo>
                  <a:cubicBezTo>
                    <a:pt x="250" y="512"/>
                    <a:pt x="251" y="521"/>
                    <a:pt x="252" y="529"/>
                  </a:cubicBezTo>
                  <a:cubicBezTo>
                    <a:pt x="252" y="530"/>
                    <a:pt x="252" y="530"/>
                    <a:pt x="252" y="530"/>
                  </a:cubicBezTo>
                  <a:cubicBezTo>
                    <a:pt x="252" y="523"/>
                    <a:pt x="252" y="523"/>
                    <a:pt x="252" y="523"/>
                  </a:cubicBezTo>
                  <a:cubicBezTo>
                    <a:pt x="252" y="517"/>
                    <a:pt x="251" y="510"/>
                    <a:pt x="250" y="504"/>
                  </a:cubicBezTo>
                  <a:moveTo>
                    <a:pt x="617" y="504"/>
                  </a:moveTo>
                  <a:cubicBezTo>
                    <a:pt x="617" y="504"/>
                    <a:pt x="617" y="504"/>
                    <a:pt x="617" y="504"/>
                  </a:cubicBezTo>
                  <a:cubicBezTo>
                    <a:pt x="614" y="511"/>
                    <a:pt x="612" y="518"/>
                    <a:pt x="609" y="526"/>
                  </a:cubicBezTo>
                  <a:cubicBezTo>
                    <a:pt x="608" y="526"/>
                    <a:pt x="607" y="526"/>
                    <a:pt x="607" y="526"/>
                  </a:cubicBezTo>
                  <a:cubicBezTo>
                    <a:pt x="604" y="526"/>
                    <a:pt x="601" y="527"/>
                    <a:pt x="600" y="529"/>
                  </a:cubicBezTo>
                  <a:cubicBezTo>
                    <a:pt x="595" y="525"/>
                    <a:pt x="590" y="521"/>
                    <a:pt x="585" y="517"/>
                  </a:cubicBezTo>
                  <a:cubicBezTo>
                    <a:pt x="584" y="516"/>
                    <a:pt x="582" y="514"/>
                    <a:pt x="581" y="513"/>
                  </a:cubicBezTo>
                  <a:cubicBezTo>
                    <a:pt x="577" y="510"/>
                    <a:pt x="573" y="507"/>
                    <a:pt x="569" y="504"/>
                  </a:cubicBezTo>
                  <a:cubicBezTo>
                    <a:pt x="568" y="504"/>
                    <a:pt x="568" y="504"/>
                    <a:pt x="568" y="504"/>
                  </a:cubicBezTo>
                  <a:cubicBezTo>
                    <a:pt x="578" y="512"/>
                    <a:pt x="589" y="521"/>
                    <a:pt x="599" y="529"/>
                  </a:cubicBezTo>
                  <a:cubicBezTo>
                    <a:pt x="598" y="531"/>
                    <a:pt x="597" y="533"/>
                    <a:pt x="597" y="535"/>
                  </a:cubicBezTo>
                  <a:cubicBezTo>
                    <a:pt x="597" y="537"/>
                    <a:pt x="598" y="539"/>
                    <a:pt x="599" y="541"/>
                  </a:cubicBezTo>
                  <a:cubicBezTo>
                    <a:pt x="594" y="546"/>
                    <a:pt x="588" y="551"/>
                    <a:pt x="582" y="556"/>
                  </a:cubicBezTo>
                  <a:cubicBezTo>
                    <a:pt x="577" y="561"/>
                    <a:pt x="571" y="566"/>
                    <a:pt x="565" y="571"/>
                  </a:cubicBezTo>
                  <a:cubicBezTo>
                    <a:pt x="557" y="579"/>
                    <a:pt x="548" y="588"/>
                    <a:pt x="539" y="596"/>
                  </a:cubicBezTo>
                  <a:cubicBezTo>
                    <a:pt x="534" y="600"/>
                    <a:pt x="530" y="605"/>
                    <a:pt x="525" y="609"/>
                  </a:cubicBezTo>
                  <a:cubicBezTo>
                    <a:pt x="518" y="615"/>
                    <a:pt x="512" y="622"/>
                    <a:pt x="505" y="628"/>
                  </a:cubicBezTo>
                  <a:cubicBezTo>
                    <a:pt x="505" y="629"/>
                    <a:pt x="505" y="629"/>
                    <a:pt x="505" y="629"/>
                  </a:cubicBezTo>
                  <a:cubicBezTo>
                    <a:pt x="525" y="610"/>
                    <a:pt x="546" y="590"/>
                    <a:pt x="566" y="572"/>
                  </a:cubicBezTo>
                  <a:cubicBezTo>
                    <a:pt x="567" y="571"/>
                    <a:pt x="567" y="571"/>
                    <a:pt x="567" y="571"/>
                  </a:cubicBezTo>
                  <a:cubicBezTo>
                    <a:pt x="578" y="561"/>
                    <a:pt x="589" y="551"/>
                    <a:pt x="600" y="542"/>
                  </a:cubicBezTo>
                  <a:cubicBezTo>
                    <a:pt x="602" y="543"/>
                    <a:pt x="604" y="544"/>
                    <a:pt x="607" y="544"/>
                  </a:cubicBezTo>
                  <a:cubicBezTo>
                    <a:pt x="608" y="544"/>
                    <a:pt x="609" y="544"/>
                    <a:pt x="611" y="543"/>
                  </a:cubicBezTo>
                  <a:cubicBezTo>
                    <a:pt x="646" y="607"/>
                    <a:pt x="681" y="677"/>
                    <a:pt x="718" y="755"/>
                  </a:cubicBezTo>
                  <a:cubicBezTo>
                    <a:pt x="718" y="755"/>
                    <a:pt x="718" y="755"/>
                    <a:pt x="718" y="755"/>
                  </a:cubicBezTo>
                  <a:cubicBezTo>
                    <a:pt x="716" y="751"/>
                    <a:pt x="714" y="747"/>
                    <a:pt x="712" y="743"/>
                  </a:cubicBezTo>
                  <a:cubicBezTo>
                    <a:pt x="711" y="739"/>
                    <a:pt x="709" y="736"/>
                    <a:pt x="708" y="732"/>
                  </a:cubicBezTo>
                  <a:cubicBezTo>
                    <a:pt x="704" y="724"/>
                    <a:pt x="700" y="716"/>
                    <a:pt x="696" y="708"/>
                  </a:cubicBezTo>
                  <a:cubicBezTo>
                    <a:pt x="694" y="704"/>
                    <a:pt x="692" y="700"/>
                    <a:pt x="691" y="697"/>
                  </a:cubicBezTo>
                  <a:cubicBezTo>
                    <a:pt x="685" y="686"/>
                    <a:pt x="680" y="676"/>
                    <a:pt x="675" y="666"/>
                  </a:cubicBezTo>
                  <a:cubicBezTo>
                    <a:pt x="675" y="664"/>
                    <a:pt x="674" y="663"/>
                    <a:pt x="674" y="662"/>
                  </a:cubicBezTo>
                  <a:cubicBezTo>
                    <a:pt x="668" y="651"/>
                    <a:pt x="662" y="640"/>
                    <a:pt x="657" y="629"/>
                  </a:cubicBezTo>
                  <a:cubicBezTo>
                    <a:pt x="657" y="629"/>
                    <a:pt x="657" y="629"/>
                    <a:pt x="657" y="629"/>
                  </a:cubicBezTo>
                  <a:cubicBezTo>
                    <a:pt x="651" y="618"/>
                    <a:pt x="646" y="607"/>
                    <a:pt x="640" y="596"/>
                  </a:cubicBezTo>
                  <a:cubicBezTo>
                    <a:pt x="639" y="594"/>
                    <a:pt x="638" y="593"/>
                    <a:pt x="637" y="591"/>
                  </a:cubicBezTo>
                  <a:cubicBezTo>
                    <a:pt x="633" y="582"/>
                    <a:pt x="628" y="574"/>
                    <a:pt x="624" y="565"/>
                  </a:cubicBezTo>
                  <a:cubicBezTo>
                    <a:pt x="620" y="560"/>
                    <a:pt x="617" y="554"/>
                    <a:pt x="614" y="548"/>
                  </a:cubicBezTo>
                  <a:cubicBezTo>
                    <a:pt x="613" y="547"/>
                    <a:pt x="612" y="545"/>
                    <a:pt x="611" y="543"/>
                  </a:cubicBezTo>
                  <a:cubicBezTo>
                    <a:pt x="614" y="541"/>
                    <a:pt x="616" y="538"/>
                    <a:pt x="616" y="535"/>
                  </a:cubicBezTo>
                  <a:cubicBezTo>
                    <a:pt x="616" y="535"/>
                    <a:pt x="616" y="534"/>
                    <a:pt x="616" y="534"/>
                  </a:cubicBezTo>
                  <a:cubicBezTo>
                    <a:pt x="617" y="533"/>
                    <a:pt x="619" y="533"/>
                    <a:pt x="620" y="533"/>
                  </a:cubicBezTo>
                  <a:cubicBezTo>
                    <a:pt x="628" y="531"/>
                    <a:pt x="636" y="529"/>
                    <a:pt x="644" y="528"/>
                  </a:cubicBezTo>
                  <a:cubicBezTo>
                    <a:pt x="651" y="527"/>
                    <a:pt x="658" y="526"/>
                    <a:pt x="664" y="524"/>
                  </a:cubicBezTo>
                  <a:cubicBezTo>
                    <a:pt x="670" y="523"/>
                    <a:pt x="675" y="522"/>
                    <a:pt x="680" y="522"/>
                  </a:cubicBezTo>
                  <a:cubicBezTo>
                    <a:pt x="689" y="520"/>
                    <a:pt x="697" y="519"/>
                    <a:pt x="705" y="518"/>
                  </a:cubicBezTo>
                  <a:cubicBezTo>
                    <a:pt x="709" y="517"/>
                    <a:pt x="712" y="517"/>
                    <a:pt x="716" y="516"/>
                  </a:cubicBezTo>
                  <a:cubicBezTo>
                    <a:pt x="725" y="515"/>
                    <a:pt x="734" y="514"/>
                    <a:pt x="744" y="513"/>
                  </a:cubicBezTo>
                  <a:cubicBezTo>
                    <a:pt x="746" y="512"/>
                    <a:pt x="748" y="512"/>
                    <a:pt x="751" y="512"/>
                  </a:cubicBezTo>
                  <a:cubicBezTo>
                    <a:pt x="753" y="511"/>
                    <a:pt x="755" y="511"/>
                    <a:pt x="757" y="511"/>
                  </a:cubicBezTo>
                  <a:cubicBezTo>
                    <a:pt x="757" y="510"/>
                    <a:pt x="757" y="510"/>
                    <a:pt x="757" y="510"/>
                  </a:cubicBezTo>
                  <a:cubicBezTo>
                    <a:pt x="755" y="510"/>
                    <a:pt x="753" y="511"/>
                    <a:pt x="751" y="511"/>
                  </a:cubicBezTo>
                  <a:cubicBezTo>
                    <a:pt x="747" y="511"/>
                    <a:pt x="743" y="512"/>
                    <a:pt x="740" y="512"/>
                  </a:cubicBezTo>
                  <a:cubicBezTo>
                    <a:pt x="732" y="513"/>
                    <a:pt x="724" y="514"/>
                    <a:pt x="716" y="515"/>
                  </a:cubicBezTo>
                  <a:cubicBezTo>
                    <a:pt x="712" y="516"/>
                    <a:pt x="708" y="517"/>
                    <a:pt x="704" y="517"/>
                  </a:cubicBezTo>
                  <a:cubicBezTo>
                    <a:pt x="696" y="518"/>
                    <a:pt x="688" y="519"/>
                    <a:pt x="680" y="521"/>
                  </a:cubicBezTo>
                  <a:cubicBezTo>
                    <a:pt x="675" y="522"/>
                    <a:pt x="670" y="522"/>
                    <a:pt x="665" y="523"/>
                  </a:cubicBezTo>
                  <a:cubicBezTo>
                    <a:pt x="658" y="525"/>
                    <a:pt x="651" y="526"/>
                    <a:pt x="644" y="527"/>
                  </a:cubicBezTo>
                  <a:cubicBezTo>
                    <a:pt x="638" y="528"/>
                    <a:pt x="631" y="530"/>
                    <a:pt x="625" y="531"/>
                  </a:cubicBezTo>
                  <a:cubicBezTo>
                    <a:pt x="622" y="532"/>
                    <a:pt x="619" y="532"/>
                    <a:pt x="616" y="533"/>
                  </a:cubicBezTo>
                  <a:cubicBezTo>
                    <a:pt x="615" y="530"/>
                    <a:pt x="613" y="527"/>
                    <a:pt x="610" y="526"/>
                  </a:cubicBezTo>
                  <a:cubicBezTo>
                    <a:pt x="612" y="519"/>
                    <a:pt x="615" y="511"/>
                    <a:pt x="617" y="504"/>
                  </a:cubicBezTo>
                  <a:moveTo>
                    <a:pt x="252" y="304"/>
                  </a:moveTo>
                  <a:cubicBezTo>
                    <a:pt x="252" y="305"/>
                    <a:pt x="252" y="305"/>
                    <a:pt x="252" y="305"/>
                  </a:cubicBezTo>
                  <a:cubicBezTo>
                    <a:pt x="254" y="306"/>
                    <a:pt x="256" y="306"/>
                    <a:pt x="258" y="307"/>
                  </a:cubicBezTo>
                  <a:cubicBezTo>
                    <a:pt x="261" y="308"/>
                    <a:pt x="263" y="309"/>
                    <a:pt x="265" y="310"/>
                  </a:cubicBezTo>
                  <a:cubicBezTo>
                    <a:pt x="271" y="313"/>
                    <a:pt x="276" y="316"/>
                    <a:pt x="282" y="318"/>
                  </a:cubicBezTo>
                  <a:cubicBezTo>
                    <a:pt x="283" y="319"/>
                    <a:pt x="285" y="320"/>
                    <a:pt x="286" y="320"/>
                  </a:cubicBezTo>
                  <a:cubicBezTo>
                    <a:pt x="275" y="319"/>
                    <a:pt x="264" y="319"/>
                    <a:pt x="252" y="318"/>
                  </a:cubicBezTo>
                  <a:cubicBezTo>
                    <a:pt x="252" y="319"/>
                    <a:pt x="252" y="319"/>
                    <a:pt x="252" y="319"/>
                  </a:cubicBezTo>
                  <a:cubicBezTo>
                    <a:pt x="264" y="320"/>
                    <a:pt x="276" y="320"/>
                    <a:pt x="288" y="321"/>
                  </a:cubicBezTo>
                  <a:cubicBezTo>
                    <a:pt x="289" y="322"/>
                    <a:pt x="289" y="322"/>
                    <a:pt x="289" y="322"/>
                  </a:cubicBezTo>
                  <a:cubicBezTo>
                    <a:pt x="295" y="325"/>
                    <a:pt x="300" y="327"/>
                    <a:pt x="306" y="330"/>
                  </a:cubicBezTo>
                  <a:cubicBezTo>
                    <a:pt x="308" y="331"/>
                    <a:pt x="310" y="332"/>
                    <a:pt x="312" y="333"/>
                  </a:cubicBezTo>
                  <a:cubicBezTo>
                    <a:pt x="318" y="337"/>
                    <a:pt x="324" y="340"/>
                    <a:pt x="330" y="343"/>
                  </a:cubicBezTo>
                  <a:cubicBezTo>
                    <a:pt x="332" y="344"/>
                    <a:pt x="335" y="345"/>
                    <a:pt x="337" y="347"/>
                  </a:cubicBezTo>
                  <a:cubicBezTo>
                    <a:pt x="343" y="350"/>
                    <a:pt x="349" y="353"/>
                    <a:pt x="354" y="356"/>
                  </a:cubicBezTo>
                  <a:cubicBezTo>
                    <a:pt x="357" y="358"/>
                    <a:pt x="359" y="359"/>
                    <a:pt x="361" y="360"/>
                  </a:cubicBezTo>
                  <a:cubicBezTo>
                    <a:pt x="367" y="364"/>
                    <a:pt x="373" y="367"/>
                    <a:pt x="379" y="371"/>
                  </a:cubicBezTo>
                  <a:cubicBezTo>
                    <a:pt x="381" y="372"/>
                    <a:pt x="383" y="373"/>
                    <a:pt x="385" y="374"/>
                  </a:cubicBezTo>
                  <a:cubicBezTo>
                    <a:pt x="391" y="378"/>
                    <a:pt x="397" y="382"/>
                    <a:pt x="403" y="386"/>
                  </a:cubicBezTo>
                  <a:cubicBezTo>
                    <a:pt x="407" y="388"/>
                    <a:pt x="410" y="390"/>
                    <a:pt x="413" y="392"/>
                  </a:cubicBezTo>
                  <a:cubicBezTo>
                    <a:pt x="418" y="395"/>
                    <a:pt x="423" y="398"/>
                    <a:pt x="428" y="401"/>
                  </a:cubicBezTo>
                  <a:cubicBezTo>
                    <a:pt x="433" y="405"/>
                    <a:pt x="438" y="408"/>
                    <a:pt x="443" y="411"/>
                  </a:cubicBezTo>
                  <a:cubicBezTo>
                    <a:pt x="446" y="414"/>
                    <a:pt x="449" y="416"/>
                    <a:pt x="453" y="418"/>
                  </a:cubicBezTo>
                  <a:cubicBezTo>
                    <a:pt x="469" y="429"/>
                    <a:pt x="486" y="441"/>
                    <a:pt x="503" y="454"/>
                  </a:cubicBezTo>
                  <a:cubicBezTo>
                    <a:pt x="503" y="454"/>
                    <a:pt x="503" y="454"/>
                    <a:pt x="503" y="454"/>
                  </a:cubicBezTo>
                  <a:cubicBezTo>
                    <a:pt x="504" y="454"/>
                    <a:pt x="505" y="455"/>
                    <a:pt x="505" y="455"/>
                  </a:cubicBezTo>
                  <a:cubicBezTo>
                    <a:pt x="505" y="454"/>
                    <a:pt x="505" y="454"/>
                    <a:pt x="505" y="454"/>
                  </a:cubicBezTo>
                  <a:cubicBezTo>
                    <a:pt x="505" y="454"/>
                    <a:pt x="504" y="454"/>
                    <a:pt x="504" y="453"/>
                  </a:cubicBezTo>
                  <a:cubicBezTo>
                    <a:pt x="502" y="452"/>
                    <a:pt x="499" y="450"/>
                    <a:pt x="497" y="449"/>
                  </a:cubicBezTo>
                  <a:cubicBezTo>
                    <a:pt x="491" y="444"/>
                    <a:pt x="485" y="439"/>
                    <a:pt x="478" y="435"/>
                  </a:cubicBezTo>
                  <a:cubicBezTo>
                    <a:pt x="476" y="433"/>
                    <a:pt x="473" y="431"/>
                    <a:pt x="470" y="429"/>
                  </a:cubicBezTo>
                  <a:cubicBezTo>
                    <a:pt x="464" y="425"/>
                    <a:pt x="459" y="421"/>
                    <a:pt x="453" y="418"/>
                  </a:cubicBezTo>
                  <a:cubicBezTo>
                    <a:pt x="451" y="416"/>
                    <a:pt x="448" y="414"/>
                    <a:pt x="445" y="412"/>
                  </a:cubicBezTo>
                  <a:cubicBezTo>
                    <a:pt x="439" y="408"/>
                    <a:pt x="434" y="404"/>
                    <a:pt x="429" y="401"/>
                  </a:cubicBezTo>
                  <a:cubicBezTo>
                    <a:pt x="426" y="399"/>
                    <a:pt x="423" y="397"/>
                    <a:pt x="420" y="395"/>
                  </a:cubicBezTo>
                  <a:cubicBezTo>
                    <a:pt x="414" y="392"/>
                    <a:pt x="409" y="388"/>
                    <a:pt x="404" y="385"/>
                  </a:cubicBezTo>
                  <a:cubicBezTo>
                    <a:pt x="401" y="383"/>
                    <a:pt x="398" y="382"/>
                    <a:pt x="395" y="380"/>
                  </a:cubicBezTo>
                  <a:cubicBezTo>
                    <a:pt x="390" y="376"/>
                    <a:pt x="385" y="373"/>
                    <a:pt x="379" y="370"/>
                  </a:cubicBezTo>
                  <a:cubicBezTo>
                    <a:pt x="376" y="368"/>
                    <a:pt x="374" y="367"/>
                    <a:pt x="371" y="365"/>
                  </a:cubicBezTo>
                  <a:cubicBezTo>
                    <a:pt x="365" y="362"/>
                    <a:pt x="360" y="359"/>
                    <a:pt x="355" y="356"/>
                  </a:cubicBezTo>
                  <a:cubicBezTo>
                    <a:pt x="352" y="354"/>
                    <a:pt x="349" y="352"/>
                    <a:pt x="346" y="351"/>
                  </a:cubicBezTo>
                  <a:cubicBezTo>
                    <a:pt x="341" y="348"/>
                    <a:pt x="336" y="345"/>
                    <a:pt x="331" y="342"/>
                  </a:cubicBezTo>
                  <a:cubicBezTo>
                    <a:pt x="328" y="341"/>
                    <a:pt x="325" y="339"/>
                    <a:pt x="322" y="337"/>
                  </a:cubicBezTo>
                  <a:cubicBezTo>
                    <a:pt x="317" y="335"/>
                    <a:pt x="312" y="332"/>
                    <a:pt x="307" y="330"/>
                  </a:cubicBezTo>
                  <a:cubicBezTo>
                    <a:pt x="304" y="328"/>
                    <a:pt x="300" y="327"/>
                    <a:pt x="297" y="325"/>
                  </a:cubicBezTo>
                  <a:cubicBezTo>
                    <a:pt x="295" y="324"/>
                    <a:pt x="292" y="323"/>
                    <a:pt x="290" y="321"/>
                  </a:cubicBezTo>
                  <a:cubicBezTo>
                    <a:pt x="361" y="327"/>
                    <a:pt x="433" y="337"/>
                    <a:pt x="505" y="353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433" y="337"/>
                    <a:pt x="360" y="326"/>
                    <a:pt x="288" y="320"/>
                  </a:cubicBezTo>
                  <a:cubicBezTo>
                    <a:pt x="286" y="320"/>
                    <a:pt x="285" y="319"/>
                    <a:pt x="283" y="318"/>
                  </a:cubicBezTo>
                  <a:cubicBezTo>
                    <a:pt x="280" y="316"/>
                    <a:pt x="276" y="315"/>
                    <a:pt x="273" y="313"/>
                  </a:cubicBezTo>
                  <a:cubicBezTo>
                    <a:pt x="268" y="311"/>
                    <a:pt x="264" y="309"/>
                    <a:pt x="259" y="307"/>
                  </a:cubicBezTo>
                  <a:cubicBezTo>
                    <a:pt x="257" y="306"/>
                    <a:pt x="255" y="305"/>
                    <a:pt x="252" y="304"/>
                  </a:cubicBezTo>
                  <a:moveTo>
                    <a:pt x="252" y="289"/>
                  </a:moveTo>
                  <a:cubicBezTo>
                    <a:pt x="252" y="290"/>
                    <a:pt x="252" y="290"/>
                    <a:pt x="252" y="290"/>
                  </a:cubicBezTo>
                  <a:cubicBezTo>
                    <a:pt x="253" y="290"/>
                    <a:pt x="254" y="290"/>
                    <a:pt x="255" y="290"/>
                  </a:cubicBezTo>
                  <a:cubicBezTo>
                    <a:pt x="258" y="291"/>
                    <a:pt x="262" y="291"/>
                    <a:pt x="266" y="291"/>
                  </a:cubicBezTo>
                  <a:cubicBezTo>
                    <a:pt x="271" y="292"/>
                    <a:pt x="277" y="293"/>
                    <a:pt x="282" y="293"/>
                  </a:cubicBezTo>
                  <a:cubicBezTo>
                    <a:pt x="286" y="294"/>
                    <a:pt x="289" y="294"/>
                    <a:pt x="293" y="295"/>
                  </a:cubicBezTo>
                  <a:cubicBezTo>
                    <a:pt x="298" y="295"/>
                    <a:pt x="304" y="296"/>
                    <a:pt x="310" y="297"/>
                  </a:cubicBezTo>
                  <a:cubicBezTo>
                    <a:pt x="313" y="297"/>
                    <a:pt x="317" y="298"/>
                    <a:pt x="320" y="298"/>
                  </a:cubicBezTo>
                  <a:cubicBezTo>
                    <a:pt x="326" y="299"/>
                    <a:pt x="332" y="300"/>
                    <a:pt x="338" y="301"/>
                  </a:cubicBezTo>
                  <a:cubicBezTo>
                    <a:pt x="341" y="301"/>
                    <a:pt x="344" y="302"/>
                    <a:pt x="348" y="302"/>
                  </a:cubicBezTo>
                  <a:cubicBezTo>
                    <a:pt x="354" y="303"/>
                    <a:pt x="359" y="305"/>
                    <a:pt x="365" y="306"/>
                  </a:cubicBezTo>
                  <a:cubicBezTo>
                    <a:pt x="369" y="306"/>
                    <a:pt x="372" y="307"/>
                    <a:pt x="375" y="307"/>
                  </a:cubicBezTo>
                  <a:cubicBezTo>
                    <a:pt x="381" y="308"/>
                    <a:pt x="387" y="310"/>
                    <a:pt x="393" y="311"/>
                  </a:cubicBezTo>
                  <a:cubicBezTo>
                    <a:pt x="396" y="312"/>
                    <a:pt x="400" y="312"/>
                    <a:pt x="403" y="313"/>
                  </a:cubicBezTo>
                  <a:cubicBezTo>
                    <a:pt x="409" y="314"/>
                    <a:pt x="415" y="315"/>
                    <a:pt x="421" y="317"/>
                  </a:cubicBezTo>
                  <a:cubicBezTo>
                    <a:pt x="424" y="318"/>
                    <a:pt x="428" y="318"/>
                    <a:pt x="431" y="319"/>
                  </a:cubicBezTo>
                  <a:cubicBezTo>
                    <a:pt x="437" y="320"/>
                    <a:pt x="443" y="322"/>
                    <a:pt x="449" y="323"/>
                  </a:cubicBezTo>
                  <a:cubicBezTo>
                    <a:pt x="452" y="324"/>
                    <a:pt x="456" y="325"/>
                    <a:pt x="459" y="326"/>
                  </a:cubicBezTo>
                  <a:cubicBezTo>
                    <a:pt x="465" y="327"/>
                    <a:pt x="471" y="329"/>
                    <a:pt x="477" y="331"/>
                  </a:cubicBezTo>
                  <a:cubicBezTo>
                    <a:pt x="481" y="331"/>
                    <a:pt x="484" y="332"/>
                    <a:pt x="487" y="333"/>
                  </a:cubicBezTo>
                  <a:cubicBezTo>
                    <a:pt x="493" y="335"/>
                    <a:pt x="499" y="336"/>
                    <a:pt x="505" y="338"/>
                  </a:cubicBezTo>
                  <a:cubicBezTo>
                    <a:pt x="505" y="337"/>
                    <a:pt x="505" y="337"/>
                    <a:pt x="505" y="337"/>
                  </a:cubicBezTo>
                  <a:cubicBezTo>
                    <a:pt x="504" y="337"/>
                    <a:pt x="502" y="336"/>
                    <a:pt x="500" y="336"/>
                  </a:cubicBezTo>
                  <a:cubicBezTo>
                    <a:pt x="496" y="335"/>
                    <a:pt x="492" y="333"/>
                    <a:pt x="487" y="332"/>
                  </a:cubicBezTo>
                  <a:cubicBezTo>
                    <a:pt x="483" y="331"/>
                    <a:pt x="478" y="330"/>
                    <a:pt x="473" y="329"/>
                  </a:cubicBezTo>
                  <a:cubicBezTo>
                    <a:pt x="469" y="327"/>
                    <a:pt x="464" y="326"/>
                    <a:pt x="459" y="325"/>
                  </a:cubicBezTo>
                  <a:cubicBezTo>
                    <a:pt x="455" y="324"/>
                    <a:pt x="450" y="323"/>
                    <a:pt x="446" y="322"/>
                  </a:cubicBezTo>
                  <a:cubicBezTo>
                    <a:pt x="441" y="321"/>
                    <a:pt x="436" y="319"/>
                    <a:pt x="431" y="318"/>
                  </a:cubicBezTo>
                  <a:cubicBezTo>
                    <a:pt x="427" y="317"/>
                    <a:pt x="423" y="316"/>
                    <a:pt x="419" y="315"/>
                  </a:cubicBezTo>
                  <a:cubicBezTo>
                    <a:pt x="413" y="314"/>
                    <a:pt x="408" y="313"/>
                    <a:pt x="403" y="312"/>
                  </a:cubicBezTo>
                  <a:cubicBezTo>
                    <a:pt x="399" y="311"/>
                    <a:pt x="395" y="310"/>
                    <a:pt x="391" y="310"/>
                  </a:cubicBezTo>
                  <a:cubicBezTo>
                    <a:pt x="386" y="309"/>
                    <a:pt x="381" y="307"/>
                    <a:pt x="375" y="307"/>
                  </a:cubicBezTo>
                  <a:cubicBezTo>
                    <a:pt x="371" y="306"/>
                    <a:pt x="367" y="305"/>
                    <a:pt x="363" y="304"/>
                  </a:cubicBezTo>
                  <a:cubicBezTo>
                    <a:pt x="358" y="303"/>
                    <a:pt x="353" y="302"/>
                    <a:pt x="348" y="302"/>
                  </a:cubicBezTo>
                  <a:cubicBezTo>
                    <a:pt x="344" y="301"/>
                    <a:pt x="340" y="300"/>
                    <a:pt x="336" y="300"/>
                  </a:cubicBezTo>
                  <a:cubicBezTo>
                    <a:pt x="330" y="299"/>
                    <a:pt x="325" y="298"/>
                    <a:pt x="320" y="297"/>
                  </a:cubicBezTo>
                  <a:cubicBezTo>
                    <a:pt x="316" y="297"/>
                    <a:pt x="312" y="296"/>
                    <a:pt x="308" y="296"/>
                  </a:cubicBezTo>
                  <a:cubicBezTo>
                    <a:pt x="303" y="295"/>
                    <a:pt x="298" y="294"/>
                    <a:pt x="293" y="294"/>
                  </a:cubicBezTo>
                  <a:cubicBezTo>
                    <a:pt x="289" y="293"/>
                    <a:pt x="285" y="293"/>
                    <a:pt x="281" y="292"/>
                  </a:cubicBezTo>
                  <a:cubicBezTo>
                    <a:pt x="276" y="292"/>
                    <a:pt x="271" y="291"/>
                    <a:pt x="266" y="291"/>
                  </a:cubicBezTo>
                  <a:cubicBezTo>
                    <a:pt x="261" y="290"/>
                    <a:pt x="257" y="290"/>
                    <a:pt x="253" y="290"/>
                  </a:cubicBezTo>
                  <a:cubicBezTo>
                    <a:pt x="253" y="289"/>
                    <a:pt x="253" y="289"/>
                    <a:pt x="252" y="289"/>
                  </a:cubicBezTo>
                  <a:moveTo>
                    <a:pt x="252" y="282"/>
                  </a:moveTo>
                  <a:cubicBezTo>
                    <a:pt x="252" y="283"/>
                    <a:pt x="252" y="283"/>
                    <a:pt x="252" y="283"/>
                  </a:cubicBezTo>
                  <a:cubicBezTo>
                    <a:pt x="258" y="284"/>
                    <a:pt x="264" y="284"/>
                    <a:pt x="269" y="285"/>
                  </a:cubicBezTo>
                  <a:cubicBezTo>
                    <a:pt x="277" y="286"/>
                    <a:pt x="284" y="287"/>
                    <a:pt x="292" y="288"/>
                  </a:cubicBezTo>
                  <a:cubicBezTo>
                    <a:pt x="299" y="289"/>
                    <a:pt x="306" y="290"/>
                    <a:pt x="314" y="291"/>
                  </a:cubicBezTo>
                  <a:cubicBezTo>
                    <a:pt x="321" y="292"/>
                    <a:pt x="329" y="293"/>
                    <a:pt x="336" y="295"/>
                  </a:cubicBezTo>
                  <a:cubicBezTo>
                    <a:pt x="344" y="296"/>
                    <a:pt x="351" y="297"/>
                    <a:pt x="358" y="298"/>
                  </a:cubicBezTo>
                  <a:cubicBezTo>
                    <a:pt x="366" y="300"/>
                    <a:pt x="373" y="301"/>
                    <a:pt x="381" y="303"/>
                  </a:cubicBezTo>
                  <a:cubicBezTo>
                    <a:pt x="388" y="304"/>
                    <a:pt x="396" y="306"/>
                    <a:pt x="403" y="307"/>
                  </a:cubicBezTo>
                  <a:cubicBezTo>
                    <a:pt x="411" y="309"/>
                    <a:pt x="418" y="310"/>
                    <a:pt x="426" y="312"/>
                  </a:cubicBezTo>
                  <a:cubicBezTo>
                    <a:pt x="433" y="314"/>
                    <a:pt x="440" y="315"/>
                    <a:pt x="448" y="317"/>
                  </a:cubicBezTo>
                  <a:cubicBezTo>
                    <a:pt x="455" y="319"/>
                    <a:pt x="463" y="321"/>
                    <a:pt x="470" y="323"/>
                  </a:cubicBezTo>
                  <a:cubicBezTo>
                    <a:pt x="478" y="325"/>
                    <a:pt x="485" y="327"/>
                    <a:pt x="493" y="329"/>
                  </a:cubicBezTo>
                  <a:cubicBezTo>
                    <a:pt x="497" y="330"/>
                    <a:pt x="501" y="331"/>
                    <a:pt x="505" y="332"/>
                  </a:cubicBezTo>
                  <a:cubicBezTo>
                    <a:pt x="505" y="331"/>
                    <a:pt x="505" y="331"/>
                    <a:pt x="505" y="331"/>
                  </a:cubicBezTo>
                  <a:cubicBezTo>
                    <a:pt x="488" y="326"/>
                    <a:pt x="471" y="322"/>
                    <a:pt x="453" y="318"/>
                  </a:cubicBezTo>
                  <a:cubicBezTo>
                    <a:pt x="386" y="301"/>
                    <a:pt x="318" y="289"/>
                    <a:pt x="252" y="282"/>
                  </a:cubicBezTo>
                  <a:moveTo>
                    <a:pt x="297" y="252"/>
                  </a:moveTo>
                  <a:cubicBezTo>
                    <a:pt x="294" y="252"/>
                    <a:pt x="294" y="252"/>
                    <a:pt x="294" y="252"/>
                  </a:cubicBezTo>
                  <a:cubicBezTo>
                    <a:pt x="286" y="255"/>
                    <a:pt x="278" y="258"/>
                    <a:pt x="269" y="261"/>
                  </a:cubicBezTo>
                  <a:cubicBezTo>
                    <a:pt x="268" y="262"/>
                    <a:pt x="266" y="263"/>
                    <a:pt x="264" y="264"/>
                  </a:cubicBezTo>
                  <a:cubicBezTo>
                    <a:pt x="260" y="265"/>
                    <a:pt x="256" y="267"/>
                    <a:pt x="252" y="268"/>
                  </a:cubicBezTo>
                  <a:cubicBezTo>
                    <a:pt x="252" y="269"/>
                    <a:pt x="252" y="269"/>
                    <a:pt x="252" y="269"/>
                  </a:cubicBezTo>
                  <a:cubicBezTo>
                    <a:pt x="253" y="269"/>
                    <a:pt x="253" y="269"/>
                    <a:pt x="254" y="269"/>
                  </a:cubicBezTo>
                  <a:cubicBezTo>
                    <a:pt x="260" y="266"/>
                    <a:pt x="266" y="264"/>
                    <a:pt x="272" y="261"/>
                  </a:cubicBezTo>
                  <a:cubicBezTo>
                    <a:pt x="276" y="259"/>
                    <a:pt x="280" y="258"/>
                    <a:pt x="285" y="256"/>
                  </a:cubicBezTo>
                  <a:cubicBezTo>
                    <a:pt x="289" y="255"/>
                    <a:pt x="293" y="253"/>
                    <a:pt x="297" y="252"/>
                  </a:cubicBezTo>
                  <a:moveTo>
                    <a:pt x="448" y="252"/>
                  </a:moveTo>
                  <a:cubicBezTo>
                    <a:pt x="444" y="252"/>
                    <a:pt x="444" y="252"/>
                    <a:pt x="444" y="252"/>
                  </a:cubicBezTo>
                  <a:cubicBezTo>
                    <a:pt x="447" y="252"/>
                    <a:pt x="450" y="253"/>
                    <a:pt x="453" y="253"/>
                  </a:cubicBezTo>
                  <a:cubicBezTo>
                    <a:pt x="470" y="257"/>
                    <a:pt x="488" y="260"/>
                    <a:pt x="505" y="264"/>
                  </a:cubicBezTo>
                  <a:cubicBezTo>
                    <a:pt x="505" y="263"/>
                    <a:pt x="505" y="263"/>
                    <a:pt x="505" y="263"/>
                  </a:cubicBezTo>
                  <a:cubicBezTo>
                    <a:pt x="504" y="263"/>
                    <a:pt x="502" y="262"/>
                    <a:pt x="500" y="262"/>
                  </a:cubicBezTo>
                  <a:cubicBezTo>
                    <a:pt x="495" y="261"/>
                    <a:pt x="489" y="259"/>
                    <a:pt x="483" y="258"/>
                  </a:cubicBezTo>
                  <a:cubicBezTo>
                    <a:pt x="472" y="256"/>
                    <a:pt x="462" y="254"/>
                    <a:pt x="451" y="252"/>
                  </a:cubicBezTo>
                  <a:cubicBezTo>
                    <a:pt x="450" y="252"/>
                    <a:pt x="449" y="252"/>
                    <a:pt x="448" y="252"/>
                  </a:cubicBezTo>
                  <a:moveTo>
                    <a:pt x="505" y="225"/>
                  </a:moveTo>
                  <a:cubicBezTo>
                    <a:pt x="505" y="226"/>
                    <a:pt x="505" y="226"/>
                    <a:pt x="505" y="226"/>
                  </a:cubicBezTo>
                  <a:cubicBezTo>
                    <a:pt x="508" y="228"/>
                    <a:pt x="512" y="230"/>
                    <a:pt x="515" y="233"/>
                  </a:cubicBezTo>
                  <a:cubicBezTo>
                    <a:pt x="519" y="236"/>
                    <a:pt x="523" y="239"/>
                    <a:pt x="527" y="242"/>
                  </a:cubicBezTo>
                  <a:cubicBezTo>
                    <a:pt x="532" y="245"/>
                    <a:pt x="536" y="249"/>
                    <a:pt x="540" y="252"/>
                  </a:cubicBezTo>
                  <a:cubicBezTo>
                    <a:pt x="541" y="252"/>
                    <a:pt x="541" y="252"/>
                    <a:pt x="541" y="252"/>
                  </a:cubicBezTo>
                  <a:cubicBezTo>
                    <a:pt x="539" y="250"/>
                    <a:pt x="537" y="249"/>
                    <a:pt x="535" y="247"/>
                  </a:cubicBezTo>
                  <a:cubicBezTo>
                    <a:pt x="529" y="242"/>
                    <a:pt x="522" y="237"/>
                    <a:pt x="516" y="233"/>
                  </a:cubicBezTo>
                  <a:cubicBezTo>
                    <a:pt x="512" y="230"/>
                    <a:pt x="509" y="228"/>
                    <a:pt x="505" y="225"/>
                  </a:cubicBezTo>
                  <a:cubicBezTo>
                    <a:pt x="505" y="225"/>
                    <a:pt x="505" y="225"/>
                    <a:pt x="505" y="225"/>
                  </a:cubicBezTo>
                  <a:moveTo>
                    <a:pt x="757" y="224"/>
                  </a:moveTo>
                  <a:cubicBezTo>
                    <a:pt x="757" y="224"/>
                    <a:pt x="757" y="225"/>
                    <a:pt x="757" y="225"/>
                  </a:cubicBezTo>
                  <a:cubicBezTo>
                    <a:pt x="756" y="226"/>
                    <a:pt x="755" y="227"/>
                    <a:pt x="754" y="228"/>
                  </a:cubicBezTo>
                  <a:cubicBezTo>
                    <a:pt x="752" y="231"/>
                    <a:pt x="750" y="233"/>
                    <a:pt x="748" y="236"/>
                  </a:cubicBezTo>
                  <a:cubicBezTo>
                    <a:pt x="747" y="237"/>
                    <a:pt x="747" y="238"/>
                    <a:pt x="746" y="239"/>
                  </a:cubicBezTo>
                  <a:cubicBezTo>
                    <a:pt x="744" y="242"/>
                    <a:pt x="742" y="245"/>
                    <a:pt x="739" y="248"/>
                  </a:cubicBezTo>
                  <a:cubicBezTo>
                    <a:pt x="739" y="249"/>
                    <a:pt x="738" y="249"/>
                    <a:pt x="738" y="250"/>
                  </a:cubicBezTo>
                  <a:cubicBezTo>
                    <a:pt x="737" y="251"/>
                    <a:pt x="737" y="251"/>
                    <a:pt x="737" y="252"/>
                  </a:cubicBezTo>
                  <a:cubicBezTo>
                    <a:pt x="738" y="252"/>
                    <a:pt x="738" y="252"/>
                    <a:pt x="738" y="252"/>
                  </a:cubicBezTo>
                  <a:cubicBezTo>
                    <a:pt x="738" y="251"/>
                    <a:pt x="738" y="251"/>
                    <a:pt x="738" y="251"/>
                  </a:cubicBezTo>
                  <a:cubicBezTo>
                    <a:pt x="740" y="248"/>
                    <a:pt x="742" y="246"/>
                    <a:pt x="743" y="244"/>
                  </a:cubicBezTo>
                  <a:cubicBezTo>
                    <a:pt x="744" y="243"/>
                    <a:pt x="745" y="241"/>
                    <a:pt x="747" y="239"/>
                  </a:cubicBezTo>
                  <a:cubicBezTo>
                    <a:pt x="748" y="238"/>
                    <a:pt x="749" y="236"/>
                    <a:pt x="751" y="234"/>
                  </a:cubicBezTo>
                  <a:cubicBezTo>
                    <a:pt x="752" y="232"/>
                    <a:pt x="753" y="230"/>
                    <a:pt x="755" y="229"/>
                  </a:cubicBezTo>
                  <a:cubicBezTo>
                    <a:pt x="756" y="228"/>
                    <a:pt x="756" y="227"/>
                    <a:pt x="757" y="226"/>
                  </a:cubicBezTo>
                  <a:cubicBezTo>
                    <a:pt x="757" y="224"/>
                    <a:pt x="757" y="224"/>
                    <a:pt x="757" y="224"/>
                  </a:cubicBezTo>
                  <a:moveTo>
                    <a:pt x="757" y="207"/>
                  </a:moveTo>
                  <a:cubicBezTo>
                    <a:pt x="756" y="208"/>
                    <a:pt x="755" y="209"/>
                    <a:pt x="753" y="210"/>
                  </a:cubicBezTo>
                  <a:cubicBezTo>
                    <a:pt x="751" y="211"/>
                    <a:pt x="749" y="213"/>
                    <a:pt x="747" y="215"/>
                  </a:cubicBezTo>
                  <a:cubicBezTo>
                    <a:pt x="744" y="217"/>
                    <a:pt x="741" y="220"/>
                    <a:pt x="738" y="223"/>
                  </a:cubicBezTo>
                  <a:cubicBezTo>
                    <a:pt x="736" y="224"/>
                    <a:pt x="734" y="226"/>
                    <a:pt x="732" y="228"/>
                  </a:cubicBezTo>
                  <a:cubicBezTo>
                    <a:pt x="728" y="231"/>
                    <a:pt x="725" y="234"/>
                    <a:pt x="722" y="237"/>
                  </a:cubicBezTo>
                  <a:cubicBezTo>
                    <a:pt x="720" y="239"/>
                    <a:pt x="718" y="241"/>
                    <a:pt x="716" y="242"/>
                  </a:cubicBezTo>
                  <a:cubicBezTo>
                    <a:pt x="713" y="245"/>
                    <a:pt x="710" y="249"/>
                    <a:pt x="707" y="252"/>
                  </a:cubicBezTo>
                  <a:cubicBezTo>
                    <a:pt x="708" y="252"/>
                    <a:pt x="708" y="252"/>
                    <a:pt x="708" y="252"/>
                  </a:cubicBezTo>
                  <a:cubicBezTo>
                    <a:pt x="716" y="243"/>
                    <a:pt x="724" y="235"/>
                    <a:pt x="732" y="228"/>
                  </a:cubicBezTo>
                  <a:cubicBezTo>
                    <a:pt x="734" y="227"/>
                    <a:pt x="735" y="226"/>
                    <a:pt x="736" y="225"/>
                  </a:cubicBezTo>
                  <a:cubicBezTo>
                    <a:pt x="740" y="221"/>
                    <a:pt x="744" y="218"/>
                    <a:pt x="748" y="215"/>
                  </a:cubicBezTo>
                  <a:cubicBezTo>
                    <a:pt x="750" y="213"/>
                    <a:pt x="752" y="212"/>
                    <a:pt x="754" y="210"/>
                  </a:cubicBezTo>
                  <a:cubicBezTo>
                    <a:pt x="755" y="209"/>
                    <a:pt x="756" y="209"/>
                    <a:pt x="757" y="208"/>
                  </a:cubicBezTo>
                  <a:cubicBezTo>
                    <a:pt x="757" y="207"/>
                    <a:pt x="757" y="207"/>
                    <a:pt x="757" y="207"/>
                  </a:cubicBezTo>
                  <a:moveTo>
                    <a:pt x="757" y="191"/>
                  </a:moveTo>
                  <a:cubicBezTo>
                    <a:pt x="756" y="191"/>
                    <a:pt x="754" y="192"/>
                    <a:pt x="753" y="192"/>
                  </a:cubicBezTo>
                  <a:cubicBezTo>
                    <a:pt x="749" y="193"/>
                    <a:pt x="745" y="194"/>
                    <a:pt x="741" y="196"/>
                  </a:cubicBezTo>
                  <a:cubicBezTo>
                    <a:pt x="736" y="197"/>
                    <a:pt x="731" y="199"/>
                    <a:pt x="726" y="201"/>
                  </a:cubicBezTo>
                  <a:cubicBezTo>
                    <a:pt x="722" y="202"/>
                    <a:pt x="718" y="203"/>
                    <a:pt x="714" y="205"/>
                  </a:cubicBezTo>
                  <a:cubicBezTo>
                    <a:pt x="709" y="207"/>
                    <a:pt x="703" y="209"/>
                    <a:pt x="698" y="211"/>
                  </a:cubicBezTo>
                  <a:cubicBezTo>
                    <a:pt x="694" y="213"/>
                    <a:pt x="691" y="215"/>
                    <a:pt x="687" y="216"/>
                  </a:cubicBezTo>
                  <a:cubicBezTo>
                    <a:pt x="681" y="219"/>
                    <a:pt x="675" y="222"/>
                    <a:pt x="669" y="225"/>
                  </a:cubicBezTo>
                  <a:cubicBezTo>
                    <a:pt x="666" y="226"/>
                    <a:pt x="663" y="228"/>
                    <a:pt x="660" y="229"/>
                  </a:cubicBezTo>
                  <a:cubicBezTo>
                    <a:pt x="653" y="233"/>
                    <a:pt x="646" y="237"/>
                    <a:pt x="638" y="241"/>
                  </a:cubicBezTo>
                  <a:cubicBezTo>
                    <a:pt x="636" y="242"/>
                    <a:pt x="634" y="243"/>
                    <a:pt x="632" y="245"/>
                  </a:cubicBezTo>
                  <a:cubicBezTo>
                    <a:pt x="628" y="247"/>
                    <a:pt x="624" y="249"/>
                    <a:pt x="620" y="252"/>
                  </a:cubicBezTo>
                  <a:cubicBezTo>
                    <a:pt x="622" y="252"/>
                    <a:pt x="622" y="252"/>
                    <a:pt x="622" y="252"/>
                  </a:cubicBezTo>
                  <a:cubicBezTo>
                    <a:pt x="625" y="250"/>
                    <a:pt x="628" y="248"/>
                    <a:pt x="631" y="246"/>
                  </a:cubicBezTo>
                  <a:cubicBezTo>
                    <a:pt x="632" y="246"/>
                    <a:pt x="632" y="246"/>
                    <a:pt x="633" y="245"/>
                  </a:cubicBezTo>
                  <a:cubicBezTo>
                    <a:pt x="642" y="240"/>
                    <a:pt x="651" y="235"/>
                    <a:pt x="660" y="230"/>
                  </a:cubicBezTo>
                  <a:cubicBezTo>
                    <a:pt x="663" y="229"/>
                    <a:pt x="666" y="227"/>
                    <a:pt x="669" y="226"/>
                  </a:cubicBezTo>
                  <a:cubicBezTo>
                    <a:pt x="675" y="223"/>
                    <a:pt x="681" y="220"/>
                    <a:pt x="687" y="217"/>
                  </a:cubicBezTo>
                  <a:cubicBezTo>
                    <a:pt x="691" y="216"/>
                    <a:pt x="694" y="214"/>
                    <a:pt x="697" y="213"/>
                  </a:cubicBezTo>
                  <a:cubicBezTo>
                    <a:pt x="703" y="210"/>
                    <a:pt x="708" y="208"/>
                    <a:pt x="714" y="206"/>
                  </a:cubicBezTo>
                  <a:cubicBezTo>
                    <a:pt x="718" y="204"/>
                    <a:pt x="721" y="203"/>
                    <a:pt x="724" y="202"/>
                  </a:cubicBezTo>
                  <a:cubicBezTo>
                    <a:pt x="730" y="200"/>
                    <a:pt x="735" y="198"/>
                    <a:pt x="741" y="196"/>
                  </a:cubicBezTo>
                  <a:cubicBezTo>
                    <a:pt x="744" y="195"/>
                    <a:pt x="748" y="194"/>
                    <a:pt x="751" y="193"/>
                  </a:cubicBezTo>
                  <a:cubicBezTo>
                    <a:pt x="753" y="193"/>
                    <a:pt x="755" y="192"/>
                    <a:pt x="757" y="192"/>
                  </a:cubicBezTo>
                  <a:cubicBezTo>
                    <a:pt x="757" y="191"/>
                    <a:pt x="757" y="191"/>
                    <a:pt x="757" y="191"/>
                  </a:cubicBezTo>
                  <a:moveTo>
                    <a:pt x="682" y="175"/>
                  </a:moveTo>
                  <a:cubicBezTo>
                    <a:pt x="625" y="175"/>
                    <a:pt x="566" y="181"/>
                    <a:pt x="505" y="192"/>
                  </a:cubicBezTo>
                  <a:cubicBezTo>
                    <a:pt x="505" y="193"/>
                    <a:pt x="505" y="193"/>
                    <a:pt x="505" y="193"/>
                  </a:cubicBezTo>
                  <a:cubicBezTo>
                    <a:pt x="507" y="193"/>
                    <a:pt x="509" y="192"/>
                    <a:pt x="511" y="192"/>
                  </a:cubicBezTo>
                  <a:cubicBezTo>
                    <a:pt x="516" y="191"/>
                    <a:pt x="522" y="190"/>
                    <a:pt x="527" y="189"/>
                  </a:cubicBezTo>
                  <a:cubicBezTo>
                    <a:pt x="531" y="189"/>
                    <a:pt x="536" y="188"/>
                    <a:pt x="540" y="187"/>
                  </a:cubicBezTo>
                  <a:cubicBezTo>
                    <a:pt x="546" y="186"/>
                    <a:pt x="551" y="186"/>
                    <a:pt x="557" y="185"/>
                  </a:cubicBezTo>
                  <a:cubicBezTo>
                    <a:pt x="561" y="184"/>
                    <a:pt x="565" y="184"/>
                    <a:pt x="569" y="183"/>
                  </a:cubicBezTo>
                  <a:cubicBezTo>
                    <a:pt x="574" y="183"/>
                    <a:pt x="580" y="182"/>
                    <a:pt x="585" y="181"/>
                  </a:cubicBezTo>
                  <a:cubicBezTo>
                    <a:pt x="589" y="181"/>
                    <a:pt x="593" y="180"/>
                    <a:pt x="598" y="180"/>
                  </a:cubicBezTo>
                  <a:cubicBezTo>
                    <a:pt x="603" y="180"/>
                    <a:pt x="608" y="179"/>
                    <a:pt x="614" y="179"/>
                  </a:cubicBezTo>
                  <a:cubicBezTo>
                    <a:pt x="618" y="179"/>
                    <a:pt x="622" y="178"/>
                    <a:pt x="626" y="178"/>
                  </a:cubicBezTo>
                  <a:cubicBezTo>
                    <a:pt x="632" y="177"/>
                    <a:pt x="638" y="177"/>
                    <a:pt x="644" y="177"/>
                  </a:cubicBezTo>
                  <a:cubicBezTo>
                    <a:pt x="647" y="177"/>
                    <a:pt x="651" y="177"/>
                    <a:pt x="654" y="177"/>
                  </a:cubicBezTo>
                  <a:cubicBezTo>
                    <a:pt x="663" y="176"/>
                    <a:pt x="672" y="176"/>
                    <a:pt x="682" y="176"/>
                  </a:cubicBezTo>
                  <a:cubicBezTo>
                    <a:pt x="691" y="176"/>
                    <a:pt x="701" y="176"/>
                    <a:pt x="710" y="177"/>
                  </a:cubicBezTo>
                  <a:cubicBezTo>
                    <a:pt x="713" y="177"/>
                    <a:pt x="716" y="177"/>
                    <a:pt x="719" y="177"/>
                  </a:cubicBezTo>
                  <a:cubicBezTo>
                    <a:pt x="725" y="177"/>
                    <a:pt x="732" y="178"/>
                    <a:pt x="739" y="178"/>
                  </a:cubicBezTo>
                  <a:cubicBezTo>
                    <a:pt x="742" y="178"/>
                    <a:pt x="746" y="179"/>
                    <a:pt x="749" y="179"/>
                  </a:cubicBezTo>
                  <a:cubicBezTo>
                    <a:pt x="752" y="179"/>
                    <a:pt x="755" y="179"/>
                    <a:pt x="757" y="180"/>
                  </a:cubicBezTo>
                  <a:cubicBezTo>
                    <a:pt x="757" y="179"/>
                    <a:pt x="757" y="179"/>
                    <a:pt x="757" y="179"/>
                  </a:cubicBezTo>
                  <a:cubicBezTo>
                    <a:pt x="755" y="179"/>
                    <a:pt x="752" y="178"/>
                    <a:pt x="750" y="178"/>
                  </a:cubicBezTo>
                  <a:cubicBezTo>
                    <a:pt x="746" y="178"/>
                    <a:pt x="742" y="177"/>
                    <a:pt x="739" y="177"/>
                  </a:cubicBezTo>
                  <a:cubicBezTo>
                    <a:pt x="732" y="177"/>
                    <a:pt x="726" y="177"/>
                    <a:pt x="720" y="176"/>
                  </a:cubicBezTo>
                  <a:cubicBezTo>
                    <a:pt x="716" y="176"/>
                    <a:pt x="713" y="176"/>
                    <a:pt x="710" y="176"/>
                  </a:cubicBezTo>
                  <a:cubicBezTo>
                    <a:pt x="701" y="175"/>
                    <a:pt x="691" y="175"/>
                    <a:pt x="682" y="175"/>
                  </a:cubicBezTo>
                  <a:moveTo>
                    <a:pt x="505" y="126"/>
                  </a:moveTo>
                  <a:cubicBezTo>
                    <a:pt x="505" y="127"/>
                    <a:pt x="505" y="127"/>
                    <a:pt x="505" y="127"/>
                  </a:cubicBezTo>
                  <a:cubicBezTo>
                    <a:pt x="509" y="127"/>
                    <a:pt x="512" y="127"/>
                    <a:pt x="515" y="127"/>
                  </a:cubicBezTo>
                  <a:cubicBezTo>
                    <a:pt x="521" y="128"/>
                    <a:pt x="527" y="129"/>
                    <a:pt x="533" y="129"/>
                  </a:cubicBezTo>
                  <a:cubicBezTo>
                    <a:pt x="543" y="130"/>
                    <a:pt x="553" y="131"/>
                    <a:pt x="563" y="132"/>
                  </a:cubicBezTo>
                  <a:cubicBezTo>
                    <a:pt x="569" y="133"/>
                    <a:pt x="575" y="134"/>
                    <a:pt x="582" y="135"/>
                  </a:cubicBezTo>
                  <a:cubicBezTo>
                    <a:pt x="591" y="136"/>
                    <a:pt x="601" y="137"/>
                    <a:pt x="610" y="139"/>
                  </a:cubicBezTo>
                  <a:cubicBezTo>
                    <a:pt x="617" y="140"/>
                    <a:pt x="623" y="141"/>
                    <a:pt x="630" y="142"/>
                  </a:cubicBezTo>
                  <a:cubicBezTo>
                    <a:pt x="639" y="144"/>
                    <a:pt x="648" y="145"/>
                    <a:pt x="657" y="147"/>
                  </a:cubicBezTo>
                  <a:cubicBezTo>
                    <a:pt x="664" y="148"/>
                    <a:pt x="670" y="150"/>
                    <a:pt x="677" y="151"/>
                  </a:cubicBezTo>
                  <a:cubicBezTo>
                    <a:pt x="685" y="153"/>
                    <a:pt x="694" y="155"/>
                    <a:pt x="703" y="157"/>
                  </a:cubicBezTo>
                  <a:cubicBezTo>
                    <a:pt x="710" y="159"/>
                    <a:pt x="717" y="161"/>
                    <a:pt x="723" y="162"/>
                  </a:cubicBezTo>
                  <a:cubicBezTo>
                    <a:pt x="732" y="164"/>
                    <a:pt x="740" y="167"/>
                    <a:pt x="748" y="169"/>
                  </a:cubicBezTo>
                  <a:cubicBezTo>
                    <a:pt x="751" y="170"/>
                    <a:pt x="754" y="171"/>
                    <a:pt x="757" y="172"/>
                  </a:cubicBezTo>
                  <a:cubicBezTo>
                    <a:pt x="757" y="171"/>
                    <a:pt x="757" y="171"/>
                    <a:pt x="757" y="171"/>
                  </a:cubicBezTo>
                  <a:cubicBezTo>
                    <a:pt x="754" y="170"/>
                    <a:pt x="752" y="169"/>
                    <a:pt x="749" y="168"/>
                  </a:cubicBezTo>
                  <a:cubicBezTo>
                    <a:pt x="740" y="166"/>
                    <a:pt x="732" y="164"/>
                    <a:pt x="723" y="161"/>
                  </a:cubicBezTo>
                  <a:cubicBezTo>
                    <a:pt x="717" y="160"/>
                    <a:pt x="710" y="158"/>
                    <a:pt x="703" y="156"/>
                  </a:cubicBezTo>
                  <a:cubicBezTo>
                    <a:pt x="694" y="154"/>
                    <a:pt x="686" y="152"/>
                    <a:pt x="677" y="150"/>
                  </a:cubicBezTo>
                  <a:cubicBezTo>
                    <a:pt x="670" y="149"/>
                    <a:pt x="664" y="147"/>
                    <a:pt x="657" y="146"/>
                  </a:cubicBezTo>
                  <a:cubicBezTo>
                    <a:pt x="648" y="144"/>
                    <a:pt x="639" y="143"/>
                    <a:pt x="630" y="141"/>
                  </a:cubicBezTo>
                  <a:cubicBezTo>
                    <a:pt x="623" y="140"/>
                    <a:pt x="617" y="139"/>
                    <a:pt x="610" y="138"/>
                  </a:cubicBezTo>
                  <a:cubicBezTo>
                    <a:pt x="601" y="136"/>
                    <a:pt x="592" y="135"/>
                    <a:pt x="582" y="134"/>
                  </a:cubicBezTo>
                  <a:cubicBezTo>
                    <a:pt x="576" y="133"/>
                    <a:pt x="569" y="132"/>
                    <a:pt x="563" y="131"/>
                  </a:cubicBezTo>
                  <a:cubicBezTo>
                    <a:pt x="553" y="130"/>
                    <a:pt x="543" y="129"/>
                    <a:pt x="534" y="128"/>
                  </a:cubicBezTo>
                  <a:cubicBezTo>
                    <a:pt x="527" y="128"/>
                    <a:pt x="521" y="127"/>
                    <a:pt x="515" y="127"/>
                  </a:cubicBezTo>
                  <a:cubicBezTo>
                    <a:pt x="512" y="126"/>
                    <a:pt x="509" y="126"/>
                    <a:pt x="505" y="126"/>
                  </a:cubicBezTo>
                  <a:moveTo>
                    <a:pt x="505" y="58"/>
                  </a:moveTo>
                  <a:cubicBezTo>
                    <a:pt x="505" y="59"/>
                    <a:pt x="505" y="59"/>
                    <a:pt x="505" y="59"/>
                  </a:cubicBezTo>
                  <a:cubicBezTo>
                    <a:pt x="507" y="60"/>
                    <a:pt x="510" y="60"/>
                    <a:pt x="512" y="61"/>
                  </a:cubicBezTo>
                  <a:cubicBezTo>
                    <a:pt x="518" y="63"/>
                    <a:pt x="525" y="64"/>
                    <a:pt x="531" y="66"/>
                  </a:cubicBezTo>
                  <a:cubicBezTo>
                    <a:pt x="536" y="68"/>
                    <a:pt x="541" y="69"/>
                    <a:pt x="545" y="71"/>
                  </a:cubicBezTo>
                  <a:cubicBezTo>
                    <a:pt x="552" y="73"/>
                    <a:pt x="558" y="75"/>
                    <a:pt x="565" y="77"/>
                  </a:cubicBezTo>
                  <a:cubicBezTo>
                    <a:pt x="569" y="78"/>
                    <a:pt x="574" y="80"/>
                    <a:pt x="579" y="82"/>
                  </a:cubicBezTo>
                  <a:cubicBezTo>
                    <a:pt x="585" y="84"/>
                    <a:pt x="591" y="86"/>
                    <a:pt x="598" y="89"/>
                  </a:cubicBezTo>
                  <a:cubicBezTo>
                    <a:pt x="603" y="90"/>
                    <a:pt x="607" y="92"/>
                    <a:pt x="612" y="94"/>
                  </a:cubicBezTo>
                  <a:cubicBezTo>
                    <a:pt x="618" y="97"/>
                    <a:pt x="625" y="99"/>
                    <a:pt x="631" y="101"/>
                  </a:cubicBezTo>
                  <a:cubicBezTo>
                    <a:pt x="636" y="103"/>
                    <a:pt x="641" y="106"/>
                    <a:pt x="646" y="108"/>
                  </a:cubicBezTo>
                  <a:cubicBezTo>
                    <a:pt x="652" y="110"/>
                    <a:pt x="658" y="113"/>
                    <a:pt x="664" y="115"/>
                  </a:cubicBezTo>
                  <a:cubicBezTo>
                    <a:pt x="669" y="118"/>
                    <a:pt x="674" y="120"/>
                    <a:pt x="678" y="122"/>
                  </a:cubicBezTo>
                  <a:cubicBezTo>
                    <a:pt x="685" y="125"/>
                    <a:pt x="691" y="128"/>
                    <a:pt x="697" y="131"/>
                  </a:cubicBezTo>
                  <a:cubicBezTo>
                    <a:pt x="702" y="133"/>
                    <a:pt x="707" y="136"/>
                    <a:pt x="711" y="138"/>
                  </a:cubicBezTo>
                  <a:cubicBezTo>
                    <a:pt x="717" y="141"/>
                    <a:pt x="723" y="144"/>
                    <a:pt x="729" y="147"/>
                  </a:cubicBezTo>
                  <a:cubicBezTo>
                    <a:pt x="734" y="150"/>
                    <a:pt x="739" y="152"/>
                    <a:pt x="744" y="155"/>
                  </a:cubicBezTo>
                  <a:cubicBezTo>
                    <a:pt x="748" y="157"/>
                    <a:pt x="753" y="160"/>
                    <a:pt x="757" y="162"/>
                  </a:cubicBezTo>
                  <a:cubicBezTo>
                    <a:pt x="757" y="161"/>
                    <a:pt x="757" y="161"/>
                    <a:pt x="757" y="161"/>
                  </a:cubicBezTo>
                  <a:cubicBezTo>
                    <a:pt x="754" y="160"/>
                    <a:pt x="751" y="158"/>
                    <a:pt x="749" y="156"/>
                  </a:cubicBezTo>
                  <a:cubicBezTo>
                    <a:pt x="742" y="153"/>
                    <a:pt x="736" y="150"/>
                    <a:pt x="730" y="147"/>
                  </a:cubicBezTo>
                  <a:cubicBezTo>
                    <a:pt x="725" y="144"/>
                    <a:pt x="720" y="141"/>
                    <a:pt x="715" y="139"/>
                  </a:cubicBezTo>
                  <a:cubicBezTo>
                    <a:pt x="709" y="136"/>
                    <a:pt x="703" y="133"/>
                    <a:pt x="697" y="130"/>
                  </a:cubicBezTo>
                  <a:cubicBezTo>
                    <a:pt x="692" y="127"/>
                    <a:pt x="686" y="125"/>
                    <a:pt x="680" y="122"/>
                  </a:cubicBezTo>
                  <a:cubicBezTo>
                    <a:pt x="675" y="120"/>
                    <a:pt x="670" y="117"/>
                    <a:pt x="665" y="115"/>
                  </a:cubicBezTo>
                  <a:cubicBezTo>
                    <a:pt x="655" y="111"/>
                    <a:pt x="645" y="106"/>
                    <a:pt x="635" y="102"/>
                  </a:cubicBezTo>
                  <a:cubicBezTo>
                    <a:pt x="634" y="102"/>
                    <a:pt x="633" y="101"/>
                    <a:pt x="632" y="101"/>
                  </a:cubicBezTo>
                  <a:cubicBezTo>
                    <a:pt x="621" y="96"/>
                    <a:pt x="610" y="92"/>
                    <a:pt x="599" y="88"/>
                  </a:cubicBezTo>
                  <a:cubicBezTo>
                    <a:pt x="597" y="87"/>
                    <a:pt x="595" y="87"/>
                    <a:pt x="593" y="86"/>
                  </a:cubicBezTo>
                  <a:cubicBezTo>
                    <a:pt x="584" y="83"/>
                    <a:pt x="575" y="79"/>
                    <a:pt x="565" y="76"/>
                  </a:cubicBezTo>
                  <a:cubicBezTo>
                    <a:pt x="562" y="75"/>
                    <a:pt x="559" y="74"/>
                    <a:pt x="556" y="73"/>
                  </a:cubicBezTo>
                  <a:cubicBezTo>
                    <a:pt x="548" y="71"/>
                    <a:pt x="540" y="68"/>
                    <a:pt x="532" y="66"/>
                  </a:cubicBezTo>
                  <a:cubicBezTo>
                    <a:pt x="529" y="65"/>
                    <a:pt x="525" y="64"/>
                    <a:pt x="521" y="63"/>
                  </a:cubicBezTo>
                  <a:cubicBezTo>
                    <a:pt x="516" y="61"/>
                    <a:pt x="511" y="60"/>
                    <a:pt x="505" y="58"/>
                  </a:cubicBezTo>
                  <a:moveTo>
                    <a:pt x="754" y="80"/>
                  </a:moveTo>
                  <a:cubicBezTo>
                    <a:pt x="752" y="79"/>
                    <a:pt x="751" y="79"/>
                    <a:pt x="750" y="79"/>
                  </a:cubicBezTo>
                  <a:cubicBezTo>
                    <a:pt x="747" y="78"/>
                    <a:pt x="744" y="77"/>
                    <a:pt x="741" y="76"/>
                  </a:cubicBezTo>
                  <a:cubicBezTo>
                    <a:pt x="736" y="75"/>
                    <a:pt x="731" y="73"/>
                    <a:pt x="725" y="72"/>
                  </a:cubicBezTo>
                  <a:cubicBezTo>
                    <a:pt x="725" y="72"/>
                    <a:pt x="726" y="71"/>
                    <a:pt x="726" y="70"/>
                  </a:cubicBezTo>
                  <a:cubicBezTo>
                    <a:pt x="726" y="70"/>
                    <a:pt x="725" y="69"/>
                    <a:pt x="725" y="69"/>
                  </a:cubicBezTo>
                  <a:cubicBezTo>
                    <a:pt x="730" y="71"/>
                    <a:pt x="735" y="73"/>
                    <a:pt x="740" y="74"/>
                  </a:cubicBezTo>
                  <a:cubicBezTo>
                    <a:pt x="743" y="76"/>
                    <a:pt x="747" y="77"/>
                    <a:pt x="751" y="78"/>
                  </a:cubicBezTo>
                  <a:cubicBezTo>
                    <a:pt x="752" y="79"/>
                    <a:pt x="753" y="79"/>
                    <a:pt x="754" y="80"/>
                  </a:cubicBezTo>
                  <a:moveTo>
                    <a:pt x="708" y="65"/>
                  </a:moveTo>
                  <a:cubicBezTo>
                    <a:pt x="706" y="64"/>
                    <a:pt x="704" y="63"/>
                    <a:pt x="702" y="62"/>
                  </a:cubicBezTo>
                  <a:cubicBezTo>
                    <a:pt x="701" y="61"/>
                    <a:pt x="700" y="60"/>
                    <a:pt x="698" y="60"/>
                  </a:cubicBezTo>
                  <a:cubicBezTo>
                    <a:pt x="702" y="61"/>
                    <a:pt x="706" y="62"/>
                    <a:pt x="710" y="64"/>
                  </a:cubicBezTo>
                  <a:cubicBezTo>
                    <a:pt x="709" y="64"/>
                    <a:pt x="709" y="65"/>
                    <a:pt x="708" y="65"/>
                  </a:cubicBezTo>
                  <a:moveTo>
                    <a:pt x="710" y="63"/>
                  </a:moveTo>
                  <a:cubicBezTo>
                    <a:pt x="708" y="62"/>
                    <a:pt x="705" y="61"/>
                    <a:pt x="702" y="60"/>
                  </a:cubicBezTo>
                  <a:cubicBezTo>
                    <a:pt x="699" y="59"/>
                    <a:pt x="697" y="58"/>
                    <a:pt x="694" y="57"/>
                  </a:cubicBezTo>
                  <a:cubicBezTo>
                    <a:pt x="692" y="56"/>
                    <a:pt x="690" y="55"/>
                    <a:pt x="687" y="54"/>
                  </a:cubicBezTo>
                  <a:cubicBezTo>
                    <a:pt x="686" y="53"/>
                    <a:pt x="684" y="53"/>
                    <a:pt x="682" y="52"/>
                  </a:cubicBezTo>
                  <a:cubicBezTo>
                    <a:pt x="682" y="52"/>
                    <a:pt x="681" y="51"/>
                    <a:pt x="681" y="51"/>
                  </a:cubicBezTo>
                  <a:cubicBezTo>
                    <a:pt x="684" y="52"/>
                    <a:pt x="688" y="53"/>
                    <a:pt x="691" y="54"/>
                  </a:cubicBezTo>
                  <a:cubicBezTo>
                    <a:pt x="695" y="55"/>
                    <a:pt x="699" y="56"/>
                    <a:pt x="703" y="57"/>
                  </a:cubicBezTo>
                  <a:cubicBezTo>
                    <a:pt x="707" y="59"/>
                    <a:pt x="711" y="60"/>
                    <a:pt x="716" y="61"/>
                  </a:cubicBezTo>
                  <a:cubicBezTo>
                    <a:pt x="714" y="61"/>
                    <a:pt x="712" y="62"/>
                    <a:pt x="710" y="63"/>
                  </a:cubicBezTo>
                  <a:moveTo>
                    <a:pt x="689" y="56"/>
                  </a:moveTo>
                  <a:cubicBezTo>
                    <a:pt x="685" y="54"/>
                    <a:pt x="680" y="53"/>
                    <a:pt x="676" y="52"/>
                  </a:cubicBezTo>
                  <a:cubicBezTo>
                    <a:pt x="672" y="51"/>
                    <a:pt x="668" y="49"/>
                    <a:pt x="664" y="48"/>
                  </a:cubicBezTo>
                  <a:cubicBezTo>
                    <a:pt x="663" y="48"/>
                    <a:pt x="662" y="48"/>
                    <a:pt x="661" y="47"/>
                  </a:cubicBezTo>
                  <a:cubicBezTo>
                    <a:pt x="662" y="47"/>
                    <a:pt x="662" y="47"/>
                    <a:pt x="662" y="46"/>
                  </a:cubicBezTo>
                  <a:cubicBezTo>
                    <a:pt x="663" y="47"/>
                    <a:pt x="664" y="47"/>
                    <a:pt x="664" y="47"/>
                  </a:cubicBezTo>
                  <a:cubicBezTo>
                    <a:pt x="668" y="48"/>
                    <a:pt x="672" y="49"/>
                    <a:pt x="676" y="50"/>
                  </a:cubicBezTo>
                  <a:cubicBezTo>
                    <a:pt x="679" y="51"/>
                    <a:pt x="682" y="52"/>
                    <a:pt x="685" y="54"/>
                  </a:cubicBezTo>
                  <a:cubicBezTo>
                    <a:pt x="686" y="54"/>
                    <a:pt x="688" y="55"/>
                    <a:pt x="689" y="56"/>
                  </a:cubicBezTo>
                  <a:moveTo>
                    <a:pt x="671" y="48"/>
                  </a:moveTo>
                  <a:cubicBezTo>
                    <a:pt x="668" y="47"/>
                    <a:pt x="666" y="46"/>
                    <a:pt x="663" y="46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5" y="45"/>
                    <a:pt x="668" y="46"/>
                    <a:pt x="670" y="47"/>
                  </a:cubicBezTo>
                  <a:cubicBezTo>
                    <a:pt x="670" y="47"/>
                    <a:pt x="671" y="48"/>
                    <a:pt x="671" y="48"/>
                  </a:cubicBezTo>
                  <a:moveTo>
                    <a:pt x="646" y="43"/>
                  </a:moveTo>
                  <a:cubicBezTo>
                    <a:pt x="643" y="42"/>
                    <a:pt x="641" y="42"/>
                    <a:pt x="638" y="41"/>
                  </a:cubicBezTo>
                  <a:cubicBezTo>
                    <a:pt x="637" y="41"/>
                    <a:pt x="636" y="40"/>
                    <a:pt x="634" y="40"/>
                  </a:cubicBezTo>
                  <a:cubicBezTo>
                    <a:pt x="636" y="40"/>
                    <a:pt x="637" y="40"/>
                    <a:pt x="638" y="41"/>
                  </a:cubicBezTo>
                  <a:cubicBezTo>
                    <a:pt x="640" y="41"/>
                    <a:pt x="643" y="42"/>
                    <a:pt x="646" y="42"/>
                  </a:cubicBezTo>
                  <a:cubicBezTo>
                    <a:pt x="646" y="43"/>
                    <a:pt x="646" y="43"/>
                    <a:pt x="646" y="43"/>
                  </a:cubicBezTo>
                  <a:moveTo>
                    <a:pt x="644" y="50"/>
                  </a:moveTo>
                  <a:cubicBezTo>
                    <a:pt x="640" y="49"/>
                    <a:pt x="637" y="48"/>
                    <a:pt x="633" y="47"/>
                  </a:cubicBezTo>
                  <a:cubicBezTo>
                    <a:pt x="628" y="46"/>
                    <a:pt x="623" y="45"/>
                    <a:pt x="618" y="44"/>
                  </a:cubicBezTo>
                  <a:cubicBezTo>
                    <a:pt x="621" y="44"/>
                    <a:pt x="623" y="42"/>
                    <a:pt x="624" y="40"/>
                  </a:cubicBezTo>
                  <a:cubicBezTo>
                    <a:pt x="630" y="43"/>
                    <a:pt x="637" y="46"/>
                    <a:pt x="644" y="50"/>
                  </a:cubicBezTo>
                  <a:moveTo>
                    <a:pt x="707" y="67"/>
                  </a:moveTo>
                  <a:cubicBezTo>
                    <a:pt x="702" y="66"/>
                    <a:pt x="698" y="64"/>
                    <a:pt x="693" y="63"/>
                  </a:cubicBezTo>
                  <a:cubicBezTo>
                    <a:pt x="686" y="61"/>
                    <a:pt x="680" y="59"/>
                    <a:pt x="674" y="58"/>
                  </a:cubicBezTo>
                  <a:cubicBezTo>
                    <a:pt x="667" y="56"/>
                    <a:pt x="659" y="54"/>
                    <a:pt x="652" y="52"/>
                  </a:cubicBezTo>
                  <a:cubicBezTo>
                    <a:pt x="650" y="52"/>
                    <a:pt x="649" y="51"/>
                    <a:pt x="647" y="51"/>
                  </a:cubicBezTo>
                  <a:cubicBezTo>
                    <a:pt x="646" y="51"/>
                    <a:pt x="645" y="50"/>
                    <a:pt x="645" y="50"/>
                  </a:cubicBezTo>
                  <a:cubicBezTo>
                    <a:pt x="643" y="49"/>
                    <a:pt x="641" y="48"/>
                    <a:pt x="639" y="47"/>
                  </a:cubicBezTo>
                  <a:cubicBezTo>
                    <a:pt x="637" y="46"/>
                    <a:pt x="636" y="45"/>
                    <a:pt x="634" y="44"/>
                  </a:cubicBezTo>
                  <a:cubicBezTo>
                    <a:pt x="632" y="43"/>
                    <a:pt x="630" y="42"/>
                    <a:pt x="628" y="41"/>
                  </a:cubicBezTo>
                  <a:cubicBezTo>
                    <a:pt x="627" y="40"/>
                    <a:pt x="626" y="40"/>
                    <a:pt x="624" y="39"/>
                  </a:cubicBezTo>
                  <a:cubicBezTo>
                    <a:pt x="624" y="38"/>
                    <a:pt x="624" y="38"/>
                    <a:pt x="624" y="38"/>
                  </a:cubicBezTo>
                  <a:cubicBezTo>
                    <a:pt x="627" y="39"/>
                    <a:pt x="629" y="40"/>
                    <a:pt x="632" y="40"/>
                  </a:cubicBezTo>
                  <a:cubicBezTo>
                    <a:pt x="636" y="41"/>
                    <a:pt x="640" y="42"/>
                    <a:pt x="644" y="44"/>
                  </a:cubicBezTo>
                  <a:cubicBezTo>
                    <a:pt x="645" y="44"/>
                    <a:pt x="645" y="44"/>
                    <a:pt x="646" y="44"/>
                  </a:cubicBezTo>
                  <a:cubicBezTo>
                    <a:pt x="647" y="48"/>
                    <a:pt x="651" y="50"/>
                    <a:pt x="655" y="50"/>
                  </a:cubicBezTo>
                  <a:cubicBezTo>
                    <a:pt x="657" y="50"/>
                    <a:pt x="659" y="49"/>
                    <a:pt x="661" y="48"/>
                  </a:cubicBezTo>
                  <a:cubicBezTo>
                    <a:pt x="664" y="49"/>
                    <a:pt x="668" y="50"/>
                    <a:pt x="671" y="51"/>
                  </a:cubicBezTo>
                  <a:cubicBezTo>
                    <a:pt x="676" y="53"/>
                    <a:pt x="681" y="54"/>
                    <a:pt x="686" y="56"/>
                  </a:cubicBezTo>
                  <a:cubicBezTo>
                    <a:pt x="688" y="57"/>
                    <a:pt x="691" y="57"/>
                    <a:pt x="694" y="58"/>
                  </a:cubicBezTo>
                  <a:cubicBezTo>
                    <a:pt x="696" y="59"/>
                    <a:pt x="698" y="60"/>
                    <a:pt x="700" y="61"/>
                  </a:cubicBezTo>
                  <a:cubicBezTo>
                    <a:pt x="702" y="63"/>
                    <a:pt x="704" y="64"/>
                    <a:pt x="706" y="65"/>
                  </a:cubicBezTo>
                  <a:cubicBezTo>
                    <a:pt x="707" y="65"/>
                    <a:pt x="707" y="66"/>
                    <a:pt x="708" y="66"/>
                  </a:cubicBezTo>
                  <a:cubicBezTo>
                    <a:pt x="708" y="66"/>
                    <a:pt x="708" y="67"/>
                    <a:pt x="707" y="67"/>
                  </a:cubicBezTo>
                  <a:moveTo>
                    <a:pt x="646" y="38"/>
                  </a:moveTo>
                  <a:cubicBezTo>
                    <a:pt x="642" y="37"/>
                    <a:pt x="639" y="36"/>
                    <a:pt x="636" y="36"/>
                  </a:cubicBezTo>
                  <a:cubicBezTo>
                    <a:pt x="636" y="36"/>
                    <a:pt x="637" y="36"/>
                    <a:pt x="638" y="36"/>
                  </a:cubicBezTo>
                  <a:cubicBezTo>
                    <a:pt x="639" y="36"/>
                    <a:pt x="640" y="36"/>
                    <a:pt x="641" y="37"/>
                  </a:cubicBezTo>
                  <a:cubicBezTo>
                    <a:pt x="643" y="37"/>
                    <a:pt x="644" y="37"/>
                    <a:pt x="645" y="38"/>
                  </a:cubicBezTo>
                  <a:cubicBezTo>
                    <a:pt x="646" y="38"/>
                    <a:pt x="646" y="38"/>
                    <a:pt x="646" y="38"/>
                  </a:cubicBezTo>
                  <a:cubicBezTo>
                    <a:pt x="646" y="38"/>
                    <a:pt x="646" y="38"/>
                    <a:pt x="646" y="38"/>
                  </a:cubicBezTo>
                  <a:moveTo>
                    <a:pt x="609" y="43"/>
                  </a:moveTo>
                  <a:cubicBezTo>
                    <a:pt x="603" y="41"/>
                    <a:pt x="597" y="40"/>
                    <a:pt x="591" y="39"/>
                  </a:cubicBezTo>
                  <a:cubicBezTo>
                    <a:pt x="586" y="38"/>
                    <a:pt x="580" y="37"/>
                    <a:pt x="574" y="36"/>
                  </a:cubicBezTo>
                  <a:cubicBezTo>
                    <a:pt x="576" y="36"/>
                    <a:pt x="577" y="36"/>
                    <a:pt x="579" y="36"/>
                  </a:cubicBezTo>
                  <a:cubicBezTo>
                    <a:pt x="584" y="35"/>
                    <a:pt x="589" y="35"/>
                    <a:pt x="594" y="35"/>
                  </a:cubicBezTo>
                  <a:cubicBezTo>
                    <a:pt x="598" y="35"/>
                    <a:pt x="602" y="36"/>
                    <a:pt x="606" y="36"/>
                  </a:cubicBezTo>
                  <a:cubicBezTo>
                    <a:pt x="606" y="38"/>
                    <a:pt x="607" y="41"/>
                    <a:pt x="609" y="43"/>
                  </a:cubicBezTo>
                  <a:moveTo>
                    <a:pt x="645" y="42"/>
                  </a:moveTo>
                  <a:cubicBezTo>
                    <a:pt x="645" y="41"/>
                    <a:pt x="645" y="41"/>
                    <a:pt x="645" y="41"/>
                  </a:cubicBezTo>
                  <a:cubicBezTo>
                    <a:pt x="639" y="40"/>
                    <a:pt x="633" y="39"/>
                    <a:pt x="626" y="37"/>
                  </a:cubicBezTo>
                  <a:cubicBezTo>
                    <a:pt x="626" y="37"/>
                    <a:pt x="625" y="37"/>
                    <a:pt x="625" y="37"/>
                  </a:cubicBezTo>
                  <a:cubicBezTo>
                    <a:pt x="625" y="37"/>
                    <a:pt x="625" y="36"/>
                    <a:pt x="625" y="36"/>
                  </a:cubicBezTo>
                  <a:cubicBezTo>
                    <a:pt x="625" y="35"/>
                    <a:pt x="625" y="35"/>
                    <a:pt x="625" y="35"/>
                  </a:cubicBezTo>
                  <a:cubicBezTo>
                    <a:pt x="625" y="35"/>
                    <a:pt x="625" y="35"/>
                    <a:pt x="625" y="35"/>
                  </a:cubicBezTo>
                  <a:cubicBezTo>
                    <a:pt x="626" y="35"/>
                    <a:pt x="626" y="35"/>
                    <a:pt x="626" y="35"/>
                  </a:cubicBezTo>
                  <a:cubicBezTo>
                    <a:pt x="633" y="36"/>
                    <a:pt x="639" y="38"/>
                    <a:pt x="646" y="39"/>
                  </a:cubicBezTo>
                  <a:cubicBezTo>
                    <a:pt x="645" y="40"/>
                    <a:pt x="645" y="40"/>
                    <a:pt x="645" y="41"/>
                  </a:cubicBezTo>
                  <a:cubicBezTo>
                    <a:pt x="645" y="42"/>
                    <a:pt x="645" y="42"/>
                    <a:pt x="645" y="42"/>
                  </a:cubicBezTo>
                  <a:moveTo>
                    <a:pt x="626" y="34"/>
                  </a:moveTo>
                  <a:cubicBezTo>
                    <a:pt x="625" y="34"/>
                    <a:pt x="625" y="34"/>
                    <a:pt x="624" y="34"/>
                  </a:cubicBezTo>
                  <a:cubicBezTo>
                    <a:pt x="624" y="34"/>
                    <a:pt x="624" y="34"/>
                    <a:pt x="624" y="34"/>
                  </a:cubicBezTo>
                  <a:cubicBezTo>
                    <a:pt x="625" y="34"/>
                    <a:pt x="625" y="34"/>
                    <a:pt x="626" y="34"/>
                  </a:cubicBezTo>
                  <a:moveTo>
                    <a:pt x="606" y="33"/>
                  </a:moveTo>
                  <a:cubicBezTo>
                    <a:pt x="592" y="30"/>
                    <a:pt x="578" y="27"/>
                    <a:pt x="564" y="24"/>
                  </a:cubicBezTo>
                  <a:cubicBezTo>
                    <a:pt x="579" y="26"/>
                    <a:pt x="593" y="29"/>
                    <a:pt x="607" y="31"/>
                  </a:cubicBezTo>
                  <a:cubicBezTo>
                    <a:pt x="607" y="32"/>
                    <a:pt x="607" y="32"/>
                    <a:pt x="606" y="33"/>
                  </a:cubicBezTo>
                  <a:moveTo>
                    <a:pt x="505" y="11"/>
                  </a:moveTo>
                  <a:cubicBezTo>
                    <a:pt x="505" y="12"/>
                    <a:pt x="505" y="12"/>
                    <a:pt x="505" y="12"/>
                  </a:cubicBezTo>
                  <a:cubicBezTo>
                    <a:pt x="536" y="16"/>
                    <a:pt x="567" y="21"/>
                    <a:pt x="597" y="28"/>
                  </a:cubicBezTo>
                  <a:cubicBezTo>
                    <a:pt x="601" y="28"/>
                    <a:pt x="604" y="29"/>
                    <a:pt x="608" y="30"/>
                  </a:cubicBezTo>
                  <a:cubicBezTo>
                    <a:pt x="608" y="30"/>
                    <a:pt x="608" y="30"/>
                    <a:pt x="608" y="30"/>
                  </a:cubicBezTo>
                  <a:cubicBezTo>
                    <a:pt x="605" y="30"/>
                    <a:pt x="602" y="29"/>
                    <a:pt x="599" y="29"/>
                  </a:cubicBezTo>
                  <a:cubicBezTo>
                    <a:pt x="596" y="28"/>
                    <a:pt x="593" y="28"/>
                    <a:pt x="590" y="27"/>
                  </a:cubicBezTo>
                  <a:cubicBezTo>
                    <a:pt x="583" y="26"/>
                    <a:pt x="577" y="25"/>
                    <a:pt x="571" y="24"/>
                  </a:cubicBezTo>
                  <a:cubicBezTo>
                    <a:pt x="568" y="24"/>
                    <a:pt x="564" y="23"/>
                    <a:pt x="561" y="23"/>
                  </a:cubicBezTo>
                  <a:cubicBezTo>
                    <a:pt x="557" y="22"/>
                    <a:pt x="553" y="22"/>
                    <a:pt x="549" y="21"/>
                  </a:cubicBezTo>
                  <a:cubicBezTo>
                    <a:pt x="534" y="18"/>
                    <a:pt x="520" y="16"/>
                    <a:pt x="505" y="14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8" y="15"/>
                    <a:pt x="511" y="16"/>
                    <a:pt x="515" y="16"/>
                  </a:cubicBezTo>
                  <a:cubicBezTo>
                    <a:pt x="519" y="17"/>
                    <a:pt x="524" y="18"/>
                    <a:pt x="528" y="18"/>
                  </a:cubicBezTo>
                  <a:cubicBezTo>
                    <a:pt x="530" y="19"/>
                    <a:pt x="531" y="19"/>
                    <a:pt x="533" y="19"/>
                  </a:cubicBezTo>
                  <a:cubicBezTo>
                    <a:pt x="532" y="19"/>
                    <a:pt x="532" y="19"/>
                    <a:pt x="532" y="19"/>
                  </a:cubicBezTo>
                  <a:cubicBezTo>
                    <a:pt x="527" y="19"/>
                    <a:pt x="521" y="18"/>
                    <a:pt x="515" y="17"/>
                  </a:cubicBezTo>
                  <a:cubicBezTo>
                    <a:pt x="512" y="17"/>
                    <a:pt x="509" y="17"/>
                    <a:pt x="505" y="16"/>
                  </a:cubicBezTo>
                  <a:cubicBezTo>
                    <a:pt x="505" y="17"/>
                    <a:pt x="505" y="17"/>
                    <a:pt x="505" y="17"/>
                  </a:cubicBezTo>
                  <a:cubicBezTo>
                    <a:pt x="520" y="19"/>
                    <a:pt x="535" y="20"/>
                    <a:pt x="549" y="22"/>
                  </a:cubicBezTo>
                  <a:cubicBezTo>
                    <a:pt x="553" y="23"/>
                    <a:pt x="556" y="23"/>
                    <a:pt x="559" y="24"/>
                  </a:cubicBezTo>
                  <a:cubicBezTo>
                    <a:pt x="565" y="25"/>
                    <a:pt x="571" y="26"/>
                    <a:pt x="576" y="27"/>
                  </a:cubicBezTo>
                  <a:cubicBezTo>
                    <a:pt x="581" y="28"/>
                    <a:pt x="586" y="29"/>
                    <a:pt x="590" y="30"/>
                  </a:cubicBezTo>
                  <a:cubicBezTo>
                    <a:pt x="592" y="31"/>
                    <a:pt x="594" y="31"/>
                    <a:pt x="596" y="31"/>
                  </a:cubicBezTo>
                  <a:cubicBezTo>
                    <a:pt x="595" y="31"/>
                    <a:pt x="594" y="31"/>
                    <a:pt x="593" y="31"/>
                  </a:cubicBezTo>
                  <a:cubicBezTo>
                    <a:pt x="590" y="30"/>
                    <a:pt x="586" y="30"/>
                    <a:pt x="583" y="29"/>
                  </a:cubicBezTo>
                  <a:cubicBezTo>
                    <a:pt x="578" y="28"/>
                    <a:pt x="573" y="28"/>
                    <a:pt x="568" y="27"/>
                  </a:cubicBezTo>
                  <a:cubicBezTo>
                    <a:pt x="565" y="26"/>
                    <a:pt x="561" y="26"/>
                    <a:pt x="557" y="25"/>
                  </a:cubicBezTo>
                  <a:cubicBezTo>
                    <a:pt x="553" y="25"/>
                    <a:pt x="548" y="24"/>
                    <a:pt x="543" y="23"/>
                  </a:cubicBezTo>
                  <a:cubicBezTo>
                    <a:pt x="539" y="23"/>
                    <a:pt x="536" y="23"/>
                    <a:pt x="532" y="22"/>
                  </a:cubicBezTo>
                  <a:cubicBezTo>
                    <a:pt x="527" y="22"/>
                    <a:pt x="523" y="21"/>
                    <a:pt x="518" y="20"/>
                  </a:cubicBezTo>
                  <a:cubicBezTo>
                    <a:pt x="514" y="20"/>
                    <a:pt x="510" y="20"/>
                    <a:pt x="507" y="19"/>
                  </a:cubicBezTo>
                  <a:cubicBezTo>
                    <a:pt x="506" y="19"/>
                    <a:pt x="506" y="19"/>
                    <a:pt x="505" y="19"/>
                  </a:cubicBezTo>
                  <a:cubicBezTo>
                    <a:pt x="505" y="20"/>
                    <a:pt x="505" y="20"/>
                    <a:pt x="505" y="20"/>
                  </a:cubicBezTo>
                  <a:cubicBezTo>
                    <a:pt x="507" y="20"/>
                    <a:pt x="508" y="20"/>
                    <a:pt x="509" y="20"/>
                  </a:cubicBezTo>
                  <a:cubicBezTo>
                    <a:pt x="513" y="21"/>
                    <a:pt x="517" y="21"/>
                    <a:pt x="520" y="22"/>
                  </a:cubicBezTo>
                  <a:cubicBezTo>
                    <a:pt x="525" y="22"/>
                    <a:pt x="530" y="23"/>
                    <a:pt x="535" y="23"/>
                  </a:cubicBezTo>
                  <a:cubicBezTo>
                    <a:pt x="539" y="24"/>
                    <a:pt x="543" y="24"/>
                    <a:pt x="546" y="25"/>
                  </a:cubicBezTo>
                  <a:cubicBezTo>
                    <a:pt x="551" y="25"/>
                    <a:pt x="556" y="26"/>
                    <a:pt x="561" y="27"/>
                  </a:cubicBezTo>
                  <a:cubicBezTo>
                    <a:pt x="565" y="27"/>
                    <a:pt x="569" y="28"/>
                    <a:pt x="573" y="28"/>
                  </a:cubicBezTo>
                  <a:cubicBezTo>
                    <a:pt x="577" y="29"/>
                    <a:pt x="582" y="30"/>
                    <a:pt x="587" y="31"/>
                  </a:cubicBezTo>
                  <a:cubicBezTo>
                    <a:pt x="591" y="31"/>
                    <a:pt x="595" y="32"/>
                    <a:pt x="598" y="33"/>
                  </a:cubicBezTo>
                  <a:cubicBezTo>
                    <a:pt x="601" y="33"/>
                    <a:pt x="604" y="34"/>
                    <a:pt x="606" y="34"/>
                  </a:cubicBezTo>
                  <a:cubicBezTo>
                    <a:pt x="606" y="35"/>
                    <a:pt x="606" y="35"/>
                    <a:pt x="606" y="35"/>
                  </a:cubicBezTo>
                  <a:cubicBezTo>
                    <a:pt x="602" y="35"/>
                    <a:pt x="598" y="34"/>
                    <a:pt x="594" y="34"/>
                  </a:cubicBezTo>
                  <a:cubicBezTo>
                    <a:pt x="586" y="34"/>
                    <a:pt x="579" y="35"/>
                    <a:pt x="571" y="35"/>
                  </a:cubicBezTo>
                  <a:cubicBezTo>
                    <a:pt x="570" y="35"/>
                    <a:pt x="570" y="35"/>
                    <a:pt x="569" y="35"/>
                  </a:cubicBezTo>
                  <a:cubicBezTo>
                    <a:pt x="563" y="34"/>
                    <a:pt x="556" y="33"/>
                    <a:pt x="550" y="32"/>
                  </a:cubicBezTo>
                  <a:cubicBezTo>
                    <a:pt x="542" y="31"/>
                    <a:pt x="534" y="30"/>
                    <a:pt x="526" y="29"/>
                  </a:cubicBezTo>
                  <a:cubicBezTo>
                    <a:pt x="520" y="28"/>
                    <a:pt x="514" y="27"/>
                    <a:pt x="507" y="26"/>
                  </a:cubicBezTo>
                  <a:cubicBezTo>
                    <a:pt x="507" y="26"/>
                    <a:pt x="506" y="26"/>
                    <a:pt x="505" y="26"/>
                  </a:cubicBezTo>
                  <a:cubicBezTo>
                    <a:pt x="505" y="27"/>
                    <a:pt x="505" y="27"/>
                    <a:pt x="505" y="27"/>
                  </a:cubicBezTo>
                  <a:cubicBezTo>
                    <a:pt x="526" y="29"/>
                    <a:pt x="547" y="32"/>
                    <a:pt x="568" y="36"/>
                  </a:cubicBezTo>
                  <a:cubicBezTo>
                    <a:pt x="547" y="37"/>
                    <a:pt x="526" y="41"/>
                    <a:pt x="505" y="46"/>
                  </a:cubicBezTo>
                  <a:cubicBezTo>
                    <a:pt x="505" y="47"/>
                    <a:pt x="505" y="47"/>
                    <a:pt x="505" y="47"/>
                  </a:cubicBezTo>
                  <a:cubicBezTo>
                    <a:pt x="506" y="47"/>
                    <a:pt x="507" y="47"/>
                    <a:pt x="507" y="46"/>
                  </a:cubicBezTo>
                  <a:cubicBezTo>
                    <a:pt x="510" y="46"/>
                    <a:pt x="513" y="45"/>
                    <a:pt x="516" y="44"/>
                  </a:cubicBezTo>
                  <a:cubicBezTo>
                    <a:pt x="519" y="44"/>
                    <a:pt x="521" y="43"/>
                    <a:pt x="523" y="43"/>
                  </a:cubicBezTo>
                  <a:cubicBezTo>
                    <a:pt x="526" y="42"/>
                    <a:pt x="529" y="42"/>
                    <a:pt x="532" y="41"/>
                  </a:cubicBezTo>
                  <a:cubicBezTo>
                    <a:pt x="535" y="41"/>
                    <a:pt x="537" y="40"/>
                    <a:pt x="540" y="40"/>
                  </a:cubicBezTo>
                  <a:cubicBezTo>
                    <a:pt x="542" y="39"/>
                    <a:pt x="545" y="39"/>
                    <a:pt x="548" y="39"/>
                  </a:cubicBezTo>
                  <a:cubicBezTo>
                    <a:pt x="550" y="38"/>
                    <a:pt x="553" y="38"/>
                    <a:pt x="556" y="38"/>
                  </a:cubicBezTo>
                  <a:cubicBezTo>
                    <a:pt x="559" y="37"/>
                    <a:pt x="561" y="37"/>
                    <a:pt x="563" y="37"/>
                  </a:cubicBezTo>
                  <a:cubicBezTo>
                    <a:pt x="566" y="36"/>
                    <a:pt x="568" y="36"/>
                    <a:pt x="571" y="36"/>
                  </a:cubicBezTo>
                  <a:cubicBezTo>
                    <a:pt x="584" y="38"/>
                    <a:pt x="598" y="41"/>
                    <a:pt x="611" y="44"/>
                  </a:cubicBezTo>
                  <a:cubicBezTo>
                    <a:pt x="612" y="44"/>
                    <a:pt x="614" y="45"/>
                    <a:pt x="615" y="45"/>
                  </a:cubicBezTo>
                  <a:cubicBezTo>
                    <a:pt x="616" y="45"/>
                    <a:pt x="616" y="45"/>
                    <a:pt x="616" y="45"/>
                  </a:cubicBezTo>
                  <a:cubicBezTo>
                    <a:pt x="626" y="47"/>
                    <a:pt x="637" y="49"/>
                    <a:pt x="647" y="52"/>
                  </a:cubicBezTo>
                  <a:cubicBezTo>
                    <a:pt x="648" y="52"/>
                    <a:pt x="648" y="52"/>
                    <a:pt x="648" y="52"/>
                  </a:cubicBezTo>
                  <a:cubicBezTo>
                    <a:pt x="648" y="52"/>
                    <a:pt x="648" y="53"/>
                    <a:pt x="649" y="53"/>
                  </a:cubicBezTo>
                  <a:cubicBezTo>
                    <a:pt x="652" y="55"/>
                    <a:pt x="655" y="57"/>
                    <a:pt x="658" y="59"/>
                  </a:cubicBezTo>
                  <a:cubicBezTo>
                    <a:pt x="660" y="60"/>
                    <a:pt x="661" y="61"/>
                    <a:pt x="662" y="61"/>
                  </a:cubicBezTo>
                  <a:cubicBezTo>
                    <a:pt x="665" y="63"/>
                    <a:pt x="667" y="64"/>
                    <a:pt x="669" y="66"/>
                  </a:cubicBezTo>
                  <a:cubicBezTo>
                    <a:pt x="671" y="67"/>
                    <a:pt x="673" y="68"/>
                    <a:pt x="675" y="70"/>
                  </a:cubicBezTo>
                  <a:cubicBezTo>
                    <a:pt x="677" y="71"/>
                    <a:pt x="678" y="72"/>
                    <a:pt x="680" y="74"/>
                  </a:cubicBezTo>
                  <a:cubicBezTo>
                    <a:pt x="682" y="75"/>
                    <a:pt x="684" y="77"/>
                    <a:pt x="686" y="78"/>
                  </a:cubicBezTo>
                  <a:cubicBezTo>
                    <a:pt x="688" y="79"/>
                    <a:pt x="690" y="80"/>
                    <a:pt x="691" y="82"/>
                  </a:cubicBezTo>
                  <a:cubicBezTo>
                    <a:pt x="693" y="83"/>
                    <a:pt x="695" y="85"/>
                    <a:pt x="698" y="87"/>
                  </a:cubicBezTo>
                  <a:cubicBezTo>
                    <a:pt x="699" y="88"/>
                    <a:pt x="701" y="89"/>
                    <a:pt x="702" y="91"/>
                  </a:cubicBezTo>
                  <a:cubicBezTo>
                    <a:pt x="704" y="92"/>
                    <a:pt x="707" y="94"/>
                    <a:pt x="709" y="96"/>
                  </a:cubicBezTo>
                  <a:cubicBezTo>
                    <a:pt x="710" y="97"/>
                    <a:pt x="712" y="99"/>
                    <a:pt x="713" y="100"/>
                  </a:cubicBezTo>
                  <a:cubicBezTo>
                    <a:pt x="716" y="102"/>
                    <a:pt x="718" y="104"/>
                    <a:pt x="720" y="106"/>
                  </a:cubicBezTo>
                  <a:cubicBezTo>
                    <a:pt x="722" y="107"/>
                    <a:pt x="723" y="109"/>
                    <a:pt x="724" y="110"/>
                  </a:cubicBezTo>
                  <a:cubicBezTo>
                    <a:pt x="727" y="112"/>
                    <a:pt x="729" y="114"/>
                    <a:pt x="731" y="116"/>
                  </a:cubicBezTo>
                  <a:cubicBezTo>
                    <a:pt x="733" y="118"/>
                    <a:pt x="734" y="119"/>
                    <a:pt x="736" y="120"/>
                  </a:cubicBezTo>
                  <a:cubicBezTo>
                    <a:pt x="738" y="123"/>
                    <a:pt x="740" y="125"/>
                    <a:pt x="742" y="127"/>
                  </a:cubicBezTo>
                  <a:cubicBezTo>
                    <a:pt x="744" y="129"/>
                    <a:pt x="745" y="130"/>
                    <a:pt x="747" y="132"/>
                  </a:cubicBezTo>
                  <a:cubicBezTo>
                    <a:pt x="749" y="134"/>
                    <a:pt x="751" y="136"/>
                    <a:pt x="753" y="138"/>
                  </a:cubicBezTo>
                  <a:cubicBezTo>
                    <a:pt x="755" y="139"/>
                    <a:pt x="756" y="141"/>
                    <a:pt x="757" y="142"/>
                  </a:cubicBezTo>
                  <a:cubicBezTo>
                    <a:pt x="757" y="141"/>
                    <a:pt x="757" y="141"/>
                    <a:pt x="757" y="141"/>
                  </a:cubicBezTo>
                  <a:cubicBezTo>
                    <a:pt x="756" y="140"/>
                    <a:pt x="756" y="139"/>
                    <a:pt x="755" y="139"/>
                  </a:cubicBezTo>
                  <a:cubicBezTo>
                    <a:pt x="753" y="136"/>
                    <a:pt x="751" y="134"/>
                    <a:pt x="749" y="132"/>
                  </a:cubicBezTo>
                  <a:cubicBezTo>
                    <a:pt x="747" y="130"/>
                    <a:pt x="745" y="129"/>
                    <a:pt x="744" y="127"/>
                  </a:cubicBezTo>
                  <a:cubicBezTo>
                    <a:pt x="741" y="125"/>
                    <a:pt x="739" y="123"/>
                    <a:pt x="737" y="121"/>
                  </a:cubicBezTo>
                  <a:cubicBezTo>
                    <a:pt x="736" y="119"/>
                    <a:pt x="734" y="118"/>
                    <a:pt x="732" y="116"/>
                  </a:cubicBezTo>
                  <a:cubicBezTo>
                    <a:pt x="730" y="114"/>
                    <a:pt x="728" y="112"/>
                    <a:pt x="726" y="110"/>
                  </a:cubicBezTo>
                  <a:cubicBezTo>
                    <a:pt x="724" y="109"/>
                    <a:pt x="723" y="107"/>
                    <a:pt x="721" y="106"/>
                  </a:cubicBezTo>
                  <a:cubicBezTo>
                    <a:pt x="719" y="104"/>
                    <a:pt x="717" y="102"/>
                    <a:pt x="715" y="100"/>
                  </a:cubicBezTo>
                  <a:cubicBezTo>
                    <a:pt x="713" y="99"/>
                    <a:pt x="712" y="97"/>
                    <a:pt x="710" y="96"/>
                  </a:cubicBezTo>
                  <a:cubicBezTo>
                    <a:pt x="708" y="94"/>
                    <a:pt x="706" y="93"/>
                    <a:pt x="704" y="91"/>
                  </a:cubicBezTo>
                  <a:cubicBezTo>
                    <a:pt x="702" y="90"/>
                    <a:pt x="701" y="88"/>
                    <a:pt x="699" y="87"/>
                  </a:cubicBezTo>
                  <a:cubicBezTo>
                    <a:pt x="697" y="85"/>
                    <a:pt x="695" y="84"/>
                    <a:pt x="693" y="82"/>
                  </a:cubicBezTo>
                  <a:cubicBezTo>
                    <a:pt x="691" y="81"/>
                    <a:pt x="690" y="80"/>
                    <a:pt x="688" y="78"/>
                  </a:cubicBezTo>
                  <a:cubicBezTo>
                    <a:pt x="686" y="77"/>
                    <a:pt x="684" y="75"/>
                    <a:pt x="682" y="74"/>
                  </a:cubicBezTo>
                  <a:cubicBezTo>
                    <a:pt x="680" y="73"/>
                    <a:pt x="679" y="72"/>
                    <a:pt x="677" y="70"/>
                  </a:cubicBezTo>
                  <a:cubicBezTo>
                    <a:pt x="675" y="69"/>
                    <a:pt x="673" y="68"/>
                    <a:pt x="671" y="66"/>
                  </a:cubicBezTo>
                  <a:cubicBezTo>
                    <a:pt x="670" y="65"/>
                    <a:pt x="668" y="64"/>
                    <a:pt x="666" y="63"/>
                  </a:cubicBezTo>
                  <a:cubicBezTo>
                    <a:pt x="664" y="62"/>
                    <a:pt x="662" y="60"/>
                    <a:pt x="660" y="59"/>
                  </a:cubicBezTo>
                  <a:cubicBezTo>
                    <a:pt x="659" y="58"/>
                    <a:pt x="657" y="57"/>
                    <a:pt x="655" y="56"/>
                  </a:cubicBezTo>
                  <a:cubicBezTo>
                    <a:pt x="653" y="55"/>
                    <a:pt x="652" y="54"/>
                    <a:pt x="650" y="53"/>
                  </a:cubicBezTo>
                  <a:cubicBezTo>
                    <a:pt x="649" y="52"/>
                    <a:pt x="649" y="52"/>
                    <a:pt x="649" y="52"/>
                  </a:cubicBezTo>
                  <a:cubicBezTo>
                    <a:pt x="658" y="54"/>
                    <a:pt x="667" y="57"/>
                    <a:pt x="675" y="59"/>
                  </a:cubicBezTo>
                  <a:cubicBezTo>
                    <a:pt x="678" y="60"/>
                    <a:pt x="682" y="61"/>
                    <a:pt x="685" y="62"/>
                  </a:cubicBezTo>
                  <a:cubicBezTo>
                    <a:pt x="692" y="64"/>
                    <a:pt x="700" y="66"/>
                    <a:pt x="707" y="68"/>
                  </a:cubicBezTo>
                  <a:cubicBezTo>
                    <a:pt x="707" y="69"/>
                    <a:pt x="707" y="70"/>
                    <a:pt x="707" y="70"/>
                  </a:cubicBezTo>
                  <a:cubicBezTo>
                    <a:pt x="707" y="76"/>
                    <a:pt x="711" y="80"/>
                    <a:pt x="716" y="80"/>
                  </a:cubicBezTo>
                  <a:cubicBezTo>
                    <a:pt x="719" y="80"/>
                    <a:pt x="721" y="79"/>
                    <a:pt x="723" y="77"/>
                  </a:cubicBezTo>
                  <a:cubicBezTo>
                    <a:pt x="727" y="81"/>
                    <a:pt x="732" y="86"/>
                    <a:pt x="736" y="91"/>
                  </a:cubicBezTo>
                  <a:cubicBezTo>
                    <a:pt x="737" y="93"/>
                    <a:pt x="739" y="94"/>
                    <a:pt x="740" y="96"/>
                  </a:cubicBezTo>
                  <a:cubicBezTo>
                    <a:pt x="742" y="98"/>
                    <a:pt x="744" y="101"/>
                    <a:pt x="746" y="103"/>
                  </a:cubicBezTo>
                  <a:cubicBezTo>
                    <a:pt x="747" y="105"/>
                    <a:pt x="749" y="108"/>
                    <a:pt x="751" y="110"/>
                  </a:cubicBezTo>
                  <a:cubicBezTo>
                    <a:pt x="752" y="112"/>
                    <a:pt x="754" y="114"/>
                    <a:pt x="756" y="116"/>
                  </a:cubicBezTo>
                  <a:cubicBezTo>
                    <a:pt x="756" y="117"/>
                    <a:pt x="757" y="118"/>
                    <a:pt x="757" y="119"/>
                  </a:cubicBezTo>
                  <a:cubicBezTo>
                    <a:pt x="757" y="117"/>
                    <a:pt x="757" y="117"/>
                    <a:pt x="757" y="117"/>
                  </a:cubicBezTo>
                  <a:cubicBezTo>
                    <a:pt x="757" y="117"/>
                    <a:pt x="757" y="117"/>
                    <a:pt x="757" y="117"/>
                  </a:cubicBezTo>
                  <a:cubicBezTo>
                    <a:pt x="755" y="115"/>
                    <a:pt x="754" y="113"/>
                    <a:pt x="753" y="111"/>
                  </a:cubicBezTo>
                  <a:cubicBezTo>
                    <a:pt x="751" y="109"/>
                    <a:pt x="749" y="106"/>
                    <a:pt x="747" y="103"/>
                  </a:cubicBezTo>
                  <a:cubicBezTo>
                    <a:pt x="745" y="101"/>
                    <a:pt x="744" y="100"/>
                    <a:pt x="743" y="98"/>
                  </a:cubicBezTo>
                  <a:cubicBezTo>
                    <a:pt x="741" y="96"/>
                    <a:pt x="739" y="93"/>
                    <a:pt x="737" y="91"/>
                  </a:cubicBezTo>
                  <a:cubicBezTo>
                    <a:pt x="736" y="89"/>
                    <a:pt x="734" y="88"/>
                    <a:pt x="733" y="86"/>
                  </a:cubicBezTo>
                  <a:cubicBezTo>
                    <a:pt x="731" y="84"/>
                    <a:pt x="729" y="82"/>
                    <a:pt x="727" y="80"/>
                  </a:cubicBezTo>
                  <a:cubicBezTo>
                    <a:pt x="726" y="79"/>
                    <a:pt x="725" y="78"/>
                    <a:pt x="723" y="76"/>
                  </a:cubicBezTo>
                  <a:cubicBezTo>
                    <a:pt x="724" y="76"/>
                    <a:pt x="725" y="75"/>
                    <a:pt x="725" y="74"/>
                  </a:cubicBezTo>
                  <a:cubicBezTo>
                    <a:pt x="727" y="75"/>
                    <a:pt x="729" y="76"/>
                    <a:pt x="731" y="76"/>
                  </a:cubicBezTo>
                  <a:cubicBezTo>
                    <a:pt x="736" y="78"/>
                    <a:pt x="740" y="79"/>
                    <a:pt x="744" y="81"/>
                  </a:cubicBezTo>
                  <a:cubicBezTo>
                    <a:pt x="748" y="83"/>
                    <a:pt x="753" y="85"/>
                    <a:pt x="757" y="86"/>
                  </a:cubicBezTo>
                  <a:cubicBezTo>
                    <a:pt x="757" y="85"/>
                    <a:pt x="757" y="85"/>
                    <a:pt x="757" y="85"/>
                  </a:cubicBezTo>
                  <a:cubicBezTo>
                    <a:pt x="753" y="84"/>
                    <a:pt x="750" y="82"/>
                    <a:pt x="746" y="81"/>
                  </a:cubicBezTo>
                  <a:cubicBezTo>
                    <a:pt x="742" y="79"/>
                    <a:pt x="738" y="78"/>
                    <a:pt x="734" y="76"/>
                  </a:cubicBezTo>
                  <a:cubicBezTo>
                    <a:pt x="731" y="75"/>
                    <a:pt x="728" y="74"/>
                    <a:pt x="725" y="73"/>
                  </a:cubicBezTo>
                  <a:cubicBezTo>
                    <a:pt x="725" y="73"/>
                    <a:pt x="725" y="73"/>
                    <a:pt x="725" y="73"/>
                  </a:cubicBezTo>
                  <a:cubicBezTo>
                    <a:pt x="731" y="74"/>
                    <a:pt x="736" y="76"/>
                    <a:pt x="742" y="77"/>
                  </a:cubicBezTo>
                  <a:cubicBezTo>
                    <a:pt x="747" y="79"/>
                    <a:pt x="752" y="80"/>
                    <a:pt x="757" y="81"/>
                  </a:cubicBezTo>
                  <a:cubicBezTo>
                    <a:pt x="757" y="81"/>
                    <a:pt x="757" y="81"/>
                    <a:pt x="757" y="81"/>
                  </a:cubicBezTo>
                  <a:cubicBezTo>
                    <a:pt x="757" y="80"/>
                    <a:pt x="757" y="80"/>
                    <a:pt x="757" y="80"/>
                  </a:cubicBezTo>
                  <a:cubicBezTo>
                    <a:pt x="756" y="80"/>
                    <a:pt x="755" y="79"/>
                    <a:pt x="754" y="79"/>
                  </a:cubicBezTo>
                  <a:cubicBezTo>
                    <a:pt x="750" y="77"/>
                    <a:pt x="746" y="76"/>
                    <a:pt x="743" y="74"/>
                  </a:cubicBezTo>
                  <a:cubicBezTo>
                    <a:pt x="738" y="73"/>
                    <a:pt x="733" y="71"/>
                    <a:pt x="728" y="69"/>
                  </a:cubicBezTo>
                  <a:cubicBezTo>
                    <a:pt x="727" y="69"/>
                    <a:pt x="726" y="68"/>
                    <a:pt x="725" y="68"/>
                  </a:cubicBezTo>
                  <a:cubicBezTo>
                    <a:pt x="725" y="66"/>
                    <a:pt x="724" y="64"/>
                    <a:pt x="722" y="63"/>
                  </a:cubicBezTo>
                  <a:cubicBezTo>
                    <a:pt x="724" y="64"/>
                    <a:pt x="727" y="64"/>
                    <a:pt x="729" y="65"/>
                  </a:cubicBezTo>
                  <a:cubicBezTo>
                    <a:pt x="734" y="67"/>
                    <a:pt x="739" y="68"/>
                    <a:pt x="743" y="70"/>
                  </a:cubicBezTo>
                  <a:cubicBezTo>
                    <a:pt x="747" y="71"/>
                    <a:pt x="751" y="72"/>
                    <a:pt x="756" y="74"/>
                  </a:cubicBezTo>
                  <a:cubicBezTo>
                    <a:pt x="756" y="74"/>
                    <a:pt x="757" y="74"/>
                    <a:pt x="757" y="74"/>
                  </a:cubicBezTo>
                  <a:cubicBezTo>
                    <a:pt x="757" y="74"/>
                    <a:pt x="757" y="74"/>
                    <a:pt x="757" y="74"/>
                  </a:cubicBezTo>
                  <a:cubicBezTo>
                    <a:pt x="757" y="74"/>
                    <a:pt x="757" y="74"/>
                    <a:pt x="757" y="74"/>
                  </a:cubicBezTo>
                  <a:cubicBezTo>
                    <a:pt x="752" y="72"/>
                    <a:pt x="747" y="70"/>
                    <a:pt x="741" y="68"/>
                  </a:cubicBezTo>
                  <a:cubicBezTo>
                    <a:pt x="737" y="67"/>
                    <a:pt x="733" y="66"/>
                    <a:pt x="729" y="64"/>
                  </a:cubicBezTo>
                  <a:cubicBezTo>
                    <a:pt x="724" y="63"/>
                    <a:pt x="719" y="61"/>
                    <a:pt x="713" y="60"/>
                  </a:cubicBezTo>
                  <a:cubicBezTo>
                    <a:pt x="709" y="58"/>
                    <a:pt x="705" y="57"/>
                    <a:pt x="701" y="56"/>
                  </a:cubicBezTo>
                  <a:cubicBezTo>
                    <a:pt x="696" y="54"/>
                    <a:pt x="690" y="53"/>
                    <a:pt x="685" y="51"/>
                  </a:cubicBezTo>
                  <a:cubicBezTo>
                    <a:pt x="682" y="51"/>
                    <a:pt x="679" y="50"/>
                    <a:pt x="676" y="49"/>
                  </a:cubicBezTo>
                  <a:cubicBezTo>
                    <a:pt x="675" y="49"/>
                    <a:pt x="674" y="48"/>
                    <a:pt x="673" y="47"/>
                  </a:cubicBezTo>
                  <a:cubicBezTo>
                    <a:pt x="671" y="47"/>
                    <a:pt x="669" y="46"/>
                    <a:pt x="667" y="45"/>
                  </a:cubicBezTo>
                  <a:cubicBezTo>
                    <a:pt x="666" y="45"/>
                    <a:pt x="665" y="44"/>
                    <a:pt x="664" y="44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5" y="44"/>
                    <a:pt x="666" y="44"/>
                    <a:pt x="668" y="45"/>
                  </a:cubicBezTo>
                  <a:cubicBezTo>
                    <a:pt x="675" y="47"/>
                    <a:pt x="683" y="49"/>
                    <a:pt x="690" y="51"/>
                  </a:cubicBezTo>
                  <a:cubicBezTo>
                    <a:pt x="694" y="52"/>
                    <a:pt x="698" y="53"/>
                    <a:pt x="702" y="54"/>
                  </a:cubicBezTo>
                  <a:cubicBezTo>
                    <a:pt x="708" y="56"/>
                    <a:pt x="714" y="58"/>
                    <a:pt x="720" y="60"/>
                  </a:cubicBezTo>
                  <a:cubicBezTo>
                    <a:pt x="731" y="63"/>
                    <a:pt x="741" y="67"/>
                    <a:pt x="751" y="70"/>
                  </a:cubicBezTo>
                  <a:cubicBezTo>
                    <a:pt x="752" y="71"/>
                    <a:pt x="752" y="71"/>
                    <a:pt x="753" y="71"/>
                  </a:cubicBezTo>
                  <a:cubicBezTo>
                    <a:pt x="754" y="72"/>
                    <a:pt x="756" y="72"/>
                    <a:pt x="757" y="73"/>
                  </a:cubicBezTo>
                  <a:cubicBezTo>
                    <a:pt x="757" y="72"/>
                    <a:pt x="757" y="72"/>
                    <a:pt x="757" y="72"/>
                  </a:cubicBezTo>
                  <a:cubicBezTo>
                    <a:pt x="755" y="71"/>
                    <a:pt x="753" y="70"/>
                    <a:pt x="750" y="69"/>
                  </a:cubicBezTo>
                  <a:cubicBezTo>
                    <a:pt x="746" y="68"/>
                    <a:pt x="741" y="66"/>
                    <a:pt x="737" y="65"/>
                  </a:cubicBezTo>
                  <a:cubicBezTo>
                    <a:pt x="734" y="64"/>
                    <a:pt x="730" y="62"/>
                    <a:pt x="727" y="61"/>
                  </a:cubicBezTo>
                  <a:cubicBezTo>
                    <a:pt x="722" y="60"/>
                    <a:pt x="717" y="58"/>
                    <a:pt x="712" y="57"/>
                  </a:cubicBezTo>
                  <a:cubicBezTo>
                    <a:pt x="709" y="56"/>
                    <a:pt x="706" y="55"/>
                    <a:pt x="703" y="54"/>
                  </a:cubicBezTo>
                  <a:cubicBezTo>
                    <a:pt x="697" y="52"/>
                    <a:pt x="691" y="50"/>
                    <a:pt x="685" y="48"/>
                  </a:cubicBezTo>
                  <a:cubicBezTo>
                    <a:pt x="683" y="48"/>
                    <a:pt x="681" y="47"/>
                    <a:pt x="679" y="47"/>
                  </a:cubicBezTo>
                  <a:cubicBezTo>
                    <a:pt x="674" y="45"/>
                    <a:pt x="669" y="44"/>
                    <a:pt x="664" y="43"/>
                  </a:cubicBezTo>
                  <a:cubicBezTo>
                    <a:pt x="664" y="42"/>
                    <a:pt x="664" y="42"/>
                    <a:pt x="664" y="41"/>
                  </a:cubicBezTo>
                  <a:cubicBezTo>
                    <a:pt x="664" y="36"/>
                    <a:pt x="660" y="31"/>
                    <a:pt x="655" y="31"/>
                  </a:cubicBezTo>
                  <a:cubicBezTo>
                    <a:pt x="651" y="31"/>
                    <a:pt x="647" y="34"/>
                    <a:pt x="646" y="37"/>
                  </a:cubicBezTo>
                  <a:cubicBezTo>
                    <a:pt x="645" y="37"/>
                    <a:pt x="643" y="36"/>
                    <a:pt x="642" y="36"/>
                  </a:cubicBezTo>
                  <a:cubicBezTo>
                    <a:pt x="641" y="36"/>
                    <a:pt x="640" y="35"/>
                    <a:pt x="639" y="35"/>
                  </a:cubicBezTo>
                  <a:cubicBezTo>
                    <a:pt x="638" y="35"/>
                    <a:pt x="636" y="35"/>
                    <a:pt x="635" y="35"/>
                  </a:cubicBezTo>
                  <a:cubicBezTo>
                    <a:pt x="634" y="34"/>
                    <a:pt x="633" y="34"/>
                    <a:pt x="632" y="34"/>
                  </a:cubicBezTo>
                  <a:cubicBezTo>
                    <a:pt x="631" y="34"/>
                    <a:pt x="630" y="34"/>
                    <a:pt x="630" y="34"/>
                  </a:cubicBezTo>
                  <a:cubicBezTo>
                    <a:pt x="628" y="34"/>
                    <a:pt x="626" y="33"/>
                    <a:pt x="624" y="33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23" y="29"/>
                    <a:pt x="620" y="26"/>
                    <a:pt x="615" y="26"/>
                  </a:cubicBezTo>
                  <a:cubicBezTo>
                    <a:pt x="613" y="26"/>
                    <a:pt x="610" y="27"/>
                    <a:pt x="608" y="29"/>
                  </a:cubicBezTo>
                  <a:cubicBezTo>
                    <a:pt x="603" y="28"/>
                    <a:pt x="597" y="27"/>
                    <a:pt x="591" y="26"/>
                  </a:cubicBezTo>
                  <a:cubicBezTo>
                    <a:pt x="586" y="24"/>
                    <a:pt x="581" y="23"/>
                    <a:pt x="575" y="22"/>
                  </a:cubicBezTo>
                  <a:cubicBezTo>
                    <a:pt x="569" y="21"/>
                    <a:pt x="563" y="20"/>
                    <a:pt x="557" y="19"/>
                  </a:cubicBezTo>
                  <a:cubicBezTo>
                    <a:pt x="552" y="18"/>
                    <a:pt x="546" y="17"/>
                    <a:pt x="541" y="17"/>
                  </a:cubicBezTo>
                  <a:cubicBezTo>
                    <a:pt x="535" y="16"/>
                    <a:pt x="529" y="15"/>
                    <a:pt x="523" y="14"/>
                  </a:cubicBezTo>
                  <a:cubicBezTo>
                    <a:pt x="518" y="13"/>
                    <a:pt x="512" y="12"/>
                    <a:pt x="507" y="12"/>
                  </a:cubicBezTo>
                  <a:cubicBezTo>
                    <a:pt x="506" y="12"/>
                    <a:pt x="506" y="12"/>
                    <a:pt x="505" y="11"/>
                  </a:cubicBezTo>
                  <a:moveTo>
                    <a:pt x="27" y="241"/>
                  </a:moveTo>
                  <a:cubicBezTo>
                    <a:pt x="28" y="241"/>
                    <a:pt x="30" y="240"/>
                    <a:pt x="32" y="240"/>
                  </a:cubicBezTo>
                  <a:cubicBezTo>
                    <a:pt x="38" y="239"/>
                    <a:pt x="45" y="239"/>
                    <a:pt x="51" y="238"/>
                  </a:cubicBezTo>
                  <a:cubicBezTo>
                    <a:pt x="55" y="237"/>
                    <a:pt x="58" y="237"/>
                    <a:pt x="61" y="237"/>
                  </a:cubicBezTo>
                  <a:cubicBezTo>
                    <a:pt x="61" y="237"/>
                    <a:pt x="61" y="237"/>
                    <a:pt x="61" y="237"/>
                  </a:cubicBezTo>
                  <a:cubicBezTo>
                    <a:pt x="59" y="237"/>
                    <a:pt x="57" y="237"/>
                    <a:pt x="55" y="237"/>
                  </a:cubicBezTo>
                  <a:cubicBezTo>
                    <a:pt x="48" y="238"/>
                    <a:pt x="41" y="239"/>
                    <a:pt x="34" y="240"/>
                  </a:cubicBezTo>
                  <a:cubicBezTo>
                    <a:pt x="32" y="240"/>
                    <a:pt x="29" y="241"/>
                    <a:pt x="27" y="241"/>
                  </a:cubicBezTo>
                  <a:moveTo>
                    <a:pt x="67" y="227"/>
                  </a:moveTo>
                  <a:cubicBezTo>
                    <a:pt x="66" y="226"/>
                    <a:pt x="66" y="226"/>
                    <a:pt x="66" y="226"/>
                  </a:cubicBezTo>
                  <a:cubicBezTo>
                    <a:pt x="65" y="224"/>
                    <a:pt x="64" y="222"/>
                    <a:pt x="63" y="220"/>
                  </a:cubicBezTo>
                  <a:cubicBezTo>
                    <a:pt x="62" y="217"/>
                    <a:pt x="60" y="214"/>
                    <a:pt x="59" y="212"/>
                  </a:cubicBezTo>
                  <a:cubicBezTo>
                    <a:pt x="58" y="210"/>
                    <a:pt x="57" y="208"/>
                    <a:pt x="56" y="206"/>
                  </a:cubicBezTo>
                  <a:cubicBezTo>
                    <a:pt x="54" y="203"/>
                    <a:pt x="53" y="201"/>
                    <a:pt x="51" y="198"/>
                  </a:cubicBezTo>
                  <a:cubicBezTo>
                    <a:pt x="50" y="196"/>
                    <a:pt x="49" y="194"/>
                    <a:pt x="48" y="192"/>
                  </a:cubicBezTo>
                  <a:cubicBezTo>
                    <a:pt x="46" y="190"/>
                    <a:pt x="45" y="187"/>
                    <a:pt x="43" y="185"/>
                  </a:cubicBezTo>
                  <a:cubicBezTo>
                    <a:pt x="42" y="183"/>
                    <a:pt x="41" y="181"/>
                    <a:pt x="40" y="180"/>
                  </a:cubicBezTo>
                  <a:cubicBezTo>
                    <a:pt x="38" y="177"/>
                    <a:pt x="36" y="175"/>
                    <a:pt x="35" y="173"/>
                  </a:cubicBezTo>
                  <a:cubicBezTo>
                    <a:pt x="34" y="172"/>
                    <a:pt x="34" y="171"/>
                    <a:pt x="33" y="171"/>
                  </a:cubicBezTo>
                  <a:cubicBezTo>
                    <a:pt x="34" y="171"/>
                    <a:pt x="35" y="170"/>
                    <a:pt x="35" y="170"/>
                  </a:cubicBezTo>
                  <a:cubicBezTo>
                    <a:pt x="40" y="169"/>
                    <a:pt x="45" y="168"/>
                    <a:pt x="50" y="166"/>
                  </a:cubicBezTo>
                  <a:cubicBezTo>
                    <a:pt x="54" y="165"/>
                    <a:pt x="58" y="164"/>
                    <a:pt x="62" y="163"/>
                  </a:cubicBezTo>
                  <a:cubicBezTo>
                    <a:pt x="67" y="162"/>
                    <a:pt x="72" y="161"/>
                    <a:pt x="78" y="160"/>
                  </a:cubicBezTo>
                  <a:cubicBezTo>
                    <a:pt x="82" y="159"/>
                    <a:pt x="86" y="158"/>
                    <a:pt x="90" y="157"/>
                  </a:cubicBezTo>
                  <a:cubicBezTo>
                    <a:pt x="95" y="156"/>
                    <a:pt x="100" y="155"/>
                    <a:pt x="105" y="154"/>
                  </a:cubicBezTo>
                  <a:cubicBezTo>
                    <a:pt x="107" y="153"/>
                    <a:pt x="108" y="153"/>
                    <a:pt x="110" y="153"/>
                  </a:cubicBezTo>
                  <a:cubicBezTo>
                    <a:pt x="105" y="161"/>
                    <a:pt x="100" y="170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3" y="186"/>
                    <a:pt x="90" y="192"/>
                    <a:pt x="87" y="197"/>
                  </a:cubicBezTo>
                  <a:cubicBezTo>
                    <a:pt x="86" y="200"/>
                    <a:pt x="85" y="203"/>
                    <a:pt x="83" y="206"/>
                  </a:cubicBezTo>
                  <a:cubicBezTo>
                    <a:pt x="82" y="209"/>
                    <a:pt x="80" y="212"/>
                    <a:pt x="79" y="216"/>
                  </a:cubicBezTo>
                  <a:cubicBezTo>
                    <a:pt x="77" y="219"/>
                    <a:pt x="76" y="223"/>
                    <a:pt x="74" y="226"/>
                  </a:cubicBezTo>
                  <a:cubicBezTo>
                    <a:pt x="73" y="226"/>
                    <a:pt x="72" y="226"/>
                    <a:pt x="71" y="226"/>
                  </a:cubicBezTo>
                  <a:cubicBezTo>
                    <a:pt x="69" y="226"/>
                    <a:pt x="68" y="226"/>
                    <a:pt x="67" y="227"/>
                  </a:cubicBezTo>
                  <a:moveTo>
                    <a:pt x="75" y="227"/>
                  </a:moveTo>
                  <a:cubicBezTo>
                    <a:pt x="75" y="227"/>
                    <a:pt x="75" y="227"/>
                    <a:pt x="75" y="227"/>
                  </a:cubicBezTo>
                  <a:cubicBezTo>
                    <a:pt x="75" y="226"/>
                    <a:pt x="76" y="225"/>
                    <a:pt x="76" y="223"/>
                  </a:cubicBezTo>
                  <a:cubicBezTo>
                    <a:pt x="78" y="220"/>
                    <a:pt x="79" y="217"/>
                    <a:pt x="81" y="214"/>
                  </a:cubicBezTo>
                  <a:cubicBezTo>
                    <a:pt x="82" y="211"/>
                    <a:pt x="83" y="208"/>
                    <a:pt x="85" y="205"/>
                  </a:cubicBezTo>
                  <a:cubicBezTo>
                    <a:pt x="86" y="202"/>
                    <a:pt x="88" y="199"/>
                    <a:pt x="89" y="196"/>
                  </a:cubicBezTo>
                  <a:cubicBezTo>
                    <a:pt x="90" y="193"/>
                    <a:pt x="92" y="190"/>
                    <a:pt x="93" y="187"/>
                  </a:cubicBezTo>
                  <a:cubicBezTo>
                    <a:pt x="95" y="184"/>
                    <a:pt x="96" y="181"/>
                    <a:pt x="97" y="179"/>
                  </a:cubicBezTo>
                  <a:cubicBezTo>
                    <a:pt x="99" y="175"/>
                    <a:pt x="100" y="173"/>
                    <a:pt x="102" y="170"/>
                  </a:cubicBezTo>
                  <a:cubicBezTo>
                    <a:pt x="103" y="167"/>
                    <a:pt x="104" y="164"/>
                    <a:pt x="106" y="162"/>
                  </a:cubicBezTo>
                  <a:cubicBezTo>
                    <a:pt x="107" y="159"/>
                    <a:pt x="109" y="156"/>
                    <a:pt x="110" y="153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3" y="152"/>
                    <a:pt x="115" y="152"/>
                    <a:pt x="117" y="151"/>
                  </a:cubicBezTo>
                  <a:cubicBezTo>
                    <a:pt x="121" y="150"/>
                    <a:pt x="125" y="150"/>
                    <a:pt x="129" y="149"/>
                  </a:cubicBezTo>
                  <a:cubicBezTo>
                    <a:pt x="129" y="149"/>
                    <a:pt x="128" y="150"/>
                    <a:pt x="128" y="150"/>
                  </a:cubicBezTo>
                  <a:cubicBezTo>
                    <a:pt x="126" y="153"/>
                    <a:pt x="124" y="156"/>
                    <a:pt x="122" y="158"/>
                  </a:cubicBezTo>
                  <a:cubicBezTo>
                    <a:pt x="120" y="161"/>
                    <a:pt x="118" y="164"/>
                    <a:pt x="116" y="166"/>
                  </a:cubicBezTo>
                  <a:cubicBezTo>
                    <a:pt x="114" y="169"/>
                    <a:pt x="112" y="172"/>
                    <a:pt x="109" y="175"/>
                  </a:cubicBezTo>
                  <a:cubicBezTo>
                    <a:pt x="108" y="178"/>
                    <a:pt x="106" y="181"/>
                    <a:pt x="104" y="184"/>
                  </a:cubicBezTo>
                  <a:cubicBezTo>
                    <a:pt x="102" y="187"/>
                    <a:pt x="99" y="190"/>
                    <a:pt x="97" y="193"/>
                  </a:cubicBezTo>
                  <a:cubicBezTo>
                    <a:pt x="95" y="196"/>
                    <a:pt x="93" y="199"/>
                    <a:pt x="91" y="202"/>
                  </a:cubicBezTo>
                  <a:cubicBezTo>
                    <a:pt x="89" y="206"/>
                    <a:pt x="87" y="209"/>
                    <a:pt x="84" y="213"/>
                  </a:cubicBezTo>
                  <a:cubicBezTo>
                    <a:pt x="83" y="215"/>
                    <a:pt x="81" y="218"/>
                    <a:pt x="79" y="221"/>
                  </a:cubicBezTo>
                  <a:cubicBezTo>
                    <a:pt x="78" y="223"/>
                    <a:pt x="76" y="225"/>
                    <a:pt x="75" y="227"/>
                  </a:cubicBezTo>
                  <a:moveTo>
                    <a:pt x="80" y="235"/>
                  </a:moveTo>
                  <a:cubicBezTo>
                    <a:pt x="80" y="235"/>
                    <a:pt x="80" y="235"/>
                    <a:pt x="80" y="235"/>
                  </a:cubicBezTo>
                  <a:cubicBezTo>
                    <a:pt x="80" y="232"/>
                    <a:pt x="78" y="229"/>
                    <a:pt x="76" y="228"/>
                  </a:cubicBezTo>
                  <a:cubicBezTo>
                    <a:pt x="95" y="198"/>
                    <a:pt x="113" y="172"/>
                    <a:pt x="130" y="149"/>
                  </a:cubicBezTo>
                  <a:cubicBezTo>
                    <a:pt x="131" y="148"/>
                    <a:pt x="132" y="148"/>
                    <a:pt x="133" y="148"/>
                  </a:cubicBezTo>
                  <a:cubicBezTo>
                    <a:pt x="137" y="147"/>
                    <a:pt x="141" y="147"/>
                    <a:pt x="145" y="146"/>
                  </a:cubicBezTo>
                  <a:cubicBezTo>
                    <a:pt x="150" y="145"/>
                    <a:pt x="155" y="144"/>
                    <a:pt x="160" y="143"/>
                  </a:cubicBezTo>
                  <a:cubicBezTo>
                    <a:pt x="164" y="143"/>
                    <a:pt x="168" y="142"/>
                    <a:pt x="172" y="141"/>
                  </a:cubicBezTo>
                  <a:cubicBezTo>
                    <a:pt x="178" y="140"/>
                    <a:pt x="183" y="140"/>
                    <a:pt x="189" y="139"/>
                  </a:cubicBezTo>
                  <a:cubicBezTo>
                    <a:pt x="192" y="138"/>
                    <a:pt x="196" y="138"/>
                    <a:pt x="200" y="137"/>
                  </a:cubicBezTo>
                  <a:cubicBezTo>
                    <a:pt x="206" y="136"/>
                    <a:pt x="211" y="136"/>
                    <a:pt x="217" y="135"/>
                  </a:cubicBezTo>
                  <a:cubicBezTo>
                    <a:pt x="221" y="135"/>
                    <a:pt x="224" y="134"/>
                    <a:pt x="228" y="134"/>
                  </a:cubicBezTo>
                  <a:cubicBezTo>
                    <a:pt x="230" y="133"/>
                    <a:pt x="232" y="133"/>
                    <a:pt x="235" y="133"/>
                  </a:cubicBezTo>
                  <a:cubicBezTo>
                    <a:pt x="229" y="162"/>
                    <a:pt x="224" y="193"/>
                    <a:pt x="219" y="230"/>
                  </a:cubicBezTo>
                  <a:cubicBezTo>
                    <a:pt x="212" y="230"/>
                    <a:pt x="206" y="230"/>
                    <a:pt x="199" y="230"/>
                  </a:cubicBezTo>
                  <a:cubicBezTo>
                    <a:pt x="199" y="230"/>
                    <a:pt x="199" y="230"/>
                    <a:pt x="199" y="230"/>
                  </a:cubicBezTo>
                  <a:cubicBezTo>
                    <a:pt x="199" y="230"/>
                    <a:pt x="199" y="230"/>
                    <a:pt x="199" y="230"/>
                  </a:cubicBezTo>
                  <a:cubicBezTo>
                    <a:pt x="183" y="230"/>
                    <a:pt x="167" y="230"/>
                    <a:pt x="151" y="231"/>
                  </a:cubicBezTo>
                  <a:cubicBezTo>
                    <a:pt x="144" y="231"/>
                    <a:pt x="138" y="231"/>
                    <a:pt x="132" y="232"/>
                  </a:cubicBezTo>
                  <a:cubicBezTo>
                    <a:pt x="122" y="232"/>
                    <a:pt x="112" y="232"/>
                    <a:pt x="103" y="233"/>
                  </a:cubicBezTo>
                  <a:cubicBezTo>
                    <a:pt x="96" y="234"/>
                    <a:pt x="89" y="234"/>
                    <a:pt x="82" y="235"/>
                  </a:cubicBezTo>
                  <a:cubicBezTo>
                    <a:pt x="81" y="235"/>
                    <a:pt x="81" y="235"/>
                    <a:pt x="80" y="235"/>
                  </a:cubicBezTo>
                  <a:moveTo>
                    <a:pt x="111" y="152"/>
                  </a:moveTo>
                  <a:cubicBezTo>
                    <a:pt x="112" y="150"/>
                    <a:pt x="113" y="148"/>
                    <a:pt x="114" y="146"/>
                  </a:cubicBezTo>
                  <a:cubicBezTo>
                    <a:pt x="116" y="143"/>
                    <a:pt x="117" y="140"/>
                    <a:pt x="119" y="137"/>
                  </a:cubicBezTo>
                  <a:cubicBezTo>
                    <a:pt x="120" y="135"/>
                    <a:pt x="121" y="133"/>
                    <a:pt x="123" y="130"/>
                  </a:cubicBezTo>
                  <a:cubicBezTo>
                    <a:pt x="124" y="128"/>
                    <a:pt x="126" y="125"/>
                    <a:pt x="127" y="123"/>
                  </a:cubicBezTo>
                  <a:cubicBezTo>
                    <a:pt x="128" y="120"/>
                    <a:pt x="130" y="118"/>
                    <a:pt x="131" y="116"/>
                  </a:cubicBezTo>
                  <a:cubicBezTo>
                    <a:pt x="131" y="116"/>
                    <a:pt x="132" y="115"/>
                    <a:pt x="132" y="115"/>
                  </a:cubicBezTo>
                  <a:cubicBezTo>
                    <a:pt x="140" y="114"/>
                    <a:pt x="148" y="114"/>
                    <a:pt x="157" y="114"/>
                  </a:cubicBezTo>
                  <a:cubicBezTo>
                    <a:pt x="155" y="116"/>
                    <a:pt x="153" y="118"/>
                    <a:pt x="152" y="120"/>
                  </a:cubicBezTo>
                  <a:cubicBezTo>
                    <a:pt x="150" y="122"/>
                    <a:pt x="148" y="125"/>
                    <a:pt x="146" y="127"/>
                  </a:cubicBezTo>
                  <a:cubicBezTo>
                    <a:pt x="144" y="130"/>
                    <a:pt x="142" y="132"/>
                    <a:pt x="140" y="135"/>
                  </a:cubicBezTo>
                  <a:cubicBezTo>
                    <a:pt x="138" y="137"/>
                    <a:pt x="136" y="140"/>
                    <a:pt x="134" y="142"/>
                  </a:cubicBezTo>
                  <a:cubicBezTo>
                    <a:pt x="132" y="144"/>
                    <a:pt x="131" y="146"/>
                    <a:pt x="129" y="148"/>
                  </a:cubicBezTo>
                  <a:cubicBezTo>
                    <a:pt x="125" y="149"/>
                    <a:pt x="120" y="150"/>
                    <a:pt x="115" y="151"/>
                  </a:cubicBezTo>
                  <a:cubicBezTo>
                    <a:pt x="114" y="151"/>
                    <a:pt x="112" y="151"/>
                    <a:pt x="111" y="152"/>
                  </a:cubicBezTo>
                  <a:moveTo>
                    <a:pt x="131" y="148"/>
                  </a:moveTo>
                  <a:cubicBezTo>
                    <a:pt x="132" y="147"/>
                    <a:pt x="133" y="145"/>
                    <a:pt x="133" y="144"/>
                  </a:cubicBezTo>
                  <a:cubicBezTo>
                    <a:pt x="134" y="143"/>
                    <a:pt x="134" y="143"/>
                    <a:pt x="135" y="142"/>
                  </a:cubicBezTo>
                  <a:cubicBezTo>
                    <a:pt x="138" y="138"/>
                    <a:pt x="142" y="133"/>
                    <a:pt x="145" y="129"/>
                  </a:cubicBezTo>
                  <a:cubicBezTo>
                    <a:pt x="146" y="128"/>
                    <a:pt x="147" y="126"/>
                    <a:pt x="148" y="125"/>
                  </a:cubicBezTo>
                  <a:cubicBezTo>
                    <a:pt x="151" y="122"/>
                    <a:pt x="154" y="118"/>
                    <a:pt x="157" y="115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64" y="114"/>
                    <a:pt x="171" y="114"/>
                    <a:pt x="177" y="114"/>
                  </a:cubicBezTo>
                  <a:cubicBezTo>
                    <a:pt x="191" y="114"/>
                    <a:pt x="204" y="114"/>
                    <a:pt x="217" y="114"/>
                  </a:cubicBezTo>
                  <a:cubicBezTo>
                    <a:pt x="222" y="114"/>
                    <a:pt x="226" y="115"/>
                    <a:pt x="230" y="115"/>
                  </a:cubicBezTo>
                  <a:cubicBezTo>
                    <a:pt x="229" y="117"/>
                    <a:pt x="228" y="119"/>
                    <a:pt x="228" y="121"/>
                  </a:cubicBezTo>
                  <a:cubicBezTo>
                    <a:pt x="228" y="126"/>
                    <a:pt x="231" y="129"/>
                    <a:pt x="235" y="130"/>
                  </a:cubicBezTo>
                  <a:cubicBezTo>
                    <a:pt x="235" y="131"/>
                    <a:pt x="235" y="132"/>
                    <a:pt x="235" y="132"/>
                  </a:cubicBezTo>
                  <a:cubicBezTo>
                    <a:pt x="232" y="133"/>
                    <a:pt x="229" y="133"/>
                    <a:pt x="227" y="133"/>
                  </a:cubicBezTo>
                  <a:cubicBezTo>
                    <a:pt x="222" y="134"/>
                    <a:pt x="216" y="134"/>
                    <a:pt x="211" y="135"/>
                  </a:cubicBezTo>
                  <a:cubicBezTo>
                    <a:pt x="207" y="136"/>
                    <a:pt x="203" y="136"/>
                    <a:pt x="199" y="137"/>
                  </a:cubicBezTo>
                  <a:cubicBezTo>
                    <a:pt x="193" y="137"/>
                    <a:pt x="188" y="138"/>
                    <a:pt x="182" y="139"/>
                  </a:cubicBezTo>
                  <a:cubicBezTo>
                    <a:pt x="178" y="140"/>
                    <a:pt x="175" y="140"/>
                    <a:pt x="171" y="141"/>
                  </a:cubicBezTo>
                  <a:cubicBezTo>
                    <a:pt x="165" y="142"/>
                    <a:pt x="158" y="143"/>
                    <a:pt x="152" y="144"/>
                  </a:cubicBezTo>
                  <a:cubicBezTo>
                    <a:pt x="149" y="144"/>
                    <a:pt x="146" y="145"/>
                    <a:pt x="143" y="145"/>
                  </a:cubicBezTo>
                  <a:cubicBezTo>
                    <a:pt x="139" y="146"/>
                    <a:pt x="135" y="147"/>
                    <a:pt x="131" y="148"/>
                  </a:cubicBezTo>
                  <a:moveTo>
                    <a:pt x="159" y="113"/>
                  </a:moveTo>
                  <a:cubicBezTo>
                    <a:pt x="159" y="112"/>
                    <a:pt x="160" y="111"/>
                    <a:pt x="161" y="110"/>
                  </a:cubicBezTo>
                  <a:cubicBezTo>
                    <a:pt x="164" y="107"/>
                    <a:pt x="166" y="104"/>
                    <a:pt x="169" y="101"/>
                  </a:cubicBezTo>
                  <a:cubicBezTo>
                    <a:pt x="170" y="100"/>
                    <a:pt x="172" y="98"/>
                    <a:pt x="174" y="96"/>
                  </a:cubicBezTo>
                  <a:cubicBezTo>
                    <a:pt x="176" y="94"/>
                    <a:pt x="178" y="91"/>
                    <a:pt x="180" y="89"/>
                  </a:cubicBezTo>
                  <a:cubicBezTo>
                    <a:pt x="182" y="87"/>
                    <a:pt x="184" y="86"/>
                    <a:pt x="185" y="84"/>
                  </a:cubicBezTo>
                  <a:cubicBezTo>
                    <a:pt x="188" y="82"/>
                    <a:pt x="190" y="80"/>
                    <a:pt x="192" y="78"/>
                  </a:cubicBezTo>
                  <a:cubicBezTo>
                    <a:pt x="194" y="76"/>
                    <a:pt x="195" y="74"/>
                    <a:pt x="197" y="73"/>
                  </a:cubicBezTo>
                  <a:cubicBezTo>
                    <a:pt x="199" y="71"/>
                    <a:pt x="201" y="69"/>
                    <a:pt x="203" y="67"/>
                  </a:cubicBezTo>
                  <a:cubicBezTo>
                    <a:pt x="205" y="65"/>
                    <a:pt x="207" y="64"/>
                    <a:pt x="209" y="62"/>
                  </a:cubicBezTo>
                  <a:cubicBezTo>
                    <a:pt x="211" y="61"/>
                    <a:pt x="213" y="59"/>
                    <a:pt x="215" y="57"/>
                  </a:cubicBezTo>
                  <a:cubicBezTo>
                    <a:pt x="216" y="56"/>
                    <a:pt x="218" y="54"/>
                    <a:pt x="220" y="53"/>
                  </a:cubicBezTo>
                  <a:cubicBezTo>
                    <a:pt x="222" y="51"/>
                    <a:pt x="224" y="50"/>
                    <a:pt x="226" y="48"/>
                  </a:cubicBezTo>
                  <a:cubicBezTo>
                    <a:pt x="227" y="48"/>
                    <a:pt x="228" y="47"/>
                    <a:pt x="229" y="46"/>
                  </a:cubicBezTo>
                  <a:cubicBezTo>
                    <a:pt x="229" y="47"/>
                    <a:pt x="230" y="47"/>
                    <a:pt x="230" y="47"/>
                  </a:cubicBezTo>
                  <a:cubicBezTo>
                    <a:pt x="233" y="48"/>
                    <a:pt x="235" y="50"/>
                    <a:pt x="238" y="51"/>
                  </a:cubicBezTo>
                  <a:cubicBezTo>
                    <a:pt x="241" y="53"/>
                    <a:pt x="245" y="54"/>
                    <a:pt x="248" y="56"/>
                  </a:cubicBezTo>
                  <a:cubicBezTo>
                    <a:pt x="249" y="56"/>
                    <a:pt x="249" y="57"/>
                    <a:pt x="250" y="57"/>
                  </a:cubicBezTo>
                  <a:cubicBezTo>
                    <a:pt x="250" y="58"/>
                    <a:pt x="250" y="59"/>
                    <a:pt x="249" y="60"/>
                  </a:cubicBezTo>
                  <a:cubicBezTo>
                    <a:pt x="249" y="62"/>
                    <a:pt x="248" y="64"/>
                    <a:pt x="248" y="66"/>
                  </a:cubicBezTo>
                  <a:cubicBezTo>
                    <a:pt x="247" y="68"/>
                    <a:pt x="247" y="70"/>
                    <a:pt x="246" y="72"/>
                  </a:cubicBezTo>
                  <a:cubicBezTo>
                    <a:pt x="246" y="74"/>
                    <a:pt x="246" y="76"/>
                    <a:pt x="245" y="78"/>
                  </a:cubicBezTo>
                  <a:cubicBezTo>
                    <a:pt x="245" y="81"/>
                    <a:pt x="244" y="83"/>
                    <a:pt x="244" y="86"/>
                  </a:cubicBezTo>
                  <a:cubicBezTo>
                    <a:pt x="243" y="88"/>
                    <a:pt x="243" y="90"/>
                    <a:pt x="242" y="92"/>
                  </a:cubicBezTo>
                  <a:cubicBezTo>
                    <a:pt x="242" y="94"/>
                    <a:pt x="241" y="97"/>
                    <a:pt x="241" y="100"/>
                  </a:cubicBezTo>
                  <a:cubicBezTo>
                    <a:pt x="240" y="102"/>
                    <a:pt x="240" y="104"/>
                    <a:pt x="240" y="106"/>
                  </a:cubicBezTo>
                  <a:cubicBezTo>
                    <a:pt x="239" y="108"/>
                    <a:pt x="239" y="110"/>
                    <a:pt x="238" y="112"/>
                  </a:cubicBezTo>
                  <a:cubicBezTo>
                    <a:pt x="238" y="112"/>
                    <a:pt x="238" y="112"/>
                    <a:pt x="237" y="112"/>
                  </a:cubicBezTo>
                  <a:cubicBezTo>
                    <a:pt x="235" y="112"/>
                    <a:pt x="233" y="113"/>
                    <a:pt x="231" y="114"/>
                  </a:cubicBezTo>
                  <a:cubicBezTo>
                    <a:pt x="231" y="114"/>
                    <a:pt x="231" y="114"/>
                    <a:pt x="231" y="114"/>
                  </a:cubicBezTo>
                  <a:cubicBezTo>
                    <a:pt x="226" y="114"/>
                    <a:pt x="222" y="114"/>
                    <a:pt x="218" y="114"/>
                  </a:cubicBezTo>
                  <a:cubicBezTo>
                    <a:pt x="204" y="113"/>
                    <a:pt x="191" y="113"/>
                    <a:pt x="177" y="113"/>
                  </a:cubicBezTo>
                  <a:cubicBezTo>
                    <a:pt x="171" y="113"/>
                    <a:pt x="165" y="113"/>
                    <a:pt x="159" y="113"/>
                  </a:cubicBezTo>
                  <a:moveTo>
                    <a:pt x="93" y="43"/>
                  </a:moveTo>
                  <a:cubicBezTo>
                    <a:pt x="95" y="43"/>
                    <a:pt x="98" y="42"/>
                    <a:pt x="100" y="42"/>
                  </a:cubicBezTo>
                  <a:cubicBezTo>
                    <a:pt x="106" y="40"/>
                    <a:pt x="111" y="39"/>
                    <a:pt x="117" y="38"/>
                  </a:cubicBezTo>
                  <a:cubicBezTo>
                    <a:pt x="118" y="39"/>
                    <a:pt x="118" y="39"/>
                    <a:pt x="119" y="39"/>
                  </a:cubicBezTo>
                  <a:cubicBezTo>
                    <a:pt x="110" y="41"/>
                    <a:pt x="102" y="42"/>
                    <a:pt x="93" y="43"/>
                  </a:cubicBezTo>
                  <a:moveTo>
                    <a:pt x="196" y="44"/>
                  </a:moveTo>
                  <a:cubicBezTo>
                    <a:pt x="200" y="44"/>
                    <a:pt x="203" y="41"/>
                    <a:pt x="205" y="38"/>
                  </a:cubicBezTo>
                  <a:cubicBezTo>
                    <a:pt x="210" y="39"/>
                    <a:pt x="215" y="41"/>
                    <a:pt x="221" y="43"/>
                  </a:cubicBezTo>
                  <a:cubicBezTo>
                    <a:pt x="223" y="44"/>
                    <a:pt x="225" y="45"/>
                    <a:pt x="228" y="46"/>
                  </a:cubicBezTo>
                  <a:cubicBezTo>
                    <a:pt x="227" y="47"/>
                    <a:pt x="226" y="47"/>
                    <a:pt x="226" y="48"/>
                  </a:cubicBezTo>
                  <a:cubicBezTo>
                    <a:pt x="224" y="49"/>
                    <a:pt x="221" y="51"/>
                    <a:pt x="219" y="52"/>
                  </a:cubicBezTo>
                  <a:cubicBezTo>
                    <a:pt x="218" y="54"/>
                    <a:pt x="216" y="55"/>
                    <a:pt x="214" y="57"/>
                  </a:cubicBezTo>
                  <a:cubicBezTo>
                    <a:pt x="211" y="59"/>
                    <a:pt x="208" y="61"/>
                    <a:pt x="205" y="64"/>
                  </a:cubicBezTo>
                  <a:cubicBezTo>
                    <a:pt x="203" y="66"/>
                    <a:pt x="201" y="68"/>
                    <a:pt x="198" y="70"/>
                  </a:cubicBezTo>
                  <a:cubicBezTo>
                    <a:pt x="196" y="72"/>
                    <a:pt x="194" y="74"/>
                    <a:pt x="192" y="77"/>
                  </a:cubicBezTo>
                  <a:cubicBezTo>
                    <a:pt x="190" y="78"/>
                    <a:pt x="188" y="80"/>
                    <a:pt x="186" y="82"/>
                  </a:cubicBezTo>
                  <a:cubicBezTo>
                    <a:pt x="184" y="84"/>
                    <a:pt x="182" y="86"/>
                    <a:pt x="180" y="88"/>
                  </a:cubicBezTo>
                  <a:cubicBezTo>
                    <a:pt x="178" y="90"/>
                    <a:pt x="177" y="92"/>
                    <a:pt x="175" y="94"/>
                  </a:cubicBezTo>
                  <a:cubicBezTo>
                    <a:pt x="173" y="96"/>
                    <a:pt x="171" y="98"/>
                    <a:pt x="169" y="100"/>
                  </a:cubicBezTo>
                  <a:cubicBezTo>
                    <a:pt x="167" y="102"/>
                    <a:pt x="165" y="104"/>
                    <a:pt x="163" y="106"/>
                  </a:cubicBezTo>
                  <a:cubicBezTo>
                    <a:pt x="161" y="109"/>
                    <a:pt x="159" y="111"/>
                    <a:pt x="157" y="113"/>
                  </a:cubicBezTo>
                  <a:cubicBezTo>
                    <a:pt x="155" y="113"/>
                    <a:pt x="153" y="113"/>
                    <a:pt x="150" y="113"/>
                  </a:cubicBezTo>
                  <a:cubicBezTo>
                    <a:pt x="147" y="113"/>
                    <a:pt x="144" y="113"/>
                    <a:pt x="141" y="113"/>
                  </a:cubicBezTo>
                  <a:cubicBezTo>
                    <a:pt x="138" y="114"/>
                    <a:pt x="135" y="114"/>
                    <a:pt x="132" y="114"/>
                  </a:cubicBezTo>
                  <a:cubicBezTo>
                    <a:pt x="133" y="112"/>
                    <a:pt x="135" y="110"/>
                    <a:pt x="136" y="108"/>
                  </a:cubicBezTo>
                  <a:cubicBezTo>
                    <a:pt x="137" y="106"/>
                    <a:pt x="138" y="104"/>
                    <a:pt x="139" y="102"/>
                  </a:cubicBezTo>
                  <a:cubicBezTo>
                    <a:pt x="141" y="100"/>
                    <a:pt x="143" y="98"/>
                    <a:pt x="144" y="95"/>
                  </a:cubicBezTo>
                  <a:cubicBezTo>
                    <a:pt x="145" y="93"/>
                    <a:pt x="147" y="91"/>
                    <a:pt x="148" y="89"/>
                  </a:cubicBezTo>
                  <a:cubicBezTo>
                    <a:pt x="150" y="87"/>
                    <a:pt x="151" y="85"/>
                    <a:pt x="153" y="83"/>
                  </a:cubicBezTo>
                  <a:cubicBezTo>
                    <a:pt x="154" y="81"/>
                    <a:pt x="155" y="79"/>
                    <a:pt x="157" y="77"/>
                  </a:cubicBezTo>
                  <a:cubicBezTo>
                    <a:pt x="158" y="75"/>
                    <a:pt x="160" y="73"/>
                    <a:pt x="162" y="71"/>
                  </a:cubicBezTo>
                  <a:cubicBezTo>
                    <a:pt x="163" y="69"/>
                    <a:pt x="164" y="68"/>
                    <a:pt x="166" y="66"/>
                  </a:cubicBezTo>
                  <a:cubicBezTo>
                    <a:pt x="167" y="64"/>
                    <a:pt x="169" y="62"/>
                    <a:pt x="171" y="60"/>
                  </a:cubicBezTo>
                  <a:cubicBezTo>
                    <a:pt x="172" y="59"/>
                    <a:pt x="173" y="57"/>
                    <a:pt x="175" y="56"/>
                  </a:cubicBezTo>
                  <a:cubicBezTo>
                    <a:pt x="176" y="54"/>
                    <a:pt x="178" y="52"/>
                    <a:pt x="180" y="50"/>
                  </a:cubicBezTo>
                  <a:cubicBezTo>
                    <a:pt x="181" y="49"/>
                    <a:pt x="182" y="48"/>
                    <a:pt x="184" y="46"/>
                  </a:cubicBezTo>
                  <a:cubicBezTo>
                    <a:pt x="186" y="45"/>
                    <a:pt x="187" y="43"/>
                    <a:pt x="189" y="41"/>
                  </a:cubicBezTo>
                  <a:cubicBezTo>
                    <a:pt x="191" y="43"/>
                    <a:pt x="193" y="44"/>
                    <a:pt x="196" y="44"/>
                  </a:cubicBezTo>
                  <a:moveTo>
                    <a:pt x="25" y="59"/>
                  </a:moveTo>
                  <a:cubicBezTo>
                    <a:pt x="28" y="58"/>
                    <a:pt x="30" y="57"/>
                    <a:pt x="33" y="56"/>
                  </a:cubicBezTo>
                  <a:cubicBezTo>
                    <a:pt x="35" y="55"/>
                    <a:pt x="38" y="54"/>
                    <a:pt x="40" y="54"/>
                  </a:cubicBezTo>
                  <a:cubicBezTo>
                    <a:pt x="52" y="50"/>
                    <a:pt x="65" y="46"/>
                    <a:pt x="77" y="43"/>
                  </a:cubicBezTo>
                  <a:cubicBezTo>
                    <a:pt x="79" y="42"/>
                    <a:pt x="82" y="42"/>
                    <a:pt x="84" y="41"/>
                  </a:cubicBezTo>
                  <a:cubicBezTo>
                    <a:pt x="94" y="38"/>
                    <a:pt x="104" y="36"/>
                    <a:pt x="114" y="34"/>
                  </a:cubicBezTo>
                  <a:cubicBezTo>
                    <a:pt x="114" y="35"/>
                    <a:pt x="115" y="36"/>
                    <a:pt x="116" y="37"/>
                  </a:cubicBezTo>
                  <a:cubicBezTo>
                    <a:pt x="112" y="38"/>
                    <a:pt x="108" y="39"/>
                    <a:pt x="104" y="40"/>
                  </a:cubicBezTo>
                  <a:cubicBezTo>
                    <a:pt x="100" y="41"/>
                    <a:pt x="95" y="42"/>
                    <a:pt x="91" y="43"/>
                  </a:cubicBezTo>
                  <a:cubicBezTo>
                    <a:pt x="86" y="44"/>
                    <a:pt x="81" y="45"/>
                    <a:pt x="76" y="46"/>
                  </a:cubicBezTo>
                  <a:cubicBezTo>
                    <a:pt x="68" y="48"/>
                    <a:pt x="61" y="49"/>
                    <a:pt x="54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43" y="54"/>
                    <a:pt x="34" y="56"/>
                    <a:pt x="25" y="59"/>
                  </a:cubicBezTo>
                  <a:moveTo>
                    <a:pt x="129" y="38"/>
                  </a:moveTo>
                  <a:cubicBezTo>
                    <a:pt x="130" y="37"/>
                    <a:pt x="130" y="37"/>
                    <a:pt x="131" y="35"/>
                  </a:cubicBezTo>
                  <a:cubicBezTo>
                    <a:pt x="133" y="35"/>
                    <a:pt x="135" y="35"/>
                    <a:pt x="137" y="34"/>
                  </a:cubicBezTo>
                  <a:cubicBezTo>
                    <a:pt x="139" y="34"/>
                    <a:pt x="141" y="34"/>
                    <a:pt x="143" y="33"/>
                  </a:cubicBezTo>
                  <a:cubicBezTo>
                    <a:pt x="152" y="32"/>
                    <a:pt x="161" y="30"/>
                    <a:pt x="169" y="29"/>
                  </a:cubicBezTo>
                  <a:cubicBezTo>
                    <a:pt x="171" y="29"/>
                    <a:pt x="172" y="29"/>
                    <a:pt x="173" y="30"/>
                  </a:cubicBezTo>
                  <a:cubicBezTo>
                    <a:pt x="175" y="30"/>
                    <a:pt x="176" y="30"/>
                    <a:pt x="178" y="30"/>
                  </a:cubicBezTo>
                  <a:cubicBezTo>
                    <a:pt x="180" y="31"/>
                    <a:pt x="182" y="31"/>
                    <a:pt x="184" y="32"/>
                  </a:cubicBezTo>
                  <a:cubicBezTo>
                    <a:pt x="185" y="32"/>
                    <a:pt x="186" y="32"/>
                    <a:pt x="187" y="32"/>
                  </a:cubicBezTo>
                  <a:cubicBezTo>
                    <a:pt x="187" y="33"/>
                    <a:pt x="186" y="34"/>
                    <a:pt x="186" y="34"/>
                  </a:cubicBezTo>
                  <a:cubicBezTo>
                    <a:pt x="178" y="34"/>
                    <a:pt x="171" y="35"/>
                    <a:pt x="163" y="35"/>
                  </a:cubicBezTo>
                  <a:cubicBezTo>
                    <a:pt x="161" y="35"/>
                    <a:pt x="159" y="35"/>
                    <a:pt x="158" y="36"/>
                  </a:cubicBezTo>
                  <a:cubicBezTo>
                    <a:pt x="148" y="36"/>
                    <a:pt x="138" y="37"/>
                    <a:pt x="129" y="38"/>
                  </a:cubicBezTo>
                  <a:moveTo>
                    <a:pt x="205" y="32"/>
                  </a:moveTo>
                  <a:cubicBezTo>
                    <a:pt x="205" y="31"/>
                    <a:pt x="204" y="31"/>
                    <a:pt x="204" y="30"/>
                  </a:cubicBezTo>
                  <a:cubicBezTo>
                    <a:pt x="204" y="29"/>
                    <a:pt x="205" y="29"/>
                    <a:pt x="205" y="29"/>
                  </a:cubicBezTo>
                  <a:cubicBezTo>
                    <a:pt x="206" y="30"/>
                    <a:pt x="207" y="31"/>
                    <a:pt x="209" y="32"/>
                  </a:cubicBezTo>
                  <a:cubicBezTo>
                    <a:pt x="207" y="32"/>
                    <a:pt x="206" y="32"/>
                    <a:pt x="205" y="32"/>
                  </a:cubicBezTo>
                  <a:moveTo>
                    <a:pt x="132" y="35"/>
                  </a:moveTo>
                  <a:cubicBezTo>
                    <a:pt x="132" y="33"/>
                    <a:pt x="132" y="32"/>
                    <a:pt x="132" y="31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3" y="30"/>
                    <a:pt x="133" y="30"/>
                    <a:pt x="134" y="29"/>
                  </a:cubicBezTo>
                  <a:cubicBezTo>
                    <a:pt x="135" y="29"/>
                    <a:pt x="136" y="29"/>
                    <a:pt x="138" y="29"/>
                  </a:cubicBezTo>
                  <a:cubicBezTo>
                    <a:pt x="143" y="28"/>
                    <a:pt x="147" y="28"/>
                    <a:pt x="152" y="28"/>
                  </a:cubicBezTo>
                  <a:cubicBezTo>
                    <a:pt x="156" y="28"/>
                    <a:pt x="159" y="28"/>
                    <a:pt x="163" y="28"/>
                  </a:cubicBezTo>
                  <a:cubicBezTo>
                    <a:pt x="164" y="28"/>
                    <a:pt x="165" y="29"/>
                    <a:pt x="166" y="29"/>
                  </a:cubicBezTo>
                  <a:cubicBezTo>
                    <a:pt x="157" y="30"/>
                    <a:pt x="148" y="31"/>
                    <a:pt x="139" y="33"/>
                  </a:cubicBezTo>
                  <a:cubicBezTo>
                    <a:pt x="137" y="34"/>
                    <a:pt x="134" y="34"/>
                    <a:pt x="132" y="35"/>
                  </a:cubicBezTo>
                  <a:moveTo>
                    <a:pt x="187" y="32"/>
                  </a:moveTo>
                  <a:cubicBezTo>
                    <a:pt x="186" y="31"/>
                    <a:pt x="186" y="31"/>
                    <a:pt x="185" y="31"/>
                  </a:cubicBezTo>
                  <a:cubicBezTo>
                    <a:pt x="182" y="30"/>
                    <a:pt x="180" y="30"/>
                    <a:pt x="177" y="29"/>
                  </a:cubicBezTo>
                  <a:cubicBezTo>
                    <a:pt x="176" y="29"/>
                    <a:pt x="175" y="29"/>
                    <a:pt x="174" y="29"/>
                  </a:cubicBezTo>
                  <a:cubicBezTo>
                    <a:pt x="174" y="29"/>
                    <a:pt x="173" y="29"/>
                    <a:pt x="172" y="29"/>
                  </a:cubicBezTo>
                  <a:cubicBezTo>
                    <a:pt x="173" y="29"/>
                    <a:pt x="173" y="28"/>
                    <a:pt x="174" y="28"/>
                  </a:cubicBezTo>
                  <a:cubicBezTo>
                    <a:pt x="179" y="28"/>
                    <a:pt x="183" y="27"/>
                    <a:pt x="188" y="27"/>
                  </a:cubicBezTo>
                  <a:cubicBezTo>
                    <a:pt x="189" y="26"/>
                    <a:pt x="190" y="26"/>
                    <a:pt x="192" y="26"/>
                  </a:cubicBezTo>
                  <a:cubicBezTo>
                    <a:pt x="189" y="27"/>
                    <a:pt x="188" y="29"/>
                    <a:pt x="187" y="32"/>
                  </a:cubicBezTo>
                  <a:moveTo>
                    <a:pt x="212" y="33"/>
                  </a:moveTo>
                  <a:cubicBezTo>
                    <a:pt x="214" y="33"/>
                    <a:pt x="216" y="32"/>
                    <a:pt x="217" y="31"/>
                  </a:cubicBezTo>
                  <a:cubicBezTo>
                    <a:pt x="219" y="31"/>
                    <a:pt x="221" y="30"/>
                    <a:pt x="223" y="30"/>
                  </a:cubicBezTo>
                  <a:cubicBezTo>
                    <a:pt x="227" y="29"/>
                    <a:pt x="231" y="29"/>
                    <a:pt x="236" y="28"/>
                  </a:cubicBezTo>
                  <a:cubicBezTo>
                    <a:pt x="240" y="28"/>
                    <a:pt x="244" y="27"/>
                    <a:pt x="248" y="26"/>
                  </a:cubicBezTo>
                  <a:cubicBezTo>
                    <a:pt x="249" y="26"/>
                    <a:pt x="250" y="26"/>
                    <a:pt x="251" y="26"/>
                  </a:cubicBezTo>
                  <a:cubicBezTo>
                    <a:pt x="251" y="27"/>
                    <a:pt x="251" y="29"/>
                    <a:pt x="252" y="30"/>
                  </a:cubicBezTo>
                  <a:cubicBezTo>
                    <a:pt x="251" y="31"/>
                    <a:pt x="249" y="32"/>
                    <a:pt x="248" y="32"/>
                  </a:cubicBezTo>
                  <a:cubicBezTo>
                    <a:pt x="246" y="34"/>
                    <a:pt x="244" y="35"/>
                    <a:pt x="242" y="36"/>
                  </a:cubicBezTo>
                  <a:cubicBezTo>
                    <a:pt x="241" y="37"/>
                    <a:pt x="239" y="38"/>
                    <a:pt x="237" y="40"/>
                  </a:cubicBezTo>
                  <a:cubicBezTo>
                    <a:pt x="235" y="41"/>
                    <a:pt x="233" y="42"/>
                    <a:pt x="231" y="44"/>
                  </a:cubicBezTo>
                  <a:cubicBezTo>
                    <a:pt x="230" y="44"/>
                    <a:pt x="229" y="45"/>
                    <a:pt x="229" y="46"/>
                  </a:cubicBezTo>
                  <a:cubicBezTo>
                    <a:pt x="227" y="45"/>
                    <a:pt x="225" y="44"/>
                    <a:pt x="224" y="44"/>
                  </a:cubicBezTo>
                  <a:cubicBezTo>
                    <a:pt x="220" y="42"/>
                    <a:pt x="217" y="41"/>
                    <a:pt x="214" y="40"/>
                  </a:cubicBezTo>
                  <a:cubicBezTo>
                    <a:pt x="211" y="39"/>
                    <a:pt x="209" y="38"/>
                    <a:pt x="206" y="37"/>
                  </a:cubicBezTo>
                  <a:cubicBezTo>
                    <a:pt x="206" y="37"/>
                    <a:pt x="205" y="37"/>
                    <a:pt x="205" y="37"/>
                  </a:cubicBezTo>
                  <a:cubicBezTo>
                    <a:pt x="205" y="36"/>
                    <a:pt x="205" y="35"/>
                    <a:pt x="205" y="34"/>
                  </a:cubicBezTo>
                  <a:cubicBezTo>
                    <a:pt x="205" y="34"/>
                    <a:pt x="205" y="34"/>
                    <a:pt x="205" y="33"/>
                  </a:cubicBezTo>
                  <a:cubicBezTo>
                    <a:pt x="207" y="33"/>
                    <a:pt x="208" y="33"/>
                    <a:pt x="210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2" y="33"/>
                    <a:pt x="212" y="33"/>
                  </a:cubicBezTo>
                  <a:moveTo>
                    <a:pt x="203" y="29"/>
                  </a:moveTo>
                  <a:cubicBezTo>
                    <a:pt x="202" y="27"/>
                    <a:pt x="200" y="26"/>
                    <a:pt x="198" y="25"/>
                  </a:cubicBezTo>
                  <a:cubicBezTo>
                    <a:pt x="200" y="25"/>
                    <a:pt x="201" y="25"/>
                    <a:pt x="203" y="25"/>
                  </a:cubicBezTo>
                  <a:cubicBezTo>
                    <a:pt x="204" y="26"/>
                    <a:pt x="204" y="27"/>
                    <a:pt x="205" y="28"/>
                  </a:cubicBezTo>
                  <a:cubicBezTo>
                    <a:pt x="204" y="28"/>
                    <a:pt x="204" y="28"/>
                    <a:pt x="204" y="28"/>
                  </a:cubicBezTo>
                  <a:cubicBezTo>
                    <a:pt x="204" y="28"/>
                    <a:pt x="204" y="29"/>
                    <a:pt x="203" y="29"/>
                  </a:cubicBezTo>
                  <a:moveTo>
                    <a:pt x="219" y="30"/>
                  </a:moveTo>
                  <a:cubicBezTo>
                    <a:pt x="221" y="28"/>
                    <a:pt x="222" y="26"/>
                    <a:pt x="222" y="24"/>
                  </a:cubicBezTo>
                  <a:cubicBezTo>
                    <a:pt x="227" y="24"/>
                    <a:pt x="231" y="24"/>
                    <a:pt x="236" y="24"/>
                  </a:cubicBezTo>
                  <a:cubicBezTo>
                    <a:pt x="239" y="24"/>
                    <a:pt x="241" y="25"/>
                    <a:pt x="243" y="25"/>
                  </a:cubicBezTo>
                  <a:cubicBezTo>
                    <a:pt x="245" y="25"/>
                    <a:pt x="247" y="25"/>
                    <a:pt x="249" y="25"/>
                  </a:cubicBezTo>
                  <a:cubicBezTo>
                    <a:pt x="248" y="26"/>
                    <a:pt x="248" y="26"/>
                    <a:pt x="248" y="26"/>
                  </a:cubicBezTo>
                  <a:cubicBezTo>
                    <a:pt x="244" y="26"/>
                    <a:pt x="240" y="27"/>
                    <a:pt x="236" y="27"/>
                  </a:cubicBezTo>
                  <a:cubicBezTo>
                    <a:pt x="231" y="28"/>
                    <a:pt x="227" y="29"/>
                    <a:pt x="222" y="29"/>
                  </a:cubicBezTo>
                  <a:cubicBezTo>
                    <a:pt x="221" y="30"/>
                    <a:pt x="220" y="30"/>
                    <a:pt x="219" y="30"/>
                  </a:cubicBezTo>
                  <a:moveTo>
                    <a:pt x="142" y="28"/>
                  </a:moveTo>
                  <a:cubicBezTo>
                    <a:pt x="160" y="25"/>
                    <a:pt x="178" y="23"/>
                    <a:pt x="196" y="23"/>
                  </a:cubicBezTo>
                  <a:cubicBezTo>
                    <a:pt x="198" y="23"/>
                    <a:pt x="201" y="23"/>
                    <a:pt x="203" y="23"/>
                  </a:cubicBezTo>
                  <a:cubicBezTo>
                    <a:pt x="203" y="24"/>
                    <a:pt x="203" y="24"/>
                    <a:pt x="203" y="24"/>
                  </a:cubicBezTo>
                  <a:cubicBezTo>
                    <a:pt x="194" y="25"/>
                    <a:pt x="184" y="26"/>
                    <a:pt x="175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3" y="28"/>
                    <a:pt x="171" y="28"/>
                    <a:pt x="169" y="28"/>
                  </a:cubicBezTo>
                  <a:cubicBezTo>
                    <a:pt x="168" y="28"/>
                    <a:pt x="167" y="28"/>
                    <a:pt x="166" y="28"/>
                  </a:cubicBezTo>
                  <a:cubicBezTo>
                    <a:pt x="165" y="28"/>
                    <a:pt x="164" y="28"/>
                    <a:pt x="163" y="28"/>
                  </a:cubicBezTo>
                  <a:cubicBezTo>
                    <a:pt x="160" y="27"/>
                    <a:pt x="156" y="27"/>
                    <a:pt x="152" y="27"/>
                  </a:cubicBezTo>
                  <a:cubicBezTo>
                    <a:pt x="149" y="27"/>
                    <a:pt x="145" y="27"/>
                    <a:pt x="142" y="28"/>
                  </a:cubicBezTo>
                  <a:moveTo>
                    <a:pt x="149" y="26"/>
                  </a:moveTo>
                  <a:cubicBezTo>
                    <a:pt x="151" y="25"/>
                    <a:pt x="152" y="25"/>
                    <a:pt x="153" y="25"/>
                  </a:cubicBezTo>
                  <a:cubicBezTo>
                    <a:pt x="166" y="22"/>
                    <a:pt x="179" y="20"/>
                    <a:pt x="192" y="18"/>
                  </a:cubicBezTo>
                  <a:cubicBezTo>
                    <a:pt x="193" y="18"/>
                    <a:pt x="194" y="18"/>
                    <a:pt x="195" y="18"/>
                  </a:cubicBezTo>
                  <a:cubicBezTo>
                    <a:pt x="199" y="17"/>
                    <a:pt x="203" y="17"/>
                    <a:pt x="207" y="16"/>
                  </a:cubicBezTo>
                  <a:cubicBezTo>
                    <a:pt x="205" y="18"/>
                    <a:pt x="203" y="20"/>
                    <a:pt x="203" y="23"/>
                  </a:cubicBezTo>
                  <a:cubicBezTo>
                    <a:pt x="201" y="23"/>
                    <a:pt x="198" y="22"/>
                    <a:pt x="196" y="22"/>
                  </a:cubicBezTo>
                  <a:cubicBezTo>
                    <a:pt x="189" y="22"/>
                    <a:pt x="182" y="23"/>
                    <a:pt x="175" y="23"/>
                  </a:cubicBezTo>
                  <a:cubicBezTo>
                    <a:pt x="172" y="23"/>
                    <a:pt x="170" y="24"/>
                    <a:pt x="168" y="24"/>
                  </a:cubicBezTo>
                  <a:cubicBezTo>
                    <a:pt x="163" y="24"/>
                    <a:pt x="158" y="25"/>
                    <a:pt x="153" y="25"/>
                  </a:cubicBezTo>
                  <a:cubicBezTo>
                    <a:pt x="152" y="26"/>
                    <a:pt x="151" y="26"/>
                    <a:pt x="149" y="26"/>
                  </a:cubicBezTo>
                  <a:moveTo>
                    <a:pt x="221" y="19"/>
                  </a:moveTo>
                  <a:cubicBezTo>
                    <a:pt x="221" y="19"/>
                    <a:pt x="221" y="19"/>
                    <a:pt x="221" y="19"/>
                  </a:cubicBezTo>
                  <a:cubicBezTo>
                    <a:pt x="221" y="19"/>
                    <a:pt x="221" y="19"/>
                    <a:pt x="222" y="18"/>
                  </a:cubicBezTo>
                  <a:cubicBezTo>
                    <a:pt x="223" y="18"/>
                    <a:pt x="224" y="17"/>
                    <a:pt x="225" y="17"/>
                  </a:cubicBezTo>
                  <a:cubicBezTo>
                    <a:pt x="227" y="16"/>
                    <a:pt x="229" y="15"/>
                    <a:pt x="231" y="15"/>
                  </a:cubicBezTo>
                  <a:cubicBezTo>
                    <a:pt x="232" y="14"/>
                    <a:pt x="233" y="14"/>
                    <a:pt x="234" y="13"/>
                  </a:cubicBezTo>
                  <a:cubicBezTo>
                    <a:pt x="235" y="13"/>
                    <a:pt x="236" y="13"/>
                    <a:pt x="237" y="13"/>
                  </a:cubicBezTo>
                  <a:cubicBezTo>
                    <a:pt x="235" y="13"/>
                    <a:pt x="233" y="14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27" y="16"/>
                    <a:pt x="224" y="17"/>
                    <a:pt x="221" y="19"/>
                  </a:cubicBezTo>
                  <a:moveTo>
                    <a:pt x="220" y="18"/>
                  </a:moveTo>
                  <a:cubicBezTo>
                    <a:pt x="219" y="17"/>
                    <a:pt x="218" y="15"/>
                    <a:pt x="216" y="15"/>
                  </a:cubicBezTo>
                  <a:cubicBezTo>
                    <a:pt x="222" y="14"/>
                    <a:pt x="227" y="13"/>
                    <a:pt x="232" y="12"/>
                  </a:cubicBezTo>
                  <a:cubicBezTo>
                    <a:pt x="234" y="12"/>
                    <a:pt x="235" y="12"/>
                    <a:pt x="236" y="12"/>
                  </a:cubicBezTo>
                  <a:cubicBezTo>
                    <a:pt x="235" y="12"/>
                    <a:pt x="234" y="13"/>
                    <a:pt x="233" y="13"/>
                  </a:cubicBezTo>
                  <a:cubicBezTo>
                    <a:pt x="232" y="13"/>
                    <a:pt x="232" y="13"/>
                    <a:pt x="231" y="14"/>
                  </a:cubicBezTo>
                  <a:cubicBezTo>
                    <a:pt x="228" y="15"/>
                    <a:pt x="225" y="16"/>
                    <a:pt x="223" y="17"/>
                  </a:cubicBezTo>
                  <a:cubicBezTo>
                    <a:pt x="222" y="17"/>
                    <a:pt x="221" y="18"/>
                    <a:pt x="221" y="18"/>
                  </a:cubicBezTo>
                  <a:cubicBezTo>
                    <a:pt x="220" y="18"/>
                    <a:pt x="220" y="18"/>
                    <a:pt x="220" y="18"/>
                  </a:cubicBezTo>
                  <a:moveTo>
                    <a:pt x="251" y="0"/>
                  </a:moveTo>
                  <a:cubicBezTo>
                    <a:pt x="246" y="0"/>
                    <a:pt x="242" y="5"/>
                    <a:pt x="242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38" y="11"/>
                    <a:pt x="234" y="11"/>
                    <a:pt x="230" y="12"/>
                  </a:cubicBezTo>
                  <a:cubicBezTo>
                    <a:pt x="226" y="12"/>
                    <a:pt x="221" y="13"/>
                    <a:pt x="217" y="14"/>
                  </a:cubicBezTo>
                  <a:cubicBezTo>
                    <a:pt x="216" y="14"/>
                    <a:pt x="215" y="14"/>
                    <a:pt x="213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1" y="14"/>
                    <a:pt x="210" y="14"/>
                    <a:pt x="208" y="15"/>
                  </a:cubicBezTo>
                  <a:cubicBezTo>
                    <a:pt x="205" y="15"/>
                    <a:pt x="202" y="16"/>
                    <a:pt x="199" y="16"/>
                  </a:cubicBezTo>
                  <a:cubicBezTo>
                    <a:pt x="194" y="17"/>
                    <a:pt x="190" y="18"/>
                    <a:pt x="186" y="18"/>
                  </a:cubicBezTo>
                  <a:cubicBezTo>
                    <a:pt x="179" y="19"/>
                    <a:pt x="173" y="20"/>
                    <a:pt x="167" y="21"/>
                  </a:cubicBezTo>
                  <a:cubicBezTo>
                    <a:pt x="163" y="22"/>
                    <a:pt x="159" y="23"/>
                    <a:pt x="154" y="24"/>
                  </a:cubicBezTo>
                  <a:cubicBezTo>
                    <a:pt x="148" y="25"/>
                    <a:pt x="142" y="26"/>
                    <a:pt x="135" y="28"/>
                  </a:cubicBezTo>
                  <a:cubicBezTo>
                    <a:pt x="134" y="28"/>
                    <a:pt x="133" y="28"/>
                    <a:pt x="132" y="29"/>
                  </a:cubicBezTo>
                  <a:cubicBezTo>
                    <a:pt x="131" y="24"/>
                    <a:pt x="127" y="21"/>
                    <a:pt x="123" y="21"/>
                  </a:cubicBezTo>
                  <a:cubicBezTo>
                    <a:pt x="118" y="21"/>
                    <a:pt x="113" y="26"/>
                    <a:pt x="113" y="31"/>
                  </a:cubicBezTo>
                  <a:cubicBezTo>
                    <a:pt x="113" y="31"/>
                    <a:pt x="114" y="32"/>
                    <a:pt x="114" y="33"/>
                  </a:cubicBezTo>
                  <a:cubicBezTo>
                    <a:pt x="107" y="34"/>
                    <a:pt x="100" y="36"/>
                    <a:pt x="93" y="38"/>
                  </a:cubicBezTo>
                  <a:cubicBezTo>
                    <a:pt x="90" y="38"/>
                    <a:pt x="88" y="39"/>
                    <a:pt x="85" y="40"/>
                  </a:cubicBezTo>
                  <a:cubicBezTo>
                    <a:pt x="78" y="42"/>
                    <a:pt x="71" y="44"/>
                    <a:pt x="64" y="46"/>
                  </a:cubicBezTo>
                  <a:cubicBezTo>
                    <a:pt x="61" y="47"/>
                    <a:pt x="57" y="48"/>
                    <a:pt x="54" y="49"/>
                  </a:cubicBezTo>
                  <a:cubicBezTo>
                    <a:pt x="47" y="51"/>
                    <a:pt x="41" y="52"/>
                    <a:pt x="35" y="54"/>
                  </a:cubicBezTo>
                  <a:cubicBezTo>
                    <a:pt x="31" y="56"/>
                    <a:pt x="27" y="57"/>
                    <a:pt x="24" y="58"/>
                  </a:cubicBezTo>
                  <a:cubicBezTo>
                    <a:pt x="18" y="60"/>
                    <a:pt x="11" y="62"/>
                    <a:pt x="5" y="64"/>
                  </a:cubicBezTo>
                  <a:cubicBezTo>
                    <a:pt x="4" y="65"/>
                    <a:pt x="2" y="65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5"/>
                    <a:pt x="10" y="64"/>
                    <a:pt x="15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30" y="58"/>
                    <a:pt x="42" y="55"/>
                    <a:pt x="55" y="52"/>
                  </a:cubicBezTo>
                  <a:cubicBezTo>
                    <a:pt x="48" y="54"/>
                    <a:pt x="41" y="56"/>
                    <a:pt x="34" y="58"/>
                  </a:cubicBezTo>
                  <a:cubicBezTo>
                    <a:pt x="29" y="59"/>
                    <a:pt x="25" y="60"/>
                    <a:pt x="21" y="62"/>
                  </a:cubicBezTo>
                  <a:cubicBezTo>
                    <a:pt x="14" y="64"/>
                    <a:pt x="7" y="66"/>
                    <a:pt x="0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" y="68"/>
                    <a:pt x="8" y="66"/>
                    <a:pt x="12" y="65"/>
                  </a:cubicBezTo>
                  <a:cubicBezTo>
                    <a:pt x="16" y="64"/>
                    <a:pt x="21" y="62"/>
                    <a:pt x="26" y="61"/>
                  </a:cubicBezTo>
                  <a:cubicBezTo>
                    <a:pt x="34" y="58"/>
                    <a:pt x="42" y="56"/>
                    <a:pt x="49" y="54"/>
                  </a:cubicBezTo>
                  <a:cubicBezTo>
                    <a:pt x="54" y="53"/>
                    <a:pt x="58" y="52"/>
                    <a:pt x="63" y="50"/>
                  </a:cubicBezTo>
                  <a:cubicBezTo>
                    <a:pt x="67" y="50"/>
                    <a:pt x="70" y="49"/>
                    <a:pt x="74" y="48"/>
                  </a:cubicBezTo>
                  <a:cubicBezTo>
                    <a:pt x="78" y="47"/>
                    <a:pt x="81" y="46"/>
                    <a:pt x="84" y="46"/>
                  </a:cubicBezTo>
                  <a:cubicBezTo>
                    <a:pt x="85" y="45"/>
                    <a:pt x="86" y="45"/>
                    <a:pt x="87" y="45"/>
                  </a:cubicBezTo>
                  <a:cubicBezTo>
                    <a:pt x="98" y="43"/>
                    <a:pt x="110" y="41"/>
                    <a:pt x="121" y="40"/>
                  </a:cubicBezTo>
                  <a:cubicBezTo>
                    <a:pt x="122" y="40"/>
                    <a:pt x="122" y="40"/>
                    <a:pt x="123" y="40"/>
                  </a:cubicBezTo>
                  <a:cubicBezTo>
                    <a:pt x="124" y="40"/>
                    <a:pt x="126" y="40"/>
                    <a:pt x="127" y="39"/>
                  </a:cubicBezTo>
                  <a:cubicBezTo>
                    <a:pt x="136" y="38"/>
                    <a:pt x="144" y="37"/>
                    <a:pt x="153" y="37"/>
                  </a:cubicBezTo>
                  <a:cubicBezTo>
                    <a:pt x="155" y="37"/>
                    <a:pt x="158" y="36"/>
                    <a:pt x="160" y="36"/>
                  </a:cubicBezTo>
                  <a:cubicBezTo>
                    <a:pt x="169" y="36"/>
                    <a:pt x="178" y="35"/>
                    <a:pt x="186" y="35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4" y="36"/>
                    <a:pt x="181" y="37"/>
                    <a:pt x="178" y="38"/>
                  </a:cubicBezTo>
                  <a:cubicBezTo>
                    <a:pt x="174" y="38"/>
                    <a:pt x="170" y="39"/>
                    <a:pt x="166" y="40"/>
                  </a:cubicBezTo>
                  <a:cubicBezTo>
                    <a:pt x="161" y="41"/>
                    <a:pt x="156" y="42"/>
                    <a:pt x="150" y="44"/>
                  </a:cubicBezTo>
                  <a:cubicBezTo>
                    <a:pt x="146" y="44"/>
                    <a:pt x="142" y="45"/>
                    <a:pt x="139" y="46"/>
                  </a:cubicBezTo>
                  <a:cubicBezTo>
                    <a:pt x="133" y="47"/>
                    <a:pt x="128" y="49"/>
                    <a:pt x="123" y="50"/>
                  </a:cubicBezTo>
                  <a:cubicBezTo>
                    <a:pt x="119" y="51"/>
                    <a:pt x="115" y="52"/>
                    <a:pt x="111" y="53"/>
                  </a:cubicBezTo>
                  <a:cubicBezTo>
                    <a:pt x="106" y="54"/>
                    <a:pt x="101" y="56"/>
                    <a:pt x="96" y="57"/>
                  </a:cubicBezTo>
                  <a:cubicBezTo>
                    <a:pt x="92" y="58"/>
                    <a:pt x="88" y="60"/>
                    <a:pt x="84" y="61"/>
                  </a:cubicBezTo>
                  <a:cubicBezTo>
                    <a:pt x="79" y="62"/>
                    <a:pt x="74" y="64"/>
                    <a:pt x="69" y="65"/>
                  </a:cubicBezTo>
                  <a:cubicBezTo>
                    <a:pt x="65" y="66"/>
                    <a:pt x="61" y="68"/>
                    <a:pt x="56" y="69"/>
                  </a:cubicBezTo>
                  <a:cubicBezTo>
                    <a:pt x="52" y="71"/>
                    <a:pt x="47" y="72"/>
                    <a:pt x="42" y="74"/>
                  </a:cubicBezTo>
                  <a:cubicBezTo>
                    <a:pt x="38" y="75"/>
                    <a:pt x="33" y="76"/>
                    <a:pt x="29" y="78"/>
                  </a:cubicBezTo>
                  <a:cubicBezTo>
                    <a:pt x="24" y="80"/>
                    <a:pt x="19" y="82"/>
                    <a:pt x="14" y="83"/>
                  </a:cubicBezTo>
                  <a:cubicBezTo>
                    <a:pt x="10" y="85"/>
                    <a:pt x="6" y="86"/>
                    <a:pt x="3" y="87"/>
                  </a:cubicBezTo>
                  <a:cubicBezTo>
                    <a:pt x="2" y="88"/>
                    <a:pt x="1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" y="89"/>
                    <a:pt x="4" y="88"/>
                    <a:pt x="6" y="87"/>
                  </a:cubicBezTo>
                  <a:cubicBezTo>
                    <a:pt x="11" y="85"/>
                    <a:pt x="16" y="84"/>
                    <a:pt x="21" y="82"/>
                  </a:cubicBezTo>
                  <a:cubicBezTo>
                    <a:pt x="25" y="81"/>
                    <a:pt x="28" y="79"/>
                    <a:pt x="32" y="78"/>
                  </a:cubicBezTo>
                  <a:cubicBezTo>
                    <a:pt x="37" y="76"/>
                    <a:pt x="43" y="74"/>
                    <a:pt x="48" y="73"/>
                  </a:cubicBezTo>
                  <a:cubicBezTo>
                    <a:pt x="52" y="72"/>
                    <a:pt x="55" y="70"/>
                    <a:pt x="59" y="69"/>
                  </a:cubicBezTo>
                  <a:cubicBezTo>
                    <a:pt x="65" y="67"/>
                    <a:pt x="70" y="66"/>
                    <a:pt x="75" y="64"/>
                  </a:cubicBezTo>
                  <a:cubicBezTo>
                    <a:pt x="79" y="63"/>
                    <a:pt x="83" y="62"/>
                    <a:pt x="86" y="61"/>
                  </a:cubicBezTo>
                  <a:cubicBezTo>
                    <a:pt x="92" y="59"/>
                    <a:pt x="97" y="58"/>
                    <a:pt x="102" y="56"/>
                  </a:cubicBezTo>
                  <a:cubicBezTo>
                    <a:pt x="106" y="55"/>
                    <a:pt x="110" y="54"/>
                    <a:pt x="114" y="53"/>
                  </a:cubicBezTo>
                  <a:cubicBezTo>
                    <a:pt x="119" y="52"/>
                    <a:pt x="125" y="51"/>
                    <a:pt x="130" y="49"/>
                  </a:cubicBezTo>
                  <a:cubicBezTo>
                    <a:pt x="134" y="48"/>
                    <a:pt x="137" y="47"/>
                    <a:pt x="141" y="46"/>
                  </a:cubicBezTo>
                  <a:cubicBezTo>
                    <a:pt x="147" y="45"/>
                    <a:pt x="152" y="44"/>
                    <a:pt x="158" y="43"/>
                  </a:cubicBezTo>
                  <a:cubicBezTo>
                    <a:pt x="161" y="42"/>
                    <a:pt x="165" y="41"/>
                    <a:pt x="168" y="40"/>
                  </a:cubicBezTo>
                  <a:cubicBezTo>
                    <a:pt x="175" y="39"/>
                    <a:pt x="181" y="38"/>
                    <a:pt x="187" y="37"/>
                  </a:cubicBezTo>
                  <a:cubicBezTo>
                    <a:pt x="187" y="38"/>
                    <a:pt x="188" y="40"/>
                    <a:pt x="189" y="41"/>
                  </a:cubicBezTo>
                  <a:cubicBezTo>
                    <a:pt x="188" y="41"/>
                    <a:pt x="187" y="42"/>
                    <a:pt x="187" y="43"/>
                  </a:cubicBezTo>
                  <a:cubicBezTo>
                    <a:pt x="185" y="44"/>
                    <a:pt x="184" y="45"/>
                    <a:pt x="183" y="46"/>
                  </a:cubicBezTo>
                  <a:cubicBezTo>
                    <a:pt x="181" y="48"/>
                    <a:pt x="179" y="50"/>
                    <a:pt x="177" y="52"/>
                  </a:cubicBezTo>
                  <a:cubicBezTo>
                    <a:pt x="176" y="53"/>
                    <a:pt x="175" y="54"/>
                    <a:pt x="173" y="56"/>
                  </a:cubicBezTo>
                  <a:cubicBezTo>
                    <a:pt x="172" y="58"/>
                    <a:pt x="170" y="60"/>
                    <a:pt x="168" y="62"/>
                  </a:cubicBezTo>
                  <a:cubicBezTo>
                    <a:pt x="167" y="63"/>
                    <a:pt x="166" y="65"/>
                    <a:pt x="164" y="66"/>
                  </a:cubicBezTo>
                  <a:cubicBezTo>
                    <a:pt x="163" y="69"/>
                    <a:pt x="161" y="71"/>
                    <a:pt x="159" y="73"/>
                  </a:cubicBezTo>
                  <a:cubicBezTo>
                    <a:pt x="158" y="75"/>
                    <a:pt x="157" y="76"/>
                    <a:pt x="155" y="78"/>
                  </a:cubicBezTo>
                  <a:cubicBezTo>
                    <a:pt x="154" y="80"/>
                    <a:pt x="152" y="83"/>
                    <a:pt x="150" y="85"/>
                  </a:cubicBezTo>
                  <a:cubicBezTo>
                    <a:pt x="149" y="87"/>
                    <a:pt x="148" y="88"/>
                    <a:pt x="147" y="90"/>
                  </a:cubicBezTo>
                  <a:cubicBezTo>
                    <a:pt x="145" y="93"/>
                    <a:pt x="143" y="95"/>
                    <a:pt x="141" y="98"/>
                  </a:cubicBezTo>
                  <a:cubicBezTo>
                    <a:pt x="140" y="100"/>
                    <a:pt x="139" y="101"/>
                    <a:pt x="138" y="103"/>
                  </a:cubicBezTo>
                  <a:cubicBezTo>
                    <a:pt x="136" y="106"/>
                    <a:pt x="134" y="109"/>
                    <a:pt x="132" y="112"/>
                  </a:cubicBezTo>
                  <a:cubicBezTo>
                    <a:pt x="132" y="113"/>
                    <a:pt x="132" y="113"/>
                    <a:pt x="131" y="114"/>
                  </a:cubicBezTo>
                  <a:cubicBezTo>
                    <a:pt x="129" y="114"/>
                    <a:pt x="126" y="114"/>
                    <a:pt x="123" y="114"/>
                  </a:cubicBezTo>
                  <a:cubicBezTo>
                    <a:pt x="120" y="114"/>
                    <a:pt x="116" y="115"/>
                    <a:pt x="112" y="115"/>
                  </a:cubicBezTo>
                  <a:cubicBezTo>
                    <a:pt x="107" y="115"/>
                    <a:pt x="102" y="115"/>
                    <a:pt x="97" y="116"/>
                  </a:cubicBezTo>
                  <a:cubicBezTo>
                    <a:pt x="93" y="116"/>
                    <a:pt x="89" y="117"/>
                    <a:pt x="85" y="117"/>
                  </a:cubicBezTo>
                  <a:cubicBezTo>
                    <a:pt x="80" y="117"/>
                    <a:pt x="75" y="118"/>
                    <a:pt x="70" y="118"/>
                  </a:cubicBezTo>
                  <a:cubicBezTo>
                    <a:pt x="66" y="119"/>
                    <a:pt x="62" y="119"/>
                    <a:pt x="58" y="120"/>
                  </a:cubicBezTo>
                  <a:cubicBezTo>
                    <a:pt x="53" y="120"/>
                    <a:pt x="49" y="121"/>
                    <a:pt x="44" y="121"/>
                  </a:cubicBezTo>
                  <a:cubicBezTo>
                    <a:pt x="40" y="122"/>
                    <a:pt x="36" y="123"/>
                    <a:pt x="32" y="123"/>
                  </a:cubicBezTo>
                  <a:cubicBezTo>
                    <a:pt x="27" y="124"/>
                    <a:pt x="22" y="125"/>
                    <a:pt x="18" y="125"/>
                  </a:cubicBezTo>
                  <a:cubicBezTo>
                    <a:pt x="14" y="126"/>
                    <a:pt x="10" y="127"/>
                    <a:pt x="6" y="127"/>
                  </a:cubicBezTo>
                  <a:cubicBezTo>
                    <a:pt x="4" y="128"/>
                    <a:pt x="2" y="128"/>
                    <a:pt x="0" y="12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43" y="121"/>
                    <a:pt x="87" y="117"/>
                    <a:pt x="131" y="115"/>
                  </a:cubicBezTo>
                  <a:cubicBezTo>
                    <a:pt x="130" y="115"/>
                    <a:pt x="130" y="116"/>
                    <a:pt x="130" y="117"/>
                  </a:cubicBezTo>
                  <a:cubicBezTo>
                    <a:pt x="128" y="120"/>
                    <a:pt x="125" y="124"/>
                    <a:pt x="123" y="127"/>
                  </a:cubicBezTo>
                  <a:cubicBezTo>
                    <a:pt x="123" y="129"/>
                    <a:pt x="122" y="130"/>
                    <a:pt x="121" y="131"/>
                  </a:cubicBezTo>
                  <a:cubicBezTo>
                    <a:pt x="119" y="136"/>
                    <a:pt x="116" y="140"/>
                    <a:pt x="114" y="144"/>
                  </a:cubicBezTo>
                  <a:cubicBezTo>
                    <a:pt x="114" y="145"/>
                    <a:pt x="113" y="146"/>
                    <a:pt x="113" y="147"/>
                  </a:cubicBezTo>
                  <a:cubicBezTo>
                    <a:pt x="112" y="148"/>
                    <a:pt x="111" y="150"/>
                    <a:pt x="110" y="152"/>
                  </a:cubicBezTo>
                  <a:cubicBezTo>
                    <a:pt x="84" y="157"/>
                    <a:pt x="58" y="163"/>
                    <a:pt x="33" y="170"/>
                  </a:cubicBezTo>
                  <a:cubicBezTo>
                    <a:pt x="32" y="169"/>
                    <a:pt x="32" y="168"/>
                    <a:pt x="31" y="168"/>
                  </a:cubicBezTo>
                  <a:cubicBezTo>
                    <a:pt x="29" y="165"/>
                    <a:pt x="28" y="163"/>
                    <a:pt x="26" y="161"/>
                  </a:cubicBezTo>
                  <a:cubicBezTo>
                    <a:pt x="25" y="160"/>
                    <a:pt x="24" y="158"/>
                    <a:pt x="22" y="156"/>
                  </a:cubicBezTo>
                  <a:cubicBezTo>
                    <a:pt x="21" y="154"/>
                    <a:pt x="19" y="152"/>
                    <a:pt x="17" y="150"/>
                  </a:cubicBezTo>
                  <a:cubicBezTo>
                    <a:pt x="16" y="149"/>
                    <a:pt x="15" y="147"/>
                    <a:pt x="14" y="146"/>
                  </a:cubicBezTo>
                  <a:cubicBezTo>
                    <a:pt x="11" y="143"/>
                    <a:pt x="8" y="140"/>
                    <a:pt x="5" y="137"/>
                  </a:cubicBezTo>
                  <a:cubicBezTo>
                    <a:pt x="3" y="135"/>
                    <a:pt x="2" y="134"/>
                    <a:pt x="0" y="13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" y="135"/>
                    <a:pt x="3" y="136"/>
                    <a:pt x="4" y="137"/>
                  </a:cubicBezTo>
                  <a:cubicBezTo>
                    <a:pt x="10" y="143"/>
                    <a:pt x="16" y="150"/>
                    <a:pt x="22" y="157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25" y="161"/>
                    <a:pt x="28" y="165"/>
                    <a:pt x="31" y="168"/>
                  </a:cubicBezTo>
                  <a:cubicBezTo>
                    <a:pt x="31" y="169"/>
                    <a:pt x="32" y="170"/>
                    <a:pt x="32" y="170"/>
                  </a:cubicBezTo>
                  <a:cubicBezTo>
                    <a:pt x="22" y="173"/>
                    <a:pt x="11" y="176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3" y="179"/>
                    <a:pt x="6" y="179"/>
                    <a:pt x="9" y="178"/>
                  </a:cubicBezTo>
                  <a:cubicBezTo>
                    <a:pt x="13" y="176"/>
                    <a:pt x="18" y="175"/>
                    <a:pt x="23" y="174"/>
                  </a:cubicBezTo>
                  <a:cubicBezTo>
                    <a:pt x="26" y="173"/>
                    <a:pt x="29" y="172"/>
                    <a:pt x="32" y="171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5" y="174"/>
                    <a:pt x="37" y="177"/>
                    <a:pt x="39" y="180"/>
                  </a:cubicBezTo>
                  <a:cubicBezTo>
                    <a:pt x="40" y="182"/>
                    <a:pt x="41" y="184"/>
                    <a:pt x="42" y="186"/>
                  </a:cubicBezTo>
                  <a:cubicBezTo>
                    <a:pt x="44" y="188"/>
                    <a:pt x="46" y="190"/>
                    <a:pt x="47" y="193"/>
                  </a:cubicBezTo>
                  <a:cubicBezTo>
                    <a:pt x="48" y="195"/>
                    <a:pt x="50" y="197"/>
                    <a:pt x="51" y="199"/>
                  </a:cubicBezTo>
                  <a:cubicBezTo>
                    <a:pt x="52" y="202"/>
                    <a:pt x="54" y="204"/>
                    <a:pt x="55" y="206"/>
                  </a:cubicBezTo>
                  <a:cubicBezTo>
                    <a:pt x="56" y="209"/>
                    <a:pt x="58" y="211"/>
                    <a:pt x="59" y="213"/>
                  </a:cubicBezTo>
                  <a:cubicBezTo>
                    <a:pt x="60" y="216"/>
                    <a:pt x="61" y="218"/>
                    <a:pt x="63" y="220"/>
                  </a:cubicBezTo>
                  <a:cubicBezTo>
                    <a:pt x="64" y="223"/>
                    <a:pt x="65" y="225"/>
                    <a:pt x="66" y="227"/>
                  </a:cubicBezTo>
                  <a:cubicBezTo>
                    <a:pt x="63" y="228"/>
                    <a:pt x="62" y="231"/>
                    <a:pt x="61" y="234"/>
                  </a:cubicBezTo>
                  <a:cubicBezTo>
                    <a:pt x="58" y="234"/>
                    <a:pt x="55" y="234"/>
                    <a:pt x="51" y="233"/>
                  </a:cubicBezTo>
                  <a:cubicBezTo>
                    <a:pt x="48" y="233"/>
                    <a:pt x="44" y="233"/>
                    <a:pt x="40" y="233"/>
                  </a:cubicBezTo>
                  <a:cubicBezTo>
                    <a:pt x="30" y="232"/>
                    <a:pt x="20" y="232"/>
                    <a:pt x="10" y="232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7" y="232"/>
                    <a:pt x="4" y="232"/>
                    <a:pt x="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4" y="233"/>
                    <a:pt x="7" y="233"/>
                    <a:pt x="10" y="233"/>
                  </a:cubicBezTo>
                  <a:cubicBezTo>
                    <a:pt x="20" y="233"/>
                    <a:pt x="29" y="233"/>
                    <a:pt x="39" y="234"/>
                  </a:cubicBezTo>
                  <a:cubicBezTo>
                    <a:pt x="43" y="234"/>
                    <a:pt x="46" y="234"/>
                    <a:pt x="50" y="234"/>
                  </a:cubicBezTo>
                  <a:cubicBezTo>
                    <a:pt x="53" y="234"/>
                    <a:pt x="57" y="235"/>
                    <a:pt x="61" y="235"/>
                  </a:cubicBezTo>
                  <a:cubicBezTo>
                    <a:pt x="61" y="235"/>
                    <a:pt x="61" y="235"/>
                    <a:pt x="61" y="235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57" y="236"/>
                    <a:pt x="54" y="237"/>
                    <a:pt x="50" y="237"/>
                  </a:cubicBezTo>
                  <a:cubicBezTo>
                    <a:pt x="44" y="238"/>
                    <a:pt x="37" y="239"/>
                    <a:pt x="31" y="240"/>
                  </a:cubicBezTo>
                  <a:cubicBezTo>
                    <a:pt x="25" y="240"/>
                    <a:pt x="19" y="241"/>
                    <a:pt x="13" y="242"/>
                  </a:cubicBezTo>
                  <a:cubicBezTo>
                    <a:pt x="9" y="243"/>
                    <a:pt x="5" y="244"/>
                    <a:pt x="0" y="244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4" y="245"/>
                    <a:pt x="7" y="244"/>
                    <a:pt x="11" y="244"/>
                  </a:cubicBezTo>
                  <a:cubicBezTo>
                    <a:pt x="20" y="243"/>
                    <a:pt x="29" y="242"/>
                    <a:pt x="38" y="240"/>
                  </a:cubicBezTo>
                  <a:cubicBezTo>
                    <a:pt x="44" y="240"/>
                    <a:pt x="51" y="239"/>
                    <a:pt x="57" y="238"/>
                  </a:cubicBezTo>
                  <a:cubicBezTo>
                    <a:pt x="58" y="238"/>
                    <a:pt x="60" y="238"/>
                    <a:pt x="62" y="238"/>
                  </a:cubicBezTo>
                  <a:cubicBezTo>
                    <a:pt x="62" y="238"/>
                    <a:pt x="62" y="239"/>
                    <a:pt x="62" y="239"/>
                  </a:cubicBezTo>
                  <a:cubicBezTo>
                    <a:pt x="59" y="241"/>
                    <a:pt x="55" y="243"/>
                    <a:pt x="52" y="245"/>
                  </a:cubicBezTo>
                  <a:cubicBezTo>
                    <a:pt x="47" y="247"/>
                    <a:pt x="43" y="249"/>
                    <a:pt x="38" y="252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3" y="250"/>
                    <a:pt x="47" y="248"/>
                    <a:pt x="50" y="246"/>
                  </a:cubicBezTo>
                  <a:cubicBezTo>
                    <a:pt x="54" y="244"/>
                    <a:pt x="58" y="242"/>
                    <a:pt x="63" y="240"/>
                  </a:cubicBezTo>
                  <a:cubicBezTo>
                    <a:pt x="64" y="243"/>
                    <a:pt x="67" y="244"/>
                    <a:pt x="70" y="245"/>
                  </a:cubicBezTo>
                  <a:cubicBezTo>
                    <a:pt x="70" y="247"/>
                    <a:pt x="70" y="249"/>
                    <a:pt x="70" y="252"/>
                  </a:cubicBezTo>
                  <a:cubicBezTo>
                    <a:pt x="71" y="252"/>
                    <a:pt x="71" y="252"/>
                    <a:pt x="71" y="252"/>
                  </a:cubicBezTo>
                  <a:cubicBezTo>
                    <a:pt x="71" y="249"/>
                    <a:pt x="71" y="247"/>
                    <a:pt x="71" y="245"/>
                  </a:cubicBezTo>
                  <a:cubicBezTo>
                    <a:pt x="75" y="244"/>
                    <a:pt x="78" y="242"/>
                    <a:pt x="79" y="238"/>
                  </a:cubicBezTo>
                  <a:cubicBezTo>
                    <a:pt x="82" y="239"/>
                    <a:pt x="85" y="239"/>
                    <a:pt x="88" y="240"/>
                  </a:cubicBezTo>
                  <a:cubicBezTo>
                    <a:pt x="91" y="241"/>
                    <a:pt x="93" y="242"/>
                    <a:pt x="96" y="243"/>
                  </a:cubicBezTo>
                  <a:cubicBezTo>
                    <a:pt x="99" y="244"/>
                    <a:pt x="102" y="244"/>
                    <a:pt x="105" y="245"/>
                  </a:cubicBezTo>
                  <a:cubicBezTo>
                    <a:pt x="108" y="246"/>
                    <a:pt x="110" y="247"/>
                    <a:pt x="113" y="248"/>
                  </a:cubicBezTo>
                  <a:cubicBezTo>
                    <a:pt x="116" y="249"/>
                    <a:pt x="119" y="250"/>
                    <a:pt x="123" y="251"/>
                  </a:cubicBezTo>
                  <a:cubicBezTo>
                    <a:pt x="123" y="251"/>
                    <a:pt x="124" y="252"/>
                    <a:pt x="124" y="252"/>
                  </a:cubicBezTo>
                  <a:cubicBezTo>
                    <a:pt x="127" y="252"/>
                    <a:pt x="127" y="252"/>
                    <a:pt x="127" y="252"/>
                  </a:cubicBezTo>
                  <a:cubicBezTo>
                    <a:pt x="120" y="249"/>
                    <a:pt x="113" y="247"/>
                    <a:pt x="106" y="245"/>
                  </a:cubicBezTo>
                  <a:cubicBezTo>
                    <a:pt x="105" y="245"/>
                    <a:pt x="105" y="245"/>
                    <a:pt x="105" y="245"/>
                  </a:cubicBezTo>
                  <a:cubicBezTo>
                    <a:pt x="97" y="242"/>
                    <a:pt x="88" y="240"/>
                    <a:pt x="80" y="237"/>
                  </a:cubicBezTo>
                  <a:cubicBezTo>
                    <a:pt x="80" y="237"/>
                    <a:pt x="80" y="236"/>
                    <a:pt x="80" y="236"/>
                  </a:cubicBezTo>
                  <a:cubicBezTo>
                    <a:pt x="82" y="236"/>
                    <a:pt x="84" y="236"/>
                    <a:pt x="86" y="235"/>
                  </a:cubicBezTo>
                  <a:cubicBezTo>
                    <a:pt x="92" y="235"/>
                    <a:pt x="98" y="234"/>
                    <a:pt x="104" y="234"/>
                  </a:cubicBezTo>
                  <a:cubicBezTo>
                    <a:pt x="115" y="233"/>
                    <a:pt x="126" y="233"/>
                    <a:pt x="137" y="232"/>
                  </a:cubicBezTo>
                  <a:cubicBezTo>
                    <a:pt x="141" y="232"/>
                    <a:pt x="146" y="232"/>
                    <a:pt x="151" y="231"/>
                  </a:cubicBezTo>
                  <a:cubicBezTo>
                    <a:pt x="167" y="231"/>
                    <a:pt x="183" y="231"/>
                    <a:pt x="199" y="231"/>
                  </a:cubicBezTo>
                  <a:cubicBezTo>
                    <a:pt x="206" y="231"/>
                    <a:pt x="212" y="231"/>
                    <a:pt x="219" y="231"/>
                  </a:cubicBezTo>
                  <a:cubicBezTo>
                    <a:pt x="218" y="233"/>
                    <a:pt x="218" y="236"/>
                    <a:pt x="217" y="238"/>
                  </a:cubicBezTo>
                  <a:cubicBezTo>
                    <a:pt x="217" y="243"/>
                    <a:pt x="216" y="247"/>
                    <a:pt x="215" y="252"/>
                  </a:cubicBezTo>
                  <a:cubicBezTo>
                    <a:pt x="216" y="252"/>
                    <a:pt x="216" y="252"/>
                    <a:pt x="216" y="252"/>
                  </a:cubicBezTo>
                  <a:cubicBezTo>
                    <a:pt x="216" y="250"/>
                    <a:pt x="217" y="249"/>
                    <a:pt x="217" y="248"/>
                  </a:cubicBezTo>
                  <a:cubicBezTo>
                    <a:pt x="217" y="244"/>
                    <a:pt x="218" y="241"/>
                    <a:pt x="218" y="238"/>
                  </a:cubicBezTo>
                  <a:cubicBezTo>
                    <a:pt x="218" y="237"/>
                    <a:pt x="219" y="236"/>
                    <a:pt x="219" y="235"/>
                  </a:cubicBezTo>
                  <a:cubicBezTo>
                    <a:pt x="219" y="234"/>
                    <a:pt x="219" y="232"/>
                    <a:pt x="219" y="231"/>
                  </a:cubicBezTo>
                  <a:cubicBezTo>
                    <a:pt x="230" y="231"/>
                    <a:pt x="241" y="231"/>
                    <a:pt x="252" y="232"/>
                  </a:cubicBezTo>
                  <a:cubicBezTo>
                    <a:pt x="252" y="231"/>
                    <a:pt x="252" y="231"/>
                    <a:pt x="252" y="231"/>
                  </a:cubicBezTo>
                  <a:cubicBezTo>
                    <a:pt x="252" y="231"/>
                    <a:pt x="251" y="231"/>
                    <a:pt x="251" y="231"/>
                  </a:cubicBezTo>
                  <a:cubicBezTo>
                    <a:pt x="249" y="231"/>
                    <a:pt x="248" y="231"/>
                    <a:pt x="247" y="230"/>
                  </a:cubicBezTo>
                  <a:cubicBezTo>
                    <a:pt x="238" y="230"/>
                    <a:pt x="229" y="230"/>
                    <a:pt x="220" y="230"/>
                  </a:cubicBezTo>
                  <a:cubicBezTo>
                    <a:pt x="220" y="225"/>
                    <a:pt x="221" y="221"/>
                    <a:pt x="222" y="216"/>
                  </a:cubicBezTo>
                  <a:cubicBezTo>
                    <a:pt x="222" y="215"/>
                    <a:pt x="222" y="215"/>
                    <a:pt x="222" y="215"/>
                  </a:cubicBezTo>
                  <a:cubicBezTo>
                    <a:pt x="223" y="208"/>
                    <a:pt x="224" y="202"/>
                    <a:pt x="225" y="195"/>
                  </a:cubicBezTo>
                  <a:cubicBezTo>
                    <a:pt x="228" y="173"/>
                    <a:pt x="232" y="152"/>
                    <a:pt x="235" y="133"/>
                  </a:cubicBezTo>
                  <a:cubicBezTo>
                    <a:pt x="239" y="133"/>
                    <a:pt x="242" y="132"/>
                    <a:pt x="246" y="132"/>
                  </a:cubicBezTo>
                  <a:cubicBezTo>
                    <a:pt x="248" y="132"/>
                    <a:pt x="250" y="131"/>
                    <a:pt x="252" y="131"/>
                  </a:cubicBezTo>
                  <a:cubicBezTo>
                    <a:pt x="252" y="130"/>
                    <a:pt x="252" y="130"/>
                    <a:pt x="252" y="130"/>
                  </a:cubicBezTo>
                  <a:cubicBezTo>
                    <a:pt x="248" y="131"/>
                    <a:pt x="244" y="131"/>
                    <a:pt x="240" y="132"/>
                  </a:cubicBezTo>
                  <a:cubicBezTo>
                    <a:pt x="238" y="132"/>
                    <a:pt x="237" y="132"/>
                    <a:pt x="235" y="132"/>
                  </a:cubicBezTo>
                  <a:cubicBezTo>
                    <a:pt x="236" y="132"/>
                    <a:pt x="236" y="131"/>
                    <a:pt x="236" y="131"/>
                  </a:cubicBezTo>
                  <a:cubicBezTo>
                    <a:pt x="236" y="131"/>
                    <a:pt x="237" y="131"/>
                    <a:pt x="237" y="131"/>
                  </a:cubicBezTo>
                  <a:cubicBezTo>
                    <a:pt x="242" y="131"/>
                    <a:pt x="247" y="127"/>
                    <a:pt x="247" y="121"/>
                  </a:cubicBezTo>
                  <a:cubicBezTo>
                    <a:pt x="247" y="119"/>
                    <a:pt x="246" y="117"/>
                    <a:pt x="245" y="116"/>
                  </a:cubicBezTo>
                  <a:cubicBezTo>
                    <a:pt x="247" y="116"/>
                    <a:pt x="250" y="116"/>
                    <a:pt x="252" y="116"/>
                  </a:cubicBezTo>
                  <a:cubicBezTo>
                    <a:pt x="252" y="115"/>
                    <a:pt x="252" y="115"/>
                    <a:pt x="252" y="115"/>
                  </a:cubicBezTo>
                  <a:cubicBezTo>
                    <a:pt x="250" y="115"/>
                    <a:pt x="247" y="115"/>
                    <a:pt x="244" y="115"/>
                  </a:cubicBezTo>
                  <a:cubicBezTo>
                    <a:pt x="243" y="114"/>
                    <a:pt x="241" y="113"/>
                    <a:pt x="239" y="112"/>
                  </a:cubicBezTo>
                  <a:cubicBezTo>
                    <a:pt x="240" y="110"/>
                    <a:pt x="240" y="108"/>
                    <a:pt x="240" y="106"/>
                  </a:cubicBezTo>
                  <a:cubicBezTo>
                    <a:pt x="240" y="105"/>
                    <a:pt x="240" y="105"/>
                    <a:pt x="240" y="105"/>
                  </a:cubicBezTo>
                  <a:cubicBezTo>
                    <a:pt x="241" y="100"/>
                    <a:pt x="242" y="96"/>
                    <a:pt x="243" y="92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4" y="87"/>
                    <a:pt x="245" y="82"/>
                    <a:pt x="246" y="78"/>
                  </a:cubicBezTo>
                  <a:cubicBezTo>
                    <a:pt x="246" y="78"/>
                    <a:pt x="246" y="77"/>
                    <a:pt x="246" y="77"/>
                  </a:cubicBezTo>
                  <a:cubicBezTo>
                    <a:pt x="247" y="73"/>
                    <a:pt x="248" y="69"/>
                    <a:pt x="249" y="66"/>
                  </a:cubicBezTo>
                  <a:cubicBezTo>
                    <a:pt x="249" y="65"/>
                    <a:pt x="249" y="64"/>
                    <a:pt x="249" y="63"/>
                  </a:cubicBezTo>
                  <a:cubicBezTo>
                    <a:pt x="250" y="61"/>
                    <a:pt x="250" y="59"/>
                    <a:pt x="251" y="57"/>
                  </a:cubicBezTo>
                  <a:cubicBezTo>
                    <a:pt x="251" y="58"/>
                    <a:pt x="252" y="58"/>
                    <a:pt x="252" y="58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7"/>
                    <a:pt x="252" y="57"/>
                    <a:pt x="251" y="57"/>
                  </a:cubicBezTo>
                  <a:cubicBezTo>
                    <a:pt x="251" y="56"/>
                    <a:pt x="251" y="55"/>
                    <a:pt x="252" y="55"/>
                  </a:cubicBezTo>
                  <a:cubicBezTo>
                    <a:pt x="252" y="53"/>
                    <a:pt x="252" y="52"/>
                    <a:pt x="252" y="51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52" y="49"/>
                    <a:pt x="252" y="49"/>
                    <a:pt x="252" y="49"/>
                  </a:cubicBezTo>
                  <a:cubicBezTo>
                    <a:pt x="252" y="51"/>
                    <a:pt x="251" y="53"/>
                    <a:pt x="251" y="55"/>
                  </a:cubicBezTo>
                  <a:cubicBezTo>
                    <a:pt x="251" y="55"/>
                    <a:pt x="250" y="56"/>
                    <a:pt x="250" y="56"/>
                  </a:cubicBezTo>
                  <a:cubicBezTo>
                    <a:pt x="250" y="56"/>
                    <a:pt x="250" y="56"/>
                    <a:pt x="249" y="56"/>
                  </a:cubicBezTo>
                  <a:cubicBezTo>
                    <a:pt x="247" y="54"/>
                    <a:pt x="244" y="53"/>
                    <a:pt x="242" y="52"/>
                  </a:cubicBezTo>
                  <a:cubicBezTo>
                    <a:pt x="238" y="50"/>
                    <a:pt x="235" y="48"/>
                    <a:pt x="231" y="47"/>
                  </a:cubicBezTo>
                  <a:cubicBezTo>
                    <a:pt x="231" y="46"/>
                    <a:pt x="230" y="46"/>
                    <a:pt x="229" y="46"/>
                  </a:cubicBezTo>
                  <a:cubicBezTo>
                    <a:pt x="230" y="45"/>
                    <a:pt x="231" y="45"/>
                    <a:pt x="232" y="44"/>
                  </a:cubicBezTo>
                  <a:cubicBezTo>
                    <a:pt x="234" y="43"/>
                    <a:pt x="235" y="42"/>
                    <a:pt x="237" y="40"/>
                  </a:cubicBezTo>
                  <a:cubicBezTo>
                    <a:pt x="239" y="39"/>
                    <a:pt x="241" y="38"/>
                    <a:pt x="243" y="37"/>
                  </a:cubicBezTo>
                  <a:cubicBezTo>
                    <a:pt x="245" y="35"/>
                    <a:pt x="247" y="34"/>
                    <a:pt x="249" y="33"/>
                  </a:cubicBezTo>
                  <a:cubicBezTo>
                    <a:pt x="250" y="32"/>
                    <a:pt x="251" y="32"/>
                    <a:pt x="252" y="3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1" y="23"/>
                    <a:pt x="251" y="25"/>
                  </a:cubicBezTo>
                  <a:cubicBezTo>
                    <a:pt x="246" y="24"/>
                    <a:pt x="242" y="24"/>
                    <a:pt x="237" y="24"/>
                  </a:cubicBezTo>
                  <a:cubicBezTo>
                    <a:pt x="235" y="23"/>
                    <a:pt x="234" y="23"/>
                    <a:pt x="232" y="23"/>
                  </a:cubicBezTo>
                  <a:cubicBezTo>
                    <a:pt x="229" y="23"/>
                    <a:pt x="225" y="23"/>
                    <a:pt x="222" y="23"/>
                  </a:cubicBezTo>
                  <a:cubicBezTo>
                    <a:pt x="222" y="22"/>
                    <a:pt x="222" y="21"/>
                    <a:pt x="221" y="20"/>
                  </a:cubicBezTo>
                  <a:cubicBezTo>
                    <a:pt x="222" y="19"/>
                    <a:pt x="223" y="19"/>
                    <a:pt x="224" y="18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29" y="16"/>
                    <a:pt x="234" y="15"/>
                    <a:pt x="238" y="13"/>
                  </a:cubicBezTo>
                  <a:cubicBezTo>
                    <a:pt x="238" y="13"/>
                    <a:pt x="238" y="13"/>
                    <a:pt x="238" y="13"/>
                  </a:cubicBezTo>
                  <a:cubicBezTo>
                    <a:pt x="240" y="13"/>
                    <a:pt x="241" y="13"/>
                    <a:pt x="242" y="12"/>
                  </a:cubicBezTo>
                  <a:cubicBezTo>
                    <a:pt x="243" y="16"/>
                    <a:pt x="247" y="19"/>
                    <a:pt x="251" y="19"/>
                  </a:cubicBezTo>
                  <a:cubicBezTo>
                    <a:pt x="252" y="19"/>
                    <a:pt x="252" y="19"/>
                    <a:pt x="252" y="19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2" y="0"/>
                    <a:pt x="252" y="0"/>
                    <a:pt x="251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119" y="482"/>
              <a:ext cx="1442" cy="958"/>
            </a:xfrm>
            <a:custGeom>
              <a:rect b="b" l="l" r="r" t="t"/>
              <a:pathLst>
                <a:path extrusionOk="0" h="503" w="757">
                  <a:moveTo>
                    <a:pt x="505" y="376"/>
                  </a:moveTo>
                  <a:cubicBezTo>
                    <a:pt x="485" y="396"/>
                    <a:pt x="464" y="416"/>
                    <a:pt x="444" y="437"/>
                  </a:cubicBezTo>
                  <a:cubicBezTo>
                    <a:pt x="439" y="441"/>
                    <a:pt x="435" y="446"/>
                    <a:pt x="430" y="451"/>
                  </a:cubicBezTo>
                  <a:cubicBezTo>
                    <a:pt x="421" y="460"/>
                    <a:pt x="413" y="469"/>
                    <a:pt x="404" y="477"/>
                  </a:cubicBezTo>
                  <a:cubicBezTo>
                    <a:pt x="398" y="484"/>
                    <a:pt x="391" y="491"/>
                    <a:pt x="385" y="498"/>
                  </a:cubicBezTo>
                  <a:cubicBezTo>
                    <a:pt x="383" y="499"/>
                    <a:pt x="381" y="501"/>
                    <a:pt x="379" y="503"/>
                  </a:cubicBezTo>
                  <a:cubicBezTo>
                    <a:pt x="380" y="503"/>
                    <a:pt x="380" y="503"/>
                    <a:pt x="380" y="503"/>
                  </a:cubicBezTo>
                  <a:cubicBezTo>
                    <a:pt x="385" y="498"/>
                    <a:pt x="390" y="493"/>
                    <a:pt x="395" y="488"/>
                  </a:cubicBezTo>
                  <a:cubicBezTo>
                    <a:pt x="398" y="485"/>
                    <a:pt x="401" y="481"/>
                    <a:pt x="405" y="478"/>
                  </a:cubicBezTo>
                  <a:cubicBezTo>
                    <a:pt x="416" y="466"/>
                    <a:pt x="428" y="454"/>
                    <a:pt x="440" y="442"/>
                  </a:cubicBezTo>
                  <a:cubicBezTo>
                    <a:pt x="442" y="440"/>
                    <a:pt x="443" y="439"/>
                    <a:pt x="445" y="437"/>
                  </a:cubicBezTo>
                  <a:cubicBezTo>
                    <a:pt x="465" y="417"/>
                    <a:pt x="485" y="397"/>
                    <a:pt x="505" y="377"/>
                  </a:cubicBezTo>
                  <a:cubicBezTo>
                    <a:pt x="505" y="376"/>
                    <a:pt x="505" y="376"/>
                    <a:pt x="505" y="376"/>
                  </a:cubicBezTo>
                  <a:moveTo>
                    <a:pt x="252" y="271"/>
                  </a:moveTo>
                  <a:cubicBezTo>
                    <a:pt x="252" y="278"/>
                    <a:pt x="252" y="278"/>
                    <a:pt x="252" y="278"/>
                  </a:cubicBezTo>
                  <a:cubicBezTo>
                    <a:pt x="253" y="281"/>
                    <a:pt x="253" y="283"/>
                    <a:pt x="254" y="286"/>
                  </a:cubicBezTo>
                  <a:cubicBezTo>
                    <a:pt x="255" y="297"/>
                    <a:pt x="257" y="308"/>
                    <a:pt x="258" y="320"/>
                  </a:cubicBezTo>
                  <a:cubicBezTo>
                    <a:pt x="258" y="321"/>
                    <a:pt x="258" y="321"/>
                    <a:pt x="258" y="322"/>
                  </a:cubicBezTo>
                  <a:cubicBezTo>
                    <a:pt x="264" y="371"/>
                    <a:pt x="270" y="422"/>
                    <a:pt x="274" y="476"/>
                  </a:cubicBezTo>
                  <a:cubicBezTo>
                    <a:pt x="275" y="479"/>
                    <a:pt x="275" y="481"/>
                    <a:pt x="275" y="484"/>
                  </a:cubicBezTo>
                  <a:cubicBezTo>
                    <a:pt x="276" y="491"/>
                    <a:pt x="276" y="497"/>
                    <a:pt x="277" y="503"/>
                  </a:cubicBezTo>
                  <a:cubicBezTo>
                    <a:pt x="278" y="503"/>
                    <a:pt x="278" y="503"/>
                    <a:pt x="278" y="503"/>
                  </a:cubicBezTo>
                  <a:cubicBezTo>
                    <a:pt x="270" y="419"/>
                    <a:pt x="262" y="342"/>
                    <a:pt x="252" y="271"/>
                  </a:cubicBezTo>
                  <a:moveTo>
                    <a:pt x="505" y="202"/>
                  </a:moveTo>
                  <a:cubicBezTo>
                    <a:pt x="505" y="203"/>
                    <a:pt x="505" y="203"/>
                    <a:pt x="505" y="203"/>
                  </a:cubicBezTo>
                  <a:cubicBezTo>
                    <a:pt x="526" y="219"/>
                    <a:pt x="547" y="235"/>
                    <a:pt x="568" y="252"/>
                  </a:cubicBezTo>
                  <a:cubicBezTo>
                    <a:pt x="569" y="252"/>
                    <a:pt x="569" y="252"/>
                    <a:pt x="569" y="252"/>
                  </a:cubicBezTo>
                  <a:cubicBezTo>
                    <a:pt x="556" y="241"/>
                    <a:pt x="542" y="230"/>
                    <a:pt x="529" y="220"/>
                  </a:cubicBezTo>
                  <a:cubicBezTo>
                    <a:pt x="528" y="220"/>
                    <a:pt x="528" y="219"/>
                    <a:pt x="527" y="219"/>
                  </a:cubicBezTo>
                  <a:cubicBezTo>
                    <a:pt x="520" y="213"/>
                    <a:pt x="512" y="208"/>
                    <a:pt x="505" y="202"/>
                  </a:cubicBezTo>
                  <a:moveTo>
                    <a:pt x="4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2" y="3"/>
                    <a:pt x="26" y="6"/>
                    <a:pt x="20" y="10"/>
                  </a:cubicBezTo>
                  <a:cubicBezTo>
                    <a:pt x="15" y="12"/>
                    <a:pt x="10" y="15"/>
                    <a:pt x="6" y="18"/>
                  </a:cubicBezTo>
                  <a:cubicBezTo>
                    <a:pt x="4" y="19"/>
                    <a:pt x="2" y="20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20"/>
                    <a:pt x="5" y="19"/>
                    <a:pt x="8" y="17"/>
                  </a:cubicBezTo>
                  <a:cubicBezTo>
                    <a:pt x="12" y="15"/>
                    <a:pt x="16" y="13"/>
                    <a:pt x="20" y="10"/>
                  </a:cubicBezTo>
                  <a:cubicBezTo>
                    <a:pt x="26" y="7"/>
                    <a:pt x="33" y="3"/>
                    <a:pt x="39" y="0"/>
                  </a:cubicBezTo>
                  <a:cubicBezTo>
                    <a:pt x="39" y="0"/>
                    <a:pt x="39" y="0"/>
                    <a:pt x="40" y="0"/>
                  </a:cubicBezTo>
                  <a:moveTo>
                    <a:pt x="217" y="65"/>
                  </a:moveTo>
                  <a:cubicBezTo>
                    <a:pt x="211" y="64"/>
                    <a:pt x="205" y="64"/>
                    <a:pt x="199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02" y="57"/>
                    <a:pt x="205" y="50"/>
                    <a:pt x="207" y="44"/>
                  </a:cubicBezTo>
                  <a:cubicBezTo>
                    <a:pt x="208" y="44"/>
                    <a:pt x="209" y="44"/>
                    <a:pt x="211" y="44"/>
                  </a:cubicBezTo>
                  <a:cubicBezTo>
                    <a:pt x="211" y="44"/>
                    <a:pt x="212" y="44"/>
                    <a:pt x="212" y="44"/>
                  </a:cubicBezTo>
                  <a:cubicBezTo>
                    <a:pt x="213" y="46"/>
                    <a:pt x="213" y="49"/>
                    <a:pt x="214" y="52"/>
                  </a:cubicBezTo>
                  <a:cubicBezTo>
                    <a:pt x="215" y="56"/>
                    <a:pt x="216" y="60"/>
                    <a:pt x="216" y="64"/>
                  </a:cubicBezTo>
                  <a:cubicBezTo>
                    <a:pt x="217" y="64"/>
                    <a:pt x="217" y="64"/>
                    <a:pt x="217" y="65"/>
                  </a:cubicBezTo>
                  <a:moveTo>
                    <a:pt x="219" y="31"/>
                  </a:moveTo>
                  <a:cubicBezTo>
                    <a:pt x="218" y="29"/>
                    <a:pt x="217" y="28"/>
                    <a:pt x="216" y="27"/>
                  </a:cubicBezTo>
                  <a:cubicBezTo>
                    <a:pt x="219" y="28"/>
                    <a:pt x="222" y="28"/>
                    <a:pt x="225" y="28"/>
                  </a:cubicBezTo>
                  <a:cubicBezTo>
                    <a:pt x="223" y="29"/>
                    <a:pt x="221" y="30"/>
                    <a:pt x="219" y="31"/>
                  </a:cubicBezTo>
                  <a:moveTo>
                    <a:pt x="202" y="30"/>
                  </a:moveTo>
                  <a:cubicBezTo>
                    <a:pt x="199" y="29"/>
                    <a:pt x="195" y="27"/>
                    <a:pt x="191" y="25"/>
                  </a:cubicBezTo>
                  <a:cubicBezTo>
                    <a:pt x="195" y="26"/>
                    <a:pt x="199" y="26"/>
                    <a:pt x="203" y="26"/>
                  </a:cubicBezTo>
                  <a:cubicBezTo>
                    <a:pt x="204" y="26"/>
                    <a:pt x="205" y="26"/>
                    <a:pt x="206" y="26"/>
                  </a:cubicBezTo>
                  <a:cubicBezTo>
                    <a:pt x="205" y="27"/>
                    <a:pt x="203" y="29"/>
                    <a:pt x="202" y="30"/>
                  </a:cubicBezTo>
                  <a:moveTo>
                    <a:pt x="71" y="67"/>
                  </a:moveTo>
                  <a:cubicBezTo>
                    <a:pt x="71" y="52"/>
                    <a:pt x="71" y="37"/>
                    <a:pt x="71" y="22"/>
                  </a:cubicBezTo>
                  <a:cubicBezTo>
                    <a:pt x="79" y="22"/>
                    <a:pt x="87" y="22"/>
                    <a:pt x="95" y="22"/>
                  </a:cubicBezTo>
                  <a:cubicBezTo>
                    <a:pt x="110" y="22"/>
                    <a:pt x="124" y="22"/>
                    <a:pt x="138" y="22"/>
                  </a:cubicBezTo>
                  <a:cubicBezTo>
                    <a:pt x="144" y="23"/>
                    <a:pt x="150" y="23"/>
                    <a:pt x="156" y="23"/>
                  </a:cubicBezTo>
                  <a:cubicBezTo>
                    <a:pt x="165" y="24"/>
                    <a:pt x="173" y="24"/>
                    <a:pt x="182" y="25"/>
                  </a:cubicBezTo>
                  <a:cubicBezTo>
                    <a:pt x="184" y="25"/>
                    <a:pt x="186" y="25"/>
                    <a:pt x="189" y="25"/>
                  </a:cubicBezTo>
                  <a:cubicBezTo>
                    <a:pt x="189" y="25"/>
                    <a:pt x="190" y="26"/>
                    <a:pt x="190" y="26"/>
                  </a:cubicBezTo>
                  <a:cubicBezTo>
                    <a:pt x="191" y="26"/>
                    <a:pt x="192" y="26"/>
                    <a:pt x="193" y="27"/>
                  </a:cubicBezTo>
                  <a:cubicBezTo>
                    <a:pt x="196" y="28"/>
                    <a:pt x="199" y="30"/>
                    <a:pt x="202" y="31"/>
                  </a:cubicBezTo>
                  <a:cubicBezTo>
                    <a:pt x="201" y="32"/>
                    <a:pt x="201" y="33"/>
                    <a:pt x="201" y="35"/>
                  </a:cubicBezTo>
                  <a:cubicBezTo>
                    <a:pt x="201" y="39"/>
                    <a:pt x="203" y="42"/>
                    <a:pt x="207" y="43"/>
                  </a:cubicBezTo>
                  <a:cubicBezTo>
                    <a:pt x="204" y="49"/>
                    <a:pt x="202" y="54"/>
                    <a:pt x="200" y="59"/>
                  </a:cubicBezTo>
                  <a:cubicBezTo>
                    <a:pt x="199" y="61"/>
                    <a:pt x="199" y="62"/>
                    <a:pt x="198" y="64"/>
                  </a:cubicBezTo>
                  <a:cubicBezTo>
                    <a:pt x="189" y="64"/>
                    <a:pt x="179" y="64"/>
                    <a:pt x="170" y="64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36" y="64"/>
                    <a:pt x="104" y="65"/>
                    <a:pt x="71" y="67"/>
                  </a:cubicBezTo>
                  <a:moveTo>
                    <a:pt x="216" y="0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14" y="8"/>
                    <a:pt x="213" y="17"/>
                    <a:pt x="212" y="25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0" y="25"/>
                    <a:pt x="209" y="26"/>
                    <a:pt x="208" y="26"/>
                  </a:cubicBezTo>
                  <a:cubicBezTo>
                    <a:pt x="202" y="25"/>
                    <a:pt x="195" y="25"/>
                    <a:pt x="189" y="24"/>
                  </a:cubicBezTo>
                  <a:cubicBezTo>
                    <a:pt x="184" y="22"/>
                    <a:pt x="180" y="20"/>
                    <a:pt x="175" y="18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64" y="13"/>
                    <a:pt x="152" y="9"/>
                    <a:pt x="140" y="5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36" y="3"/>
                    <a:pt x="131" y="1"/>
                    <a:pt x="127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5" y="0"/>
                    <a:pt x="127" y="1"/>
                    <a:pt x="128" y="1"/>
                  </a:cubicBezTo>
                  <a:cubicBezTo>
                    <a:pt x="147" y="8"/>
                    <a:pt x="167" y="15"/>
                    <a:pt x="186" y="24"/>
                  </a:cubicBezTo>
                  <a:cubicBezTo>
                    <a:pt x="156" y="22"/>
                    <a:pt x="12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4" y="21"/>
                  </a:cubicBezTo>
                  <a:cubicBezTo>
                    <a:pt x="87" y="21"/>
                    <a:pt x="79" y="21"/>
                    <a:pt x="71" y="21"/>
                  </a:cubicBezTo>
                  <a:cubicBezTo>
                    <a:pt x="71" y="14"/>
                    <a:pt x="71" y="7"/>
                    <a:pt x="71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14"/>
                    <a:pt x="70" y="21"/>
                  </a:cubicBezTo>
                  <a:cubicBezTo>
                    <a:pt x="65" y="21"/>
                    <a:pt x="60" y="21"/>
                    <a:pt x="54" y="22"/>
                  </a:cubicBezTo>
                  <a:cubicBezTo>
                    <a:pt x="49" y="22"/>
                    <a:pt x="45" y="22"/>
                    <a:pt x="40" y="22"/>
                  </a:cubicBezTo>
                  <a:cubicBezTo>
                    <a:pt x="31" y="23"/>
                    <a:pt x="23" y="23"/>
                    <a:pt x="14" y="24"/>
                  </a:cubicBezTo>
                  <a:cubicBezTo>
                    <a:pt x="10" y="24"/>
                    <a:pt x="5" y="24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3" y="24"/>
                    <a:pt x="47" y="23"/>
                    <a:pt x="70" y="22"/>
                  </a:cubicBezTo>
                  <a:cubicBezTo>
                    <a:pt x="71" y="37"/>
                    <a:pt x="71" y="52"/>
                    <a:pt x="71" y="67"/>
                  </a:cubicBezTo>
                  <a:cubicBezTo>
                    <a:pt x="47" y="69"/>
                    <a:pt x="24" y="71"/>
                    <a:pt x="0" y="7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4" y="72"/>
                    <a:pt x="47" y="70"/>
                    <a:pt x="70" y="68"/>
                  </a:cubicBezTo>
                  <a:cubicBezTo>
                    <a:pt x="70" y="127"/>
                    <a:pt x="69" y="188"/>
                    <a:pt x="67" y="252"/>
                  </a:cubicBezTo>
                  <a:cubicBezTo>
                    <a:pt x="68" y="252"/>
                    <a:pt x="68" y="252"/>
                    <a:pt x="68" y="252"/>
                  </a:cubicBezTo>
                  <a:cubicBezTo>
                    <a:pt x="68" y="238"/>
                    <a:pt x="69" y="224"/>
                    <a:pt x="69" y="211"/>
                  </a:cubicBezTo>
                  <a:cubicBezTo>
                    <a:pt x="69" y="207"/>
                    <a:pt x="69" y="202"/>
                    <a:pt x="69" y="198"/>
                  </a:cubicBezTo>
                  <a:cubicBezTo>
                    <a:pt x="70" y="183"/>
                    <a:pt x="70" y="168"/>
                    <a:pt x="70" y="153"/>
                  </a:cubicBezTo>
                  <a:cubicBezTo>
                    <a:pt x="70" y="150"/>
                    <a:pt x="71" y="146"/>
                    <a:pt x="71" y="142"/>
                  </a:cubicBezTo>
                  <a:cubicBezTo>
                    <a:pt x="71" y="117"/>
                    <a:pt x="71" y="92"/>
                    <a:pt x="71" y="68"/>
                  </a:cubicBezTo>
                  <a:cubicBezTo>
                    <a:pt x="104" y="66"/>
                    <a:pt x="136" y="65"/>
                    <a:pt x="170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9" y="65"/>
                    <a:pt x="188" y="65"/>
                    <a:pt x="198" y="65"/>
                  </a:cubicBezTo>
                  <a:cubicBezTo>
                    <a:pt x="197" y="68"/>
                    <a:pt x="195" y="70"/>
                    <a:pt x="194" y="73"/>
                  </a:cubicBezTo>
                  <a:cubicBezTo>
                    <a:pt x="171" y="130"/>
                    <a:pt x="149" y="190"/>
                    <a:pt x="126" y="252"/>
                  </a:cubicBezTo>
                  <a:cubicBezTo>
                    <a:pt x="127" y="252"/>
                    <a:pt x="127" y="252"/>
                    <a:pt x="127" y="252"/>
                  </a:cubicBezTo>
                  <a:cubicBezTo>
                    <a:pt x="134" y="232"/>
                    <a:pt x="141" y="213"/>
                    <a:pt x="148" y="194"/>
                  </a:cubicBezTo>
                  <a:cubicBezTo>
                    <a:pt x="149" y="192"/>
                    <a:pt x="149" y="190"/>
                    <a:pt x="150" y="188"/>
                  </a:cubicBezTo>
                  <a:cubicBezTo>
                    <a:pt x="155" y="177"/>
                    <a:pt x="159" y="165"/>
                    <a:pt x="164" y="153"/>
                  </a:cubicBezTo>
                  <a:cubicBezTo>
                    <a:pt x="165" y="150"/>
                    <a:pt x="166" y="147"/>
                    <a:pt x="167" y="144"/>
                  </a:cubicBezTo>
                  <a:cubicBezTo>
                    <a:pt x="171" y="134"/>
                    <a:pt x="175" y="123"/>
                    <a:pt x="179" y="113"/>
                  </a:cubicBezTo>
                  <a:cubicBezTo>
                    <a:pt x="180" y="110"/>
                    <a:pt x="182" y="107"/>
                    <a:pt x="183" y="103"/>
                  </a:cubicBezTo>
                  <a:cubicBezTo>
                    <a:pt x="187" y="93"/>
                    <a:pt x="191" y="83"/>
                    <a:pt x="195" y="74"/>
                  </a:cubicBezTo>
                  <a:cubicBezTo>
                    <a:pt x="196" y="71"/>
                    <a:pt x="197" y="68"/>
                    <a:pt x="199" y="65"/>
                  </a:cubicBezTo>
                  <a:cubicBezTo>
                    <a:pt x="205" y="65"/>
                    <a:pt x="211" y="65"/>
                    <a:pt x="217" y="65"/>
                  </a:cubicBezTo>
                  <a:cubicBezTo>
                    <a:pt x="218" y="70"/>
                    <a:pt x="219" y="75"/>
                    <a:pt x="220" y="80"/>
                  </a:cubicBezTo>
                  <a:cubicBezTo>
                    <a:pt x="221" y="84"/>
                    <a:pt x="222" y="88"/>
                    <a:pt x="222" y="93"/>
                  </a:cubicBezTo>
                  <a:cubicBezTo>
                    <a:pt x="223" y="98"/>
                    <a:pt x="224" y="104"/>
                    <a:pt x="226" y="109"/>
                  </a:cubicBezTo>
                  <a:cubicBezTo>
                    <a:pt x="226" y="114"/>
                    <a:pt x="227" y="118"/>
                    <a:pt x="228" y="123"/>
                  </a:cubicBezTo>
                  <a:cubicBezTo>
                    <a:pt x="229" y="128"/>
                    <a:pt x="230" y="134"/>
                    <a:pt x="231" y="139"/>
                  </a:cubicBezTo>
                  <a:cubicBezTo>
                    <a:pt x="232" y="144"/>
                    <a:pt x="233" y="149"/>
                    <a:pt x="234" y="153"/>
                  </a:cubicBezTo>
                  <a:cubicBezTo>
                    <a:pt x="235" y="159"/>
                    <a:pt x="236" y="165"/>
                    <a:pt x="237" y="171"/>
                  </a:cubicBezTo>
                  <a:cubicBezTo>
                    <a:pt x="237" y="176"/>
                    <a:pt x="238" y="180"/>
                    <a:pt x="239" y="185"/>
                  </a:cubicBezTo>
                  <a:cubicBezTo>
                    <a:pt x="240" y="191"/>
                    <a:pt x="241" y="198"/>
                    <a:pt x="242" y="204"/>
                  </a:cubicBezTo>
                  <a:cubicBezTo>
                    <a:pt x="243" y="209"/>
                    <a:pt x="243" y="213"/>
                    <a:pt x="244" y="218"/>
                  </a:cubicBezTo>
                  <a:cubicBezTo>
                    <a:pt x="245" y="225"/>
                    <a:pt x="246" y="232"/>
                    <a:pt x="247" y="238"/>
                  </a:cubicBezTo>
                  <a:cubicBezTo>
                    <a:pt x="248" y="243"/>
                    <a:pt x="248" y="247"/>
                    <a:pt x="249" y="252"/>
                  </a:cubicBezTo>
                  <a:cubicBezTo>
                    <a:pt x="249" y="252"/>
                    <a:pt x="249" y="252"/>
                    <a:pt x="249" y="252"/>
                  </a:cubicBezTo>
                  <a:cubicBezTo>
                    <a:pt x="250" y="252"/>
                    <a:pt x="250" y="252"/>
                    <a:pt x="250" y="252"/>
                  </a:cubicBezTo>
                  <a:cubicBezTo>
                    <a:pt x="245" y="217"/>
                    <a:pt x="240" y="184"/>
                    <a:pt x="234" y="153"/>
                  </a:cubicBezTo>
                  <a:cubicBezTo>
                    <a:pt x="234" y="150"/>
                    <a:pt x="233" y="147"/>
                    <a:pt x="233" y="144"/>
                  </a:cubicBezTo>
                  <a:cubicBezTo>
                    <a:pt x="231" y="137"/>
                    <a:pt x="230" y="129"/>
                    <a:pt x="229" y="122"/>
                  </a:cubicBezTo>
                  <a:cubicBezTo>
                    <a:pt x="228" y="117"/>
                    <a:pt x="227" y="111"/>
                    <a:pt x="226" y="106"/>
                  </a:cubicBezTo>
                  <a:cubicBezTo>
                    <a:pt x="225" y="101"/>
                    <a:pt x="224" y="97"/>
                    <a:pt x="223" y="92"/>
                  </a:cubicBezTo>
                  <a:cubicBezTo>
                    <a:pt x="222" y="85"/>
                    <a:pt x="220" y="77"/>
                    <a:pt x="219" y="70"/>
                  </a:cubicBezTo>
                  <a:cubicBezTo>
                    <a:pt x="218" y="68"/>
                    <a:pt x="218" y="67"/>
                    <a:pt x="218" y="65"/>
                  </a:cubicBezTo>
                  <a:cubicBezTo>
                    <a:pt x="229" y="66"/>
                    <a:pt x="241" y="66"/>
                    <a:pt x="252" y="67"/>
                  </a:cubicBezTo>
                  <a:cubicBezTo>
                    <a:pt x="252" y="66"/>
                    <a:pt x="252" y="66"/>
                    <a:pt x="252" y="66"/>
                  </a:cubicBezTo>
                  <a:cubicBezTo>
                    <a:pt x="241" y="65"/>
                    <a:pt x="229" y="65"/>
                    <a:pt x="217" y="65"/>
                  </a:cubicBezTo>
                  <a:cubicBezTo>
                    <a:pt x="217" y="64"/>
                    <a:pt x="217" y="64"/>
                    <a:pt x="217" y="63"/>
                  </a:cubicBezTo>
                  <a:cubicBezTo>
                    <a:pt x="216" y="57"/>
                    <a:pt x="214" y="50"/>
                    <a:pt x="213" y="44"/>
                  </a:cubicBezTo>
                  <a:cubicBezTo>
                    <a:pt x="216" y="43"/>
                    <a:pt x="218" y="41"/>
                    <a:pt x="219" y="39"/>
                  </a:cubicBezTo>
                  <a:cubicBezTo>
                    <a:pt x="224" y="41"/>
                    <a:pt x="229" y="43"/>
                    <a:pt x="235" y="45"/>
                  </a:cubicBezTo>
                  <a:cubicBezTo>
                    <a:pt x="237" y="46"/>
                    <a:pt x="239" y="47"/>
                    <a:pt x="241" y="48"/>
                  </a:cubicBezTo>
                  <a:cubicBezTo>
                    <a:pt x="245" y="49"/>
                    <a:pt x="249" y="51"/>
                    <a:pt x="252" y="53"/>
                  </a:cubicBezTo>
                  <a:cubicBezTo>
                    <a:pt x="252" y="52"/>
                    <a:pt x="252" y="52"/>
                    <a:pt x="252" y="52"/>
                  </a:cubicBezTo>
                  <a:cubicBezTo>
                    <a:pt x="251" y="51"/>
                    <a:pt x="250" y="51"/>
                    <a:pt x="248" y="50"/>
                  </a:cubicBezTo>
                  <a:cubicBezTo>
                    <a:pt x="244" y="48"/>
                    <a:pt x="240" y="46"/>
                    <a:pt x="235" y="44"/>
                  </a:cubicBezTo>
                  <a:cubicBezTo>
                    <a:pt x="232" y="43"/>
                    <a:pt x="228" y="41"/>
                    <a:pt x="224" y="40"/>
                  </a:cubicBezTo>
                  <a:cubicBezTo>
                    <a:pt x="223" y="39"/>
                    <a:pt x="221" y="38"/>
                    <a:pt x="219" y="38"/>
                  </a:cubicBezTo>
                  <a:cubicBezTo>
                    <a:pt x="220" y="37"/>
                    <a:pt x="220" y="36"/>
                    <a:pt x="220" y="36"/>
                  </a:cubicBezTo>
                  <a:cubicBezTo>
                    <a:pt x="222" y="36"/>
                    <a:pt x="225" y="36"/>
                    <a:pt x="227" y="36"/>
                  </a:cubicBezTo>
                  <a:cubicBezTo>
                    <a:pt x="231" y="37"/>
                    <a:pt x="235" y="37"/>
                    <a:pt x="239" y="37"/>
                  </a:cubicBezTo>
                  <a:cubicBezTo>
                    <a:pt x="243" y="37"/>
                    <a:pt x="248" y="38"/>
                    <a:pt x="252" y="38"/>
                  </a:cubicBezTo>
                  <a:cubicBezTo>
                    <a:pt x="252" y="37"/>
                    <a:pt x="252" y="37"/>
                    <a:pt x="252" y="37"/>
                  </a:cubicBezTo>
                  <a:cubicBezTo>
                    <a:pt x="248" y="37"/>
                    <a:pt x="243" y="37"/>
                    <a:pt x="238" y="36"/>
                  </a:cubicBezTo>
                  <a:cubicBezTo>
                    <a:pt x="234" y="36"/>
                    <a:pt x="230" y="36"/>
                    <a:pt x="226" y="35"/>
                  </a:cubicBezTo>
                  <a:cubicBezTo>
                    <a:pt x="224" y="35"/>
                    <a:pt x="222" y="35"/>
                    <a:pt x="220" y="35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4"/>
                    <a:pt x="220" y="32"/>
                    <a:pt x="219" y="31"/>
                  </a:cubicBezTo>
                  <a:cubicBezTo>
                    <a:pt x="221" y="31"/>
                    <a:pt x="222" y="30"/>
                    <a:pt x="223" y="30"/>
                  </a:cubicBezTo>
                  <a:cubicBezTo>
                    <a:pt x="224" y="29"/>
                    <a:pt x="225" y="29"/>
                    <a:pt x="227" y="28"/>
                  </a:cubicBezTo>
                  <a:cubicBezTo>
                    <a:pt x="234" y="29"/>
                    <a:pt x="240" y="30"/>
                    <a:pt x="247" y="30"/>
                  </a:cubicBezTo>
                  <a:cubicBezTo>
                    <a:pt x="249" y="31"/>
                    <a:pt x="251" y="31"/>
                    <a:pt x="252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44" y="29"/>
                    <a:pt x="236" y="28"/>
                    <a:pt x="228" y="27"/>
                  </a:cubicBezTo>
                  <a:cubicBezTo>
                    <a:pt x="233" y="25"/>
                    <a:pt x="237" y="23"/>
                    <a:pt x="242" y="22"/>
                  </a:cubicBezTo>
                  <a:cubicBezTo>
                    <a:pt x="245" y="20"/>
                    <a:pt x="249" y="19"/>
                    <a:pt x="252" y="17"/>
                  </a:cubicBezTo>
                  <a:cubicBezTo>
                    <a:pt x="252" y="16"/>
                    <a:pt x="252" y="16"/>
                    <a:pt x="252" y="16"/>
                  </a:cubicBezTo>
                  <a:cubicBezTo>
                    <a:pt x="248" y="18"/>
                    <a:pt x="244" y="20"/>
                    <a:pt x="240" y="21"/>
                  </a:cubicBezTo>
                  <a:cubicBezTo>
                    <a:pt x="238" y="22"/>
                    <a:pt x="235" y="24"/>
                    <a:pt x="232" y="25"/>
                  </a:cubicBezTo>
                  <a:cubicBezTo>
                    <a:pt x="231" y="26"/>
                    <a:pt x="229" y="26"/>
                    <a:pt x="227" y="27"/>
                  </a:cubicBezTo>
                  <a:cubicBezTo>
                    <a:pt x="223" y="27"/>
                    <a:pt x="219" y="27"/>
                    <a:pt x="215" y="26"/>
                  </a:cubicBezTo>
                  <a:cubicBezTo>
                    <a:pt x="214" y="26"/>
                    <a:pt x="213" y="26"/>
                    <a:pt x="212" y="26"/>
                  </a:cubicBezTo>
                  <a:cubicBezTo>
                    <a:pt x="214" y="17"/>
                    <a:pt x="215" y="8"/>
                    <a:pt x="216" y="0"/>
                  </a:cubicBezTo>
                  <a:moveTo>
                    <a:pt x="727" y="162"/>
                  </a:moveTo>
                  <a:cubicBezTo>
                    <a:pt x="707" y="155"/>
                    <a:pt x="686" y="148"/>
                    <a:pt x="665" y="142"/>
                  </a:cubicBezTo>
                  <a:cubicBezTo>
                    <a:pt x="666" y="141"/>
                    <a:pt x="666" y="141"/>
                    <a:pt x="666" y="141"/>
                  </a:cubicBezTo>
                  <a:cubicBezTo>
                    <a:pt x="687" y="147"/>
                    <a:pt x="707" y="154"/>
                    <a:pt x="727" y="162"/>
                  </a:cubicBezTo>
                  <a:moveTo>
                    <a:pt x="679" y="137"/>
                  </a:moveTo>
                  <a:cubicBezTo>
                    <a:pt x="675" y="137"/>
                    <a:pt x="671" y="137"/>
                    <a:pt x="667" y="137"/>
                  </a:cubicBezTo>
                  <a:cubicBezTo>
                    <a:pt x="667" y="135"/>
                    <a:pt x="666" y="134"/>
                    <a:pt x="665" y="132"/>
                  </a:cubicBezTo>
                  <a:cubicBezTo>
                    <a:pt x="667" y="133"/>
                    <a:pt x="669" y="134"/>
                    <a:pt x="671" y="134"/>
                  </a:cubicBezTo>
                  <a:cubicBezTo>
                    <a:pt x="674" y="135"/>
                    <a:pt x="676" y="136"/>
                    <a:pt x="679" y="137"/>
                  </a:cubicBezTo>
                  <a:moveTo>
                    <a:pt x="740" y="141"/>
                  </a:moveTo>
                  <a:cubicBezTo>
                    <a:pt x="738" y="140"/>
                    <a:pt x="735" y="140"/>
                    <a:pt x="733" y="140"/>
                  </a:cubicBezTo>
                  <a:cubicBezTo>
                    <a:pt x="723" y="139"/>
                    <a:pt x="713" y="139"/>
                    <a:pt x="703" y="138"/>
                  </a:cubicBezTo>
                  <a:cubicBezTo>
                    <a:pt x="698" y="138"/>
                    <a:pt x="693" y="138"/>
                    <a:pt x="687" y="138"/>
                  </a:cubicBezTo>
                  <a:cubicBezTo>
                    <a:pt x="686" y="138"/>
                    <a:pt x="684" y="138"/>
                    <a:pt x="682" y="138"/>
                  </a:cubicBezTo>
                  <a:cubicBezTo>
                    <a:pt x="680" y="137"/>
                    <a:pt x="678" y="136"/>
                    <a:pt x="676" y="135"/>
                  </a:cubicBezTo>
                  <a:cubicBezTo>
                    <a:pt x="672" y="134"/>
                    <a:pt x="668" y="132"/>
                    <a:pt x="664" y="131"/>
                  </a:cubicBezTo>
                  <a:cubicBezTo>
                    <a:pt x="664" y="130"/>
                    <a:pt x="663" y="130"/>
                    <a:pt x="662" y="129"/>
                  </a:cubicBezTo>
                  <a:cubicBezTo>
                    <a:pt x="663" y="126"/>
                    <a:pt x="665" y="124"/>
                    <a:pt x="666" y="121"/>
                  </a:cubicBezTo>
                  <a:cubicBezTo>
                    <a:pt x="666" y="120"/>
                    <a:pt x="667" y="119"/>
                    <a:pt x="667" y="118"/>
                  </a:cubicBezTo>
                  <a:cubicBezTo>
                    <a:pt x="670" y="114"/>
                    <a:pt x="672" y="109"/>
                    <a:pt x="675" y="105"/>
                  </a:cubicBezTo>
                  <a:cubicBezTo>
                    <a:pt x="675" y="103"/>
                    <a:pt x="676" y="102"/>
                    <a:pt x="677" y="100"/>
                  </a:cubicBezTo>
                  <a:cubicBezTo>
                    <a:pt x="678" y="99"/>
                    <a:pt x="678" y="98"/>
                    <a:pt x="679" y="96"/>
                  </a:cubicBezTo>
                  <a:cubicBezTo>
                    <a:pt x="682" y="99"/>
                    <a:pt x="686" y="101"/>
                    <a:pt x="689" y="103"/>
                  </a:cubicBezTo>
                  <a:cubicBezTo>
                    <a:pt x="693" y="106"/>
                    <a:pt x="697" y="109"/>
                    <a:pt x="701" y="112"/>
                  </a:cubicBezTo>
                  <a:cubicBezTo>
                    <a:pt x="706" y="116"/>
                    <a:pt x="712" y="120"/>
                    <a:pt x="717" y="124"/>
                  </a:cubicBezTo>
                  <a:cubicBezTo>
                    <a:pt x="721" y="127"/>
                    <a:pt x="726" y="130"/>
                    <a:pt x="730" y="133"/>
                  </a:cubicBezTo>
                  <a:cubicBezTo>
                    <a:pt x="733" y="136"/>
                    <a:pt x="736" y="138"/>
                    <a:pt x="740" y="141"/>
                  </a:cubicBezTo>
                  <a:moveTo>
                    <a:pt x="695" y="67"/>
                  </a:moveTo>
                  <a:cubicBezTo>
                    <a:pt x="692" y="64"/>
                    <a:pt x="690" y="62"/>
                    <a:pt x="687" y="59"/>
                  </a:cubicBezTo>
                  <a:cubicBezTo>
                    <a:pt x="685" y="57"/>
                    <a:pt x="683" y="54"/>
                    <a:pt x="680" y="52"/>
                  </a:cubicBezTo>
                  <a:cubicBezTo>
                    <a:pt x="679" y="51"/>
                    <a:pt x="678" y="50"/>
                    <a:pt x="677" y="49"/>
                  </a:cubicBezTo>
                  <a:cubicBezTo>
                    <a:pt x="677" y="48"/>
                    <a:pt x="678" y="48"/>
                    <a:pt x="678" y="47"/>
                  </a:cubicBezTo>
                  <a:cubicBezTo>
                    <a:pt x="682" y="50"/>
                    <a:pt x="686" y="52"/>
                    <a:pt x="690" y="55"/>
                  </a:cubicBezTo>
                  <a:cubicBezTo>
                    <a:pt x="693" y="57"/>
                    <a:pt x="696" y="58"/>
                    <a:pt x="699" y="60"/>
                  </a:cubicBezTo>
                  <a:cubicBezTo>
                    <a:pt x="697" y="62"/>
                    <a:pt x="696" y="65"/>
                    <a:pt x="695" y="67"/>
                  </a:cubicBezTo>
                  <a:moveTo>
                    <a:pt x="679" y="95"/>
                  </a:moveTo>
                  <a:cubicBezTo>
                    <a:pt x="675" y="93"/>
                    <a:pt x="672" y="91"/>
                    <a:pt x="669" y="88"/>
                  </a:cubicBezTo>
                  <a:cubicBezTo>
                    <a:pt x="666" y="86"/>
                    <a:pt x="664" y="85"/>
                    <a:pt x="661" y="83"/>
                  </a:cubicBezTo>
                  <a:cubicBezTo>
                    <a:pt x="652" y="77"/>
                    <a:pt x="643" y="70"/>
                    <a:pt x="633" y="64"/>
                  </a:cubicBezTo>
                  <a:cubicBezTo>
                    <a:pt x="629" y="61"/>
                    <a:pt x="625" y="59"/>
                    <a:pt x="621" y="56"/>
                  </a:cubicBezTo>
                  <a:cubicBezTo>
                    <a:pt x="616" y="53"/>
                    <a:pt x="611" y="49"/>
                    <a:pt x="606" y="46"/>
                  </a:cubicBezTo>
                  <a:cubicBezTo>
                    <a:pt x="601" y="43"/>
                    <a:pt x="596" y="40"/>
                    <a:pt x="592" y="37"/>
                  </a:cubicBezTo>
                  <a:cubicBezTo>
                    <a:pt x="589" y="36"/>
                    <a:pt x="587" y="35"/>
                    <a:pt x="585" y="33"/>
                  </a:cubicBezTo>
                  <a:cubicBezTo>
                    <a:pt x="586" y="32"/>
                    <a:pt x="586" y="31"/>
                    <a:pt x="586" y="30"/>
                  </a:cubicBezTo>
                  <a:cubicBezTo>
                    <a:pt x="594" y="31"/>
                    <a:pt x="602" y="32"/>
                    <a:pt x="610" y="33"/>
                  </a:cubicBezTo>
                  <a:cubicBezTo>
                    <a:pt x="615" y="34"/>
                    <a:pt x="620" y="35"/>
                    <a:pt x="624" y="35"/>
                  </a:cubicBezTo>
                  <a:cubicBezTo>
                    <a:pt x="637" y="37"/>
                    <a:pt x="649" y="39"/>
                    <a:pt x="661" y="41"/>
                  </a:cubicBezTo>
                  <a:cubicBezTo>
                    <a:pt x="661" y="42"/>
                    <a:pt x="661" y="42"/>
                    <a:pt x="661" y="42"/>
                  </a:cubicBezTo>
                  <a:cubicBezTo>
                    <a:pt x="661" y="48"/>
                    <a:pt x="665" y="52"/>
                    <a:pt x="670" y="52"/>
                  </a:cubicBezTo>
                  <a:cubicBezTo>
                    <a:pt x="673" y="52"/>
                    <a:pt x="675" y="51"/>
                    <a:pt x="676" y="49"/>
                  </a:cubicBezTo>
                  <a:cubicBezTo>
                    <a:pt x="680" y="52"/>
                    <a:pt x="683" y="56"/>
                    <a:pt x="686" y="59"/>
                  </a:cubicBezTo>
                  <a:cubicBezTo>
                    <a:pt x="687" y="60"/>
                    <a:pt x="688" y="62"/>
                    <a:pt x="690" y="63"/>
                  </a:cubicBezTo>
                  <a:cubicBezTo>
                    <a:pt x="691" y="65"/>
                    <a:pt x="693" y="66"/>
                    <a:pt x="694" y="68"/>
                  </a:cubicBezTo>
                  <a:cubicBezTo>
                    <a:pt x="689" y="76"/>
                    <a:pt x="684" y="86"/>
                    <a:pt x="679" y="95"/>
                  </a:cubicBezTo>
                  <a:moveTo>
                    <a:pt x="738" y="0"/>
                  </a:moveTo>
                  <a:cubicBezTo>
                    <a:pt x="737" y="0"/>
                    <a:pt x="737" y="0"/>
                    <a:pt x="737" y="0"/>
                  </a:cubicBezTo>
                  <a:cubicBezTo>
                    <a:pt x="735" y="3"/>
                    <a:pt x="733" y="6"/>
                    <a:pt x="731" y="9"/>
                  </a:cubicBezTo>
                  <a:cubicBezTo>
                    <a:pt x="730" y="9"/>
                    <a:pt x="730" y="10"/>
                    <a:pt x="729" y="10"/>
                  </a:cubicBezTo>
                  <a:cubicBezTo>
                    <a:pt x="727" y="14"/>
                    <a:pt x="724" y="18"/>
                    <a:pt x="722" y="22"/>
                  </a:cubicBezTo>
                  <a:cubicBezTo>
                    <a:pt x="722" y="22"/>
                    <a:pt x="721" y="23"/>
                    <a:pt x="721" y="23"/>
                  </a:cubicBezTo>
                  <a:cubicBezTo>
                    <a:pt x="714" y="34"/>
                    <a:pt x="706" y="47"/>
                    <a:pt x="699" y="59"/>
                  </a:cubicBezTo>
                  <a:cubicBezTo>
                    <a:pt x="692" y="55"/>
                    <a:pt x="685" y="51"/>
                    <a:pt x="678" y="47"/>
                  </a:cubicBezTo>
                  <a:cubicBezTo>
                    <a:pt x="679" y="45"/>
                    <a:pt x="680" y="44"/>
                    <a:pt x="680" y="42"/>
                  </a:cubicBezTo>
                  <a:cubicBezTo>
                    <a:pt x="680" y="40"/>
                    <a:pt x="678" y="37"/>
                    <a:pt x="676" y="35"/>
                  </a:cubicBezTo>
                  <a:cubicBezTo>
                    <a:pt x="677" y="35"/>
                    <a:pt x="678" y="34"/>
                    <a:pt x="678" y="33"/>
                  </a:cubicBezTo>
                  <a:cubicBezTo>
                    <a:pt x="681" y="30"/>
                    <a:pt x="683" y="27"/>
                    <a:pt x="686" y="24"/>
                  </a:cubicBezTo>
                  <a:cubicBezTo>
                    <a:pt x="690" y="20"/>
                    <a:pt x="694" y="15"/>
                    <a:pt x="697" y="11"/>
                  </a:cubicBezTo>
                  <a:cubicBezTo>
                    <a:pt x="699" y="10"/>
                    <a:pt x="700" y="8"/>
                    <a:pt x="701" y="7"/>
                  </a:cubicBezTo>
                  <a:cubicBezTo>
                    <a:pt x="704" y="4"/>
                    <a:pt x="706" y="2"/>
                    <a:pt x="708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06" y="0"/>
                    <a:pt x="706" y="1"/>
                    <a:pt x="705" y="2"/>
                  </a:cubicBezTo>
                  <a:cubicBezTo>
                    <a:pt x="704" y="3"/>
                    <a:pt x="702" y="5"/>
                    <a:pt x="701" y="6"/>
                  </a:cubicBezTo>
                  <a:cubicBezTo>
                    <a:pt x="696" y="11"/>
                    <a:pt x="691" y="17"/>
                    <a:pt x="686" y="22"/>
                  </a:cubicBezTo>
                  <a:cubicBezTo>
                    <a:pt x="686" y="23"/>
                    <a:pt x="686" y="23"/>
                    <a:pt x="685" y="24"/>
                  </a:cubicBezTo>
                  <a:cubicBezTo>
                    <a:pt x="682" y="27"/>
                    <a:pt x="679" y="31"/>
                    <a:pt x="676" y="35"/>
                  </a:cubicBezTo>
                  <a:cubicBezTo>
                    <a:pt x="674" y="34"/>
                    <a:pt x="672" y="33"/>
                    <a:pt x="670" y="33"/>
                  </a:cubicBezTo>
                  <a:cubicBezTo>
                    <a:pt x="666" y="33"/>
                    <a:pt x="662" y="36"/>
                    <a:pt x="661" y="40"/>
                  </a:cubicBezTo>
                  <a:cubicBezTo>
                    <a:pt x="649" y="38"/>
                    <a:pt x="637" y="36"/>
                    <a:pt x="624" y="34"/>
                  </a:cubicBezTo>
                  <a:cubicBezTo>
                    <a:pt x="620" y="34"/>
                    <a:pt x="616" y="33"/>
                    <a:pt x="611" y="33"/>
                  </a:cubicBezTo>
                  <a:cubicBezTo>
                    <a:pt x="603" y="32"/>
                    <a:pt x="595" y="30"/>
                    <a:pt x="587" y="29"/>
                  </a:cubicBezTo>
                  <a:cubicBezTo>
                    <a:pt x="587" y="29"/>
                    <a:pt x="587" y="29"/>
                    <a:pt x="587" y="29"/>
                  </a:cubicBezTo>
                  <a:cubicBezTo>
                    <a:pt x="587" y="27"/>
                    <a:pt x="586" y="25"/>
                    <a:pt x="585" y="24"/>
                  </a:cubicBezTo>
                  <a:cubicBezTo>
                    <a:pt x="589" y="21"/>
                    <a:pt x="593" y="18"/>
                    <a:pt x="597" y="16"/>
                  </a:cubicBezTo>
                  <a:cubicBezTo>
                    <a:pt x="600" y="14"/>
                    <a:pt x="603" y="12"/>
                    <a:pt x="605" y="10"/>
                  </a:cubicBezTo>
                  <a:cubicBezTo>
                    <a:pt x="611" y="6"/>
                    <a:pt x="616" y="3"/>
                    <a:pt x="622" y="0"/>
                  </a:cubicBezTo>
                  <a:cubicBezTo>
                    <a:pt x="620" y="0"/>
                    <a:pt x="620" y="0"/>
                    <a:pt x="620" y="0"/>
                  </a:cubicBezTo>
                  <a:cubicBezTo>
                    <a:pt x="609" y="7"/>
                    <a:pt x="597" y="15"/>
                    <a:pt x="585" y="23"/>
                  </a:cubicBezTo>
                  <a:cubicBezTo>
                    <a:pt x="583" y="21"/>
                    <a:pt x="580" y="19"/>
                    <a:pt x="577" y="19"/>
                  </a:cubicBezTo>
                  <a:cubicBezTo>
                    <a:pt x="574" y="19"/>
                    <a:pt x="572" y="21"/>
                    <a:pt x="570" y="23"/>
                  </a:cubicBezTo>
                  <a:cubicBezTo>
                    <a:pt x="569" y="22"/>
                    <a:pt x="569" y="21"/>
                    <a:pt x="568" y="21"/>
                  </a:cubicBezTo>
                  <a:cubicBezTo>
                    <a:pt x="559" y="13"/>
                    <a:pt x="550" y="6"/>
                    <a:pt x="541" y="0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42" y="1"/>
                    <a:pt x="544" y="2"/>
                    <a:pt x="545" y="4"/>
                  </a:cubicBezTo>
                  <a:cubicBezTo>
                    <a:pt x="550" y="7"/>
                    <a:pt x="554" y="11"/>
                    <a:pt x="558" y="14"/>
                  </a:cubicBezTo>
                  <a:cubicBezTo>
                    <a:pt x="562" y="17"/>
                    <a:pt x="566" y="20"/>
                    <a:pt x="570" y="23"/>
                  </a:cubicBezTo>
                  <a:cubicBezTo>
                    <a:pt x="569" y="24"/>
                    <a:pt x="569" y="25"/>
                    <a:pt x="568" y="26"/>
                  </a:cubicBezTo>
                  <a:cubicBezTo>
                    <a:pt x="562" y="24"/>
                    <a:pt x="556" y="23"/>
                    <a:pt x="550" y="21"/>
                  </a:cubicBezTo>
                  <a:cubicBezTo>
                    <a:pt x="543" y="20"/>
                    <a:pt x="536" y="18"/>
                    <a:pt x="530" y="16"/>
                  </a:cubicBezTo>
                  <a:cubicBezTo>
                    <a:pt x="522" y="14"/>
                    <a:pt x="513" y="13"/>
                    <a:pt x="505" y="11"/>
                  </a:cubicBezTo>
                  <a:cubicBezTo>
                    <a:pt x="505" y="12"/>
                    <a:pt x="505" y="12"/>
                    <a:pt x="505" y="12"/>
                  </a:cubicBezTo>
                  <a:cubicBezTo>
                    <a:pt x="526" y="16"/>
                    <a:pt x="547" y="21"/>
                    <a:pt x="568" y="27"/>
                  </a:cubicBezTo>
                  <a:cubicBezTo>
                    <a:pt x="568" y="27"/>
                    <a:pt x="568" y="28"/>
                    <a:pt x="568" y="29"/>
                  </a:cubicBezTo>
                  <a:cubicBezTo>
                    <a:pt x="568" y="34"/>
                    <a:pt x="572" y="38"/>
                    <a:pt x="577" y="38"/>
                  </a:cubicBezTo>
                  <a:cubicBezTo>
                    <a:pt x="581" y="38"/>
                    <a:pt x="583" y="36"/>
                    <a:pt x="585" y="34"/>
                  </a:cubicBezTo>
                  <a:cubicBezTo>
                    <a:pt x="590" y="37"/>
                    <a:pt x="595" y="40"/>
                    <a:pt x="600" y="43"/>
                  </a:cubicBezTo>
                  <a:cubicBezTo>
                    <a:pt x="602" y="44"/>
                    <a:pt x="603" y="45"/>
                    <a:pt x="605" y="46"/>
                  </a:cubicBezTo>
                  <a:cubicBezTo>
                    <a:pt x="610" y="49"/>
                    <a:pt x="615" y="53"/>
                    <a:pt x="620" y="56"/>
                  </a:cubicBezTo>
                  <a:cubicBezTo>
                    <a:pt x="624" y="59"/>
                    <a:pt x="628" y="62"/>
                    <a:pt x="632" y="64"/>
                  </a:cubicBezTo>
                  <a:cubicBezTo>
                    <a:pt x="637" y="67"/>
                    <a:pt x="641" y="70"/>
                    <a:pt x="645" y="73"/>
                  </a:cubicBezTo>
                  <a:cubicBezTo>
                    <a:pt x="650" y="76"/>
                    <a:pt x="655" y="80"/>
                    <a:pt x="660" y="83"/>
                  </a:cubicBezTo>
                  <a:cubicBezTo>
                    <a:pt x="664" y="86"/>
                    <a:pt x="668" y="89"/>
                    <a:pt x="672" y="92"/>
                  </a:cubicBezTo>
                  <a:cubicBezTo>
                    <a:pt x="674" y="93"/>
                    <a:pt x="676" y="95"/>
                    <a:pt x="678" y="96"/>
                  </a:cubicBezTo>
                  <a:cubicBezTo>
                    <a:pt x="675" y="103"/>
                    <a:pt x="671" y="110"/>
                    <a:pt x="667" y="118"/>
                  </a:cubicBezTo>
                  <a:cubicBezTo>
                    <a:pt x="666" y="119"/>
                    <a:pt x="665" y="120"/>
                    <a:pt x="665" y="122"/>
                  </a:cubicBezTo>
                  <a:cubicBezTo>
                    <a:pt x="664" y="124"/>
                    <a:pt x="662" y="126"/>
                    <a:pt x="661" y="129"/>
                  </a:cubicBezTo>
                  <a:cubicBezTo>
                    <a:pt x="660" y="128"/>
                    <a:pt x="659" y="128"/>
                    <a:pt x="657" y="128"/>
                  </a:cubicBezTo>
                  <a:cubicBezTo>
                    <a:pt x="657" y="128"/>
                    <a:pt x="657" y="128"/>
                    <a:pt x="656" y="128"/>
                  </a:cubicBezTo>
                  <a:cubicBezTo>
                    <a:pt x="653" y="127"/>
                    <a:pt x="650" y="126"/>
                    <a:pt x="647" y="124"/>
                  </a:cubicBezTo>
                  <a:cubicBezTo>
                    <a:pt x="642" y="123"/>
                    <a:pt x="637" y="121"/>
                    <a:pt x="632" y="119"/>
                  </a:cubicBezTo>
                  <a:cubicBezTo>
                    <a:pt x="621" y="115"/>
                    <a:pt x="610" y="111"/>
                    <a:pt x="599" y="108"/>
                  </a:cubicBezTo>
                  <a:cubicBezTo>
                    <a:pt x="595" y="106"/>
                    <a:pt x="592" y="105"/>
                    <a:pt x="588" y="104"/>
                  </a:cubicBezTo>
                  <a:cubicBezTo>
                    <a:pt x="575" y="100"/>
                    <a:pt x="562" y="96"/>
                    <a:pt x="549" y="92"/>
                  </a:cubicBezTo>
                  <a:cubicBezTo>
                    <a:pt x="547" y="91"/>
                    <a:pt x="545" y="90"/>
                    <a:pt x="544" y="90"/>
                  </a:cubicBezTo>
                  <a:cubicBezTo>
                    <a:pt x="531" y="86"/>
                    <a:pt x="518" y="82"/>
                    <a:pt x="505" y="79"/>
                  </a:cubicBezTo>
                  <a:cubicBezTo>
                    <a:pt x="505" y="80"/>
                    <a:pt x="505" y="80"/>
                    <a:pt x="505" y="80"/>
                  </a:cubicBezTo>
                  <a:cubicBezTo>
                    <a:pt x="508" y="81"/>
                    <a:pt x="512" y="82"/>
                    <a:pt x="515" y="83"/>
                  </a:cubicBezTo>
                  <a:cubicBezTo>
                    <a:pt x="522" y="85"/>
                    <a:pt x="530" y="87"/>
                    <a:pt x="538" y="89"/>
                  </a:cubicBezTo>
                  <a:cubicBezTo>
                    <a:pt x="545" y="91"/>
                    <a:pt x="552" y="94"/>
                    <a:pt x="559" y="96"/>
                  </a:cubicBezTo>
                  <a:cubicBezTo>
                    <a:pt x="567" y="98"/>
                    <a:pt x="575" y="101"/>
                    <a:pt x="582" y="103"/>
                  </a:cubicBezTo>
                  <a:cubicBezTo>
                    <a:pt x="590" y="105"/>
                    <a:pt x="597" y="108"/>
                    <a:pt x="604" y="110"/>
                  </a:cubicBezTo>
                  <a:cubicBezTo>
                    <a:pt x="612" y="113"/>
                    <a:pt x="619" y="115"/>
                    <a:pt x="627" y="118"/>
                  </a:cubicBezTo>
                  <a:cubicBezTo>
                    <a:pt x="634" y="121"/>
                    <a:pt x="641" y="123"/>
                    <a:pt x="648" y="126"/>
                  </a:cubicBezTo>
                  <a:cubicBezTo>
                    <a:pt x="650" y="127"/>
                    <a:pt x="652" y="127"/>
                    <a:pt x="655" y="128"/>
                  </a:cubicBezTo>
                  <a:cubicBezTo>
                    <a:pt x="652" y="129"/>
                    <a:pt x="650" y="131"/>
                    <a:pt x="649" y="133"/>
                  </a:cubicBezTo>
                  <a:cubicBezTo>
                    <a:pt x="648" y="133"/>
                    <a:pt x="647" y="133"/>
                    <a:pt x="646" y="132"/>
                  </a:cubicBezTo>
                  <a:cubicBezTo>
                    <a:pt x="640" y="130"/>
                    <a:pt x="634" y="128"/>
                    <a:pt x="629" y="126"/>
                  </a:cubicBezTo>
                  <a:cubicBezTo>
                    <a:pt x="626" y="125"/>
                    <a:pt x="624" y="124"/>
                    <a:pt x="622" y="123"/>
                  </a:cubicBezTo>
                  <a:cubicBezTo>
                    <a:pt x="598" y="115"/>
                    <a:pt x="575" y="107"/>
                    <a:pt x="551" y="99"/>
                  </a:cubicBezTo>
                  <a:cubicBezTo>
                    <a:pt x="549" y="98"/>
                    <a:pt x="546" y="97"/>
                    <a:pt x="544" y="97"/>
                  </a:cubicBezTo>
                  <a:cubicBezTo>
                    <a:pt x="538" y="95"/>
                    <a:pt x="533" y="93"/>
                    <a:pt x="527" y="92"/>
                  </a:cubicBezTo>
                  <a:cubicBezTo>
                    <a:pt x="523" y="91"/>
                    <a:pt x="519" y="89"/>
                    <a:pt x="515" y="88"/>
                  </a:cubicBezTo>
                  <a:cubicBezTo>
                    <a:pt x="512" y="87"/>
                    <a:pt x="509" y="86"/>
                    <a:pt x="505" y="85"/>
                  </a:cubicBezTo>
                  <a:cubicBezTo>
                    <a:pt x="505" y="86"/>
                    <a:pt x="505" y="86"/>
                    <a:pt x="505" y="86"/>
                  </a:cubicBezTo>
                  <a:cubicBezTo>
                    <a:pt x="505" y="86"/>
                    <a:pt x="505" y="86"/>
                    <a:pt x="506" y="86"/>
                  </a:cubicBezTo>
                  <a:cubicBezTo>
                    <a:pt x="509" y="87"/>
                    <a:pt x="512" y="88"/>
                    <a:pt x="515" y="89"/>
                  </a:cubicBezTo>
                  <a:cubicBezTo>
                    <a:pt x="521" y="91"/>
                    <a:pt x="528" y="93"/>
                    <a:pt x="534" y="95"/>
                  </a:cubicBezTo>
                  <a:cubicBezTo>
                    <a:pt x="537" y="96"/>
                    <a:pt x="540" y="96"/>
                    <a:pt x="543" y="97"/>
                  </a:cubicBezTo>
                  <a:cubicBezTo>
                    <a:pt x="550" y="99"/>
                    <a:pt x="556" y="101"/>
                    <a:pt x="562" y="103"/>
                  </a:cubicBezTo>
                  <a:cubicBezTo>
                    <a:pt x="565" y="105"/>
                    <a:pt x="568" y="105"/>
                    <a:pt x="572" y="107"/>
                  </a:cubicBezTo>
                  <a:cubicBezTo>
                    <a:pt x="581" y="110"/>
                    <a:pt x="590" y="113"/>
                    <a:pt x="599" y="116"/>
                  </a:cubicBezTo>
                  <a:cubicBezTo>
                    <a:pt x="599" y="116"/>
                    <a:pt x="600" y="116"/>
                    <a:pt x="600" y="116"/>
                  </a:cubicBezTo>
                  <a:cubicBezTo>
                    <a:pt x="609" y="120"/>
                    <a:pt x="619" y="123"/>
                    <a:pt x="628" y="127"/>
                  </a:cubicBezTo>
                  <a:cubicBezTo>
                    <a:pt x="632" y="128"/>
                    <a:pt x="635" y="129"/>
                    <a:pt x="638" y="130"/>
                  </a:cubicBezTo>
                  <a:cubicBezTo>
                    <a:pt x="642" y="132"/>
                    <a:pt x="645" y="133"/>
                    <a:pt x="648" y="134"/>
                  </a:cubicBezTo>
                  <a:cubicBezTo>
                    <a:pt x="648" y="135"/>
                    <a:pt x="648" y="136"/>
                    <a:pt x="648" y="136"/>
                  </a:cubicBezTo>
                  <a:cubicBezTo>
                    <a:pt x="601" y="122"/>
                    <a:pt x="553" y="110"/>
                    <a:pt x="505" y="100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53" y="111"/>
                    <a:pt x="600" y="123"/>
                    <a:pt x="648" y="137"/>
                  </a:cubicBezTo>
                  <a:cubicBezTo>
                    <a:pt x="648" y="137"/>
                    <a:pt x="648" y="137"/>
                    <a:pt x="648" y="137"/>
                  </a:cubicBezTo>
                  <a:cubicBezTo>
                    <a:pt x="648" y="141"/>
                    <a:pt x="650" y="144"/>
                    <a:pt x="654" y="146"/>
                  </a:cubicBezTo>
                  <a:cubicBezTo>
                    <a:pt x="649" y="158"/>
                    <a:pt x="645" y="170"/>
                    <a:pt x="640" y="183"/>
                  </a:cubicBezTo>
                  <a:cubicBezTo>
                    <a:pt x="633" y="204"/>
                    <a:pt x="625" y="227"/>
                    <a:pt x="617" y="252"/>
                  </a:cubicBezTo>
                  <a:cubicBezTo>
                    <a:pt x="617" y="252"/>
                    <a:pt x="617" y="252"/>
                    <a:pt x="617" y="252"/>
                  </a:cubicBezTo>
                  <a:cubicBezTo>
                    <a:pt x="631" y="212"/>
                    <a:pt x="643" y="177"/>
                    <a:pt x="654" y="146"/>
                  </a:cubicBezTo>
                  <a:cubicBezTo>
                    <a:pt x="655" y="146"/>
                    <a:pt x="656" y="147"/>
                    <a:pt x="657" y="147"/>
                  </a:cubicBezTo>
                  <a:cubicBezTo>
                    <a:pt x="660" y="147"/>
                    <a:pt x="663" y="145"/>
                    <a:pt x="665" y="142"/>
                  </a:cubicBezTo>
                  <a:cubicBezTo>
                    <a:pt x="696" y="152"/>
                    <a:pt x="727" y="162"/>
                    <a:pt x="757" y="174"/>
                  </a:cubicBezTo>
                  <a:cubicBezTo>
                    <a:pt x="757" y="173"/>
                    <a:pt x="757" y="173"/>
                    <a:pt x="757" y="173"/>
                  </a:cubicBezTo>
                  <a:cubicBezTo>
                    <a:pt x="754" y="171"/>
                    <a:pt x="751" y="170"/>
                    <a:pt x="748" y="169"/>
                  </a:cubicBezTo>
                  <a:cubicBezTo>
                    <a:pt x="741" y="166"/>
                    <a:pt x="734" y="164"/>
                    <a:pt x="728" y="161"/>
                  </a:cubicBezTo>
                  <a:cubicBezTo>
                    <a:pt x="723" y="160"/>
                    <a:pt x="718" y="158"/>
                    <a:pt x="713" y="156"/>
                  </a:cubicBezTo>
                  <a:cubicBezTo>
                    <a:pt x="707" y="154"/>
                    <a:pt x="700" y="151"/>
                    <a:pt x="693" y="149"/>
                  </a:cubicBezTo>
                  <a:cubicBezTo>
                    <a:pt x="689" y="147"/>
                    <a:pt x="684" y="146"/>
                    <a:pt x="679" y="144"/>
                  </a:cubicBezTo>
                  <a:cubicBezTo>
                    <a:pt x="675" y="143"/>
                    <a:pt x="671" y="141"/>
                    <a:pt x="666" y="140"/>
                  </a:cubicBezTo>
                  <a:cubicBezTo>
                    <a:pt x="666" y="139"/>
                    <a:pt x="666" y="139"/>
                    <a:pt x="667" y="138"/>
                  </a:cubicBezTo>
                  <a:cubicBezTo>
                    <a:pt x="671" y="138"/>
                    <a:pt x="676" y="138"/>
                    <a:pt x="681" y="138"/>
                  </a:cubicBezTo>
                  <a:cubicBezTo>
                    <a:pt x="685" y="140"/>
                    <a:pt x="689" y="141"/>
                    <a:pt x="692" y="143"/>
                  </a:cubicBezTo>
                  <a:cubicBezTo>
                    <a:pt x="700" y="146"/>
                    <a:pt x="707" y="149"/>
                    <a:pt x="715" y="152"/>
                  </a:cubicBezTo>
                  <a:cubicBezTo>
                    <a:pt x="722" y="155"/>
                    <a:pt x="729" y="158"/>
                    <a:pt x="736" y="161"/>
                  </a:cubicBezTo>
                  <a:cubicBezTo>
                    <a:pt x="743" y="164"/>
                    <a:pt x="750" y="167"/>
                    <a:pt x="757" y="170"/>
                  </a:cubicBezTo>
                  <a:cubicBezTo>
                    <a:pt x="757" y="169"/>
                    <a:pt x="757" y="169"/>
                    <a:pt x="757" y="169"/>
                  </a:cubicBezTo>
                  <a:cubicBezTo>
                    <a:pt x="750" y="166"/>
                    <a:pt x="744" y="163"/>
                    <a:pt x="737" y="160"/>
                  </a:cubicBezTo>
                  <a:cubicBezTo>
                    <a:pt x="731" y="158"/>
                    <a:pt x="726" y="155"/>
                    <a:pt x="720" y="153"/>
                  </a:cubicBezTo>
                  <a:cubicBezTo>
                    <a:pt x="711" y="149"/>
                    <a:pt x="702" y="145"/>
                    <a:pt x="692" y="142"/>
                  </a:cubicBezTo>
                  <a:cubicBezTo>
                    <a:pt x="689" y="141"/>
                    <a:pt x="687" y="140"/>
                    <a:pt x="684" y="138"/>
                  </a:cubicBezTo>
                  <a:cubicBezTo>
                    <a:pt x="684" y="138"/>
                    <a:pt x="685" y="138"/>
                    <a:pt x="685" y="138"/>
                  </a:cubicBezTo>
                  <a:cubicBezTo>
                    <a:pt x="692" y="139"/>
                    <a:pt x="698" y="139"/>
                    <a:pt x="704" y="139"/>
                  </a:cubicBezTo>
                  <a:cubicBezTo>
                    <a:pt x="713" y="140"/>
                    <a:pt x="721" y="140"/>
                    <a:pt x="730" y="141"/>
                  </a:cubicBezTo>
                  <a:cubicBezTo>
                    <a:pt x="734" y="141"/>
                    <a:pt x="738" y="141"/>
                    <a:pt x="741" y="142"/>
                  </a:cubicBezTo>
                  <a:cubicBezTo>
                    <a:pt x="743" y="143"/>
                    <a:pt x="745" y="144"/>
                    <a:pt x="746" y="146"/>
                  </a:cubicBezTo>
                  <a:cubicBezTo>
                    <a:pt x="750" y="148"/>
                    <a:pt x="754" y="151"/>
                    <a:pt x="757" y="154"/>
                  </a:cubicBezTo>
                  <a:cubicBezTo>
                    <a:pt x="757" y="153"/>
                    <a:pt x="757" y="153"/>
                    <a:pt x="757" y="153"/>
                  </a:cubicBezTo>
                  <a:cubicBezTo>
                    <a:pt x="754" y="150"/>
                    <a:pt x="750" y="147"/>
                    <a:pt x="747" y="145"/>
                  </a:cubicBezTo>
                  <a:cubicBezTo>
                    <a:pt x="745" y="144"/>
                    <a:pt x="744" y="143"/>
                    <a:pt x="743" y="142"/>
                  </a:cubicBezTo>
                  <a:cubicBezTo>
                    <a:pt x="744" y="142"/>
                    <a:pt x="746" y="142"/>
                    <a:pt x="748" y="142"/>
                  </a:cubicBezTo>
                  <a:cubicBezTo>
                    <a:pt x="751" y="142"/>
                    <a:pt x="754" y="143"/>
                    <a:pt x="757" y="143"/>
                  </a:cubicBezTo>
                  <a:cubicBezTo>
                    <a:pt x="757" y="142"/>
                    <a:pt x="757" y="142"/>
                    <a:pt x="757" y="142"/>
                  </a:cubicBezTo>
                  <a:cubicBezTo>
                    <a:pt x="754" y="142"/>
                    <a:pt x="751" y="141"/>
                    <a:pt x="748" y="141"/>
                  </a:cubicBezTo>
                  <a:cubicBezTo>
                    <a:pt x="746" y="141"/>
                    <a:pt x="743" y="141"/>
                    <a:pt x="741" y="141"/>
                  </a:cubicBezTo>
                  <a:cubicBezTo>
                    <a:pt x="737" y="138"/>
                    <a:pt x="733" y="135"/>
                    <a:pt x="729" y="132"/>
                  </a:cubicBezTo>
                  <a:cubicBezTo>
                    <a:pt x="726" y="129"/>
                    <a:pt x="722" y="126"/>
                    <a:pt x="718" y="123"/>
                  </a:cubicBezTo>
                  <a:cubicBezTo>
                    <a:pt x="712" y="119"/>
                    <a:pt x="706" y="114"/>
                    <a:pt x="700" y="110"/>
                  </a:cubicBezTo>
                  <a:cubicBezTo>
                    <a:pt x="696" y="108"/>
                    <a:pt x="693" y="105"/>
                    <a:pt x="689" y="103"/>
                  </a:cubicBezTo>
                  <a:cubicBezTo>
                    <a:pt x="686" y="100"/>
                    <a:pt x="683" y="98"/>
                    <a:pt x="680" y="96"/>
                  </a:cubicBezTo>
                  <a:cubicBezTo>
                    <a:pt x="681" y="94"/>
                    <a:pt x="682" y="91"/>
                    <a:pt x="683" y="89"/>
                  </a:cubicBezTo>
                  <a:cubicBezTo>
                    <a:pt x="684" y="87"/>
                    <a:pt x="685" y="85"/>
                    <a:pt x="686" y="83"/>
                  </a:cubicBezTo>
                  <a:cubicBezTo>
                    <a:pt x="688" y="80"/>
                    <a:pt x="689" y="78"/>
                    <a:pt x="691" y="75"/>
                  </a:cubicBezTo>
                  <a:cubicBezTo>
                    <a:pt x="692" y="73"/>
                    <a:pt x="694" y="70"/>
                    <a:pt x="695" y="68"/>
                  </a:cubicBezTo>
                  <a:cubicBezTo>
                    <a:pt x="697" y="71"/>
                    <a:pt x="700" y="73"/>
                    <a:pt x="702" y="76"/>
                  </a:cubicBezTo>
                  <a:cubicBezTo>
                    <a:pt x="704" y="78"/>
                    <a:pt x="706" y="80"/>
                    <a:pt x="708" y="82"/>
                  </a:cubicBezTo>
                  <a:cubicBezTo>
                    <a:pt x="711" y="86"/>
                    <a:pt x="715" y="89"/>
                    <a:pt x="718" y="93"/>
                  </a:cubicBezTo>
                  <a:cubicBezTo>
                    <a:pt x="721" y="95"/>
                    <a:pt x="723" y="98"/>
                    <a:pt x="725" y="100"/>
                  </a:cubicBezTo>
                  <a:cubicBezTo>
                    <a:pt x="728" y="104"/>
                    <a:pt x="732" y="108"/>
                    <a:pt x="735" y="111"/>
                  </a:cubicBezTo>
                  <a:cubicBezTo>
                    <a:pt x="737" y="114"/>
                    <a:pt x="740" y="116"/>
                    <a:pt x="742" y="119"/>
                  </a:cubicBezTo>
                  <a:cubicBezTo>
                    <a:pt x="745" y="123"/>
                    <a:pt x="749" y="126"/>
                    <a:pt x="752" y="130"/>
                  </a:cubicBezTo>
                  <a:cubicBezTo>
                    <a:pt x="754" y="132"/>
                    <a:pt x="756" y="134"/>
                    <a:pt x="757" y="136"/>
                  </a:cubicBezTo>
                  <a:cubicBezTo>
                    <a:pt x="757" y="134"/>
                    <a:pt x="757" y="134"/>
                    <a:pt x="757" y="134"/>
                  </a:cubicBezTo>
                  <a:cubicBezTo>
                    <a:pt x="756" y="133"/>
                    <a:pt x="755" y="132"/>
                    <a:pt x="754" y="131"/>
                  </a:cubicBezTo>
                  <a:cubicBezTo>
                    <a:pt x="752" y="129"/>
                    <a:pt x="751" y="128"/>
                    <a:pt x="750" y="126"/>
                  </a:cubicBezTo>
                  <a:cubicBezTo>
                    <a:pt x="745" y="121"/>
                    <a:pt x="741" y="117"/>
                    <a:pt x="737" y="112"/>
                  </a:cubicBezTo>
                  <a:cubicBezTo>
                    <a:pt x="735" y="110"/>
                    <a:pt x="733" y="108"/>
                    <a:pt x="731" y="106"/>
                  </a:cubicBezTo>
                  <a:cubicBezTo>
                    <a:pt x="727" y="102"/>
                    <a:pt x="724" y="98"/>
                    <a:pt x="720" y="94"/>
                  </a:cubicBezTo>
                  <a:cubicBezTo>
                    <a:pt x="718" y="91"/>
                    <a:pt x="716" y="89"/>
                    <a:pt x="714" y="87"/>
                  </a:cubicBezTo>
                  <a:cubicBezTo>
                    <a:pt x="710" y="83"/>
                    <a:pt x="707" y="80"/>
                    <a:pt x="703" y="76"/>
                  </a:cubicBezTo>
                  <a:cubicBezTo>
                    <a:pt x="701" y="74"/>
                    <a:pt x="699" y="71"/>
                    <a:pt x="697" y="69"/>
                  </a:cubicBezTo>
                  <a:cubicBezTo>
                    <a:pt x="696" y="69"/>
                    <a:pt x="696" y="68"/>
                    <a:pt x="695" y="67"/>
                  </a:cubicBezTo>
                  <a:cubicBezTo>
                    <a:pt x="695" y="67"/>
                    <a:pt x="695" y="67"/>
                    <a:pt x="695" y="67"/>
                  </a:cubicBezTo>
                  <a:cubicBezTo>
                    <a:pt x="697" y="65"/>
                    <a:pt x="698" y="63"/>
                    <a:pt x="699" y="61"/>
                  </a:cubicBezTo>
                  <a:cubicBezTo>
                    <a:pt x="699" y="61"/>
                    <a:pt x="699" y="61"/>
                    <a:pt x="699" y="61"/>
                  </a:cubicBezTo>
                  <a:cubicBezTo>
                    <a:pt x="701" y="62"/>
                    <a:pt x="704" y="63"/>
                    <a:pt x="706" y="65"/>
                  </a:cubicBezTo>
                  <a:cubicBezTo>
                    <a:pt x="713" y="69"/>
                    <a:pt x="719" y="73"/>
                    <a:pt x="726" y="77"/>
                  </a:cubicBezTo>
                  <a:cubicBezTo>
                    <a:pt x="731" y="81"/>
                    <a:pt x="736" y="84"/>
                    <a:pt x="741" y="87"/>
                  </a:cubicBezTo>
                  <a:cubicBezTo>
                    <a:pt x="746" y="90"/>
                    <a:pt x="752" y="94"/>
                    <a:pt x="757" y="98"/>
                  </a:cubicBezTo>
                  <a:cubicBezTo>
                    <a:pt x="757" y="97"/>
                    <a:pt x="757" y="97"/>
                    <a:pt x="757" y="97"/>
                  </a:cubicBezTo>
                  <a:cubicBezTo>
                    <a:pt x="738" y="84"/>
                    <a:pt x="719" y="71"/>
                    <a:pt x="700" y="60"/>
                  </a:cubicBezTo>
                  <a:cubicBezTo>
                    <a:pt x="701" y="57"/>
                    <a:pt x="703" y="54"/>
                    <a:pt x="704" y="52"/>
                  </a:cubicBezTo>
                  <a:cubicBezTo>
                    <a:pt x="705" y="51"/>
                    <a:pt x="706" y="50"/>
                    <a:pt x="706" y="48"/>
                  </a:cubicBezTo>
                  <a:cubicBezTo>
                    <a:pt x="716" y="32"/>
                    <a:pt x="726" y="16"/>
                    <a:pt x="736" y="3"/>
                  </a:cubicBezTo>
                  <a:cubicBezTo>
                    <a:pt x="736" y="2"/>
                    <a:pt x="737" y="1"/>
                    <a:pt x="738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561" y="1440"/>
              <a:ext cx="1419" cy="1444"/>
            </a:xfrm>
            <a:custGeom>
              <a:rect b="b" l="l" r="r" t="t"/>
              <a:pathLst>
                <a:path extrusionOk="0" h="758" w="745">
                  <a:moveTo>
                    <a:pt x="472" y="0"/>
                  </a:moveTo>
                  <a:cubicBezTo>
                    <a:pt x="461" y="0"/>
                    <a:pt x="461" y="0"/>
                    <a:pt x="461" y="0"/>
                  </a:cubicBezTo>
                  <a:cubicBezTo>
                    <a:pt x="463" y="1"/>
                    <a:pt x="464" y="2"/>
                    <a:pt x="467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27"/>
                    <a:pt x="469" y="52"/>
                    <a:pt x="470" y="79"/>
                  </a:cubicBezTo>
                  <a:cubicBezTo>
                    <a:pt x="470" y="84"/>
                    <a:pt x="470" y="90"/>
                    <a:pt x="471" y="95"/>
                  </a:cubicBezTo>
                  <a:cubicBezTo>
                    <a:pt x="471" y="97"/>
                    <a:pt x="471" y="99"/>
                    <a:pt x="471" y="101"/>
                  </a:cubicBezTo>
                  <a:cubicBezTo>
                    <a:pt x="470" y="101"/>
                    <a:pt x="468" y="101"/>
                    <a:pt x="467" y="102"/>
                  </a:cubicBezTo>
                  <a:cubicBezTo>
                    <a:pt x="466" y="101"/>
                    <a:pt x="466" y="99"/>
                    <a:pt x="465" y="98"/>
                  </a:cubicBezTo>
                  <a:cubicBezTo>
                    <a:pt x="460" y="90"/>
                    <a:pt x="455" y="82"/>
                    <a:pt x="450" y="74"/>
                  </a:cubicBezTo>
                  <a:cubicBezTo>
                    <a:pt x="446" y="67"/>
                    <a:pt x="441" y="60"/>
                    <a:pt x="437" y="53"/>
                  </a:cubicBezTo>
                  <a:cubicBezTo>
                    <a:pt x="434" y="47"/>
                    <a:pt x="430" y="42"/>
                    <a:pt x="427" y="37"/>
                  </a:cubicBezTo>
                  <a:cubicBezTo>
                    <a:pt x="420" y="25"/>
                    <a:pt x="412" y="13"/>
                    <a:pt x="404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06" y="6"/>
                    <a:pt x="409" y="11"/>
                    <a:pt x="413" y="16"/>
                  </a:cubicBezTo>
                  <a:cubicBezTo>
                    <a:pt x="417" y="23"/>
                    <a:pt x="422" y="30"/>
                    <a:pt x="426" y="37"/>
                  </a:cubicBezTo>
                  <a:cubicBezTo>
                    <a:pt x="432" y="47"/>
                    <a:pt x="438" y="56"/>
                    <a:pt x="444" y="65"/>
                  </a:cubicBezTo>
                  <a:cubicBezTo>
                    <a:pt x="445" y="68"/>
                    <a:pt x="447" y="71"/>
                    <a:pt x="449" y="74"/>
                  </a:cubicBezTo>
                  <a:cubicBezTo>
                    <a:pt x="455" y="84"/>
                    <a:pt x="461" y="93"/>
                    <a:pt x="466" y="102"/>
                  </a:cubicBezTo>
                  <a:cubicBezTo>
                    <a:pt x="465" y="104"/>
                    <a:pt x="463" y="105"/>
                    <a:pt x="463" y="107"/>
                  </a:cubicBezTo>
                  <a:cubicBezTo>
                    <a:pt x="462" y="107"/>
                    <a:pt x="461" y="107"/>
                    <a:pt x="460" y="106"/>
                  </a:cubicBezTo>
                  <a:cubicBezTo>
                    <a:pt x="455" y="105"/>
                    <a:pt x="451" y="104"/>
                    <a:pt x="446" y="103"/>
                  </a:cubicBezTo>
                  <a:cubicBezTo>
                    <a:pt x="442" y="102"/>
                    <a:pt x="438" y="101"/>
                    <a:pt x="434" y="100"/>
                  </a:cubicBezTo>
                  <a:cubicBezTo>
                    <a:pt x="430" y="99"/>
                    <a:pt x="426" y="97"/>
                    <a:pt x="421" y="96"/>
                  </a:cubicBezTo>
                  <a:cubicBezTo>
                    <a:pt x="417" y="95"/>
                    <a:pt x="412" y="94"/>
                    <a:pt x="408" y="93"/>
                  </a:cubicBezTo>
                  <a:cubicBezTo>
                    <a:pt x="403" y="92"/>
                    <a:pt x="399" y="91"/>
                    <a:pt x="395" y="90"/>
                  </a:cubicBezTo>
                  <a:cubicBezTo>
                    <a:pt x="390" y="89"/>
                    <a:pt x="385" y="88"/>
                    <a:pt x="380" y="87"/>
                  </a:cubicBezTo>
                  <a:cubicBezTo>
                    <a:pt x="376" y="87"/>
                    <a:pt x="372" y="86"/>
                    <a:pt x="368" y="85"/>
                  </a:cubicBezTo>
                  <a:cubicBezTo>
                    <a:pt x="363" y="84"/>
                    <a:pt x="358" y="83"/>
                    <a:pt x="352" y="82"/>
                  </a:cubicBezTo>
                  <a:cubicBezTo>
                    <a:pt x="348" y="81"/>
                    <a:pt x="345" y="81"/>
                    <a:pt x="341" y="80"/>
                  </a:cubicBezTo>
                  <a:cubicBezTo>
                    <a:pt x="335" y="79"/>
                    <a:pt x="329" y="78"/>
                    <a:pt x="323" y="77"/>
                  </a:cubicBezTo>
                  <a:cubicBezTo>
                    <a:pt x="319" y="76"/>
                    <a:pt x="316" y="76"/>
                    <a:pt x="312" y="75"/>
                  </a:cubicBezTo>
                  <a:cubicBezTo>
                    <a:pt x="306" y="74"/>
                    <a:pt x="299" y="73"/>
                    <a:pt x="293" y="72"/>
                  </a:cubicBezTo>
                  <a:cubicBezTo>
                    <a:pt x="290" y="72"/>
                    <a:pt x="287" y="72"/>
                    <a:pt x="283" y="71"/>
                  </a:cubicBezTo>
                  <a:cubicBezTo>
                    <a:pt x="276" y="70"/>
                    <a:pt x="268" y="69"/>
                    <a:pt x="260" y="68"/>
                  </a:cubicBezTo>
                  <a:cubicBezTo>
                    <a:pt x="258" y="68"/>
                    <a:pt x="256" y="68"/>
                    <a:pt x="254" y="67"/>
                  </a:cubicBezTo>
                  <a:cubicBezTo>
                    <a:pt x="253" y="67"/>
                    <a:pt x="252" y="67"/>
                    <a:pt x="251" y="67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2" y="68"/>
                    <a:pt x="253" y="68"/>
                    <a:pt x="253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64" y="69"/>
                    <a:pt x="274" y="71"/>
                    <a:pt x="283" y="72"/>
                  </a:cubicBezTo>
                  <a:cubicBezTo>
                    <a:pt x="284" y="72"/>
                    <a:pt x="285" y="72"/>
                    <a:pt x="286" y="72"/>
                  </a:cubicBezTo>
                  <a:cubicBezTo>
                    <a:pt x="295" y="73"/>
                    <a:pt x="304" y="75"/>
                    <a:pt x="312" y="76"/>
                  </a:cubicBezTo>
                  <a:cubicBezTo>
                    <a:pt x="314" y="76"/>
                    <a:pt x="315" y="77"/>
                    <a:pt x="317" y="77"/>
                  </a:cubicBezTo>
                  <a:cubicBezTo>
                    <a:pt x="325" y="78"/>
                    <a:pt x="333" y="79"/>
                    <a:pt x="341" y="81"/>
                  </a:cubicBezTo>
                  <a:cubicBezTo>
                    <a:pt x="342" y="81"/>
                    <a:pt x="344" y="81"/>
                    <a:pt x="346" y="82"/>
                  </a:cubicBezTo>
                  <a:cubicBezTo>
                    <a:pt x="353" y="83"/>
                    <a:pt x="361" y="84"/>
                    <a:pt x="368" y="86"/>
                  </a:cubicBezTo>
                  <a:cubicBezTo>
                    <a:pt x="370" y="86"/>
                    <a:pt x="373" y="87"/>
                    <a:pt x="375" y="87"/>
                  </a:cubicBezTo>
                  <a:cubicBezTo>
                    <a:pt x="382" y="89"/>
                    <a:pt x="388" y="90"/>
                    <a:pt x="395" y="91"/>
                  </a:cubicBezTo>
                  <a:cubicBezTo>
                    <a:pt x="397" y="92"/>
                    <a:pt x="400" y="92"/>
                    <a:pt x="402" y="93"/>
                  </a:cubicBezTo>
                  <a:cubicBezTo>
                    <a:pt x="409" y="94"/>
                    <a:pt x="415" y="96"/>
                    <a:pt x="421" y="97"/>
                  </a:cubicBezTo>
                  <a:cubicBezTo>
                    <a:pt x="424" y="98"/>
                    <a:pt x="426" y="99"/>
                    <a:pt x="429" y="99"/>
                  </a:cubicBezTo>
                  <a:cubicBezTo>
                    <a:pt x="435" y="101"/>
                    <a:pt x="441" y="102"/>
                    <a:pt x="446" y="104"/>
                  </a:cubicBezTo>
                  <a:cubicBezTo>
                    <a:pt x="449" y="104"/>
                    <a:pt x="452" y="105"/>
                    <a:pt x="455" y="106"/>
                  </a:cubicBezTo>
                  <a:cubicBezTo>
                    <a:pt x="458" y="107"/>
                    <a:pt x="460" y="107"/>
                    <a:pt x="463" y="108"/>
                  </a:cubicBezTo>
                  <a:cubicBezTo>
                    <a:pt x="462" y="109"/>
                    <a:pt x="462" y="109"/>
                    <a:pt x="462" y="110"/>
                  </a:cubicBezTo>
                  <a:cubicBezTo>
                    <a:pt x="462" y="112"/>
                    <a:pt x="463" y="113"/>
                    <a:pt x="463" y="114"/>
                  </a:cubicBezTo>
                  <a:cubicBezTo>
                    <a:pt x="462" y="115"/>
                    <a:pt x="461" y="116"/>
                    <a:pt x="459" y="117"/>
                  </a:cubicBezTo>
                  <a:cubicBezTo>
                    <a:pt x="456" y="119"/>
                    <a:pt x="453" y="120"/>
                    <a:pt x="450" y="122"/>
                  </a:cubicBezTo>
                  <a:cubicBezTo>
                    <a:pt x="446" y="124"/>
                    <a:pt x="443" y="127"/>
                    <a:pt x="439" y="129"/>
                  </a:cubicBezTo>
                  <a:cubicBezTo>
                    <a:pt x="435" y="131"/>
                    <a:pt x="432" y="133"/>
                    <a:pt x="429" y="135"/>
                  </a:cubicBezTo>
                  <a:cubicBezTo>
                    <a:pt x="425" y="138"/>
                    <a:pt x="421" y="140"/>
                    <a:pt x="418" y="143"/>
                  </a:cubicBezTo>
                  <a:cubicBezTo>
                    <a:pt x="414" y="145"/>
                    <a:pt x="411" y="147"/>
                    <a:pt x="408" y="149"/>
                  </a:cubicBezTo>
                  <a:cubicBezTo>
                    <a:pt x="404" y="152"/>
                    <a:pt x="400" y="155"/>
                    <a:pt x="396" y="157"/>
                  </a:cubicBezTo>
                  <a:cubicBezTo>
                    <a:pt x="393" y="160"/>
                    <a:pt x="390" y="162"/>
                    <a:pt x="387" y="164"/>
                  </a:cubicBezTo>
                  <a:cubicBezTo>
                    <a:pt x="383" y="167"/>
                    <a:pt x="379" y="170"/>
                    <a:pt x="375" y="173"/>
                  </a:cubicBezTo>
                  <a:cubicBezTo>
                    <a:pt x="372" y="175"/>
                    <a:pt x="369" y="177"/>
                    <a:pt x="366" y="179"/>
                  </a:cubicBezTo>
                  <a:cubicBezTo>
                    <a:pt x="362" y="182"/>
                    <a:pt x="358" y="186"/>
                    <a:pt x="354" y="189"/>
                  </a:cubicBezTo>
                  <a:cubicBezTo>
                    <a:pt x="350" y="191"/>
                    <a:pt x="347" y="193"/>
                    <a:pt x="344" y="196"/>
                  </a:cubicBezTo>
                  <a:cubicBezTo>
                    <a:pt x="340" y="199"/>
                    <a:pt x="336" y="202"/>
                    <a:pt x="332" y="206"/>
                  </a:cubicBezTo>
                  <a:cubicBezTo>
                    <a:pt x="329" y="208"/>
                    <a:pt x="325" y="211"/>
                    <a:pt x="322" y="213"/>
                  </a:cubicBezTo>
                  <a:cubicBezTo>
                    <a:pt x="318" y="217"/>
                    <a:pt x="314" y="220"/>
                    <a:pt x="310" y="224"/>
                  </a:cubicBezTo>
                  <a:cubicBezTo>
                    <a:pt x="307" y="226"/>
                    <a:pt x="303" y="229"/>
                    <a:pt x="300" y="231"/>
                  </a:cubicBezTo>
                  <a:cubicBezTo>
                    <a:pt x="296" y="235"/>
                    <a:pt x="291" y="239"/>
                    <a:pt x="287" y="243"/>
                  </a:cubicBezTo>
                  <a:cubicBezTo>
                    <a:pt x="284" y="245"/>
                    <a:pt x="281" y="247"/>
                    <a:pt x="278" y="250"/>
                  </a:cubicBezTo>
                  <a:cubicBezTo>
                    <a:pt x="277" y="251"/>
                    <a:pt x="276" y="252"/>
                    <a:pt x="275" y="252"/>
                  </a:cubicBezTo>
                  <a:cubicBezTo>
                    <a:pt x="277" y="252"/>
                    <a:pt x="277" y="252"/>
                    <a:pt x="277" y="252"/>
                  </a:cubicBezTo>
                  <a:cubicBezTo>
                    <a:pt x="277" y="252"/>
                    <a:pt x="278" y="251"/>
                    <a:pt x="278" y="251"/>
                  </a:cubicBezTo>
                  <a:cubicBezTo>
                    <a:pt x="282" y="248"/>
                    <a:pt x="286" y="245"/>
                    <a:pt x="289" y="242"/>
                  </a:cubicBezTo>
                  <a:cubicBezTo>
                    <a:pt x="293" y="238"/>
                    <a:pt x="297" y="235"/>
                    <a:pt x="300" y="232"/>
                  </a:cubicBezTo>
                  <a:cubicBezTo>
                    <a:pt x="304" y="229"/>
                    <a:pt x="308" y="226"/>
                    <a:pt x="312" y="223"/>
                  </a:cubicBezTo>
                  <a:cubicBezTo>
                    <a:pt x="315" y="220"/>
                    <a:pt x="319" y="217"/>
                    <a:pt x="322" y="214"/>
                  </a:cubicBezTo>
                  <a:cubicBezTo>
                    <a:pt x="326" y="211"/>
                    <a:pt x="330" y="208"/>
                    <a:pt x="333" y="205"/>
                  </a:cubicBezTo>
                  <a:cubicBezTo>
                    <a:pt x="337" y="203"/>
                    <a:pt x="340" y="200"/>
                    <a:pt x="344" y="197"/>
                  </a:cubicBezTo>
                  <a:cubicBezTo>
                    <a:pt x="348" y="194"/>
                    <a:pt x="351" y="191"/>
                    <a:pt x="355" y="189"/>
                  </a:cubicBezTo>
                  <a:cubicBezTo>
                    <a:pt x="358" y="186"/>
                    <a:pt x="362" y="183"/>
                    <a:pt x="365" y="181"/>
                  </a:cubicBezTo>
                  <a:cubicBezTo>
                    <a:pt x="369" y="178"/>
                    <a:pt x="373" y="175"/>
                    <a:pt x="376" y="173"/>
                  </a:cubicBezTo>
                  <a:cubicBezTo>
                    <a:pt x="380" y="170"/>
                    <a:pt x="383" y="167"/>
                    <a:pt x="387" y="165"/>
                  </a:cubicBezTo>
                  <a:cubicBezTo>
                    <a:pt x="390" y="162"/>
                    <a:pt x="394" y="160"/>
                    <a:pt x="397" y="157"/>
                  </a:cubicBezTo>
                  <a:cubicBezTo>
                    <a:pt x="401" y="155"/>
                    <a:pt x="404" y="152"/>
                    <a:pt x="408" y="150"/>
                  </a:cubicBezTo>
                  <a:cubicBezTo>
                    <a:pt x="411" y="148"/>
                    <a:pt x="415" y="145"/>
                    <a:pt x="418" y="143"/>
                  </a:cubicBezTo>
                  <a:cubicBezTo>
                    <a:pt x="422" y="141"/>
                    <a:pt x="425" y="138"/>
                    <a:pt x="429" y="136"/>
                  </a:cubicBezTo>
                  <a:cubicBezTo>
                    <a:pt x="432" y="134"/>
                    <a:pt x="436" y="132"/>
                    <a:pt x="439" y="130"/>
                  </a:cubicBezTo>
                  <a:cubicBezTo>
                    <a:pt x="443" y="128"/>
                    <a:pt x="446" y="125"/>
                    <a:pt x="450" y="123"/>
                  </a:cubicBezTo>
                  <a:cubicBezTo>
                    <a:pt x="453" y="121"/>
                    <a:pt x="457" y="119"/>
                    <a:pt x="460" y="117"/>
                  </a:cubicBezTo>
                  <a:cubicBezTo>
                    <a:pt x="461" y="117"/>
                    <a:pt x="463" y="116"/>
                    <a:pt x="464" y="115"/>
                  </a:cubicBezTo>
                  <a:cubicBezTo>
                    <a:pt x="464" y="116"/>
                    <a:pt x="465" y="116"/>
                    <a:pt x="465" y="117"/>
                  </a:cubicBezTo>
                  <a:cubicBezTo>
                    <a:pt x="464" y="118"/>
                    <a:pt x="463" y="119"/>
                    <a:pt x="463" y="120"/>
                  </a:cubicBezTo>
                  <a:cubicBezTo>
                    <a:pt x="460" y="122"/>
                    <a:pt x="458" y="125"/>
                    <a:pt x="456" y="127"/>
                  </a:cubicBezTo>
                  <a:cubicBezTo>
                    <a:pt x="453" y="130"/>
                    <a:pt x="450" y="134"/>
                    <a:pt x="448" y="137"/>
                  </a:cubicBezTo>
                  <a:cubicBezTo>
                    <a:pt x="445" y="139"/>
                    <a:pt x="443" y="142"/>
                    <a:pt x="441" y="145"/>
                  </a:cubicBezTo>
                  <a:cubicBezTo>
                    <a:pt x="438" y="148"/>
                    <a:pt x="436" y="151"/>
                    <a:pt x="433" y="154"/>
                  </a:cubicBezTo>
                  <a:cubicBezTo>
                    <a:pt x="431" y="157"/>
                    <a:pt x="428" y="160"/>
                    <a:pt x="426" y="162"/>
                  </a:cubicBezTo>
                  <a:cubicBezTo>
                    <a:pt x="423" y="166"/>
                    <a:pt x="421" y="169"/>
                    <a:pt x="418" y="173"/>
                  </a:cubicBezTo>
                  <a:cubicBezTo>
                    <a:pt x="416" y="175"/>
                    <a:pt x="414" y="178"/>
                    <a:pt x="411" y="181"/>
                  </a:cubicBezTo>
                  <a:cubicBezTo>
                    <a:pt x="409" y="184"/>
                    <a:pt x="406" y="188"/>
                    <a:pt x="403" y="191"/>
                  </a:cubicBezTo>
                  <a:cubicBezTo>
                    <a:pt x="401" y="194"/>
                    <a:pt x="399" y="197"/>
                    <a:pt x="397" y="200"/>
                  </a:cubicBezTo>
                  <a:cubicBezTo>
                    <a:pt x="394" y="203"/>
                    <a:pt x="391" y="207"/>
                    <a:pt x="389" y="210"/>
                  </a:cubicBezTo>
                  <a:cubicBezTo>
                    <a:pt x="386" y="213"/>
                    <a:pt x="384" y="216"/>
                    <a:pt x="382" y="219"/>
                  </a:cubicBezTo>
                  <a:cubicBezTo>
                    <a:pt x="379" y="223"/>
                    <a:pt x="376" y="227"/>
                    <a:pt x="374" y="230"/>
                  </a:cubicBezTo>
                  <a:cubicBezTo>
                    <a:pt x="371" y="233"/>
                    <a:pt x="369" y="236"/>
                    <a:pt x="367" y="239"/>
                  </a:cubicBezTo>
                  <a:cubicBezTo>
                    <a:pt x="364" y="243"/>
                    <a:pt x="361" y="247"/>
                    <a:pt x="359" y="250"/>
                  </a:cubicBezTo>
                  <a:cubicBezTo>
                    <a:pt x="358" y="251"/>
                    <a:pt x="358" y="252"/>
                    <a:pt x="357" y="252"/>
                  </a:cubicBezTo>
                  <a:cubicBezTo>
                    <a:pt x="358" y="252"/>
                    <a:pt x="358" y="252"/>
                    <a:pt x="358" y="252"/>
                  </a:cubicBezTo>
                  <a:cubicBezTo>
                    <a:pt x="372" y="234"/>
                    <a:pt x="385" y="217"/>
                    <a:pt x="398" y="200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403" y="193"/>
                    <a:pt x="408" y="187"/>
                    <a:pt x="413" y="181"/>
                  </a:cubicBezTo>
                  <a:cubicBezTo>
                    <a:pt x="413" y="180"/>
                    <a:pt x="414" y="179"/>
                    <a:pt x="415" y="178"/>
                  </a:cubicBezTo>
                  <a:cubicBezTo>
                    <a:pt x="419" y="172"/>
                    <a:pt x="423" y="167"/>
                    <a:pt x="427" y="162"/>
                  </a:cubicBezTo>
                  <a:cubicBezTo>
                    <a:pt x="428" y="161"/>
                    <a:pt x="429" y="160"/>
                    <a:pt x="430" y="159"/>
                  </a:cubicBezTo>
                  <a:cubicBezTo>
                    <a:pt x="434" y="154"/>
                    <a:pt x="438" y="149"/>
                    <a:pt x="442" y="144"/>
                  </a:cubicBezTo>
                  <a:cubicBezTo>
                    <a:pt x="443" y="143"/>
                    <a:pt x="445" y="141"/>
                    <a:pt x="446" y="140"/>
                  </a:cubicBezTo>
                  <a:cubicBezTo>
                    <a:pt x="450" y="136"/>
                    <a:pt x="453" y="131"/>
                    <a:pt x="457" y="127"/>
                  </a:cubicBezTo>
                  <a:cubicBezTo>
                    <a:pt x="459" y="125"/>
                    <a:pt x="460" y="124"/>
                    <a:pt x="462" y="122"/>
                  </a:cubicBezTo>
                  <a:cubicBezTo>
                    <a:pt x="463" y="120"/>
                    <a:pt x="464" y="119"/>
                    <a:pt x="466" y="117"/>
                  </a:cubicBezTo>
                  <a:cubicBezTo>
                    <a:pt x="467" y="119"/>
                    <a:pt x="469" y="120"/>
                    <a:pt x="472" y="120"/>
                  </a:cubicBezTo>
                  <a:cubicBezTo>
                    <a:pt x="474" y="120"/>
                    <a:pt x="475" y="119"/>
                    <a:pt x="477" y="118"/>
                  </a:cubicBezTo>
                  <a:cubicBezTo>
                    <a:pt x="481" y="123"/>
                    <a:pt x="485" y="129"/>
                    <a:pt x="489" y="135"/>
                  </a:cubicBezTo>
                  <a:cubicBezTo>
                    <a:pt x="494" y="142"/>
                    <a:pt x="498" y="149"/>
                    <a:pt x="503" y="156"/>
                  </a:cubicBezTo>
                  <a:cubicBezTo>
                    <a:pt x="503" y="154"/>
                    <a:pt x="503" y="154"/>
                    <a:pt x="503" y="154"/>
                  </a:cubicBezTo>
                  <a:cubicBezTo>
                    <a:pt x="503" y="153"/>
                    <a:pt x="502" y="152"/>
                    <a:pt x="501" y="151"/>
                  </a:cubicBezTo>
                  <a:cubicBezTo>
                    <a:pt x="497" y="145"/>
                    <a:pt x="493" y="140"/>
                    <a:pt x="490" y="135"/>
                  </a:cubicBezTo>
                  <a:cubicBezTo>
                    <a:pt x="488" y="133"/>
                    <a:pt x="487" y="131"/>
                    <a:pt x="486" y="130"/>
                  </a:cubicBezTo>
                  <a:cubicBezTo>
                    <a:pt x="483" y="126"/>
                    <a:pt x="480" y="122"/>
                    <a:pt x="477" y="117"/>
                  </a:cubicBezTo>
                  <a:cubicBezTo>
                    <a:pt x="478" y="117"/>
                    <a:pt x="478" y="117"/>
                    <a:pt x="479" y="116"/>
                  </a:cubicBezTo>
                  <a:cubicBezTo>
                    <a:pt x="484" y="121"/>
                    <a:pt x="489" y="125"/>
                    <a:pt x="493" y="129"/>
                  </a:cubicBezTo>
                  <a:cubicBezTo>
                    <a:pt x="497" y="131"/>
                    <a:pt x="500" y="134"/>
                    <a:pt x="503" y="137"/>
                  </a:cubicBezTo>
                  <a:cubicBezTo>
                    <a:pt x="503" y="137"/>
                    <a:pt x="503" y="137"/>
                    <a:pt x="503" y="137"/>
                  </a:cubicBezTo>
                  <a:cubicBezTo>
                    <a:pt x="503" y="136"/>
                    <a:pt x="503" y="136"/>
                    <a:pt x="503" y="136"/>
                  </a:cubicBezTo>
                  <a:cubicBezTo>
                    <a:pt x="503" y="136"/>
                    <a:pt x="503" y="136"/>
                    <a:pt x="503" y="136"/>
                  </a:cubicBezTo>
                  <a:cubicBezTo>
                    <a:pt x="495" y="129"/>
                    <a:pt x="487" y="122"/>
                    <a:pt x="479" y="116"/>
                  </a:cubicBezTo>
                  <a:cubicBezTo>
                    <a:pt x="480" y="114"/>
                    <a:pt x="481" y="112"/>
                    <a:pt x="481" y="110"/>
                  </a:cubicBezTo>
                  <a:cubicBezTo>
                    <a:pt x="481" y="105"/>
                    <a:pt x="477" y="101"/>
                    <a:pt x="472" y="101"/>
                  </a:cubicBezTo>
                  <a:cubicBezTo>
                    <a:pt x="471" y="86"/>
                    <a:pt x="471" y="71"/>
                    <a:pt x="470" y="56"/>
                  </a:cubicBezTo>
                  <a:cubicBezTo>
                    <a:pt x="470" y="54"/>
                    <a:pt x="470" y="52"/>
                    <a:pt x="470" y="50"/>
                  </a:cubicBezTo>
                  <a:cubicBezTo>
                    <a:pt x="470" y="47"/>
                    <a:pt x="469" y="45"/>
                    <a:pt x="469" y="42"/>
                  </a:cubicBezTo>
                  <a:cubicBezTo>
                    <a:pt x="469" y="35"/>
                    <a:pt x="469" y="28"/>
                    <a:pt x="468" y="21"/>
                  </a:cubicBezTo>
                  <a:cubicBezTo>
                    <a:pt x="468" y="20"/>
                    <a:pt x="468" y="20"/>
                    <a:pt x="468" y="19"/>
                  </a:cubicBezTo>
                  <a:cubicBezTo>
                    <a:pt x="468" y="14"/>
                    <a:pt x="468" y="8"/>
                    <a:pt x="467" y="2"/>
                  </a:cubicBezTo>
                  <a:cubicBezTo>
                    <a:pt x="469" y="2"/>
                    <a:pt x="470" y="1"/>
                    <a:pt x="471" y="1"/>
                  </a:cubicBezTo>
                  <a:cubicBezTo>
                    <a:pt x="476" y="10"/>
                    <a:pt x="482" y="20"/>
                    <a:pt x="487" y="29"/>
                  </a:cubicBezTo>
                  <a:cubicBezTo>
                    <a:pt x="491" y="36"/>
                    <a:pt x="495" y="43"/>
                    <a:pt x="499" y="50"/>
                  </a:cubicBezTo>
                  <a:cubicBezTo>
                    <a:pt x="501" y="52"/>
                    <a:pt x="502" y="54"/>
                    <a:pt x="503" y="56"/>
                  </a:cubicBezTo>
                  <a:cubicBezTo>
                    <a:pt x="503" y="55"/>
                    <a:pt x="503" y="55"/>
                    <a:pt x="503" y="55"/>
                  </a:cubicBezTo>
                  <a:cubicBezTo>
                    <a:pt x="493" y="37"/>
                    <a:pt x="482" y="19"/>
                    <a:pt x="472" y="0"/>
                  </a:cubicBezTo>
                  <a:cubicBezTo>
                    <a:pt x="472" y="0"/>
                    <a:pt x="472" y="0"/>
                    <a:pt x="472" y="0"/>
                  </a:cubicBezTo>
                  <a:moveTo>
                    <a:pt x="83" y="505"/>
                  </a:moveTo>
                  <a:cubicBezTo>
                    <a:pt x="82" y="505"/>
                    <a:pt x="82" y="505"/>
                    <a:pt x="82" y="505"/>
                  </a:cubicBezTo>
                  <a:cubicBezTo>
                    <a:pt x="56" y="542"/>
                    <a:pt x="28" y="579"/>
                    <a:pt x="0" y="617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4" y="613"/>
                    <a:pt x="7" y="609"/>
                    <a:pt x="10" y="604"/>
                  </a:cubicBezTo>
                  <a:cubicBezTo>
                    <a:pt x="12" y="602"/>
                    <a:pt x="14" y="600"/>
                    <a:pt x="15" y="598"/>
                  </a:cubicBezTo>
                  <a:cubicBezTo>
                    <a:pt x="38" y="567"/>
                    <a:pt x="61" y="536"/>
                    <a:pt x="83" y="505"/>
                  </a:cubicBezTo>
                  <a:moveTo>
                    <a:pt x="184" y="505"/>
                  </a:moveTo>
                  <a:cubicBezTo>
                    <a:pt x="183" y="505"/>
                    <a:pt x="183" y="505"/>
                    <a:pt x="183" y="505"/>
                  </a:cubicBezTo>
                  <a:cubicBezTo>
                    <a:pt x="174" y="520"/>
                    <a:pt x="164" y="534"/>
                    <a:pt x="154" y="549"/>
                  </a:cubicBezTo>
                  <a:cubicBezTo>
                    <a:pt x="153" y="548"/>
                    <a:pt x="151" y="547"/>
                    <a:pt x="149" y="547"/>
                  </a:cubicBezTo>
                  <a:cubicBezTo>
                    <a:pt x="148" y="547"/>
                    <a:pt x="148" y="547"/>
                    <a:pt x="147" y="547"/>
                  </a:cubicBezTo>
                  <a:cubicBezTo>
                    <a:pt x="143" y="533"/>
                    <a:pt x="139" y="519"/>
                    <a:pt x="136" y="506"/>
                  </a:cubicBezTo>
                  <a:cubicBezTo>
                    <a:pt x="136" y="506"/>
                    <a:pt x="136" y="505"/>
                    <a:pt x="136" y="505"/>
                  </a:cubicBezTo>
                  <a:cubicBezTo>
                    <a:pt x="135" y="505"/>
                    <a:pt x="135" y="505"/>
                    <a:pt x="135" y="505"/>
                  </a:cubicBezTo>
                  <a:cubicBezTo>
                    <a:pt x="138" y="519"/>
                    <a:pt x="142" y="533"/>
                    <a:pt x="146" y="548"/>
                  </a:cubicBezTo>
                  <a:cubicBezTo>
                    <a:pt x="145" y="548"/>
                    <a:pt x="145" y="548"/>
                    <a:pt x="145" y="548"/>
                  </a:cubicBezTo>
                  <a:cubicBezTo>
                    <a:pt x="143" y="543"/>
                    <a:pt x="141" y="539"/>
                    <a:pt x="138" y="534"/>
                  </a:cubicBezTo>
                  <a:cubicBezTo>
                    <a:pt x="134" y="524"/>
                    <a:pt x="129" y="515"/>
                    <a:pt x="124" y="505"/>
                  </a:cubicBezTo>
                  <a:cubicBezTo>
                    <a:pt x="124" y="505"/>
                    <a:pt x="124" y="505"/>
                    <a:pt x="124" y="505"/>
                  </a:cubicBezTo>
                  <a:cubicBezTo>
                    <a:pt x="131" y="520"/>
                    <a:pt x="138" y="534"/>
                    <a:pt x="145" y="548"/>
                  </a:cubicBezTo>
                  <a:cubicBezTo>
                    <a:pt x="142" y="550"/>
                    <a:pt x="140" y="553"/>
                    <a:pt x="140" y="556"/>
                  </a:cubicBezTo>
                  <a:cubicBezTo>
                    <a:pt x="140" y="558"/>
                    <a:pt x="140" y="560"/>
                    <a:pt x="141" y="562"/>
                  </a:cubicBezTo>
                  <a:cubicBezTo>
                    <a:pt x="131" y="570"/>
                    <a:pt x="119" y="579"/>
                    <a:pt x="108" y="587"/>
                  </a:cubicBezTo>
                  <a:cubicBezTo>
                    <a:pt x="104" y="590"/>
                    <a:pt x="100" y="593"/>
                    <a:pt x="96" y="596"/>
                  </a:cubicBezTo>
                  <a:cubicBezTo>
                    <a:pt x="94" y="598"/>
                    <a:pt x="91" y="600"/>
                    <a:pt x="89" y="602"/>
                  </a:cubicBezTo>
                  <a:cubicBezTo>
                    <a:pt x="82" y="607"/>
                    <a:pt x="75" y="612"/>
                    <a:pt x="68" y="617"/>
                  </a:cubicBezTo>
                  <a:cubicBezTo>
                    <a:pt x="65" y="619"/>
                    <a:pt x="62" y="622"/>
                    <a:pt x="58" y="624"/>
                  </a:cubicBezTo>
                  <a:cubicBezTo>
                    <a:pt x="52" y="629"/>
                    <a:pt x="46" y="634"/>
                    <a:pt x="40" y="638"/>
                  </a:cubicBezTo>
                  <a:cubicBezTo>
                    <a:pt x="35" y="642"/>
                    <a:pt x="30" y="646"/>
                    <a:pt x="25" y="649"/>
                  </a:cubicBezTo>
                  <a:cubicBezTo>
                    <a:pt x="20" y="653"/>
                    <a:pt x="15" y="656"/>
                    <a:pt x="10" y="660"/>
                  </a:cubicBezTo>
                  <a:cubicBezTo>
                    <a:pt x="7" y="662"/>
                    <a:pt x="4" y="665"/>
                    <a:pt x="0" y="667"/>
                  </a:cubicBezTo>
                  <a:cubicBezTo>
                    <a:pt x="0" y="668"/>
                    <a:pt x="0" y="668"/>
                    <a:pt x="0" y="668"/>
                  </a:cubicBezTo>
                  <a:cubicBezTo>
                    <a:pt x="11" y="660"/>
                    <a:pt x="22" y="653"/>
                    <a:pt x="32" y="645"/>
                  </a:cubicBezTo>
                  <a:cubicBezTo>
                    <a:pt x="35" y="643"/>
                    <a:pt x="37" y="641"/>
                    <a:pt x="40" y="639"/>
                  </a:cubicBezTo>
                  <a:cubicBezTo>
                    <a:pt x="44" y="636"/>
                    <a:pt x="48" y="633"/>
                    <a:pt x="52" y="630"/>
                  </a:cubicBezTo>
                  <a:cubicBezTo>
                    <a:pt x="57" y="626"/>
                    <a:pt x="63" y="622"/>
                    <a:pt x="69" y="618"/>
                  </a:cubicBezTo>
                  <a:cubicBezTo>
                    <a:pt x="70" y="617"/>
                    <a:pt x="71" y="616"/>
                    <a:pt x="72" y="615"/>
                  </a:cubicBezTo>
                  <a:cubicBezTo>
                    <a:pt x="97" y="597"/>
                    <a:pt x="120" y="579"/>
                    <a:pt x="142" y="562"/>
                  </a:cubicBezTo>
                  <a:cubicBezTo>
                    <a:pt x="143" y="564"/>
                    <a:pt x="146" y="566"/>
                    <a:pt x="148" y="566"/>
                  </a:cubicBezTo>
                  <a:cubicBezTo>
                    <a:pt x="148" y="566"/>
                    <a:pt x="148" y="567"/>
                    <a:pt x="148" y="567"/>
                  </a:cubicBezTo>
                  <a:cubicBezTo>
                    <a:pt x="148" y="579"/>
                    <a:pt x="148" y="590"/>
                    <a:pt x="147" y="602"/>
                  </a:cubicBezTo>
                  <a:cubicBezTo>
                    <a:pt x="147" y="603"/>
                    <a:pt x="147" y="604"/>
                    <a:pt x="147" y="606"/>
                  </a:cubicBezTo>
                  <a:cubicBezTo>
                    <a:pt x="147" y="619"/>
                    <a:pt x="146" y="632"/>
                    <a:pt x="146" y="645"/>
                  </a:cubicBezTo>
                  <a:cubicBezTo>
                    <a:pt x="146" y="648"/>
                    <a:pt x="146" y="650"/>
                    <a:pt x="146" y="653"/>
                  </a:cubicBezTo>
                  <a:cubicBezTo>
                    <a:pt x="145" y="665"/>
                    <a:pt x="145" y="677"/>
                    <a:pt x="144" y="688"/>
                  </a:cubicBezTo>
                  <a:cubicBezTo>
                    <a:pt x="144" y="696"/>
                    <a:pt x="144" y="704"/>
                    <a:pt x="143" y="713"/>
                  </a:cubicBezTo>
                  <a:cubicBezTo>
                    <a:pt x="143" y="719"/>
                    <a:pt x="143" y="725"/>
                    <a:pt x="143" y="731"/>
                  </a:cubicBezTo>
                  <a:cubicBezTo>
                    <a:pt x="142" y="740"/>
                    <a:pt x="142" y="749"/>
                    <a:pt x="141" y="758"/>
                  </a:cubicBezTo>
                  <a:cubicBezTo>
                    <a:pt x="142" y="758"/>
                    <a:pt x="142" y="758"/>
                    <a:pt x="142" y="758"/>
                  </a:cubicBezTo>
                  <a:cubicBezTo>
                    <a:pt x="142" y="757"/>
                    <a:pt x="142" y="756"/>
                    <a:pt x="142" y="755"/>
                  </a:cubicBezTo>
                  <a:cubicBezTo>
                    <a:pt x="143" y="748"/>
                    <a:pt x="143" y="740"/>
                    <a:pt x="143" y="732"/>
                  </a:cubicBezTo>
                  <a:cubicBezTo>
                    <a:pt x="144" y="725"/>
                    <a:pt x="144" y="719"/>
                    <a:pt x="144" y="713"/>
                  </a:cubicBezTo>
                  <a:cubicBezTo>
                    <a:pt x="144" y="705"/>
                    <a:pt x="145" y="697"/>
                    <a:pt x="145" y="690"/>
                  </a:cubicBezTo>
                  <a:cubicBezTo>
                    <a:pt x="145" y="683"/>
                    <a:pt x="146" y="677"/>
                    <a:pt x="146" y="671"/>
                  </a:cubicBezTo>
                  <a:cubicBezTo>
                    <a:pt x="146" y="663"/>
                    <a:pt x="146" y="655"/>
                    <a:pt x="147" y="647"/>
                  </a:cubicBezTo>
                  <a:cubicBezTo>
                    <a:pt x="147" y="641"/>
                    <a:pt x="147" y="635"/>
                    <a:pt x="147" y="629"/>
                  </a:cubicBezTo>
                  <a:cubicBezTo>
                    <a:pt x="148" y="621"/>
                    <a:pt x="148" y="612"/>
                    <a:pt x="148" y="603"/>
                  </a:cubicBezTo>
                  <a:cubicBezTo>
                    <a:pt x="148" y="598"/>
                    <a:pt x="148" y="592"/>
                    <a:pt x="149" y="587"/>
                  </a:cubicBezTo>
                  <a:cubicBezTo>
                    <a:pt x="149" y="580"/>
                    <a:pt x="149" y="573"/>
                    <a:pt x="149" y="566"/>
                  </a:cubicBezTo>
                  <a:cubicBezTo>
                    <a:pt x="150" y="566"/>
                    <a:pt x="150" y="566"/>
                    <a:pt x="150" y="566"/>
                  </a:cubicBezTo>
                  <a:cubicBezTo>
                    <a:pt x="150" y="571"/>
                    <a:pt x="151" y="576"/>
                    <a:pt x="151" y="581"/>
                  </a:cubicBezTo>
                  <a:cubicBezTo>
                    <a:pt x="152" y="586"/>
                    <a:pt x="153" y="592"/>
                    <a:pt x="154" y="598"/>
                  </a:cubicBezTo>
                  <a:cubicBezTo>
                    <a:pt x="154" y="604"/>
                    <a:pt x="155" y="610"/>
                    <a:pt x="156" y="615"/>
                  </a:cubicBezTo>
                  <a:cubicBezTo>
                    <a:pt x="156" y="623"/>
                    <a:pt x="157" y="630"/>
                    <a:pt x="158" y="637"/>
                  </a:cubicBezTo>
                  <a:cubicBezTo>
                    <a:pt x="159" y="642"/>
                    <a:pt x="159" y="646"/>
                    <a:pt x="160" y="651"/>
                  </a:cubicBezTo>
                  <a:cubicBezTo>
                    <a:pt x="161" y="659"/>
                    <a:pt x="162" y="668"/>
                    <a:pt x="162" y="676"/>
                  </a:cubicBezTo>
                  <a:cubicBezTo>
                    <a:pt x="163" y="680"/>
                    <a:pt x="163" y="684"/>
                    <a:pt x="164" y="688"/>
                  </a:cubicBezTo>
                  <a:cubicBezTo>
                    <a:pt x="165" y="697"/>
                    <a:pt x="166" y="707"/>
                    <a:pt x="167" y="716"/>
                  </a:cubicBezTo>
                  <a:cubicBezTo>
                    <a:pt x="167" y="719"/>
                    <a:pt x="167" y="721"/>
                    <a:pt x="168" y="724"/>
                  </a:cubicBezTo>
                  <a:cubicBezTo>
                    <a:pt x="169" y="735"/>
                    <a:pt x="170" y="746"/>
                    <a:pt x="171" y="757"/>
                  </a:cubicBezTo>
                  <a:cubicBezTo>
                    <a:pt x="171" y="757"/>
                    <a:pt x="171" y="757"/>
                    <a:pt x="171" y="758"/>
                  </a:cubicBezTo>
                  <a:cubicBezTo>
                    <a:pt x="172" y="758"/>
                    <a:pt x="172" y="758"/>
                    <a:pt x="172" y="758"/>
                  </a:cubicBezTo>
                  <a:cubicBezTo>
                    <a:pt x="165" y="691"/>
                    <a:pt x="158" y="628"/>
                    <a:pt x="151" y="566"/>
                  </a:cubicBezTo>
                  <a:cubicBezTo>
                    <a:pt x="153" y="565"/>
                    <a:pt x="155" y="564"/>
                    <a:pt x="157" y="562"/>
                  </a:cubicBezTo>
                  <a:cubicBezTo>
                    <a:pt x="163" y="565"/>
                    <a:pt x="169" y="569"/>
                    <a:pt x="174" y="572"/>
                  </a:cubicBezTo>
                  <a:cubicBezTo>
                    <a:pt x="177" y="574"/>
                    <a:pt x="179" y="575"/>
                    <a:pt x="181" y="577"/>
                  </a:cubicBezTo>
                  <a:cubicBezTo>
                    <a:pt x="187" y="580"/>
                    <a:pt x="194" y="584"/>
                    <a:pt x="200" y="587"/>
                  </a:cubicBezTo>
                  <a:cubicBezTo>
                    <a:pt x="202" y="589"/>
                    <a:pt x="205" y="591"/>
                    <a:pt x="208" y="592"/>
                  </a:cubicBezTo>
                  <a:cubicBezTo>
                    <a:pt x="214" y="596"/>
                    <a:pt x="219" y="599"/>
                    <a:pt x="225" y="602"/>
                  </a:cubicBezTo>
                  <a:cubicBezTo>
                    <a:pt x="228" y="604"/>
                    <a:pt x="231" y="606"/>
                    <a:pt x="234" y="607"/>
                  </a:cubicBezTo>
                  <a:cubicBezTo>
                    <a:pt x="240" y="610"/>
                    <a:pt x="245" y="613"/>
                    <a:pt x="250" y="616"/>
                  </a:cubicBezTo>
                  <a:cubicBezTo>
                    <a:pt x="250" y="616"/>
                    <a:pt x="251" y="617"/>
                    <a:pt x="251" y="617"/>
                  </a:cubicBezTo>
                  <a:cubicBezTo>
                    <a:pt x="251" y="616"/>
                    <a:pt x="251" y="616"/>
                    <a:pt x="251" y="616"/>
                  </a:cubicBezTo>
                  <a:cubicBezTo>
                    <a:pt x="251" y="616"/>
                    <a:pt x="251" y="616"/>
                    <a:pt x="250" y="616"/>
                  </a:cubicBezTo>
                  <a:cubicBezTo>
                    <a:pt x="242" y="611"/>
                    <a:pt x="234" y="606"/>
                    <a:pt x="225" y="602"/>
                  </a:cubicBezTo>
                  <a:cubicBezTo>
                    <a:pt x="225" y="601"/>
                    <a:pt x="225" y="601"/>
                    <a:pt x="225" y="601"/>
                  </a:cubicBezTo>
                  <a:cubicBezTo>
                    <a:pt x="203" y="588"/>
                    <a:pt x="180" y="575"/>
                    <a:pt x="157" y="561"/>
                  </a:cubicBezTo>
                  <a:cubicBezTo>
                    <a:pt x="158" y="560"/>
                    <a:pt x="159" y="558"/>
                    <a:pt x="159" y="556"/>
                  </a:cubicBezTo>
                  <a:cubicBezTo>
                    <a:pt x="159" y="555"/>
                    <a:pt x="158" y="554"/>
                    <a:pt x="158" y="553"/>
                  </a:cubicBezTo>
                  <a:cubicBezTo>
                    <a:pt x="190" y="540"/>
                    <a:pt x="221" y="527"/>
                    <a:pt x="251" y="514"/>
                  </a:cubicBezTo>
                  <a:cubicBezTo>
                    <a:pt x="251" y="513"/>
                    <a:pt x="251" y="513"/>
                    <a:pt x="251" y="513"/>
                  </a:cubicBezTo>
                  <a:cubicBezTo>
                    <a:pt x="234" y="520"/>
                    <a:pt x="217" y="527"/>
                    <a:pt x="200" y="535"/>
                  </a:cubicBezTo>
                  <a:cubicBezTo>
                    <a:pt x="195" y="537"/>
                    <a:pt x="191" y="538"/>
                    <a:pt x="186" y="540"/>
                  </a:cubicBezTo>
                  <a:cubicBezTo>
                    <a:pt x="177" y="544"/>
                    <a:pt x="167" y="548"/>
                    <a:pt x="158" y="552"/>
                  </a:cubicBezTo>
                  <a:cubicBezTo>
                    <a:pt x="157" y="551"/>
                    <a:pt x="156" y="550"/>
                    <a:pt x="155" y="549"/>
                  </a:cubicBezTo>
                  <a:cubicBezTo>
                    <a:pt x="163" y="537"/>
                    <a:pt x="171" y="525"/>
                    <a:pt x="179" y="513"/>
                  </a:cubicBezTo>
                  <a:cubicBezTo>
                    <a:pt x="181" y="510"/>
                    <a:pt x="183" y="508"/>
                    <a:pt x="184" y="505"/>
                  </a:cubicBezTo>
                  <a:moveTo>
                    <a:pt x="543" y="724"/>
                  </a:moveTo>
                  <a:cubicBezTo>
                    <a:pt x="546" y="724"/>
                    <a:pt x="549" y="722"/>
                    <a:pt x="550" y="720"/>
                  </a:cubicBezTo>
                  <a:cubicBezTo>
                    <a:pt x="551" y="720"/>
                    <a:pt x="552" y="721"/>
                    <a:pt x="552" y="721"/>
                  </a:cubicBezTo>
                  <a:cubicBezTo>
                    <a:pt x="541" y="732"/>
                    <a:pt x="529" y="743"/>
                    <a:pt x="517" y="754"/>
                  </a:cubicBezTo>
                  <a:cubicBezTo>
                    <a:pt x="524" y="744"/>
                    <a:pt x="531" y="733"/>
                    <a:pt x="538" y="722"/>
                  </a:cubicBezTo>
                  <a:cubicBezTo>
                    <a:pt x="539" y="723"/>
                    <a:pt x="541" y="724"/>
                    <a:pt x="543" y="724"/>
                  </a:cubicBezTo>
                  <a:moveTo>
                    <a:pt x="605" y="736"/>
                  </a:moveTo>
                  <a:cubicBezTo>
                    <a:pt x="605" y="735"/>
                    <a:pt x="604" y="734"/>
                    <a:pt x="603" y="733"/>
                  </a:cubicBezTo>
                  <a:cubicBezTo>
                    <a:pt x="605" y="731"/>
                    <a:pt x="607" y="729"/>
                    <a:pt x="609" y="727"/>
                  </a:cubicBezTo>
                  <a:cubicBezTo>
                    <a:pt x="610" y="725"/>
                    <a:pt x="612" y="723"/>
                    <a:pt x="613" y="721"/>
                  </a:cubicBezTo>
                  <a:cubicBezTo>
                    <a:pt x="618" y="715"/>
                    <a:pt x="622" y="709"/>
                    <a:pt x="627" y="703"/>
                  </a:cubicBezTo>
                  <a:cubicBezTo>
                    <a:pt x="628" y="702"/>
                    <a:pt x="629" y="700"/>
                    <a:pt x="630" y="699"/>
                  </a:cubicBezTo>
                  <a:cubicBezTo>
                    <a:pt x="630" y="699"/>
                    <a:pt x="630" y="700"/>
                    <a:pt x="630" y="700"/>
                  </a:cubicBezTo>
                  <a:cubicBezTo>
                    <a:pt x="632" y="706"/>
                    <a:pt x="634" y="711"/>
                    <a:pt x="636" y="716"/>
                  </a:cubicBezTo>
                  <a:cubicBezTo>
                    <a:pt x="636" y="716"/>
                    <a:pt x="636" y="716"/>
                    <a:pt x="636" y="716"/>
                  </a:cubicBezTo>
                  <a:cubicBezTo>
                    <a:pt x="634" y="717"/>
                    <a:pt x="632" y="719"/>
                    <a:pt x="631" y="720"/>
                  </a:cubicBezTo>
                  <a:cubicBezTo>
                    <a:pt x="629" y="721"/>
                    <a:pt x="627" y="723"/>
                    <a:pt x="625" y="724"/>
                  </a:cubicBezTo>
                  <a:cubicBezTo>
                    <a:pt x="623" y="725"/>
                    <a:pt x="622" y="726"/>
                    <a:pt x="620" y="728"/>
                  </a:cubicBezTo>
                  <a:cubicBezTo>
                    <a:pt x="618" y="729"/>
                    <a:pt x="616" y="730"/>
                    <a:pt x="614" y="731"/>
                  </a:cubicBezTo>
                  <a:cubicBezTo>
                    <a:pt x="613" y="732"/>
                    <a:pt x="611" y="733"/>
                    <a:pt x="609" y="734"/>
                  </a:cubicBezTo>
                  <a:cubicBezTo>
                    <a:pt x="608" y="735"/>
                    <a:pt x="606" y="735"/>
                    <a:pt x="605" y="736"/>
                  </a:cubicBezTo>
                  <a:moveTo>
                    <a:pt x="588" y="737"/>
                  </a:moveTo>
                  <a:cubicBezTo>
                    <a:pt x="588" y="737"/>
                    <a:pt x="588" y="737"/>
                    <a:pt x="588" y="737"/>
                  </a:cubicBezTo>
                  <a:cubicBezTo>
                    <a:pt x="594" y="722"/>
                    <a:pt x="599" y="706"/>
                    <a:pt x="604" y="690"/>
                  </a:cubicBezTo>
                  <a:cubicBezTo>
                    <a:pt x="602" y="704"/>
                    <a:pt x="600" y="717"/>
                    <a:pt x="598" y="731"/>
                  </a:cubicBezTo>
                  <a:cubicBezTo>
                    <a:pt x="598" y="731"/>
                    <a:pt x="597" y="731"/>
                    <a:pt x="597" y="731"/>
                  </a:cubicBezTo>
                  <a:cubicBezTo>
                    <a:pt x="593" y="731"/>
                    <a:pt x="589" y="734"/>
                    <a:pt x="588" y="737"/>
                  </a:cubicBezTo>
                  <a:moveTo>
                    <a:pt x="587" y="737"/>
                  </a:moveTo>
                  <a:cubicBezTo>
                    <a:pt x="586" y="737"/>
                    <a:pt x="585" y="737"/>
                    <a:pt x="584" y="736"/>
                  </a:cubicBezTo>
                  <a:cubicBezTo>
                    <a:pt x="581" y="735"/>
                    <a:pt x="578" y="734"/>
                    <a:pt x="574" y="732"/>
                  </a:cubicBezTo>
                  <a:cubicBezTo>
                    <a:pt x="573" y="731"/>
                    <a:pt x="572" y="731"/>
                    <a:pt x="571" y="731"/>
                  </a:cubicBezTo>
                  <a:cubicBezTo>
                    <a:pt x="568" y="729"/>
                    <a:pt x="564" y="727"/>
                    <a:pt x="561" y="725"/>
                  </a:cubicBezTo>
                  <a:cubicBezTo>
                    <a:pt x="562" y="725"/>
                    <a:pt x="562" y="724"/>
                    <a:pt x="563" y="723"/>
                  </a:cubicBezTo>
                  <a:cubicBezTo>
                    <a:pt x="567" y="718"/>
                    <a:pt x="571" y="713"/>
                    <a:pt x="575" y="708"/>
                  </a:cubicBezTo>
                  <a:cubicBezTo>
                    <a:pt x="580" y="701"/>
                    <a:pt x="585" y="695"/>
                    <a:pt x="591" y="688"/>
                  </a:cubicBezTo>
                  <a:cubicBezTo>
                    <a:pt x="594" y="683"/>
                    <a:pt x="598" y="678"/>
                    <a:pt x="602" y="673"/>
                  </a:cubicBezTo>
                  <a:cubicBezTo>
                    <a:pt x="604" y="670"/>
                    <a:pt x="606" y="667"/>
                    <a:pt x="608" y="665"/>
                  </a:cubicBezTo>
                  <a:cubicBezTo>
                    <a:pt x="607" y="672"/>
                    <a:pt x="606" y="679"/>
                    <a:pt x="605" y="686"/>
                  </a:cubicBezTo>
                  <a:cubicBezTo>
                    <a:pt x="599" y="703"/>
                    <a:pt x="593" y="720"/>
                    <a:pt x="587" y="737"/>
                  </a:cubicBezTo>
                  <a:moveTo>
                    <a:pt x="560" y="725"/>
                  </a:moveTo>
                  <a:cubicBezTo>
                    <a:pt x="559" y="724"/>
                    <a:pt x="558" y="724"/>
                    <a:pt x="557" y="723"/>
                  </a:cubicBezTo>
                  <a:cubicBezTo>
                    <a:pt x="557" y="723"/>
                    <a:pt x="557" y="723"/>
                    <a:pt x="557" y="723"/>
                  </a:cubicBezTo>
                  <a:cubicBezTo>
                    <a:pt x="556" y="722"/>
                    <a:pt x="555" y="722"/>
                    <a:pt x="554" y="721"/>
                  </a:cubicBezTo>
                  <a:cubicBezTo>
                    <a:pt x="573" y="702"/>
                    <a:pt x="591" y="683"/>
                    <a:pt x="608" y="663"/>
                  </a:cubicBezTo>
                  <a:cubicBezTo>
                    <a:pt x="608" y="663"/>
                    <a:pt x="608" y="663"/>
                    <a:pt x="608" y="663"/>
                  </a:cubicBezTo>
                  <a:cubicBezTo>
                    <a:pt x="605" y="667"/>
                    <a:pt x="603" y="671"/>
                    <a:pt x="600" y="675"/>
                  </a:cubicBezTo>
                  <a:cubicBezTo>
                    <a:pt x="596" y="680"/>
                    <a:pt x="592" y="685"/>
                    <a:pt x="587" y="691"/>
                  </a:cubicBezTo>
                  <a:cubicBezTo>
                    <a:pt x="583" y="697"/>
                    <a:pt x="578" y="703"/>
                    <a:pt x="573" y="709"/>
                  </a:cubicBezTo>
                  <a:cubicBezTo>
                    <a:pt x="569" y="715"/>
                    <a:pt x="564" y="720"/>
                    <a:pt x="560" y="725"/>
                  </a:cubicBezTo>
                  <a:moveTo>
                    <a:pt x="603" y="733"/>
                  </a:moveTo>
                  <a:cubicBezTo>
                    <a:pt x="601" y="732"/>
                    <a:pt x="600" y="732"/>
                    <a:pt x="599" y="731"/>
                  </a:cubicBezTo>
                  <a:cubicBezTo>
                    <a:pt x="599" y="731"/>
                    <a:pt x="599" y="731"/>
                    <a:pt x="599" y="730"/>
                  </a:cubicBezTo>
                  <a:cubicBezTo>
                    <a:pt x="600" y="724"/>
                    <a:pt x="601" y="718"/>
                    <a:pt x="602" y="712"/>
                  </a:cubicBezTo>
                  <a:cubicBezTo>
                    <a:pt x="602" y="710"/>
                    <a:pt x="603" y="707"/>
                    <a:pt x="603" y="705"/>
                  </a:cubicBezTo>
                  <a:cubicBezTo>
                    <a:pt x="604" y="698"/>
                    <a:pt x="605" y="692"/>
                    <a:pt x="606" y="686"/>
                  </a:cubicBezTo>
                  <a:cubicBezTo>
                    <a:pt x="609" y="678"/>
                    <a:pt x="611" y="670"/>
                    <a:pt x="614" y="662"/>
                  </a:cubicBezTo>
                  <a:cubicBezTo>
                    <a:pt x="615" y="660"/>
                    <a:pt x="615" y="660"/>
                    <a:pt x="615" y="660"/>
                  </a:cubicBezTo>
                  <a:cubicBezTo>
                    <a:pt x="615" y="661"/>
                    <a:pt x="616" y="661"/>
                    <a:pt x="617" y="661"/>
                  </a:cubicBezTo>
                  <a:cubicBezTo>
                    <a:pt x="618" y="661"/>
                    <a:pt x="618" y="661"/>
                    <a:pt x="619" y="661"/>
                  </a:cubicBezTo>
                  <a:cubicBezTo>
                    <a:pt x="619" y="662"/>
                    <a:pt x="620" y="664"/>
                    <a:pt x="620" y="666"/>
                  </a:cubicBezTo>
                  <a:cubicBezTo>
                    <a:pt x="621" y="668"/>
                    <a:pt x="622" y="671"/>
                    <a:pt x="622" y="673"/>
                  </a:cubicBezTo>
                  <a:cubicBezTo>
                    <a:pt x="623" y="675"/>
                    <a:pt x="623" y="677"/>
                    <a:pt x="624" y="678"/>
                  </a:cubicBezTo>
                  <a:cubicBezTo>
                    <a:pt x="624" y="681"/>
                    <a:pt x="625" y="683"/>
                    <a:pt x="626" y="685"/>
                  </a:cubicBezTo>
                  <a:cubicBezTo>
                    <a:pt x="626" y="687"/>
                    <a:pt x="627" y="688"/>
                    <a:pt x="627" y="690"/>
                  </a:cubicBezTo>
                  <a:cubicBezTo>
                    <a:pt x="628" y="692"/>
                    <a:pt x="629" y="695"/>
                    <a:pt x="629" y="697"/>
                  </a:cubicBezTo>
                  <a:cubicBezTo>
                    <a:pt x="630" y="698"/>
                    <a:pt x="630" y="698"/>
                    <a:pt x="630" y="698"/>
                  </a:cubicBezTo>
                  <a:cubicBezTo>
                    <a:pt x="629" y="699"/>
                    <a:pt x="628" y="701"/>
                    <a:pt x="627" y="702"/>
                  </a:cubicBezTo>
                  <a:cubicBezTo>
                    <a:pt x="626" y="703"/>
                    <a:pt x="625" y="704"/>
                    <a:pt x="625" y="705"/>
                  </a:cubicBezTo>
                  <a:cubicBezTo>
                    <a:pt x="621" y="710"/>
                    <a:pt x="617" y="715"/>
                    <a:pt x="612" y="721"/>
                  </a:cubicBezTo>
                  <a:cubicBezTo>
                    <a:pt x="610" y="723"/>
                    <a:pt x="609" y="725"/>
                    <a:pt x="607" y="728"/>
                  </a:cubicBezTo>
                  <a:cubicBezTo>
                    <a:pt x="605" y="730"/>
                    <a:pt x="604" y="731"/>
                    <a:pt x="603" y="733"/>
                  </a:cubicBezTo>
                  <a:moveTo>
                    <a:pt x="606" y="682"/>
                  </a:moveTo>
                  <a:cubicBezTo>
                    <a:pt x="606" y="681"/>
                    <a:pt x="607" y="681"/>
                    <a:pt x="607" y="680"/>
                  </a:cubicBezTo>
                  <a:cubicBezTo>
                    <a:pt x="607" y="675"/>
                    <a:pt x="608" y="669"/>
                    <a:pt x="609" y="663"/>
                  </a:cubicBezTo>
                  <a:cubicBezTo>
                    <a:pt x="610" y="662"/>
                    <a:pt x="611" y="661"/>
                    <a:pt x="612" y="659"/>
                  </a:cubicBezTo>
                  <a:cubicBezTo>
                    <a:pt x="613" y="660"/>
                    <a:pt x="613" y="660"/>
                    <a:pt x="614" y="660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1" y="668"/>
                    <a:pt x="609" y="675"/>
                    <a:pt x="606" y="682"/>
                  </a:cubicBezTo>
                  <a:moveTo>
                    <a:pt x="610" y="660"/>
                  </a:moveTo>
                  <a:cubicBezTo>
                    <a:pt x="610" y="659"/>
                    <a:pt x="610" y="658"/>
                    <a:pt x="610" y="657"/>
                  </a:cubicBezTo>
                  <a:cubicBezTo>
                    <a:pt x="610" y="658"/>
                    <a:pt x="610" y="658"/>
                    <a:pt x="611" y="658"/>
                  </a:cubicBezTo>
                  <a:cubicBezTo>
                    <a:pt x="610" y="659"/>
                    <a:pt x="610" y="659"/>
                    <a:pt x="610" y="660"/>
                  </a:cubicBezTo>
                  <a:moveTo>
                    <a:pt x="640" y="659"/>
                  </a:moveTo>
                  <a:cubicBezTo>
                    <a:pt x="647" y="659"/>
                    <a:pt x="653" y="657"/>
                    <a:pt x="659" y="655"/>
                  </a:cubicBezTo>
                  <a:cubicBezTo>
                    <a:pt x="659" y="656"/>
                    <a:pt x="658" y="656"/>
                    <a:pt x="658" y="657"/>
                  </a:cubicBezTo>
                  <a:cubicBezTo>
                    <a:pt x="656" y="660"/>
                    <a:pt x="655" y="662"/>
                    <a:pt x="653" y="664"/>
                  </a:cubicBezTo>
                  <a:cubicBezTo>
                    <a:pt x="650" y="669"/>
                    <a:pt x="647" y="674"/>
                    <a:pt x="644" y="678"/>
                  </a:cubicBezTo>
                  <a:cubicBezTo>
                    <a:pt x="643" y="680"/>
                    <a:pt x="642" y="681"/>
                    <a:pt x="640" y="683"/>
                  </a:cubicBezTo>
                  <a:cubicBezTo>
                    <a:pt x="637" y="688"/>
                    <a:pt x="634" y="692"/>
                    <a:pt x="630" y="697"/>
                  </a:cubicBezTo>
                  <a:cubicBezTo>
                    <a:pt x="629" y="694"/>
                    <a:pt x="629" y="692"/>
                    <a:pt x="628" y="689"/>
                  </a:cubicBezTo>
                  <a:cubicBezTo>
                    <a:pt x="627" y="688"/>
                    <a:pt x="627" y="687"/>
                    <a:pt x="627" y="685"/>
                  </a:cubicBezTo>
                  <a:cubicBezTo>
                    <a:pt x="626" y="683"/>
                    <a:pt x="625" y="681"/>
                    <a:pt x="624" y="678"/>
                  </a:cubicBezTo>
                  <a:cubicBezTo>
                    <a:pt x="624" y="676"/>
                    <a:pt x="624" y="674"/>
                    <a:pt x="623" y="673"/>
                  </a:cubicBezTo>
                  <a:cubicBezTo>
                    <a:pt x="622" y="670"/>
                    <a:pt x="622" y="668"/>
                    <a:pt x="621" y="665"/>
                  </a:cubicBezTo>
                  <a:cubicBezTo>
                    <a:pt x="621" y="664"/>
                    <a:pt x="620" y="662"/>
                    <a:pt x="620" y="660"/>
                  </a:cubicBezTo>
                  <a:cubicBezTo>
                    <a:pt x="622" y="660"/>
                    <a:pt x="624" y="658"/>
                    <a:pt x="625" y="656"/>
                  </a:cubicBezTo>
                  <a:cubicBezTo>
                    <a:pt x="630" y="658"/>
                    <a:pt x="635" y="659"/>
                    <a:pt x="640" y="659"/>
                  </a:cubicBezTo>
                  <a:moveTo>
                    <a:pt x="641" y="724"/>
                  </a:moveTo>
                  <a:cubicBezTo>
                    <a:pt x="640" y="723"/>
                    <a:pt x="639" y="721"/>
                    <a:pt x="639" y="720"/>
                  </a:cubicBezTo>
                  <a:cubicBezTo>
                    <a:pt x="638" y="719"/>
                    <a:pt x="638" y="718"/>
                    <a:pt x="638" y="717"/>
                  </a:cubicBezTo>
                  <a:cubicBezTo>
                    <a:pt x="638" y="717"/>
                    <a:pt x="637" y="717"/>
                    <a:pt x="637" y="716"/>
                  </a:cubicBezTo>
                  <a:cubicBezTo>
                    <a:pt x="638" y="716"/>
                    <a:pt x="639" y="715"/>
                    <a:pt x="639" y="715"/>
                  </a:cubicBezTo>
                  <a:cubicBezTo>
                    <a:pt x="640" y="714"/>
                    <a:pt x="641" y="713"/>
                    <a:pt x="641" y="713"/>
                  </a:cubicBezTo>
                  <a:cubicBezTo>
                    <a:pt x="644" y="710"/>
                    <a:pt x="647" y="708"/>
                    <a:pt x="650" y="705"/>
                  </a:cubicBezTo>
                  <a:cubicBezTo>
                    <a:pt x="650" y="704"/>
                    <a:pt x="651" y="704"/>
                    <a:pt x="652" y="703"/>
                  </a:cubicBezTo>
                  <a:cubicBezTo>
                    <a:pt x="655" y="701"/>
                    <a:pt x="658" y="697"/>
                    <a:pt x="661" y="694"/>
                  </a:cubicBezTo>
                  <a:cubicBezTo>
                    <a:pt x="661" y="693"/>
                    <a:pt x="661" y="693"/>
                    <a:pt x="661" y="693"/>
                  </a:cubicBezTo>
                  <a:cubicBezTo>
                    <a:pt x="664" y="690"/>
                    <a:pt x="667" y="687"/>
                    <a:pt x="670" y="683"/>
                  </a:cubicBezTo>
                  <a:cubicBezTo>
                    <a:pt x="671" y="682"/>
                    <a:pt x="671" y="682"/>
                    <a:pt x="671" y="682"/>
                  </a:cubicBezTo>
                  <a:cubicBezTo>
                    <a:pt x="674" y="679"/>
                    <a:pt x="677" y="675"/>
                    <a:pt x="679" y="671"/>
                  </a:cubicBezTo>
                  <a:cubicBezTo>
                    <a:pt x="682" y="667"/>
                    <a:pt x="685" y="663"/>
                    <a:pt x="687" y="659"/>
                  </a:cubicBezTo>
                  <a:cubicBezTo>
                    <a:pt x="688" y="658"/>
                    <a:pt x="689" y="657"/>
                    <a:pt x="689" y="656"/>
                  </a:cubicBezTo>
                  <a:cubicBezTo>
                    <a:pt x="691" y="653"/>
                    <a:pt x="693" y="650"/>
                    <a:pt x="694" y="647"/>
                  </a:cubicBezTo>
                  <a:cubicBezTo>
                    <a:pt x="694" y="647"/>
                    <a:pt x="694" y="647"/>
                    <a:pt x="694" y="647"/>
                  </a:cubicBezTo>
                  <a:cubicBezTo>
                    <a:pt x="694" y="648"/>
                    <a:pt x="693" y="649"/>
                    <a:pt x="693" y="651"/>
                  </a:cubicBezTo>
                  <a:cubicBezTo>
                    <a:pt x="691" y="654"/>
                    <a:pt x="690" y="658"/>
                    <a:pt x="688" y="661"/>
                  </a:cubicBezTo>
                  <a:cubicBezTo>
                    <a:pt x="687" y="664"/>
                    <a:pt x="686" y="667"/>
                    <a:pt x="684" y="669"/>
                  </a:cubicBezTo>
                  <a:cubicBezTo>
                    <a:pt x="683" y="673"/>
                    <a:pt x="681" y="676"/>
                    <a:pt x="679" y="680"/>
                  </a:cubicBezTo>
                  <a:cubicBezTo>
                    <a:pt x="678" y="682"/>
                    <a:pt x="677" y="684"/>
                    <a:pt x="675" y="687"/>
                  </a:cubicBezTo>
                  <a:cubicBezTo>
                    <a:pt x="673" y="690"/>
                    <a:pt x="671" y="694"/>
                    <a:pt x="669" y="697"/>
                  </a:cubicBezTo>
                  <a:cubicBezTo>
                    <a:pt x="668" y="699"/>
                    <a:pt x="667" y="701"/>
                    <a:pt x="665" y="703"/>
                  </a:cubicBezTo>
                  <a:cubicBezTo>
                    <a:pt x="663" y="707"/>
                    <a:pt x="661" y="710"/>
                    <a:pt x="658" y="714"/>
                  </a:cubicBezTo>
                  <a:cubicBezTo>
                    <a:pt x="657" y="715"/>
                    <a:pt x="656" y="717"/>
                    <a:pt x="655" y="718"/>
                  </a:cubicBezTo>
                  <a:cubicBezTo>
                    <a:pt x="653" y="721"/>
                    <a:pt x="652" y="723"/>
                    <a:pt x="650" y="725"/>
                  </a:cubicBezTo>
                  <a:cubicBezTo>
                    <a:pt x="648" y="724"/>
                    <a:pt x="646" y="723"/>
                    <a:pt x="644" y="723"/>
                  </a:cubicBezTo>
                  <a:cubicBezTo>
                    <a:pt x="643" y="723"/>
                    <a:pt x="642" y="723"/>
                    <a:pt x="641" y="724"/>
                  </a:cubicBezTo>
                  <a:moveTo>
                    <a:pt x="701" y="633"/>
                  </a:moveTo>
                  <a:cubicBezTo>
                    <a:pt x="701" y="633"/>
                    <a:pt x="701" y="632"/>
                    <a:pt x="701" y="632"/>
                  </a:cubicBezTo>
                  <a:cubicBezTo>
                    <a:pt x="702" y="629"/>
                    <a:pt x="704" y="626"/>
                    <a:pt x="705" y="622"/>
                  </a:cubicBezTo>
                  <a:cubicBezTo>
                    <a:pt x="706" y="619"/>
                    <a:pt x="707" y="615"/>
                    <a:pt x="709" y="611"/>
                  </a:cubicBezTo>
                  <a:cubicBezTo>
                    <a:pt x="710" y="608"/>
                    <a:pt x="711" y="604"/>
                    <a:pt x="712" y="601"/>
                  </a:cubicBezTo>
                  <a:cubicBezTo>
                    <a:pt x="712" y="600"/>
                    <a:pt x="713" y="598"/>
                    <a:pt x="713" y="597"/>
                  </a:cubicBezTo>
                  <a:cubicBezTo>
                    <a:pt x="712" y="602"/>
                    <a:pt x="711" y="606"/>
                    <a:pt x="710" y="610"/>
                  </a:cubicBezTo>
                  <a:cubicBezTo>
                    <a:pt x="709" y="612"/>
                    <a:pt x="709" y="615"/>
                    <a:pt x="708" y="617"/>
                  </a:cubicBezTo>
                  <a:cubicBezTo>
                    <a:pt x="708" y="617"/>
                    <a:pt x="708" y="618"/>
                    <a:pt x="707" y="619"/>
                  </a:cubicBezTo>
                  <a:cubicBezTo>
                    <a:pt x="707" y="621"/>
                    <a:pt x="706" y="623"/>
                    <a:pt x="705" y="625"/>
                  </a:cubicBezTo>
                  <a:cubicBezTo>
                    <a:pt x="704" y="628"/>
                    <a:pt x="702" y="630"/>
                    <a:pt x="701" y="633"/>
                  </a:cubicBezTo>
                  <a:moveTo>
                    <a:pt x="637" y="715"/>
                  </a:moveTo>
                  <a:cubicBezTo>
                    <a:pt x="636" y="714"/>
                    <a:pt x="636" y="713"/>
                    <a:pt x="635" y="711"/>
                  </a:cubicBezTo>
                  <a:cubicBezTo>
                    <a:pt x="635" y="710"/>
                    <a:pt x="635" y="710"/>
                    <a:pt x="634" y="709"/>
                  </a:cubicBezTo>
                  <a:cubicBezTo>
                    <a:pt x="633" y="706"/>
                    <a:pt x="632" y="703"/>
                    <a:pt x="631" y="700"/>
                  </a:cubicBezTo>
                  <a:cubicBezTo>
                    <a:pt x="631" y="700"/>
                    <a:pt x="631" y="700"/>
                    <a:pt x="631" y="700"/>
                  </a:cubicBezTo>
                  <a:cubicBezTo>
                    <a:pt x="631" y="699"/>
                    <a:pt x="631" y="699"/>
                    <a:pt x="631" y="698"/>
                  </a:cubicBezTo>
                  <a:cubicBezTo>
                    <a:pt x="631" y="697"/>
                    <a:pt x="632" y="697"/>
                    <a:pt x="632" y="696"/>
                  </a:cubicBezTo>
                  <a:cubicBezTo>
                    <a:pt x="635" y="692"/>
                    <a:pt x="638" y="688"/>
                    <a:pt x="640" y="685"/>
                  </a:cubicBezTo>
                  <a:cubicBezTo>
                    <a:pt x="642" y="682"/>
                    <a:pt x="644" y="679"/>
                    <a:pt x="646" y="677"/>
                  </a:cubicBezTo>
                  <a:cubicBezTo>
                    <a:pt x="648" y="673"/>
                    <a:pt x="651" y="670"/>
                    <a:pt x="653" y="666"/>
                  </a:cubicBezTo>
                  <a:cubicBezTo>
                    <a:pt x="655" y="663"/>
                    <a:pt x="657" y="661"/>
                    <a:pt x="658" y="658"/>
                  </a:cubicBezTo>
                  <a:cubicBezTo>
                    <a:pt x="659" y="657"/>
                    <a:pt x="660" y="656"/>
                    <a:pt x="661" y="654"/>
                  </a:cubicBezTo>
                  <a:cubicBezTo>
                    <a:pt x="681" y="645"/>
                    <a:pt x="701" y="623"/>
                    <a:pt x="713" y="594"/>
                  </a:cubicBezTo>
                  <a:cubicBezTo>
                    <a:pt x="712" y="596"/>
                    <a:pt x="712" y="598"/>
                    <a:pt x="711" y="600"/>
                  </a:cubicBezTo>
                  <a:cubicBezTo>
                    <a:pt x="710" y="603"/>
                    <a:pt x="709" y="607"/>
                    <a:pt x="708" y="610"/>
                  </a:cubicBezTo>
                  <a:cubicBezTo>
                    <a:pt x="707" y="614"/>
                    <a:pt x="706" y="618"/>
                    <a:pt x="704" y="622"/>
                  </a:cubicBezTo>
                  <a:cubicBezTo>
                    <a:pt x="703" y="625"/>
                    <a:pt x="702" y="628"/>
                    <a:pt x="701" y="631"/>
                  </a:cubicBezTo>
                  <a:cubicBezTo>
                    <a:pt x="700" y="634"/>
                    <a:pt x="699" y="637"/>
                    <a:pt x="697" y="639"/>
                  </a:cubicBezTo>
                  <a:cubicBezTo>
                    <a:pt x="696" y="642"/>
                    <a:pt x="695" y="644"/>
                    <a:pt x="694" y="646"/>
                  </a:cubicBezTo>
                  <a:cubicBezTo>
                    <a:pt x="693" y="648"/>
                    <a:pt x="692" y="650"/>
                    <a:pt x="691" y="652"/>
                  </a:cubicBezTo>
                  <a:cubicBezTo>
                    <a:pt x="689" y="654"/>
                    <a:pt x="688" y="657"/>
                    <a:pt x="686" y="659"/>
                  </a:cubicBezTo>
                  <a:cubicBezTo>
                    <a:pt x="685" y="661"/>
                    <a:pt x="684" y="663"/>
                    <a:pt x="682" y="664"/>
                  </a:cubicBezTo>
                  <a:cubicBezTo>
                    <a:pt x="681" y="667"/>
                    <a:pt x="679" y="669"/>
                    <a:pt x="678" y="671"/>
                  </a:cubicBezTo>
                  <a:cubicBezTo>
                    <a:pt x="677" y="673"/>
                    <a:pt x="675" y="675"/>
                    <a:pt x="674" y="676"/>
                  </a:cubicBezTo>
                  <a:cubicBezTo>
                    <a:pt x="672" y="678"/>
                    <a:pt x="671" y="680"/>
                    <a:pt x="669" y="682"/>
                  </a:cubicBezTo>
                  <a:cubicBezTo>
                    <a:pt x="668" y="684"/>
                    <a:pt x="666" y="686"/>
                    <a:pt x="665" y="687"/>
                  </a:cubicBezTo>
                  <a:cubicBezTo>
                    <a:pt x="663" y="689"/>
                    <a:pt x="662" y="691"/>
                    <a:pt x="660" y="693"/>
                  </a:cubicBezTo>
                  <a:cubicBezTo>
                    <a:pt x="659" y="695"/>
                    <a:pt x="657" y="696"/>
                    <a:pt x="656" y="698"/>
                  </a:cubicBezTo>
                  <a:cubicBezTo>
                    <a:pt x="654" y="699"/>
                    <a:pt x="652" y="701"/>
                    <a:pt x="651" y="703"/>
                  </a:cubicBezTo>
                  <a:cubicBezTo>
                    <a:pt x="649" y="704"/>
                    <a:pt x="648" y="706"/>
                    <a:pt x="646" y="707"/>
                  </a:cubicBezTo>
                  <a:cubicBezTo>
                    <a:pt x="644" y="709"/>
                    <a:pt x="643" y="710"/>
                    <a:pt x="641" y="712"/>
                  </a:cubicBezTo>
                  <a:cubicBezTo>
                    <a:pt x="640" y="713"/>
                    <a:pt x="638" y="714"/>
                    <a:pt x="637" y="715"/>
                  </a:cubicBezTo>
                  <a:moveTo>
                    <a:pt x="710" y="612"/>
                  </a:moveTo>
                  <a:cubicBezTo>
                    <a:pt x="711" y="611"/>
                    <a:pt x="711" y="610"/>
                    <a:pt x="711" y="609"/>
                  </a:cubicBezTo>
                  <a:cubicBezTo>
                    <a:pt x="713" y="603"/>
                    <a:pt x="714" y="598"/>
                    <a:pt x="715" y="592"/>
                  </a:cubicBezTo>
                  <a:cubicBezTo>
                    <a:pt x="716" y="592"/>
                    <a:pt x="716" y="593"/>
                    <a:pt x="717" y="593"/>
                  </a:cubicBezTo>
                  <a:cubicBezTo>
                    <a:pt x="717" y="593"/>
                    <a:pt x="718" y="592"/>
                    <a:pt x="718" y="592"/>
                  </a:cubicBezTo>
                  <a:cubicBezTo>
                    <a:pt x="718" y="593"/>
                    <a:pt x="717" y="594"/>
                    <a:pt x="717" y="595"/>
                  </a:cubicBezTo>
                  <a:cubicBezTo>
                    <a:pt x="716" y="598"/>
                    <a:pt x="715" y="601"/>
                    <a:pt x="713" y="605"/>
                  </a:cubicBezTo>
                  <a:cubicBezTo>
                    <a:pt x="713" y="607"/>
                    <a:pt x="712" y="608"/>
                    <a:pt x="711" y="610"/>
                  </a:cubicBezTo>
                  <a:cubicBezTo>
                    <a:pt x="711" y="611"/>
                    <a:pt x="711" y="611"/>
                    <a:pt x="710" y="612"/>
                  </a:cubicBezTo>
                  <a:moveTo>
                    <a:pt x="687" y="699"/>
                  </a:moveTo>
                  <a:cubicBezTo>
                    <a:pt x="691" y="687"/>
                    <a:pt x="694" y="675"/>
                    <a:pt x="697" y="664"/>
                  </a:cubicBezTo>
                  <a:cubicBezTo>
                    <a:pt x="697" y="663"/>
                    <a:pt x="698" y="662"/>
                    <a:pt x="698" y="662"/>
                  </a:cubicBezTo>
                  <a:cubicBezTo>
                    <a:pt x="701" y="649"/>
                    <a:pt x="705" y="637"/>
                    <a:pt x="708" y="624"/>
                  </a:cubicBezTo>
                  <a:cubicBezTo>
                    <a:pt x="708" y="622"/>
                    <a:pt x="709" y="619"/>
                    <a:pt x="709" y="617"/>
                  </a:cubicBezTo>
                  <a:cubicBezTo>
                    <a:pt x="709" y="617"/>
                    <a:pt x="709" y="617"/>
                    <a:pt x="709" y="617"/>
                  </a:cubicBezTo>
                  <a:cubicBezTo>
                    <a:pt x="711" y="614"/>
                    <a:pt x="712" y="611"/>
                    <a:pt x="713" y="607"/>
                  </a:cubicBezTo>
                  <a:cubicBezTo>
                    <a:pt x="714" y="606"/>
                    <a:pt x="714" y="605"/>
                    <a:pt x="715" y="603"/>
                  </a:cubicBezTo>
                  <a:cubicBezTo>
                    <a:pt x="716" y="600"/>
                    <a:pt x="718" y="596"/>
                    <a:pt x="719" y="592"/>
                  </a:cubicBezTo>
                  <a:cubicBezTo>
                    <a:pt x="719" y="592"/>
                    <a:pt x="720" y="592"/>
                    <a:pt x="720" y="592"/>
                  </a:cubicBezTo>
                  <a:cubicBezTo>
                    <a:pt x="720" y="592"/>
                    <a:pt x="720" y="592"/>
                    <a:pt x="720" y="592"/>
                  </a:cubicBezTo>
                  <a:cubicBezTo>
                    <a:pt x="719" y="597"/>
                    <a:pt x="718" y="601"/>
                    <a:pt x="717" y="606"/>
                  </a:cubicBezTo>
                  <a:cubicBezTo>
                    <a:pt x="716" y="610"/>
                    <a:pt x="714" y="614"/>
                    <a:pt x="713" y="618"/>
                  </a:cubicBezTo>
                  <a:cubicBezTo>
                    <a:pt x="712" y="623"/>
                    <a:pt x="711" y="627"/>
                    <a:pt x="709" y="632"/>
                  </a:cubicBezTo>
                  <a:cubicBezTo>
                    <a:pt x="708" y="636"/>
                    <a:pt x="707" y="640"/>
                    <a:pt x="706" y="644"/>
                  </a:cubicBezTo>
                  <a:cubicBezTo>
                    <a:pt x="704" y="649"/>
                    <a:pt x="703" y="653"/>
                    <a:pt x="701" y="658"/>
                  </a:cubicBezTo>
                  <a:cubicBezTo>
                    <a:pt x="700" y="662"/>
                    <a:pt x="699" y="666"/>
                    <a:pt x="697" y="670"/>
                  </a:cubicBezTo>
                  <a:cubicBezTo>
                    <a:pt x="696" y="675"/>
                    <a:pt x="694" y="679"/>
                    <a:pt x="692" y="684"/>
                  </a:cubicBezTo>
                  <a:cubicBezTo>
                    <a:pt x="691" y="688"/>
                    <a:pt x="690" y="692"/>
                    <a:pt x="688" y="696"/>
                  </a:cubicBezTo>
                  <a:cubicBezTo>
                    <a:pt x="688" y="697"/>
                    <a:pt x="687" y="698"/>
                    <a:pt x="687" y="699"/>
                  </a:cubicBezTo>
                  <a:moveTo>
                    <a:pt x="728" y="571"/>
                  </a:moveTo>
                  <a:cubicBezTo>
                    <a:pt x="728" y="571"/>
                    <a:pt x="728" y="571"/>
                    <a:pt x="728" y="571"/>
                  </a:cubicBezTo>
                  <a:cubicBezTo>
                    <a:pt x="728" y="570"/>
                    <a:pt x="728" y="569"/>
                    <a:pt x="729" y="569"/>
                  </a:cubicBezTo>
                  <a:cubicBezTo>
                    <a:pt x="729" y="568"/>
                    <a:pt x="729" y="568"/>
                    <a:pt x="729" y="568"/>
                  </a:cubicBezTo>
                  <a:cubicBezTo>
                    <a:pt x="729" y="568"/>
                    <a:pt x="729" y="568"/>
                    <a:pt x="729" y="568"/>
                  </a:cubicBezTo>
                  <a:cubicBezTo>
                    <a:pt x="729" y="569"/>
                    <a:pt x="729" y="570"/>
                    <a:pt x="728" y="571"/>
                  </a:cubicBezTo>
                  <a:moveTo>
                    <a:pt x="726" y="571"/>
                  </a:moveTo>
                  <a:cubicBezTo>
                    <a:pt x="726" y="570"/>
                    <a:pt x="726" y="569"/>
                    <a:pt x="727" y="567"/>
                  </a:cubicBezTo>
                  <a:cubicBezTo>
                    <a:pt x="728" y="568"/>
                    <a:pt x="728" y="568"/>
                    <a:pt x="728" y="568"/>
                  </a:cubicBezTo>
                  <a:cubicBezTo>
                    <a:pt x="728" y="569"/>
                    <a:pt x="728" y="569"/>
                    <a:pt x="728" y="570"/>
                  </a:cubicBezTo>
                  <a:cubicBezTo>
                    <a:pt x="728" y="571"/>
                    <a:pt x="728" y="571"/>
                    <a:pt x="728" y="571"/>
                  </a:cubicBezTo>
                  <a:cubicBezTo>
                    <a:pt x="727" y="571"/>
                    <a:pt x="727" y="571"/>
                    <a:pt x="727" y="571"/>
                  </a:cubicBezTo>
                  <a:cubicBezTo>
                    <a:pt x="727" y="571"/>
                    <a:pt x="726" y="571"/>
                    <a:pt x="726" y="571"/>
                  </a:cubicBezTo>
                  <a:moveTo>
                    <a:pt x="731" y="572"/>
                  </a:moveTo>
                  <a:cubicBezTo>
                    <a:pt x="730" y="571"/>
                    <a:pt x="730" y="571"/>
                    <a:pt x="729" y="571"/>
                  </a:cubicBezTo>
                  <a:cubicBezTo>
                    <a:pt x="730" y="570"/>
                    <a:pt x="730" y="570"/>
                    <a:pt x="730" y="570"/>
                  </a:cubicBezTo>
                  <a:cubicBezTo>
                    <a:pt x="730" y="570"/>
                    <a:pt x="730" y="569"/>
                    <a:pt x="730" y="568"/>
                  </a:cubicBezTo>
                  <a:cubicBezTo>
                    <a:pt x="730" y="567"/>
                    <a:pt x="730" y="567"/>
                    <a:pt x="730" y="567"/>
                  </a:cubicBezTo>
                  <a:cubicBezTo>
                    <a:pt x="732" y="567"/>
                    <a:pt x="732" y="567"/>
                    <a:pt x="733" y="566"/>
                  </a:cubicBezTo>
                  <a:cubicBezTo>
                    <a:pt x="733" y="568"/>
                    <a:pt x="732" y="570"/>
                    <a:pt x="731" y="572"/>
                  </a:cubicBezTo>
                  <a:moveTo>
                    <a:pt x="742" y="505"/>
                  </a:moveTo>
                  <a:cubicBezTo>
                    <a:pt x="742" y="505"/>
                    <a:pt x="742" y="505"/>
                    <a:pt x="742" y="505"/>
                  </a:cubicBezTo>
                  <a:cubicBezTo>
                    <a:pt x="741" y="524"/>
                    <a:pt x="739" y="541"/>
                    <a:pt x="737" y="554"/>
                  </a:cubicBezTo>
                  <a:cubicBezTo>
                    <a:pt x="736" y="553"/>
                    <a:pt x="735" y="552"/>
                    <a:pt x="734" y="551"/>
                  </a:cubicBezTo>
                  <a:cubicBezTo>
                    <a:pt x="734" y="550"/>
                    <a:pt x="734" y="549"/>
                    <a:pt x="734" y="549"/>
                  </a:cubicBezTo>
                  <a:cubicBezTo>
                    <a:pt x="734" y="548"/>
                    <a:pt x="735" y="547"/>
                    <a:pt x="735" y="546"/>
                  </a:cubicBezTo>
                  <a:cubicBezTo>
                    <a:pt x="735" y="544"/>
                    <a:pt x="735" y="543"/>
                    <a:pt x="735" y="541"/>
                  </a:cubicBezTo>
                  <a:cubicBezTo>
                    <a:pt x="735" y="540"/>
                    <a:pt x="736" y="539"/>
                    <a:pt x="736" y="538"/>
                  </a:cubicBezTo>
                  <a:cubicBezTo>
                    <a:pt x="736" y="536"/>
                    <a:pt x="736" y="535"/>
                    <a:pt x="736" y="533"/>
                  </a:cubicBezTo>
                  <a:cubicBezTo>
                    <a:pt x="737" y="531"/>
                    <a:pt x="737" y="528"/>
                    <a:pt x="737" y="525"/>
                  </a:cubicBezTo>
                  <a:cubicBezTo>
                    <a:pt x="737" y="525"/>
                    <a:pt x="737" y="524"/>
                    <a:pt x="737" y="523"/>
                  </a:cubicBezTo>
                  <a:cubicBezTo>
                    <a:pt x="738" y="521"/>
                    <a:pt x="738" y="519"/>
                    <a:pt x="738" y="516"/>
                  </a:cubicBezTo>
                  <a:cubicBezTo>
                    <a:pt x="738" y="516"/>
                    <a:pt x="738" y="515"/>
                    <a:pt x="738" y="514"/>
                  </a:cubicBezTo>
                  <a:cubicBezTo>
                    <a:pt x="739" y="512"/>
                    <a:pt x="739" y="509"/>
                    <a:pt x="739" y="507"/>
                  </a:cubicBezTo>
                  <a:cubicBezTo>
                    <a:pt x="739" y="506"/>
                    <a:pt x="739" y="506"/>
                    <a:pt x="739" y="505"/>
                  </a:cubicBezTo>
                  <a:cubicBezTo>
                    <a:pt x="738" y="505"/>
                    <a:pt x="738" y="505"/>
                    <a:pt x="738" y="505"/>
                  </a:cubicBezTo>
                  <a:cubicBezTo>
                    <a:pt x="738" y="507"/>
                    <a:pt x="738" y="509"/>
                    <a:pt x="738" y="511"/>
                  </a:cubicBezTo>
                  <a:cubicBezTo>
                    <a:pt x="738" y="513"/>
                    <a:pt x="738" y="514"/>
                    <a:pt x="737" y="515"/>
                  </a:cubicBezTo>
                  <a:cubicBezTo>
                    <a:pt x="737" y="517"/>
                    <a:pt x="737" y="519"/>
                    <a:pt x="737" y="522"/>
                  </a:cubicBezTo>
                  <a:cubicBezTo>
                    <a:pt x="737" y="523"/>
                    <a:pt x="737" y="524"/>
                    <a:pt x="736" y="525"/>
                  </a:cubicBezTo>
                  <a:cubicBezTo>
                    <a:pt x="736" y="527"/>
                    <a:pt x="736" y="529"/>
                    <a:pt x="736" y="531"/>
                  </a:cubicBezTo>
                  <a:cubicBezTo>
                    <a:pt x="736" y="532"/>
                    <a:pt x="736" y="533"/>
                    <a:pt x="736" y="534"/>
                  </a:cubicBezTo>
                  <a:cubicBezTo>
                    <a:pt x="735" y="536"/>
                    <a:pt x="735" y="538"/>
                    <a:pt x="735" y="540"/>
                  </a:cubicBezTo>
                  <a:cubicBezTo>
                    <a:pt x="735" y="541"/>
                    <a:pt x="734" y="541"/>
                    <a:pt x="734" y="542"/>
                  </a:cubicBezTo>
                  <a:cubicBezTo>
                    <a:pt x="734" y="544"/>
                    <a:pt x="734" y="547"/>
                    <a:pt x="733" y="549"/>
                  </a:cubicBezTo>
                  <a:cubicBezTo>
                    <a:pt x="733" y="549"/>
                    <a:pt x="733" y="550"/>
                    <a:pt x="733" y="550"/>
                  </a:cubicBezTo>
                  <a:cubicBezTo>
                    <a:pt x="733" y="550"/>
                    <a:pt x="733" y="550"/>
                    <a:pt x="733" y="550"/>
                  </a:cubicBezTo>
                  <a:cubicBezTo>
                    <a:pt x="733" y="550"/>
                    <a:pt x="733" y="550"/>
                    <a:pt x="733" y="550"/>
                  </a:cubicBezTo>
                  <a:cubicBezTo>
                    <a:pt x="733" y="550"/>
                    <a:pt x="733" y="549"/>
                    <a:pt x="733" y="549"/>
                  </a:cubicBezTo>
                  <a:cubicBezTo>
                    <a:pt x="733" y="547"/>
                    <a:pt x="733" y="544"/>
                    <a:pt x="734" y="542"/>
                  </a:cubicBezTo>
                  <a:cubicBezTo>
                    <a:pt x="734" y="539"/>
                    <a:pt x="735" y="536"/>
                    <a:pt x="735" y="532"/>
                  </a:cubicBezTo>
                  <a:cubicBezTo>
                    <a:pt x="735" y="530"/>
                    <a:pt x="736" y="527"/>
                    <a:pt x="736" y="525"/>
                  </a:cubicBezTo>
                  <a:cubicBezTo>
                    <a:pt x="736" y="522"/>
                    <a:pt x="737" y="518"/>
                    <a:pt x="737" y="515"/>
                  </a:cubicBezTo>
                  <a:cubicBezTo>
                    <a:pt x="737" y="512"/>
                    <a:pt x="738" y="510"/>
                    <a:pt x="738" y="507"/>
                  </a:cubicBezTo>
                  <a:cubicBezTo>
                    <a:pt x="738" y="507"/>
                    <a:pt x="738" y="506"/>
                    <a:pt x="738" y="505"/>
                  </a:cubicBezTo>
                  <a:cubicBezTo>
                    <a:pt x="737" y="505"/>
                    <a:pt x="737" y="505"/>
                    <a:pt x="737" y="505"/>
                  </a:cubicBezTo>
                  <a:cubicBezTo>
                    <a:pt x="737" y="506"/>
                    <a:pt x="737" y="506"/>
                    <a:pt x="737" y="506"/>
                  </a:cubicBezTo>
                  <a:cubicBezTo>
                    <a:pt x="736" y="513"/>
                    <a:pt x="736" y="520"/>
                    <a:pt x="735" y="526"/>
                  </a:cubicBezTo>
                  <a:cubicBezTo>
                    <a:pt x="735" y="527"/>
                    <a:pt x="735" y="527"/>
                    <a:pt x="735" y="528"/>
                  </a:cubicBezTo>
                  <a:cubicBezTo>
                    <a:pt x="734" y="535"/>
                    <a:pt x="733" y="541"/>
                    <a:pt x="732" y="548"/>
                  </a:cubicBezTo>
                  <a:cubicBezTo>
                    <a:pt x="732" y="548"/>
                    <a:pt x="732" y="549"/>
                    <a:pt x="732" y="550"/>
                  </a:cubicBezTo>
                  <a:cubicBezTo>
                    <a:pt x="731" y="549"/>
                    <a:pt x="731" y="549"/>
                    <a:pt x="730" y="549"/>
                  </a:cubicBezTo>
                  <a:cubicBezTo>
                    <a:pt x="731" y="543"/>
                    <a:pt x="732" y="537"/>
                    <a:pt x="733" y="532"/>
                  </a:cubicBezTo>
                  <a:cubicBezTo>
                    <a:pt x="733" y="529"/>
                    <a:pt x="733" y="527"/>
                    <a:pt x="734" y="525"/>
                  </a:cubicBezTo>
                  <a:cubicBezTo>
                    <a:pt x="735" y="518"/>
                    <a:pt x="736" y="512"/>
                    <a:pt x="736" y="505"/>
                  </a:cubicBezTo>
                  <a:cubicBezTo>
                    <a:pt x="736" y="505"/>
                    <a:pt x="736" y="505"/>
                    <a:pt x="736" y="505"/>
                  </a:cubicBezTo>
                  <a:cubicBezTo>
                    <a:pt x="735" y="511"/>
                    <a:pt x="734" y="516"/>
                    <a:pt x="733" y="521"/>
                  </a:cubicBezTo>
                  <a:cubicBezTo>
                    <a:pt x="733" y="524"/>
                    <a:pt x="733" y="527"/>
                    <a:pt x="732" y="530"/>
                  </a:cubicBezTo>
                  <a:cubicBezTo>
                    <a:pt x="731" y="536"/>
                    <a:pt x="730" y="543"/>
                    <a:pt x="729" y="549"/>
                  </a:cubicBezTo>
                  <a:cubicBezTo>
                    <a:pt x="729" y="549"/>
                    <a:pt x="729" y="549"/>
                    <a:pt x="728" y="549"/>
                  </a:cubicBezTo>
                  <a:cubicBezTo>
                    <a:pt x="723" y="549"/>
                    <a:pt x="719" y="553"/>
                    <a:pt x="719" y="558"/>
                  </a:cubicBezTo>
                  <a:cubicBezTo>
                    <a:pt x="719" y="563"/>
                    <a:pt x="722" y="566"/>
                    <a:pt x="726" y="567"/>
                  </a:cubicBezTo>
                  <a:cubicBezTo>
                    <a:pt x="725" y="569"/>
                    <a:pt x="725" y="570"/>
                    <a:pt x="724" y="571"/>
                  </a:cubicBezTo>
                  <a:cubicBezTo>
                    <a:pt x="723" y="572"/>
                    <a:pt x="721" y="573"/>
                    <a:pt x="720" y="574"/>
                  </a:cubicBezTo>
                  <a:cubicBezTo>
                    <a:pt x="719" y="574"/>
                    <a:pt x="718" y="574"/>
                    <a:pt x="717" y="574"/>
                  </a:cubicBezTo>
                  <a:cubicBezTo>
                    <a:pt x="711" y="574"/>
                    <a:pt x="707" y="578"/>
                    <a:pt x="707" y="583"/>
                  </a:cubicBezTo>
                  <a:cubicBezTo>
                    <a:pt x="707" y="587"/>
                    <a:pt x="710" y="590"/>
                    <a:pt x="713" y="592"/>
                  </a:cubicBezTo>
                  <a:cubicBezTo>
                    <a:pt x="706" y="609"/>
                    <a:pt x="696" y="625"/>
                    <a:pt x="684" y="637"/>
                  </a:cubicBezTo>
                  <a:cubicBezTo>
                    <a:pt x="677" y="644"/>
                    <a:pt x="669" y="649"/>
                    <a:pt x="661" y="653"/>
                  </a:cubicBezTo>
                  <a:cubicBezTo>
                    <a:pt x="663" y="651"/>
                    <a:pt x="664" y="649"/>
                    <a:pt x="665" y="648"/>
                  </a:cubicBezTo>
                  <a:cubicBezTo>
                    <a:pt x="667" y="645"/>
                    <a:pt x="668" y="642"/>
                    <a:pt x="670" y="639"/>
                  </a:cubicBezTo>
                  <a:cubicBezTo>
                    <a:pt x="672" y="636"/>
                    <a:pt x="674" y="633"/>
                    <a:pt x="676" y="629"/>
                  </a:cubicBezTo>
                  <a:cubicBezTo>
                    <a:pt x="678" y="627"/>
                    <a:pt x="679" y="624"/>
                    <a:pt x="681" y="621"/>
                  </a:cubicBezTo>
                  <a:cubicBezTo>
                    <a:pt x="683" y="618"/>
                    <a:pt x="684" y="614"/>
                    <a:pt x="686" y="611"/>
                  </a:cubicBezTo>
                  <a:cubicBezTo>
                    <a:pt x="688" y="608"/>
                    <a:pt x="689" y="605"/>
                    <a:pt x="691" y="603"/>
                  </a:cubicBezTo>
                  <a:cubicBezTo>
                    <a:pt x="692" y="599"/>
                    <a:pt x="694" y="596"/>
                    <a:pt x="696" y="593"/>
                  </a:cubicBezTo>
                  <a:cubicBezTo>
                    <a:pt x="697" y="590"/>
                    <a:pt x="698" y="587"/>
                    <a:pt x="700" y="584"/>
                  </a:cubicBezTo>
                  <a:cubicBezTo>
                    <a:pt x="701" y="581"/>
                    <a:pt x="703" y="578"/>
                    <a:pt x="704" y="575"/>
                  </a:cubicBezTo>
                  <a:cubicBezTo>
                    <a:pt x="706" y="572"/>
                    <a:pt x="707" y="569"/>
                    <a:pt x="708" y="566"/>
                  </a:cubicBezTo>
                  <a:cubicBezTo>
                    <a:pt x="710" y="563"/>
                    <a:pt x="711" y="560"/>
                    <a:pt x="712" y="557"/>
                  </a:cubicBezTo>
                  <a:cubicBezTo>
                    <a:pt x="713" y="554"/>
                    <a:pt x="715" y="551"/>
                    <a:pt x="716" y="549"/>
                  </a:cubicBezTo>
                  <a:cubicBezTo>
                    <a:pt x="717" y="545"/>
                    <a:pt x="718" y="542"/>
                    <a:pt x="719" y="539"/>
                  </a:cubicBezTo>
                  <a:cubicBezTo>
                    <a:pt x="720" y="536"/>
                    <a:pt x="721" y="533"/>
                    <a:pt x="722" y="531"/>
                  </a:cubicBezTo>
                  <a:cubicBezTo>
                    <a:pt x="723" y="528"/>
                    <a:pt x="724" y="524"/>
                    <a:pt x="726" y="521"/>
                  </a:cubicBezTo>
                  <a:cubicBezTo>
                    <a:pt x="726" y="519"/>
                    <a:pt x="727" y="516"/>
                    <a:pt x="728" y="513"/>
                  </a:cubicBezTo>
                  <a:cubicBezTo>
                    <a:pt x="729" y="511"/>
                    <a:pt x="730" y="508"/>
                    <a:pt x="730" y="505"/>
                  </a:cubicBezTo>
                  <a:cubicBezTo>
                    <a:pt x="730" y="505"/>
                    <a:pt x="730" y="505"/>
                    <a:pt x="730" y="505"/>
                  </a:cubicBezTo>
                  <a:cubicBezTo>
                    <a:pt x="729" y="507"/>
                    <a:pt x="729" y="508"/>
                    <a:pt x="728" y="509"/>
                  </a:cubicBezTo>
                  <a:cubicBezTo>
                    <a:pt x="728" y="512"/>
                    <a:pt x="727" y="515"/>
                    <a:pt x="726" y="518"/>
                  </a:cubicBezTo>
                  <a:cubicBezTo>
                    <a:pt x="725" y="521"/>
                    <a:pt x="724" y="524"/>
                    <a:pt x="723" y="527"/>
                  </a:cubicBezTo>
                  <a:cubicBezTo>
                    <a:pt x="722" y="530"/>
                    <a:pt x="721" y="533"/>
                    <a:pt x="720" y="536"/>
                  </a:cubicBezTo>
                  <a:cubicBezTo>
                    <a:pt x="719" y="539"/>
                    <a:pt x="717" y="542"/>
                    <a:pt x="716" y="545"/>
                  </a:cubicBezTo>
                  <a:cubicBezTo>
                    <a:pt x="715" y="548"/>
                    <a:pt x="714" y="551"/>
                    <a:pt x="713" y="554"/>
                  </a:cubicBezTo>
                  <a:cubicBezTo>
                    <a:pt x="711" y="557"/>
                    <a:pt x="710" y="560"/>
                    <a:pt x="709" y="563"/>
                  </a:cubicBezTo>
                  <a:cubicBezTo>
                    <a:pt x="707" y="566"/>
                    <a:pt x="706" y="569"/>
                    <a:pt x="705" y="572"/>
                  </a:cubicBezTo>
                  <a:cubicBezTo>
                    <a:pt x="703" y="575"/>
                    <a:pt x="702" y="578"/>
                    <a:pt x="700" y="582"/>
                  </a:cubicBezTo>
                  <a:cubicBezTo>
                    <a:pt x="699" y="585"/>
                    <a:pt x="698" y="587"/>
                    <a:pt x="696" y="590"/>
                  </a:cubicBezTo>
                  <a:cubicBezTo>
                    <a:pt x="694" y="593"/>
                    <a:pt x="693" y="597"/>
                    <a:pt x="691" y="600"/>
                  </a:cubicBezTo>
                  <a:cubicBezTo>
                    <a:pt x="690" y="603"/>
                    <a:pt x="688" y="606"/>
                    <a:pt x="687" y="609"/>
                  </a:cubicBezTo>
                  <a:cubicBezTo>
                    <a:pt x="685" y="612"/>
                    <a:pt x="683" y="615"/>
                    <a:pt x="681" y="619"/>
                  </a:cubicBezTo>
                  <a:cubicBezTo>
                    <a:pt x="679" y="622"/>
                    <a:pt x="678" y="624"/>
                    <a:pt x="676" y="627"/>
                  </a:cubicBezTo>
                  <a:cubicBezTo>
                    <a:pt x="674" y="631"/>
                    <a:pt x="672" y="634"/>
                    <a:pt x="670" y="638"/>
                  </a:cubicBezTo>
                  <a:cubicBezTo>
                    <a:pt x="668" y="641"/>
                    <a:pt x="667" y="643"/>
                    <a:pt x="665" y="646"/>
                  </a:cubicBezTo>
                  <a:cubicBezTo>
                    <a:pt x="663" y="648"/>
                    <a:pt x="662" y="651"/>
                    <a:pt x="660" y="654"/>
                  </a:cubicBezTo>
                  <a:cubicBezTo>
                    <a:pt x="653" y="656"/>
                    <a:pt x="647" y="658"/>
                    <a:pt x="640" y="658"/>
                  </a:cubicBezTo>
                  <a:cubicBezTo>
                    <a:pt x="635" y="658"/>
                    <a:pt x="630" y="657"/>
                    <a:pt x="626" y="655"/>
                  </a:cubicBezTo>
                  <a:cubicBezTo>
                    <a:pt x="626" y="654"/>
                    <a:pt x="627" y="653"/>
                    <a:pt x="627" y="652"/>
                  </a:cubicBezTo>
                  <a:cubicBezTo>
                    <a:pt x="627" y="646"/>
                    <a:pt x="622" y="642"/>
                    <a:pt x="617" y="642"/>
                  </a:cubicBezTo>
                  <a:cubicBezTo>
                    <a:pt x="615" y="642"/>
                    <a:pt x="613" y="643"/>
                    <a:pt x="612" y="644"/>
                  </a:cubicBezTo>
                  <a:cubicBezTo>
                    <a:pt x="618" y="596"/>
                    <a:pt x="624" y="549"/>
                    <a:pt x="629" y="505"/>
                  </a:cubicBezTo>
                  <a:cubicBezTo>
                    <a:pt x="628" y="505"/>
                    <a:pt x="628" y="505"/>
                    <a:pt x="628" y="505"/>
                  </a:cubicBezTo>
                  <a:cubicBezTo>
                    <a:pt x="628" y="505"/>
                    <a:pt x="628" y="506"/>
                    <a:pt x="628" y="506"/>
                  </a:cubicBezTo>
                  <a:cubicBezTo>
                    <a:pt x="628" y="510"/>
                    <a:pt x="627" y="515"/>
                    <a:pt x="626" y="519"/>
                  </a:cubicBezTo>
                  <a:cubicBezTo>
                    <a:pt x="626" y="523"/>
                    <a:pt x="626" y="526"/>
                    <a:pt x="625" y="530"/>
                  </a:cubicBezTo>
                  <a:cubicBezTo>
                    <a:pt x="625" y="535"/>
                    <a:pt x="624" y="541"/>
                    <a:pt x="623" y="546"/>
                  </a:cubicBezTo>
                  <a:cubicBezTo>
                    <a:pt x="623" y="549"/>
                    <a:pt x="623" y="552"/>
                    <a:pt x="622" y="555"/>
                  </a:cubicBezTo>
                  <a:cubicBezTo>
                    <a:pt x="622" y="561"/>
                    <a:pt x="621" y="567"/>
                    <a:pt x="620" y="573"/>
                  </a:cubicBezTo>
                  <a:cubicBezTo>
                    <a:pt x="620" y="576"/>
                    <a:pt x="619" y="578"/>
                    <a:pt x="619" y="580"/>
                  </a:cubicBezTo>
                  <a:cubicBezTo>
                    <a:pt x="618" y="588"/>
                    <a:pt x="617" y="595"/>
                    <a:pt x="616" y="602"/>
                  </a:cubicBezTo>
                  <a:cubicBezTo>
                    <a:pt x="616" y="603"/>
                    <a:pt x="616" y="605"/>
                    <a:pt x="616" y="606"/>
                  </a:cubicBezTo>
                  <a:cubicBezTo>
                    <a:pt x="615" y="615"/>
                    <a:pt x="614" y="623"/>
                    <a:pt x="613" y="631"/>
                  </a:cubicBezTo>
                  <a:cubicBezTo>
                    <a:pt x="613" y="632"/>
                    <a:pt x="613" y="632"/>
                    <a:pt x="612" y="633"/>
                  </a:cubicBezTo>
                  <a:cubicBezTo>
                    <a:pt x="612" y="637"/>
                    <a:pt x="611" y="641"/>
                    <a:pt x="611" y="645"/>
                  </a:cubicBezTo>
                  <a:cubicBezTo>
                    <a:pt x="609" y="646"/>
                    <a:pt x="608" y="649"/>
                    <a:pt x="608" y="652"/>
                  </a:cubicBezTo>
                  <a:cubicBezTo>
                    <a:pt x="608" y="653"/>
                    <a:pt x="608" y="655"/>
                    <a:pt x="609" y="656"/>
                  </a:cubicBezTo>
                  <a:cubicBezTo>
                    <a:pt x="609" y="658"/>
                    <a:pt x="609" y="659"/>
                    <a:pt x="609" y="661"/>
                  </a:cubicBezTo>
                  <a:cubicBezTo>
                    <a:pt x="591" y="681"/>
                    <a:pt x="573" y="701"/>
                    <a:pt x="553" y="720"/>
                  </a:cubicBezTo>
                  <a:cubicBezTo>
                    <a:pt x="552" y="720"/>
                    <a:pt x="552" y="719"/>
                    <a:pt x="551" y="719"/>
                  </a:cubicBezTo>
                  <a:cubicBezTo>
                    <a:pt x="552" y="718"/>
                    <a:pt x="552" y="716"/>
                    <a:pt x="552" y="714"/>
                  </a:cubicBezTo>
                  <a:cubicBezTo>
                    <a:pt x="552" y="710"/>
                    <a:pt x="549" y="707"/>
                    <a:pt x="546" y="705"/>
                  </a:cubicBezTo>
                  <a:cubicBezTo>
                    <a:pt x="548" y="699"/>
                    <a:pt x="550" y="693"/>
                    <a:pt x="552" y="686"/>
                  </a:cubicBezTo>
                  <a:cubicBezTo>
                    <a:pt x="552" y="683"/>
                    <a:pt x="553" y="680"/>
                    <a:pt x="554" y="677"/>
                  </a:cubicBezTo>
                  <a:cubicBezTo>
                    <a:pt x="555" y="675"/>
                    <a:pt x="556" y="672"/>
                    <a:pt x="556" y="670"/>
                  </a:cubicBezTo>
                  <a:cubicBezTo>
                    <a:pt x="573" y="613"/>
                    <a:pt x="589" y="557"/>
                    <a:pt x="603" y="505"/>
                  </a:cubicBezTo>
                  <a:cubicBezTo>
                    <a:pt x="602" y="505"/>
                    <a:pt x="602" y="505"/>
                    <a:pt x="602" y="505"/>
                  </a:cubicBezTo>
                  <a:cubicBezTo>
                    <a:pt x="596" y="526"/>
                    <a:pt x="591" y="547"/>
                    <a:pt x="585" y="568"/>
                  </a:cubicBezTo>
                  <a:cubicBezTo>
                    <a:pt x="575" y="603"/>
                    <a:pt x="565" y="638"/>
                    <a:pt x="555" y="673"/>
                  </a:cubicBezTo>
                  <a:cubicBezTo>
                    <a:pt x="554" y="675"/>
                    <a:pt x="554" y="676"/>
                    <a:pt x="554" y="677"/>
                  </a:cubicBezTo>
                  <a:cubicBezTo>
                    <a:pt x="552" y="682"/>
                    <a:pt x="550" y="688"/>
                    <a:pt x="549" y="693"/>
                  </a:cubicBezTo>
                  <a:cubicBezTo>
                    <a:pt x="547" y="697"/>
                    <a:pt x="546" y="701"/>
                    <a:pt x="545" y="705"/>
                  </a:cubicBezTo>
                  <a:cubicBezTo>
                    <a:pt x="544" y="705"/>
                    <a:pt x="544" y="705"/>
                    <a:pt x="543" y="705"/>
                  </a:cubicBezTo>
                  <a:cubicBezTo>
                    <a:pt x="538" y="705"/>
                    <a:pt x="534" y="709"/>
                    <a:pt x="533" y="714"/>
                  </a:cubicBezTo>
                  <a:cubicBezTo>
                    <a:pt x="528" y="713"/>
                    <a:pt x="523" y="713"/>
                    <a:pt x="518" y="713"/>
                  </a:cubicBezTo>
                  <a:cubicBezTo>
                    <a:pt x="515" y="713"/>
                    <a:pt x="513" y="712"/>
                    <a:pt x="510" y="712"/>
                  </a:cubicBezTo>
                  <a:cubicBezTo>
                    <a:pt x="508" y="712"/>
                    <a:pt x="506" y="712"/>
                    <a:pt x="503" y="711"/>
                  </a:cubicBezTo>
                  <a:cubicBezTo>
                    <a:pt x="503" y="712"/>
                    <a:pt x="503" y="712"/>
                    <a:pt x="503" y="712"/>
                  </a:cubicBezTo>
                  <a:cubicBezTo>
                    <a:pt x="505" y="712"/>
                    <a:pt x="508" y="713"/>
                    <a:pt x="510" y="713"/>
                  </a:cubicBezTo>
                  <a:cubicBezTo>
                    <a:pt x="512" y="713"/>
                    <a:pt x="515" y="714"/>
                    <a:pt x="518" y="714"/>
                  </a:cubicBezTo>
                  <a:cubicBezTo>
                    <a:pt x="523" y="714"/>
                    <a:pt x="528" y="714"/>
                    <a:pt x="533" y="714"/>
                  </a:cubicBezTo>
                  <a:cubicBezTo>
                    <a:pt x="533" y="717"/>
                    <a:pt x="535" y="720"/>
                    <a:pt x="537" y="722"/>
                  </a:cubicBezTo>
                  <a:cubicBezTo>
                    <a:pt x="535" y="725"/>
                    <a:pt x="533" y="729"/>
                    <a:pt x="530" y="732"/>
                  </a:cubicBezTo>
                  <a:cubicBezTo>
                    <a:pt x="527" y="737"/>
                    <a:pt x="525" y="741"/>
                    <a:pt x="522" y="745"/>
                  </a:cubicBezTo>
                  <a:cubicBezTo>
                    <a:pt x="519" y="749"/>
                    <a:pt x="517" y="753"/>
                    <a:pt x="514" y="757"/>
                  </a:cubicBezTo>
                  <a:cubicBezTo>
                    <a:pt x="514" y="757"/>
                    <a:pt x="513" y="757"/>
                    <a:pt x="513" y="758"/>
                  </a:cubicBezTo>
                  <a:cubicBezTo>
                    <a:pt x="514" y="758"/>
                    <a:pt x="514" y="758"/>
                    <a:pt x="514" y="758"/>
                  </a:cubicBezTo>
                  <a:cubicBezTo>
                    <a:pt x="515" y="757"/>
                    <a:pt x="515" y="757"/>
                    <a:pt x="515" y="756"/>
                  </a:cubicBezTo>
                  <a:cubicBezTo>
                    <a:pt x="528" y="745"/>
                    <a:pt x="541" y="733"/>
                    <a:pt x="553" y="721"/>
                  </a:cubicBezTo>
                  <a:cubicBezTo>
                    <a:pt x="554" y="722"/>
                    <a:pt x="556" y="723"/>
                    <a:pt x="557" y="724"/>
                  </a:cubicBezTo>
                  <a:cubicBezTo>
                    <a:pt x="558" y="724"/>
                    <a:pt x="559" y="725"/>
                    <a:pt x="560" y="725"/>
                  </a:cubicBezTo>
                  <a:cubicBezTo>
                    <a:pt x="555" y="732"/>
                    <a:pt x="549" y="738"/>
                    <a:pt x="544" y="744"/>
                  </a:cubicBezTo>
                  <a:cubicBezTo>
                    <a:pt x="540" y="749"/>
                    <a:pt x="536" y="753"/>
                    <a:pt x="532" y="758"/>
                  </a:cubicBezTo>
                  <a:cubicBezTo>
                    <a:pt x="533" y="758"/>
                    <a:pt x="533" y="758"/>
                    <a:pt x="533" y="758"/>
                  </a:cubicBezTo>
                  <a:cubicBezTo>
                    <a:pt x="538" y="753"/>
                    <a:pt x="542" y="748"/>
                    <a:pt x="546" y="743"/>
                  </a:cubicBezTo>
                  <a:cubicBezTo>
                    <a:pt x="551" y="737"/>
                    <a:pt x="556" y="732"/>
                    <a:pt x="561" y="726"/>
                  </a:cubicBezTo>
                  <a:cubicBezTo>
                    <a:pt x="564" y="728"/>
                    <a:pt x="567" y="730"/>
                    <a:pt x="571" y="731"/>
                  </a:cubicBezTo>
                  <a:cubicBezTo>
                    <a:pt x="572" y="732"/>
                    <a:pt x="573" y="732"/>
                    <a:pt x="575" y="733"/>
                  </a:cubicBezTo>
                  <a:cubicBezTo>
                    <a:pt x="578" y="734"/>
                    <a:pt x="581" y="736"/>
                    <a:pt x="584" y="737"/>
                  </a:cubicBezTo>
                  <a:cubicBezTo>
                    <a:pt x="585" y="737"/>
                    <a:pt x="586" y="738"/>
                    <a:pt x="587" y="738"/>
                  </a:cubicBezTo>
                  <a:cubicBezTo>
                    <a:pt x="585" y="744"/>
                    <a:pt x="582" y="751"/>
                    <a:pt x="580" y="758"/>
                  </a:cubicBezTo>
                  <a:cubicBezTo>
                    <a:pt x="581" y="758"/>
                    <a:pt x="581" y="758"/>
                    <a:pt x="581" y="758"/>
                  </a:cubicBezTo>
                  <a:cubicBezTo>
                    <a:pt x="583" y="751"/>
                    <a:pt x="586" y="745"/>
                    <a:pt x="588" y="738"/>
                  </a:cubicBezTo>
                  <a:cubicBezTo>
                    <a:pt x="588" y="738"/>
                    <a:pt x="588" y="738"/>
                    <a:pt x="588" y="738"/>
                  </a:cubicBezTo>
                  <a:cubicBezTo>
                    <a:pt x="588" y="739"/>
                    <a:pt x="588" y="740"/>
                    <a:pt x="588" y="740"/>
                  </a:cubicBezTo>
                  <a:cubicBezTo>
                    <a:pt x="588" y="743"/>
                    <a:pt x="589" y="746"/>
                    <a:pt x="591" y="748"/>
                  </a:cubicBezTo>
                  <a:cubicBezTo>
                    <a:pt x="590" y="749"/>
                    <a:pt x="590" y="750"/>
                    <a:pt x="589" y="751"/>
                  </a:cubicBezTo>
                  <a:cubicBezTo>
                    <a:pt x="587" y="753"/>
                    <a:pt x="586" y="755"/>
                    <a:pt x="584" y="758"/>
                  </a:cubicBezTo>
                  <a:cubicBezTo>
                    <a:pt x="585" y="758"/>
                    <a:pt x="585" y="758"/>
                    <a:pt x="585" y="758"/>
                  </a:cubicBezTo>
                  <a:cubicBezTo>
                    <a:pt x="586" y="757"/>
                    <a:pt x="586" y="757"/>
                    <a:pt x="586" y="756"/>
                  </a:cubicBezTo>
                  <a:cubicBezTo>
                    <a:pt x="588" y="753"/>
                    <a:pt x="590" y="751"/>
                    <a:pt x="592" y="748"/>
                  </a:cubicBezTo>
                  <a:cubicBezTo>
                    <a:pt x="592" y="748"/>
                    <a:pt x="593" y="749"/>
                    <a:pt x="593" y="749"/>
                  </a:cubicBezTo>
                  <a:cubicBezTo>
                    <a:pt x="592" y="752"/>
                    <a:pt x="590" y="755"/>
                    <a:pt x="589" y="758"/>
                  </a:cubicBezTo>
                  <a:cubicBezTo>
                    <a:pt x="590" y="758"/>
                    <a:pt x="590" y="758"/>
                    <a:pt x="590" y="758"/>
                  </a:cubicBezTo>
                  <a:cubicBezTo>
                    <a:pt x="591" y="755"/>
                    <a:pt x="592" y="752"/>
                    <a:pt x="594" y="749"/>
                  </a:cubicBezTo>
                  <a:cubicBezTo>
                    <a:pt x="594" y="749"/>
                    <a:pt x="594" y="749"/>
                    <a:pt x="595" y="749"/>
                  </a:cubicBezTo>
                  <a:cubicBezTo>
                    <a:pt x="594" y="752"/>
                    <a:pt x="594" y="755"/>
                    <a:pt x="593" y="758"/>
                  </a:cubicBezTo>
                  <a:cubicBezTo>
                    <a:pt x="594" y="758"/>
                    <a:pt x="594" y="758"/>
                    <a:pt x="594" y="758"/>
                  </a:cubicBezTo>
                  <a:cubicBezTo>
                    <a:pt x="595" y="755"/>
                    <a:pt x="595" y="752"/>
                    <a:pt x="596" y="750"/>
                  </a:cubicBezTo>
                  <a:cubicBezTo>
                    <a:pt x="596" y="750"/>
                    <a:pt x="597" y="750"/>
                    <a:pt x="597" y="750"/>
                  </a:cubicBezTo>
                  <a:cubicBezTo>
                    <a:pt x="602" y="750"/>
                    <a:pt x="606" y="746"/>
                    <a:pt x="606" y="740"/>
                  </a:cubicBezTo>
                  <a:cubicBezTo>
                    <a:pt x="606" y="739"/>
                    <a:pt x="606" y="738"/>
                    <a:pt x="606" y="737"/>
                  </a:cubicBezTo>
                  <a:cubicBezTo>
                    <a:pt x="607" y="736"/>
                    <a:pt x="608" y="736"/>
                    <a:pt x="609" y="735"/>
                  </a:cubicBezTo>
                  <a:cubicBezTo>
                    <a:pt x="612" y="734"/>
                    <a:pt x="614" y="732"/>
                    <a:pt x="617" y="731"/>
                  </a:cubicBezTo>
                  <a:cubicBezTo>
                    <a:pt x="618" y="730"/>
                    <a:pt x="619" y="729"/>
                    <a:pt x="620" y="729"/>
                  </a:cubicBezTo>
                  <a:cubicBezTo>
                    <a:pt x="623" y="727"/>
                    <a:pt x="625" y="725"/>
                    <a:pt x="628" y="723"/>
                  </a:cubicBezTo>
                  <a:cubicBezTo>
                    <a:pt x="629" y="722"/>
                    <a:pt x="630" y="722"/>
                    <a:pt x="631" y="721"/>
                  </a:cubicBezTo>
                  <a:cubicBezTo>
                    <a:pt x="633" y="720"/>
                    <a:pt x="635" y="718"/>
                    <a:pt x="637" y="717"/>
                  </a:cubicBezTo>
                  <a:cubicBezTo>
                    <a:pt x="638" y="719"/>
                    <a:pt x="639" y="722"/>
                    <a:pt x="640" y="724"/>
                  </a:cubicBezTo>
                  <a:cubicBezTo>
                    <a:pt x="637" y="726"/>
                    <a:pt x="635" y="729"/>
                    <a:pt x="635" y="733"/>
                  </a:cubicBezTo>
                  <a:cubicBezTo>
                    <a:pt x="635" y="736"/>
                    <a:pt x="637" y="739"/>
                    <a:pt x="640" y="741"/>
                  </a:cubicBezTo>
                  <a:cubicBezTo>
                    <a:pt x="637" y="746"/>
                    <a:pt x="634" y="752"/>
                    <a:pt x="632" y="758"/>
                  </a:cubicBezTo>
                  <a:cubicBezTo>
                    <a:pt x="633" y="758"/>
                    <a:pt x="633" y="758"/>
                    <a:pt x="633" y="758"/>
                  </a:cubicBezTo>
                  <a:cubicBezTo>
                    <a:pt x="634" y="755"/>
                    <a:pt x="635" y="752"/>
                    <a:pt x="637" y="749"/>
                  </a:cubicBezTo>
                  <a:cubicBezTo>
                    <a:pt x="638" y="746"/>
                    <a:pt x="639" y="744"/>
                    <a:pt x="641" y="741"/>
                  </a:cubicBezTo>
                  <a:cubicBezTo>
                    <a:pt x="641" y="741"/>
                    <a:pt x="642" y="742"/>
                    <a:pt x="642" y="742"/>
                  </a:cubicBezTo>
                  <a:cubicBezTo>
                    <a:pt x="641" y="746"/>
                    <a:pt x="641" y="751"/>
                    <a:pt x="640" y="755"/>
                  </a:cubicBezTo>
                  <a:cubicBezTo>
                    <a:pt x="640" y="756"/>
                    <a:pt x="639" y="757"/>
                    <a:pt x="639" y="758"/>
                  </a:cubicBezTo>
                  <a:cubicBezTo>
                    <a:pt x="640" y="758"/>
                    <a:pt x="640" y="758"/>
                    <a:pt x="640" y="758"/>
                  </a:cubicBezTo>
                  <a:cubicBezTo>
                    <a:pt x="641" y="752"/>
                    <a:pt x="642" y="747"/>
                    <a:pt x="643" y="742"/>
                  </a:cubicBezTo>
                  <a:cubicBezTo>
                    <a:pt x="643" y="742"/>
                    <a:pt x="644" y="742"/>
                    <a:pt x="644" y="742"/>
                  </a:cubicBezTo>
                  <a:cubicBezTo>
                    <a:pt x="650" y="742"/>
                    <a:pt x="654" y="738"/>
                    <a:pt x="654" y="733"/>
                  </a:cubicBezTo>
                  <a:cubicBezTo>
                    <a:pt x="654" y="730"/>
                    <a:pt x="652" y="727"/>
                    <a:pt x="650" y="726"/>
                  </a:cubicBezTo>
                  <a:cubicBezTo>
                    <a:pt x="652" y="723"/>
                    <a:pt x="654" y="721"/>
                    <a:pt x="656" y="719"/>
                  </a:cubicBezTo>
                  <a:cubicBezTo>
                    <a:pt x="657" y="717"/>
                    <a:pt x="658" y="716"/>
                    <a:pt x="659" y="714"/>
                  </a:cubicBezTo>
                  <a:cubicBezTo>
                    <a:pt x="661" y="711"/>
                    <a:pt x="664" y="707"/>
                    <a:pt x="666" y="704"/>
                  </a:cubicBezTo>
                  <a:cubicBezTo>
                    <a:pt x="667" y="702"/>
                    <a:pt x="669" y="699"/>
                    <a:pt x="670" y="697"/>
                  </a:cubicBezTo>
                  <a:cubicBezTo>
                    <a:pt x="672" y="694"/>
                    <a:pt x="674" y="691"/>
                    <a:pt x="676" y="688"/>
                  </a:cubicBezTo>
                  <a:cubicBezTo>
                    <a:pt x="677" y="685"/>
                    <a:pt x="678" y="683"/>
                    <a:pt x="680" y="680"/>
                  </a:cubicBezTo>
                  <a:cubicBezTo>
                    <a:pt x="681" y="677"/>
                    <a:pt x="683" y="674"/>
                    <a:pt x="685" y="670"/>
                  </a:cubicBezTo>
                  <a:cubicBezTo>
                    <a:pt x="686" y="667"/>
                    <a:pt x="687" y="665"/>
                    <a:pt x="689" y="662"/>
                  </a:cubicBezTo>
                  <a:cubicBezTo>
                    <a:pt x="690" y="659"/>
                    <a:pt x="692" y="655"/>
                    <a:pt x="693" y="652"/>
                  </a:cubicBezTo>
                  <a:cubicBezTo>
                    <a:pt x="695" y="649"/>
                    <a:pt x="696" y="646"/>
                    <a:pt x="697" y="643"/>
                  </a:cubicBezTo>
                  <a:cubicBezTo>
                    <a:pt x="697" y="642"/>
                    <a:pt x="698" y="641"/>
                    <a:pt x="698" y="641"/>
                  </a:cubicBezTo>
                  <a:cubicBezTo>
                    <a:pt x="699" y="639"/>
                    <a:pt x="700" y="637"/>
                    <a:pt x="701" y="635"/>
                  </a:cubicBezTo>
                  <a:cubicBezTo>
                    <a:pt x="702" y="633"/>
                    <a:pt x="703" y="632"/>
                    <a:pt x="703" y="630"/>
                  </a:cubicBezTo>
                  <a:cubicBezTo>
                    <a:pt x="705" y="627"/>
                    <a:pt x="706" y="624"/>
                    <a:pt x="707" y="622"/>
                  </a:cubicBezTo>
                  <a:cubicBezTo>
                    <a:pt x="707" y="621"/>
                    <a:pt x="707" y="621"/>
                    <a:pt x="707" y="621"/>
                  </a:cubicBezTo>
                  <a:cubicBezTo>
                    <a:pt x="707" y="624"/>
                    <a:pt x="706" y="626"/>
                    <a:pt x="706" y="628"/>
                  </a:cubicBezTo>
                  <a:cubicBezTo>
                    <a:pt x="704" y="636"/>
                    <a:pt x="702" y="643"/>
                    <a:pt x="700" y="650"/>
                  </a:cubicBezTo>
                  <a:cubicBezTo>
                    <a:pt x="699" y="656"/>
                    <a:pt x="697" y="662"/>
                    <a:pt x="695" y="667"/>
                  </a:cubicBezTo>
                  <a:cubicBezTo>
                    <a:pt x="693" y="675"/>
                    <a:pt x="691" y="682"/>
                    <a:pt x="689" y="689"/>
                  </a:cubicBezTo>
                  <a:cubicBezTo>
                    <a:pt x="687" y="695"/>
                    <a:pt x="686" y="700"/>
                    <a:pt x="684" y="706"/>
                  </a:cubicBezTo>
                  <a:cubicBezTo>
                    <a:pt x="683" y="708"/>
                    <a:pt x="682" y="710"/>
                    <a:pt x="682" y="713"/>
                  </a:cubicBezTo>
                  <a:cubicBezTo>
                    <a:pt x="681" y="716"/>
                    <a:pt x="679" y="719"/>
                    <a:pt x="678" y="722"/>
                  </a:cubicBezTo>
                  <a:cubicBezTo>
                    <a:pt x="676" y="726"/>
                    <a:pt x="674" y="731"/>
                    <a:pt x="672" y="736"/>
                  </a:cubicBezTo>
                  <a:cubicBezTo>
                    <a:pt x="671" y="740"/>
                    <a:pt x="669" y="744"/>
                    <a:pt x="667" y="748"/>
                  </a:cubicBezTo>
                  <a:cubicBezTo>
                    <a:pt x="666" y="751"/>
                    <a:pt x="665" y="754"/>
                    <a:pt x="663" y="758"/>
                  </a:cubicBezTo>
                  <a:cubicBezTo>
                    <a:pt x="664" y="758"/>
                    <a:pt x="664" y="758"/>
                    <a:pt x="664" y="758"/>
                  </a:cubicBezTo>
                  <a:cubicBezTo>
                    <a:pt x="665" y="755"/>
                    <a:pt x="666" y="753"/>
                    <a:pt x="667" y="751"/>
                  </a:cubicBezTo>
                  <a:cubicBezTo>
                    <a:pt x="668" y="749"/>
                    <a:pt x="669" y="746"/>
                    <a:pt x="670" y="743"/>
                  </a:cubicBezTo>
                  <a:cubicBezTo>
                    <a:pt x="673" y="738"/>
                    <a:pt x="675" y="732"/>
                    <a:pt x="677" y="726"/>
                  </a:cubicBezTo>
                  <a:cubicBezTo>
                    <a:pt x="677" y="727"/>
                    <a:pt x="677" y="728"/>
                    <a:pt x="676" y="729"/>
                  </a:cubicBezTo>
                  <a:cubicBezTo>
                    <a:pt x="675" y="734"/>
                    <a:pt x="673" y="739"/>
                    <a:pt x="671" y="744"/>
                  </a:cubicBezTo>
                  <a:cubicBezTo>
                    <a:pt x="670" y="749"/>
                    <a:pt x="668" y="753"/>
                    <a:pt x="667" y="758"/>
                  </a:cubicBezTo>
                  <a:cubicBezTo>
                    <a:pt x="667" y="758"/>
                    <a:pt x="667" y="758"/>
                    <a:pt x="667" y="758"/>
                  </a:cubicBezTo>
                  <a:cubicBezTo>
                    <a:pt x="668" y="757"/>
                    <a:pt x="668" y="757"/>
                    <a:pt x="668" y="756"/>
                  </a:cubicBezTo>
                  <a:cubicBezTo>
                    <a:pt x="670" y="751"/>
                    <a:pt x="671" y="747"/>
                    <a:pt x="673" y="742"/>
                  </a:cubicBezTo>
                  <a:cubicBezTo>
                    <a:pt x="676" y="733"/>
                    <a:pt x="679" y="723"/>
                    <a:pt x="682" y="714"/>
                  </a:cubicBezTo>
                  <a:cubicBezTo>
                    <a:pt x="683" y="712"/>
                    <a:pt x="684" y="710"/>
                    <a:pt x="685" y="708"/>
                  </a:cubicBezTo>
                  <a:cubicBezTo>
                    <a:pt x="687" y="702"/>
                    <a:pt x="689" y="697"/>
                    <a:pt x="691" y="691"/>
                  </a:cubicBezTo>
                  <a:cubicBezTo>
                    <a:pt x="692" y="687"/>
                    <a:pt x="693" y="684"/>
                    <a:pt x="695" y="680"/>
                  </a:cubicBezTo>
                  <a:cubicBezTo>
                    <a:pt x="696" y="675"/>
                    <a:pt x="698" y="670"/>
                    <a:pt x="700" y="665"/>
                  </a:cubicBezTo>
                  <a:cubicBezTo>
                    <a:pt x="701" y="661"/>
                    <a:pt x="702" y="657"/>
                    <a:pt x="704" y="653"/>
                  </a:cubicBezTo>
                  <a:cubicBezTo>
                    <a:pt x="705" y="648"/>
                    <a:pt x="707" y="643"/>
                    <a:pt x="708" y="639"/>
                  </a:cubicBezTo>
                  <a:cubicBezTo>
                    <a:pt x="709" y="635"/>
                    <a:pt x="710" y="631"/>
                    <a:pt x="712" y="627"/>
                  </a:cubicBezTo>
                  <a:cubicBezTo>
                    <a:pt x="713" y="622"/>
                    <a:pt x="714" y="617"/>
                    <a:pt x="716" y="612"/>
                  </a:cubicBezTo>
                  <a:cubicBezTo>
                    <a:pt x="717" y="609"/>
                    <a:pt x="718" y="605"/>
                    <a:pt x="719" y="601"/>
                  </a:cubicBezTo>
                  <a:cubicBezTo>
                    <a:pt x="720" y="598"/>
                    <a:pt x="720" y="594"/>
                    <a:pt x="721" y="591"/>
                  </a:cubicBezTo>
                  <a:cubicBezTo>
                    <a:pt x="722" y="591"/>
                    <a:pt x="722" y="591"/>
                    <a:pt x="722" y="591"/>
                  </a:cubicBezTo>
                  <a:cubicBezTo>
                    <a:pt x="722" y="591"/>
                    <a:pt x="723" y="591"/>
                    <a:pt x="724" y="590"/>
                  </a:cubicBezTo>
                  <a:cubicBezTo>
                    <a:pt x="724" y="590"/>
                    <a:pt x="724" y="590"/>
                    <a:pt x="724" y="590"/>
                  </a:cubicBezTo>
                  <a:cubicBezTo>
                    <a:pt x="725" y="589"/>
                    <a:pt x="725" y="589"/>
                    <a:pt x="725" y="589"/>
                  </a:cubicBezTo>
                  <a:cubicBezTo>
                    <a:pt x="725" y="589"/>
                    <a:pt x="725" y="589"/>
                    <a:pt x="725" y="589"/>
                  </a:cubicBezTo>
                  <a:cubicBezTo>
                    <a:pt x="724" y="596"/>
                    <a:pt x="723" y="602"/>
                    <a:pt x="721" y="609"/>
                  </a:cubicBezTo>
                  <a:cubicBezTo>
                    <a:pt x="720" y="612"/>
                    <a:pt x="720" y="616"/>
                    <a:pt x="719" y="620"/>
                  </a:cubicBezTo>
                  <a:cubicBezTo>
                    <a:pt x="717" y="625"/>
                    <a:pt x="716" y="631"/>
                    <a:pt x="715" y="637"/>
                  </a:cubicBezTo>
                  <a:cubicBezTo>
                    <a:pt x="714" y="641"/>
                    <a:pt x="713" y="645"/>
                    <a:pt x="711" y="649"/>
                  </a:cubicBezTo>
                  <a:cubicBezTo>
                    <a:pt x="710" y="654"/>
                    <a:pt x="709" y="659"/>
                    <a:pt x="707" y="664"/>
                  </a:cubicBezTo>
                  <a:cubicBezTo>
                    <a:pt x="706" y="669"/>
                    <a:pt x="705" y="673"/>
                    <a:pt x="704" y="677"/>
                  </a:cubicBezTo>
                  <a:cubicBezTo>
                    <a:pt x="702" y="682"/>
                    <a:pt x="701" y="687"/>
                    <a:pt x="699" y="692"/>
                  </a:cubicBezTo>
                  <a:cubicBezTo>
                    <a:pt x="698" y="696"/>
                    <a:pt x="696" y="700"/>
                    <a:pt x="695" y="705"/>
                  </a:cubicBezTo>
                  <a:cubicBezTo>
                    <a:pt x="693" y="709"/>
                    <a:pt x="692" y="714"/>
                    <a:pt x="690" y="718"/>
                  </a:cubicBezTo>
                  <a:cubicBezTo>
                    <a:pt x="689" y="723"/>
                    <a:pt x="687" y="727"/>
                    <a:pt x="686" y="731"/>
                  </a:cubicBezTo>
                  <a:cubicBezTo>
                    <a:pt x="684" y="736"/>
                    <a:pt x="682" y="740"/>
                    <a:pt x="681" y="745"/>
                  </a:cubicBezTo>
                  <a:cubicBezTo>
                    <a:pt x="679" y="749"/>
                    <a:pt x="677" y="753"/>
                    <a:pt x="675" y="757"/>
                  </a:cubicBezTo>
                  <a:cubicBezTo>
                    <a:pt x="675" y="757"/>
                    <a:pt x="675" y="757"/>
                    <a:pt x="675" y="758"/>
                  </a:cubicBezTo>
                  <a:cubicBezTo>
                    <a:pt x="676" y="758"/>
                    <a:pt x="676" y="758"/>
                    <a:pt x="676" y="758"/>
                  </a:cubicBezTo>
                  <a:cubicBezTo>
                    <a:pt x="676" y="757"/>
                    <a:pt x="677" y="756"/>
                    <a:pt x="677" y="756"/>
                  </a:cubicBezTo>
                  <a:cubicBezTo>
                    <a:pt x="680" y="747"/>
                    <a:pt x="684" y="738"/>
                    <a:pt x="687" y="729"/>
                  </a:cubicBezTo>
                  <a:cubicBezTo>
                    <a:pt x="688" y="727"/>
                    <a:pt x="689" y="724"/>
                    <a:pt x="690" y="722"/>
                  </a:cubicBezTo>
                  <a:cubicBezTo>
                    <a:pt x="694" y="711"/>
                    <a:pt x="697" y="700"/>
                    <a:pt x="701" y="689"/>
                  </a:cubicBezTo>
                  <a:cubicBezTo>
                    <a:pt x="702" y="686"/>
                    <a:pt x="702" y="684"/>
                    <a:pt x="703" y="681"/>
                  </a:cubicBezTo>
                  <a:cubicBezTo>
                    <a:pt x="706" y="672"/>
                    <a:pt x="709" y="663"/>
                    <a:pt x="711" y="654"/>
                  </a:cubicBezTo>
                  <a:cubicBezTo>
                    <a:pt x="711" y="652"/>
                    <a:pt x="712" y="651"/>
                    <a:pt x="712" y="650"/>
                  </a:cubicBezTo>
                  <a:cubicBezTo>
                    <a:pt x="712" y="650"/>
                    <a:pt x="712" y="650"/>
                    <a:pt x="712" y="651"/>
                  </a:cubicBezTo>
                  <a:cubicBezTo>
                    <a:pt x="709" y="662"/>
                    <a:pt x="707" y="672"/>
                    <a:pt x="704" y="683"/>
                  </a:cubicBezTo>
                  <a:cubicBezTo>
                    <a:pt x="703" y="685"/>
                    <a:pt x="703" y="687"/>
                    <a:pt x="702" y="689"/>
                  </a:cubicBezTo>
                  <a:cubicBezTo>
                    <a:pt x="699" y="699"/>
                    <a:pt x="696" y="710"/>
                    <a:pt x="693" y="720"/>
                  </a:cubicBezTo>
                  <a:cubicBezTo>
                    <a:pt x="692" y="721"/>
                    <a:pt x="692" y="721"/>
                    <a:pt x="692" y="722"/>
                  </a:cubicBezTo>
                  <a:cubicBezTo>
                    <a:pt x="689" y="732"/>
                    <a:pt x="685" y="742"/>
                    <a:pt x="682" y="751"/>
                  </a:cubicBezTo>
                  <a:cubicBezTo>
                    <a:pt x="681" y="753"/>
                    <a:pt x="681" y="754"/>
                    <a:pt x="680" y="756"/>
                  </a:cubicBezTo>
                  <a:cubicBezTo>
                    <a:pt x="680" y="756"/>
                    <a:pt x="680" y="757"/>
                    <a:pt x="680" y="758"/>
                  </a:cubicBezTo>
                  <a:cubicBezTo>
                    <a:pt x="681" y="758"/>
                    <a:pt x="681" y="758"/>
                    <a:pt x="681" y="758"/>
                  </a:cubicBezTo>
                  <a:cubicBezTo>
                    <a:pt x="681" y="756"/>
                    <a:pt x="681" y="755"/>
                    <a:pt x="682" y="754"/>
                  </a:cubicBezTo>
                  <a:cubicBezTo>
                    <a:pt x="684" y="749"/>
                    <a:pt x="685" y="744"/>
                    <a:pt x="687" y="739"/>
                  </a:cubicBezTo>
                  <a:cubicBezTo>
                    <a:pt x="688" y="737"/>
                    <a:pt x="688" y="735"/>
                    <a:pt x="689" y="734"/>
                  </a:cubicBezTo>
                  <a:cubicBezTo>
                    <a:pt x="691" y="728"/>
                    <a:pt x="692" y="723"/>
                    <a:pt x="694" y="718"/>
                  </a:cubicBezTo>
                  <a:cubicBezTo>
                    <a:pt x="695" y="717"/>
                    <a:pt x="695" y="715"/>
                    <a:pt x="695" y="714"/>
                  </a:cubicBezTo>
                  <a:cubicBezTo>
                    <a:pt x="697" y="708"/>
                    <a:pt x="699" y="703"/>
                    <a:pt x="701" y="697"/>
                  </a:cubicBezTo>
                  <a:cubicBezTo>
                    <a:pt x="701" y="696"/>
                    <a:pt x="701" y="694"/>
                    <a:pt x="702" y="693"/>
                  </a:cubicBezTo>
                  <a:cubicBezTo>
                    <a:pt x="703" y="687"/>
                    <a:pt x="705" y="681"/>
                    <a:pt x="707" y="675"/>
                  </a:cubicBezTo>
                  <a:cubicBezTo>
                    <a:pt x="707" y="674"/>
                    <a:pt x="707" y="672"/>
                    <a:pt x="708" y="671"/>
                  </a:cubicBezTo>
                  <a:cubicBezTo>
                    <a:pt x="709" y="665"/>
                    <a:pt x="711" y="659"/>
                    <a:pt x="713" y="652"/>
                  </a:cubicBezTo>
                  <a:cubicBezTo>
                    <a:pt x="713" y="651"/>
                    <a:pt x="713" y="651"/>
                    <a:pt x="713" y="650"/>
                  </a:cubicBezTo>
                  <a:cubicBezTo>
                    <a:pt x="715" y="643"/>
                    <a:pt x="716" y="636"/>
                    <a:pt x="718" y="629"/>
                  </a:cubicBezTo>
                  <a:cubicBezTo>
                    <a:pt x="718" y="628"/>
                    <a:pt x="718" y="627"/>
                    <a:pt x="718" y="626"/>
                  </a:cubicBezTo>
                  <a:cubicBezTo>
                    <a:pt x="720" y="619"/>
                    <a:pt x="722" y="612"/>
                    <a:pt x="723" y="605"/>
                  </a:cubicBezTo>
                  <a:cubicBezTo>
                    <a:pt x="723" y="604"/>
                    <a:pt x="723" y="604"/>
                    <a:pt x="723" y="604"/>
                  </a:cubicBezTo>
                  <a:cubicBezTo>
                    <a:pt x="724" y="599"/>
                    <a:pt x="725" y="594"/>
                    <a:pt x="726" y="590"/>
                  </a:cubicBezTo>
                  <a:cubicBezTo>
                    <a:pt x="726" y="590"/>
                    <a:pt x="727" y="590"/>
                    <a:pt x="727" y="590"/>
                  </a:cubicBezTo>
                  <a:cubicBezTo>
                    <a:pt x="733" y="590"/>
                    <a:pt x="737" y="586"/>
                    <a:pt x="737" y="580"/>
                  </a:cubicBezTo>
                  <a:cubicBezTo>
                    <a:pt x="737" y="577"/>
                    <a:pt x="735" y="574"/>
                    <a:pt x="732" y="572"/>
                  </a:cubicBezTo>
                  <a:cubicBezTo>
                    <a:pt x="733" y="570"/>
                    <a:pt x="734" y="568"/>
                    <a:pt x="735" y="565"/>
                  </a:cubicBezTo>
                  <a:cubicBezTo>
                    <a:pt x="737" y="564"/>
                    <a:pt x="738" y="561"/>
                    <a:pt x="738" y="558"/>
                  </a:cubicBezTo>
                  <a:cubicBezTo>
                    <a:pt x="738" y="557"/>
                    <a:pt x="738" y="556"/>
                    <a:pt x="737" y="555"/>
                  </a:cubicBezTo>
                  <a:cubicBezTo>
                    <a:pt x="740" y="542"/>
                    <a:pt x="742" y="525"/>
                    <a:pt x="742" y="505"/>
                  </a:cubicBezTo>
                  <a:moveTo>
                    <a:pt x="503" y="405"/>
                  </a:moveTo>
                  <a:cubicBezTo>
                    <a:pt x="500" y="406"/>
                    <a:pt x="497" y="408"/>
                    <a:pt x="493" y="409"/>
                  </a:cubicBezTo>
                  <a:cubicBezTo>
                    <a:pt x="487" y="412"/>
                    <a:pt x="480" y="414"/>
                    <a:pt x="474" y="417"/>
                  </a:cubicBezTo>
                  <a:cubicBezTo>
                    <a:pt x="471" y="418"/>
                    <a:pt x="469" y="419"/>
                    <a:pt x="466" y="420"/>
                  </a:cubicBezTo>
                  <a:cubicBezTo>
                    <a:pt x="460" y="423"/>
                    <a:pt x="453" y="426"/>
                    <a:pt x="447" y="429"/>
                  </a:cubicBezTo>
                  <a:cubicBezTo>
                    <a:pt x="445" y="425"/>
                    <a:pt x="442" y="423"/>
                    <a:pt x="439" y="423"/>
                  </a:cubicBezTo>
                  <a:cubicBezTo>
                    <a:pt x="433" y="423"/>
                    <a:pt x="429" y="427"/>
                    <a:pt x="429" y="433"/>
                  </a:cubicBezTo>
                  <a:cubicBezTo>
                    <a:pt x="429" y="434"/>
                    <a:pt x="429" y="435"/>
                    <a:pt x="430" y="436"/>
                  </a:cubicBezTo>
                  <a:cubicBezTo>
                    <a:pt x="402" y="448"/>
                    <a:pt x="374" y="460"/>
                    <a:pt x="345" y="472"/>
                  </a:cubicBezTo>
                  <a:cubicBezTo>
                    <a:pt x="320" y="483"/>
                    <a:pt x="295" y="494"/>
                    <a:pt x="269" y="505"/>
                  </a:cubicBezTo>
                  <a:cubicBezTo>
                    <a:pt x="271" y="505"/>
                    <a:pt x="271" y="505"/>
                    <a:pt x="271" y="505"/>
                  </a:cubicBezTo>
                  <a:cubicBezTo>
                    <a:pt x="296" y="495"/>
                    <a:pt x="321" y="484"/>
                    <a:pt x="345" y="473"/>
                  </a:cubicBezTo>
                  <a:cubicBezTo>
                    <a:pt x="368" y="463"/>
                    <a:pt x="391" y="454"/>
                    <a:pt x="413" y="444"/>
                  </a:cubicBezTo>
                  <a:cubicBezTo>
                    <a:pt x="418" y="442"/>
                    <a:pt x="424" y="439"/>
                    <a:pt x="430" y="437"/>
                  </a:cubicBezTo>
                  <a:cubicBezTo>
                    <a:pt x="432" y="440"/>
                    <a:pt x="435" y="442"/>
                    <a:pt x="439" y="442"/>
                  </a:cubicBezTo>
                  <a:cubicBezTo>
                    <a:pt x="444" y="442"/>
                    <a:pt x="448" y="438"/>
                    <a:pt x="448" y="433"/>
                  </a:cubicBezTo>
                  <a:cubicBezTo>
                    <a:pt x="448" y="431"/>
                    <a:pt x="448" y="430"/>
                    <a:pt x="447" y="429"/>
                  </a:cubicBezTo>
                  <a:cubicBezTo>
                    <a:pt x="466" y="421"/>
                    <a:pt x="485" y="413"/>
                    <a:pt x="503" y="406"/>
                  </a:cubicBezTo>
                  <a:cubicBezTo>
                    <a:pt x="503" y="405"/>
                    <a:pt x="503" y="405"/>
                    <a:pt x="503" y="405"/>
                  </a:cubicBezTo>
                  <a:moveTo>
                    <a:pt x="277" y="252"/>
                  </a:moveTo>
                  <a:cubicBezTo>
                    <a:pt x="275" y="252"/>
                    <a:pt x="275" y="252"/>
                    <a:pt x="275" y="252"/>
                  </a:cubicBezTo>
                  <a:cubicBezTo>
                    <a:pt x="271" y="256"/>
                    <a:pt x="267" y="260"/>
                    <a:pt x="262" y="263"/>
                  </a:cubicBezTo>
                  <a:cubicBezTo>
                    <a:pt x="260" y="265"/>
                    <a:pt x="258" y="267"/>
                    <a:pt x="256" y="269"/>
                  </a:cubicBezTo>
                  <a:cubicBezTo>
                    <a:pt x="254" y="271"/>
                    <a:pt x="253" y="272"/>
                    <a:pt x="251" y="273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3" y="273"/>
                    <a:pt x="254" y="272"/>
                    <a:pt x="256" y="270"/>
                  </a:cubicBezTo>
                  <a:cubicBezTo>
                    <a:pt x="260" y="267"/>
                    <a:pt x="263" y="264"/>
                    <a:pt x="267" y="261"/>
                  </a:cubicBezTo>
                  <a:cubicBezTo>
                    <a:pt x="270" y="258"/>
                    <a:pt x="273" y="255"/>
                    <a:pt x="277" y="252"/>
                  </a:cubicBezTo>
                  <a:moveTo>
                    <a:pt x="358" y="252"/>
                  </a:moveTo>
                  <a:cubicBezTo>
                    <a:pt x="357" y="252"/>
                    <a:pt x="357" y="252"/>
                    <a:pt x="357" y="252"/>
                  </a:cubicBezTo>
                  <a:cubicBezTo>
                    <a:pt x="356" y="255"/>
                    <a:pt x="354" y="258"/>
                    <a:pt x="352" y="260"/>
                  </a:cubicBezTo>
                  <a:cubicBezTo>
                    <a:pt x="349" y="264"/>
                    <a:pt x="347" y="267"/>
                    <a:pt x="344" y="270"/>
                  </a:cubicBezTo>
                  <a:cubicBezTo>
                    <a:pt x="342" y="274"/>
                    <a:pt x="339" y="278"/>
                    <a:pt x="337" y="281"/>
                  </a:cubicBezTo>
                  <a:cubicBezTo>
                    <a:pt x="334" y="285"/>
                    <a:pt x="332" y="288"/>
                    <a:pt x="330" y="291"/>
                  </a:cubicBezTo>
                  <a:cubicBezTo>
                    <a:pt x="327" y="295"/>
                    <a:pt x="324" y="299"/>
                    <a:pt x="321" y="303"/>
                  </a:cubicBezTo>
                  <a:cubicBezTo>
                    <a:pt x="319" y="306"/>
                    <a:pt x="317" y="309"/>
                    <a:pt x="315" y="312"/>
                  </a:cubicBezTo>
                  <a:cubicBezTo>
                    <a:pt x="312" y="316"/>
                    <a:pt x="309" y="321"/>
                    <a:pt x="306" y="325"/>
                  </a:cubicBezTo>
                  <a:cubicBezTo>
                    <a:pt x="304" y="327"/>
                    <a:pt x="303" y="330"/>
                    <a:pt x="301" y="332"/>
                  </a:cubicBezTo>
                  <a:cubicBezTo>
                    <a:pt x="298" y="337"/>
                    <a:pt x="294" y="343"/>
                    <a:pt x="290" y="348"/>
                  </a:cubicBezTo>
                  <a:cubicBezTo>
                    <a:pt x="290" y="349"/>
                    <a:pt x="289" y="349"/>
                    <a:pt x="289" y="350"/>
                  </a:cubicBezTo>
                  <a:cubicBezTo>
                    <a:pt x="276" y="368"/>
                    <a:pt x="264" y="386"/>
                    <a:pt x="251" y="405"/>
                  </a:cubicBezTo>
                  <a:cubicBezTo>
                    <a:pt x="251" y="406"/>
                    <a:pt x="251" y="406"/>
                    <a:pt x="251" y="406"/>
                  </a:cubicBezTo>
                  <a:cubicBezTo>
                    <a:pt x="289" y="351"/>
                    <a:pt x="324" y="300"/>
                    <a:pt x="358" y="252"/>
                  </a:cubicBezTo>
                  <a:moveTo>
                    <a:pt x="503" y="154"/>
                  </a:moveTo>
                  <a:cubicBezTo>
                    <a:pt x="503" y="156"/>
                    <a:pt x="503" y="156"/>
                    <a:pt x="503" y="156"/>
                  </a:cubicBezTo>
                  <a:cubicBezTo>
                    <a:pt x="515" y="172"/>
                    <a:pt x="526" y="188"/>
                    <a:pt x="537" y="204"/>
                  </a:cubicBezTo>
                  <a:cubicBezTo>
                    <a:pt x="549" y="221"/>
                    <a:pt x="560" y="237"/>
                    <a:pt x="571" y="252"/>
                  </a:cubicBezTo>
                  <a:cubicBezTo>
                    <a:pt x="572" y="252"/>
                    <a:pt x="572" y="252"/>
                    <a:pt x="572" y="252"/>
                  </a:cubicBezTo>
                  <a:cubicBezTo>
                    <a:pt x="570" y="250"/>
                    <a:pt x="569" y="248"/>
                    <a:pt x="568" y="246"/>
                  </a:cubicBezTo>
                  <a:cubicBezTo>
                    <a:pt x="567" y="246"/>
                    <a:pt x="567" y="245"/>
                    <a:pt x="567" y="245"/>
                  </a:cubicBezTo>
                  <a:cubicBezTo>
                    <a:pt x="557" y="232"/>
                    <a:pt x="548" y="218"/>
                    <a:pt x="538" y="204"/>
                  </a:cubicBezTo>
                  <a:cubicBezTo>
                    <a:pt x="529" y="191"/>
                    <a:pt x="520" y="178"/>
                    <a:pt x="511" y="165"/>
                  </a:cubicBezTo>
                  <a:cubicBezTo>
                    <a:pt x="509" y="163"/>
                    <a:pt x="508" y="161"/>
                    <a:pt x="506" y="159"/>
                  </a:cubicBezTo>
                  <a:cubicBezTo>
                    <a:pt x="505" y="157"/>
                    <a:pt x="504" y="156"/>
                    <a:pt x="503" y="154"/>
                  </a:cubicBezTo>
                  <a:moveTo>
                    <a:pt x="0" y="92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1" y="97"/>
                    <a:pt x="2" y="99"/>
                    <a:pt x="3" y="101"/>
                  </a:cubicBezTo>
                  <a:cubicBezTo>
                    <a:pt x="4" y="105"/>
                    <a:pt x="5" y="108"/>
                    <a:pt x="6" y="111"/>
                  </a:cubicBezTo>
                  <a:cubicBezTo>
                    <a:pt x="8" y="116"/>
                    <a:pt x="10" y="120"/>
                    <a:pt x="11" y="125"/>
                  </a:cubicBezTo>
                  <a:cubicBezTo>
                    <a:pt x="13" y="129"/>
                    <a:pt x="14" y="133"/>
                    <a:pt x="16" y="138"/>
                  </a:cubicBezTo>
                  <a:cubicBezTo>
                    <a:pt x="17" y="141"/>
                    <a:pt x="18" y="145"/>
                    <a:pt x="20" y="148"/>
                  </a:cubicBezTo>
                  <a:cubicBezTo>
                    <a:pt x="22" y="154"/>
                    <a:pt x="24" y="160"/>
                    <a:pt x="26" y="166"/>
                  </a:cubicBezTo>
                  <a:cubicBezTo>
                    <a:pt x="27" y="168"/>
                    <a:pt x="27" y="170"/>
                    <a:pt x="28" y="171"/>
                  </a:cubicBezTo>
                  <a:cubicBezTo>
                    <a:pt x="33" y="186"/>
                    <a:pt x="38" y="201"/>
                    <a:pt x="43" y="215"/>
                  </a:cubicBezTo>
                  <a:cubicBezTo>
                    <a:pt x="44" y="216"/>
                    <a:pt x="44" y="217"/>
                    <a:pt x="44" y="217"/>
                  </a:cubicBezTo>
                  <a:cubicBezTo>
                    <a:pt x="48" y="229"/>
                    <a:pt x="52" y="241"/>
                    <a:pt x="56" y="252"/>
                  </a:cubicBezTo>
                  <a:cubicBezTo>
                    <a:pt x="57" y="252"/>
                    <a:pt x="57" y="252"/>
                    <a:pt x="57" y="252"/>
                  </a:cubicBezTo>
                  <a:cubicBezTo>
                    <a:pt x="57" y="251"/>
                    <a:pt x="56" y="250"/>
                    <a:pt x="56" y="249"/>
                  </a:cubicBezTo>
                  <a:cubicBezTo>
                    <a:pt x="55" y="246"/>
                    <a:pt x="54" y="243"/>
                    <a:pt x="53" y="240"/>
                  </a:cubicBezTo>
                  <a:cubicBezTo>
                    <a:pt x="52" y="239"/>
                    <a:pt x="52" y="238"/>
                    <a:pt x="52" y="237"/>
                  </a:cubicBezTo>
                  <a:cubicBezTo>
                    <a:pt x="36" y="190"/>
                    <a:pt x="18" y="141"/>
                    <a:pt x="0" y="92"/>
                  </a:cubicBezTo>
                  <a:moveTo>
                    <a:pt x="0" y="53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7" y="54"/>
                    <a:pt x="14" y="54"/>
                    <a:pt x="20" y="54"/>
                  </a:cubicBezTo>
                  <a:cubicBezTo>
                    <a:pt x="21" y="54"/>
                    <a:pt x="21" y="54"/>
                    <a:pt x="22" y="54"/>
                  </a:cubicBezTo>
                  <a:cubicBezTo>
                    <a:pt x="105" y="55"/>
                    <a:pt x="181" y="60"/>
                    <a:pt x="251" y="68"/>
                  </a:cubicBezTo>
                  <a:cubicBezTo>
                    <a:pt x="251" y="67"/>
                    <a:pt x="251" y="67"/>
                    <a:pt x="251" y="67"/>
                  </a:cubicBezTo>
                  <a:cubicBezTo>
                    <a:pt x="242" y="66"/>
                    <a:pt x="233" y="65"/>
                    <a:pt x="224" y="64"/>
                  </a:cubicBezTo>
                  <a:cubicBezTo>
                    <a:pt x="224" y="64"/>
                    <a:pt x="223" y="64"/>
                    <a:pt x="223" y="64"/>
                  </a:cubicBezTo>
                  <a:cubicBezTo>
                    <a:pt x="202" y="62"/>
                    <a:pt x="181" y="60"/>
                    <a:pt x="159" y="59"/>
                  </a:cubicBezTo>
                  <a:cubicBezTo>
                    <a:pt x="148" y="58"/>
                    <a:pt x="137" y="57"/>
                    <a:pt x="126" y="57"/>
                  </a:cubicBezTo>
                  <a:cubicBezTo>
                    <a:pt x="125" y="56"/>
                    <a:pt x="123" y="56"/>
                    <a:pt x="121" y="56"/>
                  </a:cubicBezTo>
                  <a:cubicBezTo>
                    <a:pt x="112" y="56"/>
                    <a:pt x="102" y="55"/>
                    <a:pt x="92" y="55"/>
                  </a:cubicBezTo>
                  <a:cubicBezTo>
                    <a:pt x="89" y="55"/>
                    <a:pt x="85" y="55"/>
                    <a:pt x="81" y="55"/>
                  </a:cubicBezTo>
                  <a:cubicBezTo>
                    <a:pt x="74" y="54"/>
                    <a:pt x="66" y="54"/>
                    <a:pt x="58" y="54"/>
                  </a:cubicBezTo>
                  <a:cubicBezTo>
                    <a:pt x="53" y="54"/>
                    <a:pt x="48" y="54"/>
                    <a:pt x="43" y="53"/>
                  </a:cubicBezTo>
                  <a:cubicBezTo>
                    <a:pt x="36" y="53"/>
                    <a:pt x="29" y="53"/>
                    <a:pt x="22" y="53"/>
                  </a:cubicBezTo>
                  <a:cubicBezTo>
                    <a:pt x="17" y="53"/>
                    <a:pt x="11" y="53"/>
                    <a:pt x="6" y="53"/>
                  </a:cubicBezTo>
                  <a:cubicBezTo>
                    <a:pt x="4" y="53"/>
                    <a:pt x="2" y="53"/>
                    <a:pt x="0" y="53"/>
                  </a:cubicBezTo>
                  <a:moveTo>
                    <a:pt x="727" y="249"/>
                  </a:moveTo>
                  <a:cubicBezTo>
                    <a:pt x="726" y="248"/>
                    <a:pt x="726" y="248"/>
                    <a:pt x="726" y="248"/>
                  </a:cubicBezTo>
                  <a:cubicBezTo>
                    <a:pt x="725" y="246"/>
                    <a:pt x="724" y="244"/>
                    <a:pt x="723" y="242"/>
                  </a:cubicBezTo>
                  <a:cubicBezTo>
                    <a:pt x="723" y="242"/>
                    <a:pt x="722" y="241"/>
                    <a:pt x="722" y="240"/>
                  </a:cubicBezTo>
                  <a:cubicBezTo>
                    <a:pt x="723" y="239"/>
                    <a:pt x="725" y="237"/>
                    <a:pt x="725" y="234"/>
                  </a:cubicBezTo>
                  <a:cubicBezTo>
                    <a:pt x="725" y="235"/>
                    <a:pt x="726" y="236"/>
                    <a:pt x="726" y="237"/>
                  </a:cubicBezTo>
                  <a:cubicBezTo>
                    <a:pt x="727" y="240"/>
                    <a:pt x="727" y="243"/>
                    <a:pt x="728" y="246"/>
                  </a:cubicBezTo>
                  <a:cubicBezTo>
                    <a:pt x="728" y="247"/>
                    <a:pt x="727" y="248"/>
                    <a:pt x="727" y="249"/>
                  </a:cubicBezTo>
                  <a:moveTo>
                    <a:pt x="665" y="243"/>
                  </a:moveTo>
                  <a:cubicBezTo>
                    <a:pt x="663" y="242"/>
                    <a:pt x="662" y="240"/>
                    <a:pt x="660" y="238"/>
                  </a:cubicBezTo>
                  <a:cubicBezTo>
                    <a:pt x="659" y="238"/>
                    <a:pt x="657" y="237"/>
                    <a:pt x="656" y="236"/>
                  </a:cubicBezTo>
                  <a:cubicBezTo>
                    <a:pt x="655" y="235"/>
                    <a:pt x="654" y="234"/>
                    <a:pt x="653" y="233"/>
                  </a:cubicBezTo>
                  <a:cubicBezTo>
                    <a:pt x="654" y="232"/>
                    <a:pt x="655" y="230"/>
                    <a:pt x="655" y="228"/>
                  </a:cubicBezTo>
                  <a:cubicBezTo>
                    <a:pt x="655" y="227"/>
                    <a:pt x="655" y="226"/>
                    <a:pt x="655" y="225"/>
                  </a:cubicBezTo>
                  <a:cubicBezTo>
                    <a:pt x="655" y="225"/>
                    <a:pt x="655" y="225"/>
                    <a:pt x="655" y="225"/>
                  </a:cubicBezTo>
                  <a:cubicBezTo>
                    <a:pt x="657" y="225"/>
                    <a:pt x="658" y="224"/>
                    <a:pt x="659" y="224"/>
                  </a:cubicBezTo>
                  <a:cubicBezTo>
                    <a:pt x="661" y="224"/>
                    <a:pt x="662" y="223"/>
                    <a:pt x="664" y="223"/>
                  </a:cubicBezTo>
                  <a:cubicBezTo>
                    <a:pt x="666" y="222"/>
                    <a:pt x="667" y="222"/>
                    <a:pt x="669" y="222"/>
                  </a:cubicBezTo>
                  <a:cubicBezTo>
                    <a:pt x="670" y="222"/>
                    <a:pt x="671" y="222"/>
                    <a:pt x="672" y="221"/>
                  </a:cubicBezTo>
                  <a:cubicBezTo>
                    <a:pt x="675" y="221"/>
                    <a:pt x="678" y="221"/>
                    <a:pt x="681" y="221"/>
                  </a:cubicBezTo>
                  <a:cubicBezTo>
                    <a:pt x="684" y="221"/>
                    <a:pt x="688" y="221"/>
                    <a:pt x="691" y="222"/>
                  </a:cubicBezTo>
                  <a:cubicBezTo>
                    <a:pt x="692" y="222"/>
                    <a:pt x="693" y="222"/>
                    <a:pt x="694" y="222"/>
                  </a:cubicBezTo>
                  <a:cubicBezTo>
                    <a:pt x="696" y="223"/>
                    <a:pt x="698" y="223"/>
                    <a:pt x="700" y="224"/>
                  </a:cubicBezTo>
                  <a:cubicBezTo>
                    <a:pt x="701" y="224"/>
                    <a:pt x="702" y="225"/>
                    <a:pt x="703" y="225"/>
                  </a:cubicBezTo>
                  <a:cubicBezTo>
                    <a:pt x="705" y="226"/>
                    <a:pt x="706" y="227"/>
                    <a:pt x="708" y="228"/>
                  </a:cubicBezTo>
                  <a:cubicBezTo>
                    <a:pt x="708" y="228"/>
                    <a:pt x="708" y="228"/>
                    <a:pt x="708" y="228"/>
                  </a:cubicBezTo>
                  <a:cubicBezTo>
                    <a:pt x="707" y="229"/>
                    <a:pt x="707" y="230"/>
                    <a:pt x="707" y="231"/>
                  </a:cubicBezTo>
                  <a:cubicBezTo>
                    <a:pt x="706" y="231"/>
                    <a:pt x="705" y="231"/>
                    <a:pt x="705" y="231"/>
                  </a:cubicBezTo>
                  <a:cubicBezTo>
                    <a:pt x="704" y="231"/>
                    <a:pt x="704" y="231"/>
                    <a:pt x="703" y="232"/>
                  </a:cubicBezTo>
                  <a:cubicBezTo>
                    <a:pt x="702" y="232"/>
                    <a:pt x="701" y="232"/>
                    <a:pt x="700" y="232"/>
                  </a:cubicBezTo>
                  <a:cubicBezTo>
                    <a:pt x="700" y="232"/>
                    <a:pt x="699" y="233"/>
                    <a:pt x="699" y="233"/>
                  </a:cubicBezTo>
                  <a:cubicBezTo>
                    <a:pt x="698" y="233"/>
                    <a:pt x="697" y="233"/>
                    <a:pt x="696" y="234"/>
                  </a:cubicBezTo>
                  <a:cubicBezTo>
                    <a:pt x="695" y="234"/>
                    <a:pt x="695" y="234"/>
                    <a:pt x="694" y="235"/>
                  </a:cubicBezTo>
                  <a:cubicBezTo>
                    <a:pt x="693" y="235"/>
                    <a:pt x="692" y="235"/>
                    <a:pt x="692" y="236"/>
                  </a:cubicBezTo>
                  <a:cubicBezTo>
                    <a:pt x="691" y="236"/>
                    <a:pt x="690" y="236"/>
                    <a:pt x="689" y="237"/>
                  </a:cubicBezTo>
                  <a:cubicBezTo>
                    <a:pt x="689" y="237"/>
                    <a:pt x="688" y="238"/>
                    <a:pt x="687" y="238"/>
                  </a:cubicBezTo>
                  <a:cubicBezTo>
                    <a:pt x="686" y="239"/>
                    <a:pt x="685" y="239"/>
                    <a:pt x="685" y="240"/>
                  </a:cubicBezTo>
                  <a:cubicBezTo>
                    <a:pt x="684" y="240"/>
                    <a:pt x="683" y="241"/>
                    <a:pt x="682" y="241"/>
                  </a:cubicBezTo>
                  <a:cubicBezTo>
                    <a:pt x="681" y="242"/>
                    <a:pt x="680" y="243"/>
                    <a:pt x="679" y="243"/>
                  </a:cubicBezTo>
                  <a:cubicBezTo>
                    <a:pt x="679" y="243"/>
                    <a:pt x="679" y="243"/>
                    <a:pt x="679" y="243"/>
                  </a:cubicBezTo>
                  <a:cubicBezTo>
                    <a:pt x="678" y="241"/>
                    <a:pt x="675" y="240"/>
                    <a:pt x="672" y="240"/>
                  </a:cubicBezTo>
                  <a:cubicBezTo>
                    <a:pt x="669" y="240"/>
                    <a:pt x="667" y="241"/>
                    <a:pt x="665" y="243"/>
                  </a:cubicBezTo>
                  <a:moveTo>
                    <a:pt x="738" y="242"/>
                  </a:moveTo>
                  <a:cubicBezTo>
                    <a:pt x="737" y="242"/>
                    <a:pt x="737" y="242"/>
                    <a:pt x="737" y="242"/>
                  </a:cubicBezTo>
                  <a:cubicBezTo>
                    <a:pt x="737" y="242"/>
                    <a:pt x="737" y="242"/>
                    <a:pt x="737" y="241"/>
                  </a:cubicBezTo>
                  <a:cubicBezTo>
                    <a:pt x="736" y="233"/>
                    <a:pt x="735" y="225"/>
                    <a:pt x="734" y="217"/>
                  </a:cubicBezTo>
                  <a:cubicBezTo>
                    <a:pt x="736" y="225"/>
                    <a:pt x="737" y="234"/>
                    <a:pt x="738" y="242"/>
                  </a:cubicBezTo>
                  <a:moveTo>
                    <a:pt x="722" y="226"/>
                  </a:moveTo>
                  <a:cubicBezTo>
                    <a:pt x="721" y="224"/>
                    <a:pt x="719" y="224"/>
                    <a:pt x="717" y="223"/>
                  </a:cubicBezTo>
                  <a:cubicBezTo>
                    <a:pt x="717" y="221"/>
                    <a:pt x="717" y="219"/>
                    <a:pt x="717" y="217"/>
                  </a:cubicBezTo>
                  <a:cubicBezTo>
                    <a:pt x="718" y="217"/>
                    <a:pt x="718" y="216"/>
                    <a:pt x="719" y="216"/>
                  </a:cubicBezTo>
                  <a:cubicBezTo>
                    <a:pt x="720" y="219"/>
                    <a:pt x="721" y="223"/>
                    <a:pt x="722" y="226"/>
                  </a:cubicBezTo>
                  <a:moveTo>
                    <a:pt x="729" y="245"/>
                  </a:moveTo>
                  <a:cubicBezTo>
                    <a:pt x="729" y="244"/>
                    <a:pt x="729" y="244"/>
                    <a:pt x="728" y="243"/>
                  </a:cubicBezTo>
                  <a:cubicBezTo>
                    <a:pt x="728" y="242"/>
                    <a:pt x="728" y="242"/>
                    <a:pt x="728" y="241"/>
                  </a:cubicBezTo>
                  <a:cubicBezTo>
                    <a:pt x="727" y="238"/>
                    <a:pt x="726" y="235"/>
                    <a:pt x="725" y="232"/>
                  </a:cubicBezTo>
                  <a:cubicBezTo>
                    <a:pt x="725" y="231"/>
                    <a:pt x="725" y="229"/>
                    <a:pt x="724" y="228"/>
                  </a:cubicBezTo>
                  <a:cubicBezTo>
                    <a:pt x="723" y="224"/>
                    <a:pt x="721" y="220"/>
                    <a:pt x="720" y="216"/>
                  </a:cubicBezTo>
                  <a:cubicBezTo>
                    <a:pt x="720" y="216"/>
                    <a:pt x="720" y="216"/>
                    <a:pt x="720" y="216"/>
                  </a:cubicBezTo>
                  <a:cubicBezTo>
                    <a:pt x="721" y="217"/>
                    <a:pt x="721" y="217"/>
                    <a:pt x="721" y="218"/>
                  </a:cubicBezTo>
                  <a:cubicBezTo>
                    <a:pt x="722" y="220"/>
                    <a:pt x="723" y="222"/>
                    <a:pt x="724" y="224"/>
                  </a:cubicBezTo>
                  <a:cubicBezTo>
                    <a:pt x="725" y="227"/>
                    <a:pt x="726" y="230"/>
                    <a:pt x="727" y="233"/>
                  </a:cubicBezTo>
                  <a:cubicBezTo>
                    <a:pt x="728" y="235"/>
                    <a:pt x="728" y="236"/>
                    <a:pt x="729" y="238"/>
                  </a:cubicBezTo>
                  <a:cubicBezTo>
                    <a:pt x="730" y="240"/>
                    <a:pt x="730" y="242"/>
                    <a:pt x="731" y="244"/>
                  </a:cubicBezTo>
                  <a:cubicBezTo>
                    <a:pt x="730" y="244"/>
                    <a:pt x="729" y="244"/>
                    <a:pt x="729" y="245"/>
                  </a:cubicBezTo>
                  <a:moveTo>
                    <a:pt x="732" y="243"/>
                  </a:moveTo>
                  <a:cubicBezTo>
                    <a:pt x="731" y="242"/>
                    <a:pt x="731" y="240"/>
                    <a:pt x="730" y="239"/>
                  </a:cubicBezTo>
                  <a:cubicBezTo>
                    <a:pt x="730" y="237"/>
                    <a:pt x="729" y="236"/>
                    <a:pt x="728" y="234"/>
                  </a:cubicBezTo>
                  <a:cubicBezTo>
                    <a:pt x="727" y="231"/>
                    <a:pt x="726" y="227"/>
                    <a:pt x="725" y="224"/>
                  </a:cubicBezTo>
                  <a:cubicBezTo>
                    <a:pt x="724" y="223"/>
                    <a:pt x="724" y="222"/>
                    <a:pt x="723" y="220"/>
                  </a:cubicBezTo>
                  <a:cubicBezTo>
                    <a:pt x="722" y="219"/>
                    <a:pt x="722" y="217"/>
                    <a:pt x="721" y="216"/>
                  </a:cubicBezTo>
                  <a:cubicBezTo>
                    <a:pt x="723" y="214"/>
                    <a:pt x="725" y="212"/>
                    <a:pt x="726" y="210"/>
                  </a:cubicBezTo>
                  <a:cubicBezTo>
                    <a:pt x="726" y="212"/>
                    <a:pt x="727" y="214"/>
                    <a:pt x="727" y="216"/>
                  </a:cubicBezTo>
                  <a:cubicBezTo>
                    <a:pt x="728" y="218"/>
                    <a:pt x="728" y="220"/>
                    <a:pt x="728" y="222"/>
                  </a:cubicBezTo>
                  <a:cubicBezTo>
                    <a:pt x="730" y="229"/>
                    <a:pt x="731" y="236"/>
                    <a:pt x="732" y="243"/>
                  </a:cubicBezTo>
                  <a:cubicBezTo>
                    <a:pt x="732" y="243"/>
                    <a:pt x="732" y="243"/>
                    <a:pt x="732" y="243"/>
                  </a:cubicBezTo>
                  <a:moveTo>
                    <a:pt x="733" y="223"/>
                  </a:moveTo>
                  <a:cubicBezTo>
                    <a:pt x="732" y="216"/>
                    <a:pt x="731" y="209"/>
                    <a:pt x="729" y="202"/>
                  </a:cubicBezTo>
                  <a:cubicBezTo>
                    <a:pt x="729" y="200"/>
                    <a:pt x="728" y="198"/>
                    <a:pt x="728" y="197"/>
                  </a:cubicBezTo>
                  <a:cubicBezTo>
                    <a:pt x="728" y="195"/>
                    <a:pt x="727" y="194"/>
                    <a:pt x="727" y="193"/>
                  </a:cubicBezTo>
                  <a:cubicBezTo>
                    <a:pt x="728" y="195"/>
                    <a:pt x="729" y="197"/>
                    <a:pt x="729" y="199"/>
                  </a:cubicBezTo>
                  <a:cubicBezTo>
                    <a:pt x="729" y="199"/>
                    <a:pt x="729" y="200"/>
                    <a:pt x="729" y="200"/>
                  </a:cubicBezTo>
                  <a:cubicBezTo>
                    <a:pt x="730" y="202"/>
                    <a:pt x="730" y="204"/>
                    <a:pt x="731" y="206"/>
                  </a:cubicBezTo>
                  <a:cubicBezTo>
                    <a:pt x="731" y="208"/>
                    <a:pt x="731" y="209"/>
                    <a:pt x="731" y="211"/>
                  </a:cubicBezTo>
                  <a:cubicBezTo>
                    <a:pt x="732" y="215"/>
                    <a:pt x="733" y="219"/>
                    <a:pt x="733" y="223"/>
                  </a:cubicBezTo>
                  <a:cubicBezTo>
                    <a:pt x="733" y="223"/>
                    <a:pt x="733" y="223"/>
                    <a:pt x="733" y="223"/>
                  </a:cubicBezTo>
                  <a:moveTo>
                    <a:pt x="733" y="242"/>
                  </a:moveTo>
                  <a:cubicBezTo>
                    <a:pt x="733" y="238"/>
                    <a:pt x="732" y="234"/>
                    <a:pt x="731" y="229"/>
                  </a:cubicBezTo>
                  <a:cubicBezTo>
                    <a:pt x="730" y="227"/>
                    <a:pt x="730" y="225"/>
                    <a:pt x="729" y="223"/>
                  </a:cubicBezTo>
                  <a:cubicBezTo>
                    <a:pt x="728" y="218"/>
                    <a:pt x="727" y="214"/>
                    <a:pt x="726" y="209"/>
                  </a:cubicBezTo>
                  <a:cubicBezTo>
                    <a:pt x="726" y="209"/>
                    <a:pt x="726" y="208"/>
                    <a:pt x="726" y="208"/>
                  </a:cubicBezTo>
                  <a:cubicBezTo>
                    <a:pt x="726" y="207"/>
                    <a:pt x="726" y="207"/>
                    <a:pt x="726" y="207"/>
                  </a:cubicBezTo>
                  <a:cubicBezTo>
                    <a:pt x="726" y="206"/>
                    <a:pt x="726" y="204"/>
                    <a:pt x="725" y="203"/>
                  </a:cubicBezTo>
                  <a:cubicBezTo>
                    <a:pt x="725" y="202"/>
                    <a:pt x="725" y="202"/>
                    <a:pt x="725" y="201"/>
                  </a:cubicBezTo>
                  <a:cubicBezTo>
                    <a:pt x="724" y="198"/>
                    <a:pt x="723" y="194"/>
                    <a:pt x="722" y="190"/>
                  </a:cubicBezTo>
                  <a:cubicBezTo>
                    <a:pt x="727" y="204"/>
                    <a:pt x="731" y="223"/>
                    <a:pt x="734" y="242"/>
                  </a:cubicBezTo>
                  <a:cubicBezTo>
                    <a:pt x="733" y="242"/>
                    <a:pt x="733" y="242"/>
                    <a:pt x="733" y="242"/>
                  </a:cubicBezTo>
                  <a:moveTo>
                    <a:pt x="729" y="205"/>
                  </a:moveTo>
                  <a:cubicBezTo>
                    <a:pt x="729" y="204"/>
                    <a:pt x="728" y="202"/>
                    <a:pt x="728" y="201"/>
                  </a:cubicBezTo>
                  <a:cubicBezTo>
                    <a:pt x="727" y="197"/>
                    <a:pt x="726" y="192"/>
                    <a:pt x="725" y="188"/>
                  </a:cubicBezTo>
                  <a:cubicBezTo>
                    <a:pt x="725" y="188"/>
                    <a:pt x="725" y="188"/>
                    <a:pt x="725" y="188"/>
                  </a:cubicBezTo>
                  <a:cubicBezTo>
                    <a:pt x="725" y="189"/>
                    <a:pt x="725" y="189"/>
                    <a:pt x="725" y="189"/>
                  </a:cubicBezTo>
                  <a:cubicBezTo>
                    <a:pt x="726" y="192"/>
                    <a:pt x="727" y="196"/>
                    <a:pt x="728" y="199"/>
                  </a:cubicBezTo>
                  <a:cubicBezTo>
                    <a:pt x="728" y="201"/>
                    <a:pt x="729" y="203"/>
                    <a:pt x="729" y="205"/>
                  </a:cubicBezTo>
                  <a:moveTo>
                    <a:pt x="735" y="242"/>
                  </a:moveTo>
                  <a:cubicBezTo>
                    <a:pt x="731" y="221"/>
                    <a:pt x="727" y="200"/>
                    <a:pt x="720" y="184"/>
                  </a:cubicBezTo>
                  <a:cubicBezTo>
                    <a:pt x="720" y="183"/>
                    <a:pt x="720" y="181"/>
                    <a:pt x="719" y="180"/>
                  </a:cubicBezTo>
                  <a:cubicBezTo>
                    <a:pt x="719" y="179"/>
                    <a:pt x="719" y="178"/>
                    <a:pt x="718" y="177"/>
                  </a:cubicBezTo>
                  <a:cubicBezTo>
                    <a:pt x="720" y="179"/>
                    <a:pt x="722" y="182"/>
                    <a:pt x="723" y="184"/>
                  </a:cubicBezTo>
                  <a:cubicBezTo>
                    <a:pt x="723" y="185"/>
                    <a:pt x="723" y="186"/>
                    <a:pt x="724" y="186"/>
                  </a:cubicBezTo>
                  <a:cubicBezTo>
                    <a:pt x="725" y="191"/>
                    <a:pt x="726" y="196"/>
                    <a:pt x="727" y="201"/>
                  </a:cubicBezTo>
                  <a:cubicBezTo>
                    <a:pt x="728" y="203"/>
                    <a:pt x="728" y="205"/>
                    <a:pt x="729" y="208"/>
                  </a:cubicBezTo>
                  <a:cubicBezTo>
                    <a:pt x="730" y="214"/>
                    <a:pt x="731" y="220"/>
                    <a:pt x="733" y="226"/>
                  </a:cubicBezTo>
                  <a:cubicBezTo>
                    <a:pt x="733" y="227"/>
                    <a:pt x="733" y="228"/>
                    <a:pt x="733" y="229"/>
                  </a:cubicBezTo>
                  <a:cubicBezTo>
                    <a:pt x="734" y="233"/>
                    <a:pt x="735" y="238"/>
                    <a:pt x="735" y="242"/>
                  </a:cubicBezTo>
                  <a:cubicBezTo>
                    <a:pt x="735" y="242"/>
                    <a:pt x="735" y="242"/>
                    <a:pt x="735" y="242"/>
                  </a:cubicBezTo>
                  <a:moveTo>
                    <a:pt x="714" y="198"/>
                  </a:moveTo>
                  <a:cubicBezTo>
                    <a:pt x="713" y="196"/>
                    <a:pt x="712" y="194"/>
                    <a:pt x="711" y="192"/>
                  </a:cubicBezTo>
                  <a:cubicBezTo>
                    <a:pt x="710" y="189"/>
                    <a:pt x="708" y="186"/>
                    <a:pt x="707" y="182"/>
                  </a:cubicBezTo>
                  <a:cubicBezTo>
                    <a:pt x="705" y="179"/>
                    <a:pt x="704" y="176"/>
                    <a:pt x="703" y="173"/>
                  </a:cubicBezTo>
                  <a:cubicBezTo>
                    <a:pt x="704" y="174"/>
                    <a:pt x="705" y="174"/>
                    <a:pt x="707" y="174"/>
                  </a:cubicBezTo>
                  <a:cubicBezTo>
                    <a:pt x="708" y="174"/>
                    <a:pt x="709" y="174"/>
                    <a:pt x="710" y="174"/>
                  </a:cubicBezTo>
                  <a:cubicBezTo>
                    <a:pt x="710" y="175"/>
                    <a:pt x="710" y="175"/>
                    <a:pt x="711" y="176"/>
                  </a:cubicBezTo>
                  <a:cubicBezTo>
                    <a:pt x="712" y="182"/>
                    <a:pt x="713" y="187"/>
                    <a:pt x="714" y="193"/>
                  </a:cubicBezTo>
                  <a:cubicBezTo>
                    <a:pt x="714" y="195"/>
                    <a:pt x="714" y="196"/>
                    <a:pt x="715" y="198"/>
                  </a:cubicBezTo>
                  <a:cubicBezTo>
                    <a:pt x="714" y="198"/>
                    <a:pt x="714" y="198"/>
                    <a:pt x="714" y="198"/>
                  </a:cubicBezTo>
                  <a:moveTo>
                    <a:pt x="715" y="198"/>
                  </a:moveTo>
                  <a:cubicBezTo>
                    <a:pt x="714" y="192"/>
                    <a:pt x="713" y="185"/>
                    <a:pt x="712" y="179"/>
                  </a:cubicBezTo>
                  <a:cubicBezTo>
                    <a:pt x="712" y="177"/>
                    <a:pt x="711" y="175"/>
                    <a:pt x="711" y="173"/>
                  </a:cubicBezTo>
                  <a:cubicBezTo>
                    <a:pt x="711" y="173"/>
                    <a:pt x="712" y="172"/>
                    <a:pt x="713" y="172"/>
                  </a:cubicBezTo>
                  <a:cubicBezTo>
                    <a:pt x="715" y="175"/>
                    <a:pt x="717" y="179"/>
                    <a:pt x="720" y="184"/>
                  </a:cubicBezTo>
                  <a:cubicBezTo>
                    <a:pt x="721" y="190"/>
                    <a:pt x="722" y="195"/>
                    <a:pt x="723" y="201"/>
                  </a:cubicBezTo>
                  <a:cubicBezTo>
                    <a:pt x="722" y="199"/>
                    <a:pt x="719" y="198"/>
                    <a:pt x="717" y="198"/>
                  </a:cubicBezTo>
                  <a:cubicBezTo>
                    <a:pt x="716" y="198"/>
                    <a:pt x="716" y="198"/>
                    <a:pt x="715" y="198"/>
                  </a:cubicBezTo>
                  <a:moveTo>
                    <a:pt x="719" y="181"/>
                  </a:moveTo>
                  <a:cubicBezTo>
                    <a:pt x="717" y="177"/>
                    <a:pt x="715" y="174"/>
                    <a:pt x="713" y="172"/>
                  </a:cubicBezTo>
                  <a:cubicBezTo>
                    <a:pt x="714" y="171"/>
                    <a:pt x="714" y="171"/>
                    <a:pt x="714" y="171"/>
                  </a:cubicBezTo>
                  <a:cubicBezTo>
                    <a:pt x="714" y="172"/>
                    <a:pt x="715" y="172"/>
                    <a:pt x="715" y="173"/>
                  </a:cubicBezTo>
                  <a:cubicBezTo>
                    <a:pt x="716" y="173"/>
                    <a:pt x="716" y="173"/>
                    <a:pt x="716" y="173"/>
                  </a:cubicBezTo>
                  <a:cubicBezTo>
                    <a:pt x="716" y="174"/>
                    <a:pt x="717" y="174"/>
                    <a:pt x="717" y="175"/>
                  </a:cubicBezTo>
                  <a:cubicBezTo>
                    <a:pt x="718" y="177"/>
                    <a:pt x="718" y="178"/>
                    <a:pt x="718" y="180"/>
                  </a:cubicBezTo>
                  <a:cubicBezTo>
                    <a:pt x="719" y="181"/>
                    <a:pt x="719" y="181"/>
                    <a:pt x="719" y="181"/>
                  </a:cubicBezTo>
                  <a:moveTo>
                    <a:pt x="717" y="173"/>
                  </a:moveTo>
                  <a:cubicBezTo>
                    <a:pt x="716" y="172"/>
                    <a:pt x="716" y="172"/>
                    <a:pt x="716" y="172"/>
                  </a:cubicBezTo>
                  <a:cubicBezTo>
                    <a:pt x="715" y="172"/>
                    <a:pt x="715" y="171"/>
                    <a:pt x="714" y="170"/>
                  </a:cubicBezTo>
                  <a:cubicBezTo>
                    <a:pt x="714" y="170"/>
                    <a:pt x="715" y="169"/>
                    <a:pt x="715" y="168"/>
                  </a:cubicBezTo>
                  <a:cubicBezTo>
                    <a:pt x="716" y="170"/>
                    <a:pt x="716" y="172"/>
                    <a:pt x="717" y="173"/>
                  </a:cubicBezTo>
                  <a:moveTo>
                    <a:pt x="724" y="184"/>
                  </a:moveTo>
                  <a:cubicBezTo>
                    <a:pt x="724" y="184"/>
                    <a:pt x="724" y="184"/>
                    <a:pt x="724" y="184"/>
                  </a:cubicBezTo>
                  <a:cubicBezTo>
                    <a:pt x="724" y="183"/>
                    <a:pt x="723" y="181"/>
                    <a:pt x="723" y="180"/>
                  </a:cubicBezTo>
                  <a:cubicBezTo>
                    <a:pt x="722" y="176"/>
                    <a:pt x="720" y="171"/>
                    <a:pt x="719" y="167"/>
                  </a:cubicBezTo>
                  <a:cubicBezTo>
                    <a:pt x="718" y="164"/>
                    <a:pt x="718" y="162"/>
                    <a:pt x="717" y="159"/>
                  </a:cubicBezTo>
                  <a:cubicBezTo>
                    <a:pt x="715" y="154"/>
                    <a:pt x="714" y="150"/>
                    <a:pt x="713" y="146"/>
                  </a:cubicBezTo>
                  <a:cubicBezTo>
                    <a:pt x="712" y="144"/>
                    <a:pt x="712" y="142"/>
                    <a:pt x="711" y="141"/>
                  </a:cubicBezTo>
                  <a:cubicBezTo>
                    <a:pt x="711" y="142"/>
                    <a:pt x="712" y="143"/>
                    <a:pt x="712" y="144"/>
                  </a:cubicBezTo>
                  <a:cubicBezTo>
                    <a:pt x="714" y="148"/>
                    <a:pt x="715" y="153"/>
                    <a:pt x="717" y="157"/>
                  </a:cubicBezTo>
                  <a:cubicBezTo>
                    <a:pt x="717" y="160"/>
                    <a:pt x="718" y="163"/>
                    <a:pt x="719" y="165"/>
                  </a:cubicBezTo>
                  <a:cubicBezTo>
                    <a:pt x="720" y="170"/>
                    <a:pt x="721" y="174"/>
                    <a:pt x="723" y="178"/>
                  </a:cubicBezTo>
                  <a:cubicBezTo>
                    <a:pt x="723" y="180"/>
                    <a:pt x="724" y="182"/>
                    <a:pt x="724" y="184"/>
                  </a:cubicBezTo>
                  <a:moveTo>
                    <a:pt x="712" y="158"/>
                  </a:moveTo>
                  <a:cubicBezTo>
                    <a:pt x="711" y="156"/>
                    <a:pt x="709" y="156"/>
                    <a:pt x="707" y="156"/>
                  </a:cubicBezTo>
                  <a:cubicBezTo>
                    <a:pt x="707" y="155"/>
                    <a:pt x="707" y="154"/>
                    <a:pt x="707" y="154"/>
                  </a:cubicBezTo>
                  <a:cubicBezTo>
                    <a:pt x="707" y="153"/>
                    <a:pt x="707" y="151"/>
                    <a:pt x="707" y="150"/>
                  </a:cubicBezTo>
                  <a:cubicBezTo>
                    <a:pt x="707" y="149"/>
                    <a:pt x="707" y="148"/>
                    <a:pt x="707" y="146"/>
                  </a:cubicBezTo>
                  <a:cubicBezTo>
                    <a:pt x="707" y="144"/>
                    <a:pt x="707" y="142"/>
                    <a:pt x="707" y="139"/>
                  </a:cubicBezTo>
                  <a:cubicBezTo>
                    <a:pt x="708" y="141"/>
                    <a:pt x="708" y="142"/>
                    <a:pt x="708" y="143"/>
                  </a:cubicBezTo>
                  <a:cubicBezTo>
                    <a:pt x="709" y="144"/>
                    <a:pt x="709" y="145"/>
                    <a:pt x="709" y="147"/>
                  </a:cubicBezTo>
                  <a:cubicBezTo>
                    <a:pt x="710" y="150"/>
                    <a:pt x="711" y="154"/>
                    <a:pt x="712" y="158"/>
                  </a:cubicBezTo>
                  <a:moveTo>
                    <a:pt x="710" y="139"/>
                  </a:moveTo>
                  <a:cubicBezTo>
                    <a:pt x="710" y="138"/>
                    <a:pt x="710" y="138"/>
                    <a:pt x="710" y="138"/>
                  </a:cubicBezTo>
                  <a:cubicBezTo>
                    <a:pt x="710" y="137"/>
                    <a:pt x="710" y="137"/>
                    <a:pt x="710" y="137"/>
                  </a:cubicBezTo>
                  <a:cubicBezTo>
                    <a:pt x="710" y="137"/>
                    <a:pt x="710" y="137"/>
                    <a:pt x="710" y="137"/>
                  </a:cubicBezTo>
                  <a:cubicBezTo>
                    <a:pt x="710" y="138"/>
                    <a:pt x="710" y="138"/>
                    <a:pt x="710" y="139"/>
                  </a:cubicBezTo>
                  <a:moveTo>
                    <a:pt x="722" y="181"/>
                  </a:moveTo>
                  <a:cubicBezTo>
                    <a:pt x="722" y="181"/>
                    <a:pt x="722" y="180"/>
                    <a:pt x="721" y="180"/>
                  </a:cubicBezTo>
                  <a:cubicBezTo>
                    <a:pt x="720" y="178"/>
                    <a:pt x="719" y="177"/>
                    <a:pt x="718" y="175"/>
                  </a:cubicBezTo>
                  <a:cubicBezTo>
                    <a:pt x="718" y="175"/>
                    <a:pt x="718" y="175"/>
                    <a:pt x="718" y="175"/>
                  </a:cubicBezTo>
                  <a:cubicBezTo>
                    <a:pt x="717" y="172"/>
                    <a:pt x="717" y="170"/>
                    <a:pt x="716" y="167"/>
                  </a:cubicBezTo>
                  <a:cubicBezTo>
                    <a:pt x="716" y="167"/>
                    <a:pt x="716" y="167"/>
                    <a:pt x="716" y="166"/>
                  </a:cubicBezTo>
                  <a:cubicBezTo>
                    <a:pt x="716" y="166"/>
                    <a:pt x="716" y="165"/>
                    <a:pt x="716" y="165"/>
                  </a:cubicBezTo>
                  <a:cubicBezTo>
                    <a:pt x="716" y="162"/>
                    <a:pt x="715" y="160"/>
                    <a:pt x="714" y="159"/>
                  </a:cubicBezTo>
                  <a:cubicBezTo>
                    <a:pt x="714" y="158"/>
                    <a:pt x="714" y="158"/>
                    <a:pt x="714" y="158"/>
                  </a:cubicBezTo>
                  <a:cubicBezTo>
                    <a:pt x="712" y="154"/>
                    <a:pt x="711" y="150"/>
                    <a:pt x="710" y="146"/>
                  </a:cubicBezTo>
                  <a:cubicBezTo>
                    <a:pt x="709" y="143"/>
                    <a:pt x="708" y="140"/>
                    <a:pt x="707" y="136"/>
                  </a:cubicBezTo>
                  <a:cubicBezTo>
                    <a:pt x="707" y="135"/>
                    <a:pt x="707" y="134"/>
                    <a:pt x="707" y="133"/>
                  </a:cubicBezTo>
                  <a:cubicBezTo>
                    <a:pt x="707" y="132"/>
                    <a:pt x="707" y="132"/>
                    <a:pt x="707" y="132"/>
                  </a:cubicBezTo>
                  <a:cubicBezTo>
                    <a:pt x="708" y="133"/>
                    <a:pt x="708" y="134"/>
                    <a:pt x="708" y="135"/>
                  </a:cubicBezTo>
                  <a:cubicBezTo>
                    <a:pt x="709" y="138"/>
                    <a:pt x="710" y="141"/>
                    <a:pt x="711" y="144"/>
                  </a:cubicBezTo>
                  <a:cubicBezTo>
                    <a:pt x="713" y="148"/>
                    <a:pt x="714" y="152"/>
                    <a:pt x="715" y="156"/>
                  </a:cubicBezTo>
                  <a:cubicBezTo>
                    <a:pt x="716" y="159"/>
                    <a:pt x="717" y="162"/>
                    <a:pt x="718" y="165"/>
                  </a:cubicBezTo>
                  <a:cubicBezTo>
                    <a:pt x="719" y="170"/>
                    <a:pt x="720" y="174"/>
                    <a:pt x="721" y="178"/>
                  </a:cubicBezTo>
                  <a:cubicBezTo>
                    <a:pt x="722" y="179"/>
                    <a:pt x="722" y="180"/>
                    <a:pt x="722" y="181"/>
                  </a:cubicBezTo>
                  <a:moveTo>
                    <a:pt x="728" y="193"/>
                  </a:moveTo>
                  <a:cubicBezTo>
                    <a:pt x="728" y="192"/>
                    <a:pt x="727" y="191"/>
                    <a:pt x="727" y="191"/>
                  </a:cubicBezTo>
                  <a:cubicBezTo>
                    <a:pt x="727" y="190"/>
                    <a:pt x="726" y="189"/>
                    <a:pt x="726" y="188"/>
                  </a:cubicBezTo>
                  <a:cubicBezTo>
                    <a:pt x="725" y="183"/>
                    <a:pt x="723" y="178"/>
                    <a:pt x="722" y="173"/>
                  </a:cubicBezTo>
                  <a:cubicBezTo>
                    <a:pt x="721" y="171"/>
                    <a:pt x="721" y="168"/>
                    <a:pt x="720" y="166"/>
                  </a:cubicBezTo>
                  <a:cubicBezTo>
                    <a:pt x="717" y="156"/>
                    <a:pt x="714" y="147"/>
                    <a:pt x="711" y="138"/>
                  </a:cubicBezTo>
                  <a:cubicBezTo>
                    <a:pt x="711" y="138"/>
                    <a:pt x="711" y="138"/>
                    <a:pt x="711" y="138"/>
                  </a:cubicBezTo>
                  <a:cubicBezTo>
                    <a:pt x="710" y="134"/>
                    <a:pt x="709" y="131"/>
                    <a:pt x="708" y="128"/>
                  </a:cubicBezTo>
                  <a:cubicBezTo>
                    <a:pt x="708" y="127"/>
                    <a:pt x="708" y="126"/>
                    <a:pt x="708" y="126"/>
                  </a:cubicBezTo>
                  <a:cubicBezTo>
                    <a:pt x="708" y="127"/>
                    <a:pt x="709" y="129"/>
                    <a:pt x="710" y="131"/>
                  </a:cubicBezTo>
                  <a:cubicBezTo>
                    <a:pt x="711" y="134"/>
                    <a:pt x="712" y="138"/>
                    <a:pt x="713" y="141"/>
                  </a:cubicBezTo>
                  <a:cubicBezTo>
                    <a:pt x="714" y="143"/>
                    <a:pt x="715" y="145"/>
                    <a:pt x="715" y="147"/>
                  </a:cubicBezTo>
                  <a:cubicBezTo>
                    <a:pt x="717" y="151"/>
                    <a:pt x="718" y="155"/>
                    <a:pt x="719" y="159"/>
                  </a:cubicBezTo>
                  <a:cubicBezTo>
                    <a:pt x="720" y="161"/>
                    <a:pt x="720" y="163"/>
                    <a:pt x="721" y="164"/>
                  </a:cubicBezTo>
                  <a:cubicBezTo>
                    <a:pt x="722" y="170"/>
                    <a:pt x="724" y="176"/>
                    <a:pt x="725" y="182"/>
                  </a:cubicBezTo>
                  <a:cubicBezTo>
                    <a:pt x="726" y="183"/>
                    <a:pt x="726" y="184"/>
                    <a:pt x="726" y="185"/>
                  </a:cubicBezTo>
                  <a:cubicBezTo>
                    <a:pt x="727" y="187"/>
                    <a:pt x="727" y="190"/>
                    <a:pt x="728" y="193"/>
                  </a:cubicBezTo>
                  <a:moveTo>
                    <a:pt x="707" y="126"/>
                  </a:moveTo>
                  <a:cubicBezTo>
                    <a:pt x="706" y="125"/>
                    <a:pt x="706" y="124"/>
                    <a:pt x="706" y="123"/>
                  </a:cubicBezTo>
                  <a:cubicBezTo>
                    <a:pt x="707" y="123"/>
                    <a:pt x="707" y="123"/>
                    <a:pt x="707" y="123"/>
                  </a:cubicBezTo>
                  <a:cubicBezTo>
                    <a:pt x="707" y="124"/>
                    <a:pt x="707" y="124"/>
                    <a:pt x="707" y="124"/>
                  </a:cubicBezTo>
                  <a:cubicBezTo>
                    <a:pt x="707" y="124"/>
                    <a:pt x="707" y="124"/>
                    <a:pt x="707" y="124"/>
                  </a:cubicBezTo>
                  <a:cubicBezTo>
                    <a:pt x="707" y="125"/>
                    <a:pt x="707" y="126"/>
                    <a:pt x="707" y="126"/>
                  </a:cubicBezTo>
                  <a:moveTo>
                    <a:pt x="708" y="124"/>
                  </a:moveTo>
                  <a:cubicBezTo>
                    <a:pt x="709" y="124"/>
                    <a:pt x="709" y="123"/>
                    <a:pt x="710" y="123"/>
                  </a:cubicBezTo>
                  <a:cubicBezTo>
                    <a:pt x="712" y="128"/>
                    <a:pt x="713" y="132"/>
                    <a:pt x="715" y="137"/>
                  </a:cubicBezTo>
                  <a:cubicBezTo>
                    <a:pt x="715" y="138"/>
                    <a:pt x="716" y="140"/>
                    <a:pt x="716" y="142"/>
                  </a:cubicBezTo>
                  <a:cubicBezTo>
                    <a:pt x="718" y="148"/>
                    <a:pt x="720" y="154"/>
                    <a:pt x="721" y="161"/>
                  </a:cubicBezTo>
                  <a:cubicBezTo>
                    <a:pt x="722" y="162"/>
                    <a:pt x="722" y="164"/>
                    <a:pt x="723" y="166"/>
                  </a:cubicBezTo>
                  <a:cubicBezTo>
                    <a:pt x="723" y="169"/>
                    <a:pt x="724" y="171"/>
                    <a:pt x="724" y="174"/>
                  </a:cubicBezTo>
                  <a:cubicBezTo>
                    <a:pt x="724" y="174"/>
                    <a:pt x="724" y="173"/>
                    <a:pt x="724" y="173"/>
                  </a:cubicBezTo>
                  <a:cubicBezTo>
                    <a:pt x="722" y="167"/>
                    <a:pt x="721" y="162"/>
                    <a:pt x="719" y="156"/>
                  </a:cubicBezTo>
                  <a:cubicBezTo>
                    <a:pt x="719" y="155"/>
                    <a:pt x="718" y="153"/>
                    <a:pt x="718" y="151"/>
                  </a:cubicBezTo>
                  <a:cubicBezTo>
                    <a:pt x="716" y="145"/>
                    <a:pt x="714" y="139"/>
                    <a:pt x="711" y="133"/>
                  </a:cubicBezTo>
                  <a:cubicBezTo>
                    <a:pt x="711" y="133"/>
                    <a:pt x="711" y="132"/>
                    <a:pt x="711" y="132"/>
                  </a:cubicBezTo>
                  <a:cubicBezTo>
                    <a:pt x="710" y="129"/>
                    <a:pt x="709" y="126"/>
                    <a:pt x="708" y="124"/>
                  </a:cubicBezTo>
                  <a:cubicBezTo>
                    <a:pt x="708" y="124"/>
                    <a:pt x="708" y="124"/>
                    <a:pt x="708" y="124"/>
                  </a:cubicBezTo>
                  <a:cubicBezTo>
                    <a:pt x="708" y="124"/>
                    <a:pt x="708" y="124"/>
                    <a:pt x="708" y="124"/>
                  </a:cubicBezTo>
                  <a:moveTo>
                    <a:pt x="707" y="134"/>
                  </a:moveTo>
                  <a:cubicBezTo>
                    <a:pt x="706" y="130"/>
                    <a:pt x="704" y="127"/>
                    <a:pt x="703" y="124"/>
                  </a:cubicBezTo>
                  <a:cubicBezTo>
                    <a:pt x="703" y="123"/>
                    <a:pt x="703" y="123"/>
                    <a:pt x="703" y="122"/>
                  </a:cubicBezTo>
                  <a:cubicBezTo>
                    <a:pt x="703" y="122"/>
                    <a:pt x="704" y="123"/>
                    <a:pt x="704" y="123"/>
                  </a:cubicBezTo>
                  <a:cubicBezTo>
                    <a:pt x="705" y="125"/>
                    <a:pt x="706" y="128"/>
                    <a:pt x="707" y="130"/>
                  </a:cubicBezTo>
                  <a:cubicBezTo>
                    <a:pt x="707" y="131"/>
                    <a:pt x="707" y="133"/>
                    <a:pt x="707" y="134"/>
                  </a:cubicBezTo>
                  <a:moveTo>
                    <a:pt x="730" y="198"/>
                  </a:moveTo>
                  <a:cubicBezTo>
                    <a:pt x="725" y="171"/>
                    <a:pt x="719" y="146"/>
                    <a:pt x="711" y="123"/>
                  </a:cubicBezTo>
                  <a:cubicBezTo>
                    <a:pt x="712" y="122"/>
                    <a:pt x="713" y="122"/>
                    <a:pt x="714" y="121"/>
                  </a:cubicBezTo>
                  <a:cubicBezTo>
                    <a:pt x="721" y="147"/>
                    <a:pt x="726" y="173"/>
                    <a:pt x="730" y="198"/>
                  </a:cubicBezTo>
                  <a:moveTo>
                    <a:pt x="706" y="150"/>
                  </a:moveTo>
                  <a:cubicBezTo>
                    <a:pt x="706" y="147"/>
                    <a:pt x="705" y="145"/>
                    <a:pt x="705" y="142"/>
                  </a:cubicBezTo>
                  <a:cubicBezTo>
                    <a:pt x="704" y="137"/>
                    <a:pt x="702" y="131"/>
                    <a:pt x="701" y="125"/>
                  </a:cubicBezTo>
                  <a:cubicBezTo>
                    <a:pt x="701" y="123"/>
                    <a:pt x="700" y="121"/>
                    <a:pt x="700" y="119"/>
                  </a:cubicBezTo>
                  <a:cubicBezTo>
                    <a:pt x="700" y="120"/>
                    <a:pt x="701" y="121"/>
                    <a:pt x="702" y="121"/>
                  </a:cubicBezTo>
                  <a:cubicBezTo>
                    <a:pt x="703" y="126"/>
                    <a:pt x="705" y="132"/>
                    <a:pt x="706" y="137"/>
                  </a:cubicBezTo>
                  <a:cubicBezTo>
                    <a:pt x="706" y="139"/>
                    <a:pt x="706" y="141"/>
                    <a:pt x="706" y="143"/>
                  </a:cubicBezTo>
                  <a:cubicBezTo>
                    <a:pt x="706" y="145"/>
                    <a:pt x="706" y="147"/>
                    <a:pt x="706" y="149"/>
                  </a:cubicBezTo>
                  <a:cubicBezTo>
                    <a:pt x="706" y="150"/>
                    <a:pt x="706" y="150"/>
                    <a:pt x="706" y="150"/>
                  </a:cubicBezTo>
                  <a:moveTo>
                    <a:pt x="699" y="110"/>
                  </a:moveTo>
                  <a:cubicBezTo>
                    <a:pt x="699" y="109"/>
                    <a:pt x="699" y="109"/>
                    <a:pt x="699" y="109"/>
                  </a:cubicBezTo>
                  <a:cubicBezTo>
                    <a:pt x="699" y="110"/>
                    <a:pt x="699" y="110"/>
                    <a:pt x="699" y="110"/>
                  </a:cubicBezTo>
                  <a:cubicBezTo>
                    <a:pt x="699" y="110"/>
                    <a:pt x="699" y="110"/>
                    <a:pt x="699" y="110"/>
                  </a:cubicBezTo>
                  <a:moveTo>
                    <a:pt x="700" y="109"/>
                  </a:moveTo>
                  <a:cubicBezTo>
                    <a:pt x="700" y="108"/>
                    <a:pt x="700" y="108"/>
                    <a:pt x="700" y="108"/>
                  </a:cubicBezTo>
                  <a:cubicBezTo>
                    <a:pt x="700" y="109"/>
                    <a:pt x="700" y="109"/>
                    <a:pt x="700" y="109"/>
                  </a:cubicBezTo>
                  <a:cubicBezTo>
                    <a:pt x="700" y="109"/>
                    <a:pt x="700" y="109"/>
                    <a:pt x="700" y="109"/>
                  </a:cubicBezTo>
                  <a:moveTo>
                    <a:pt x="698" y="113"/>
                  </a:moveTo>
                  <a:cubicBezTo>
                    <a:pt x="698" y="110"/>
                    <a:pt x="697" y="107"/>
                    <a:pt x="697" y="105"/>
                  </a:cubicBezTo>
                  <a:cubicBezTo>
                    <a:pt x="697" y="106"/>
                    <a:pt x="697" y="107"/>
                    <a:pt x="698" y="108"/>
                  </a:cubicBezTo>
                  <a:cubicBezTo>
                    <a:pt x="698" y="109"/>
                    <a:pt x="698" y="110"/>
                    <a:pt x="699" y="111"/>
                  </a:cubicBezTo>
                  <a:cubicBezTo>
                    <a:pt x="699" y="112"/>
                    <a:pt x="699" y="112"/>
                    <a:pt x="698" y="113"/>
                  </a:cubicBezTo>
                  <a:moveTo>
                    <a:pt x="705" y="156"/>
                  </a:moveTo>
                  <a:cubicBezTo>
                    <a:pt x="703" y="151"/>
                    <a:pt x="702" y="145"/>
                    <a:pt x="700" y="140"/>
                  </a:cubicBezTo>
                  <a:cubicBezTo>
                    <a:pt x="699" y="136"/>
                    <a:pt x="698" y="132"/>
                    <a:pt x="697" y="128"/>
                  </a:cubicBezTo>
                  <a:cubicBezTo>
                    <a:pt x="695" y="120"/>
                    <a:pt x="692" y="112"/>
                    <a:pt x="690" y="104"/>
                  </a:cubicBezTo>
                  <a:cubicBezTo>
                    <a:pt x="691" y="105"/>
                    <a:pt x="693" y="105"/>
                    <a:pt x="694" y="105"/>
                  </a:cubicBezTo>
                  <a:cubicBezTo>
                    <a:pt x="695" y="105"/>
                    <a:pt x="695" y="105"/>
                    <a:pt x="696" y="105"/>
                  </a:cubicBezTo>
                  <a:cubicBezTo>
                    <a:pt x="697" y="111"/>
                    <a:pt x="698" y="116"/>
                    <a:pt x="700" y="122"/>
                  </a:cubicBezTo>
                  <a:cubicBezTo>
                    <a:pt x="700" y="125"/>
                    <a:pt x="701" y="128"/>
                    <a:pt x="701" y="130"/>
                  </a:cubicBezTo>
                  <a:cubicBezTo>
                    <a:pt x="703" y="136"/>
                    <a:pt x="704" y="143"/>
                    <a:pt x="705" y="149"/>
                  </a:cubicBezTo>
                  <a:cubicBezTo>
                    <a:pt x="706" y="151"/>
                    <a:pt x="706" y="152"/>
                    <a:pt x="706" y="154"/>
                  </a:cubicBezTo>
                  <a:cubicBezTo>
                    <a:pt x="706" y="154"/>
                    <a:pt x="706" y="155"/>
                    <a:pt x="706" y="155"/>
                  </a:cubicBezTo>
                  <a:cubicBezTo>
                    <a:pt x="706" y="155"/>
                    <a:pt x="705" y="156"/>
                    <a:pt x="705" y="156"/>
                  </a:cubicBezTo>
                  <a:moveTo>
                    <a:pt x="701" y="108"/>
                  </a:moveTo>
                  <a:cubicBezTo>
                    <a:pt x="700" y="106"/>
                    <a:pt x="699" y="105"/>
                    <a:pt x="699" y="104"/>
                  </a:cubicBezTo>
                  <a:cubicBezTo>
                    <a:pt x="701" y="103"/>
                    <a:pt x="702" y="101"/>
                    <a:pt x="703" y="99"/>
                  </a:cubicBezTo>
                  <a:cubicBezTo>
                    <a:pt x="704" y="101"/>
                    <a:pt x="704" y="103"/>
                    <a:pt x="705" y="105"/>
                  </a:cubicBezTo>
                  <a:cubicBezTo>
                    <a:pt x="703" y="106"/>
                    <a:pt x="702" y="107"/>
                    <a:pt x="701" y="108"/>
                  </a:cubicBezTo>
                  <a:moveTo>
                    <a:pt x="686" y="91"/>
                  </a:moveTo>
                  <a:cubicBezTo>
                    <a:pt x="685" y="86"/>
                    <a:pt x="683" y="81"/>
                    <a:pt x="682" y="77"/>
                  </a:cubicBezTo>
                  <a:cubicBezTo>
                    <a:pt x="682" y="77"/>
                    <a:pt x="682" y="77"/>
                    <a:pt x="682" y="77"/>
                  </a:cubicBezTo>
                  <a:cubicBezTo>
                    <a:pt x="683" y="79"/>
                    <a:pt x="684" y="80"/>
                    <a:pt x="685" y="82"/>
                  </a:cubicBezTo>
                  <a:cubicBezTo>
                    <a:pt x="687" y="84"/>
                    <a:pt x="688" y="86"/>
                    <a:pt x="689" y="88"/>
                  </a:cubicBezTo>
                  <a:cubicBezTo>
                    <a:pt x="688" y="89"/>
                    <a:pt x="687" y="90"/>
                    <a:pt x="686" y="91"/>
                  </a:cubicBezTo>
                  <a:moveTo>
                    <a:pt x="702" y="151"/>
                  </a:moveTo>
                  <a:cubicBezTo>
                    <a:pt x="702" y="150"/>
                    <a:pt x="702" y="149"/>
                    <a:pt x="701" y="149"/>
                  </a:cubicBezTo>
                  <a:cubicBezTo>
                    <a:pt x="700" y="146"/>
                    <a:pt x="699" y="142"/>
                    <a:pt x="698" y="139"/>
                  </a:cubicBezTo>
                  <a:cubicBezTo>
                    <a:pt x="697" y="136"/>
                    <a:pt x="696" y="133"/>
                    <a:pt x="695" y="129"/>
                  </a:cubicBezTo>
                  <a:cubicBezTo>
                    <a:pt x="693" y="126"/>
                    <a:pt x="692" y="123"/>
                    <a:pt x="691" y="120"/>
                  </a:cubicBezTo>
                  <a:cubicBezTo>
                    <a:pt x="690" y="117"/>
                    <a:pt x="688" y="114"/>
                    <a:pt x="687" y="110"/>
                  </a:cubicBezTo>
                  <a:cubicBezTo>
                    <a:pt x="686" y="107"/>
                    <a:pt x="684" y="104"/>
                    <a:pt x="683" y="101"/>
                  </a:cubicBezTo>
                  <a:cubicBezTo>
                    <a:pt x="682" y="98"/>
                    <a:pt x="680" y="95"/>
                    <a:pt x="679" y="92"/>
                  </a:cubicBezTo>
                  <a:cubicBezTo>
                    <a:pt x="677" y="88"/>
                    <a:pt x="676" y="85"/>
                    <a:pt x="675" y="82"/>
                  </a:cubicBezTo>
                  <a:cubicBezTo>
                    <a:pt x="673" y="79"/>
                    <a:pt x="671" y="76"/>
                    <a:pt x="670" y="73"/>
                  </a:cubicBezTo>
                  <a:cubicBezTo>
                    <a:pt x="668" y="70"/>
                    <a:pt x="667" y="67"/>
                    <a:pt x="665" y="64"/>
                  </a:cubicBezTo>
                  <a:cubicBezTo>
                    <a:pt x="664" y="61"/>
                    <a:pt x="662" y="58"/>
                    <a:pt x="661" y="54"/>
                  </a:cubicBezTo>
                  <a:cubicBezTo>
                    <a:pt x="660" y="53"/>
                    <a:pt x="659" y="51"/>
                    <a:pt x="658" y="50"/>
                  </a:cubicBezTo>
                  <a:cubicBezTo>
                    <a:pt x="659" y="50"/>
                    <a:pt x="660" y="51"/>
                    <a:pt x="660" y="52"/>
                  </a:cubicBezTo>
                  <a:cubicBezTo>
                    <a:pt x="662" y="53"/>
                    <a:pt x="663" y="55"/>
                    <a:pt x="665" y="56"/>
                  </a:cubicBezTo>
                  <a:cubicBezTo>
                    <a:pt x="667" y="59"/>
                    <a:pt x="669" y="61"/>
                    <a:pt x="671" y="64"/>
                  </a:cubicBezTo>
                  <a:cubicBezTo>
                    <a:pt x="673" y="65"/>
                    <a:pt x="674" y="67"/>
                    <a:pt x="675" y="68"/>
                  </a:cubicBezTo>
                  <a:cubicBezTo>
                    <a:pt x="677" y="70"/>
                    <a:pt x="679" y="72"/>
                    <a:pt x="680" y="75"/>
                  </a:cubicBezTo>
                  <a:cubicBezTo>
                    <a:pt x="682" y="79"/>
                    <a:pt x="683" y="84"/>
                    <a:pt x="685" y="89"/>
                  </a:cubicBezTo>
                  <a:cubicBezTo>
                    <a:pt x="685" y="90"/>
                    <a:pt x="685" y="91"/>
                    <a:pt x="686" y="92"/>
                  </a:cubicBezTo>
                  <a:cubicBezTo>
                    <a:pt x="685" y="93"/>
                    <a:pt x="685" y="94"/>
                    <a:pt x="685" y="96"/>
                  </a:cubicBezTo>
                  <a:cubicBezTo>
                    <a:pt x="685" y="99"/>
                    <a:pt x="687" y="102"/>
                    <a:pt x="689" y="103"/>
                  </a:cubicBezTo>
                  <a:cubicBezTo>
                    <a:pt x="689" y="104"/>
                    <a:pt x="689" y="104"/>
                    <a:pt x="689" y="105"/>
                  </a:cubicBezTo>
                  <a:cubicBezTo>
                    <a:pt x="691" y="111"/>
                    <a:pt x="693" y="117"/>
                    <a:pt x="695" y="124"/>
                  </a:cubicBezTo>
                  <a:cubicBezTo>
                    <a:pt x="696" y="129"/>
                    <a:pt x="698" y="135"/>
                    <a:pt x="699" y="140"/>
                  </a:cubicBezTo>
                  <a:cubicBezTo>
                    <a:pt x="700" y="144"/>
                    <a:pt x="701" y="147"/>
                    <a:pt x="702" y="151"/>
                  </a:cubicBezTo>
                  <a:moveTo>
                    <a:pt x="690" y="87"/>
                  </a:moveTo>
                  <a:cubicBezTo>
                    <a:pt x="689" y="87"/>
                    <a:pt x="689" y="86"/>
                    <a:pt x="688" y="85"/>
                  </a:cubicBezTo>
                  <a:cubicBezTo>
                    <a:pt x="687" y="83"/>
                    <a:pt x="686" y="81"/>
                    <a:pt x="684" y="79"/>
                  </a:cubicBezTo>
                  <a:cubicBezTo>
                    <a:pt x="683" y="77"/>
                    <a:pt x="682" y="76"/>
                    <a:pt x="681" y="74"/>
                  </a:cubicBezTo>
                  <a:cubicBezTo>
                    <a:pt x="679" y="69"/>
                    <a:pt x="677" y="63"/>
                    <a:pt x="676" y="58"/>
                  </a:cubicBezTo>
                  <a:cubicBezTo>
                    <a:pt x="675" y="57"/>
                    <a:pt x="675" y="57"/>
                    <a:pt x="675" y="57"/>
                  </a:cubicBezTo>
                  <a:cubicBezTo>
                    <a:pt x="674" y="52"/>
                    <a:pt x="672" y="48"/>
                    <a:pt x="671" y="43"/>
                  </a:cubicBezTo>
                  <a:cubicBezTo>
                    <a:pt x="671" y="44"/>
                    <a:pt x="671" y="44"/>
                    <a:pt x="672" y="45"/>
                  </a:cubicBezTo>
                  <a:cubicBezTo>
                    <a:pt x="673" y="49"/>
                    <a:pt x="675" y="52"/>
                    <a:pt x="677" y="56"/>
                  </a:cubicBezTo>
                  <a:cubicBezTo>
                    <a:pt x="679" y="60"/>
                    <a:pt x="681" y="65"/>
                    <a:pt x="683" y="69"/>
                  </a:cubicBezTo>
                  <a:cubicBezTo>
                    <a:pt x="684" y="73"/>
                    <a:pt x="686" y="76"/>
                    <a:pt x="687" y="80"/>
                  </a:cubicBezTo>
                  <a:cubicBezTo>
                    <a:pt x="688" y="82"/>
                    <a:pt x="689" y="85"/>
                    <a:pt x="690" y="87"/>
                  </a:cubicBezTo>
                  <a:cubicBezTo>
                    <a:pt x="690" y="87"/>
                    <a:pt x="690" y="87"/>
                    <a:pt x="690" y="87"/>
                  </a:cubicBezTo>
                  <a:moveTo>
                    <a:pt x="644" y="27"/>
                  </a:moveTo>
                  <a:cubicBezTo>
                    <a:pt x="644" y="26"/>
                    <a:pt x="644" y="26"/>
                    <a:pt x="644" y="26"/>
                  </a:cubicBezTo>
                  <a:cubicBezTo>
                    <a:pt x="644" y="26"/>
                    <a:pt x="644" y="26"/>
                    <a:pt x="644" y="27"/>
                  </a:cubicBezTo>
                  <a:moveTo>
                    <a:pt x="637" y="224"/>
                  </a:moveTo>
                  <a:cubicBezTo>
                    <a:pt x="636" y="224"/>
                    <a:pt x="634" y="224"/>
                    <a:pt x="633" y="223"/>
                  </a:cubicBezTo>
                  <a:cubicBezTo>
                    <a:pt x="631" y="222"/>
                    <a:pt x="628" y="222"/>
                    <a:pt x="625" y="221"/>
                  </a:cubicBezTo>
                  <a:cubicBezTo>
                    <a:pt x="623" y="221"/>
                    <a:pt x="622" y="220"/>
                    <a:pt x="620" y="220"/>
                  </a:cubicBezTo>
                  <a:cubicBezTo>
                    <a:pt x="616" y="219"/>
                    <a:pt x="611" y="217"/>
                    <a:pt x="607" y="216"/>
                  </a:cubicBezTo>
                  <a:cubicBezTo>
                    <a:pt x="605" y="216"/>
                    <a:pt x="604" y="216"/>
                    <a:pt x="602" y="216"/>
                  </a:cubicBezTo>
                  <a:cubicBezTo>
                    <a:pt x="601" y="215"/>
                    <a:pt x="601" y="215"/>
                    <a:pt x="601" y="215"/>
                  </a:cubicBezTo>
                  <a:cubicBezTo>
                    <a:pt x="601" y="215"/>
                    <a:pt x="602" y="214"/>
                    <a:pt x="602" y="214"/>
                  </a:cubicBezTo>
                  <a:cubicBezTo>
                    <a:pt x="602" y="209"/>
                    <a:pt x="598" y="205"/>
                    <a:pt x="593" y="205"/>
                  </a:cubicBezTo>
                  <a:cubicBezTo>
                    <a:pt x="595" y="176"/>
                    <a:pt x="596" y="147"/>
                    <a:pt x="598" y="117"/>
                  </a:cubicBezTo>
                  <a:cubicBezTo>
                    <a:pt x="598" y="114"/>
                    <a:pt x="598" y="110"/>
                    <a:pt x="599" y="107"/>
                  </a:cubicBezTo>
                  <a:cubicBezTo>
                    <a:pt x="599" y="94"/>
                    <a:pt x="600" y="81"/>
                    <a:pt x="600" y="69"/>
                  </a:cubicBezTo>
                  <a:cubicBezTo>
                    <a:pt x="601" y="61"/>
                    <a:pt x="601" y="53"/>
                    <a:pt x="602" y="45"/>
                  </a:cubicBezTo>
                  <a:cubicBezTo>
                    <a:pt x="602" y="39"/>
                    <a:pt x="602" y="33"/>
                    <a:pt x="602" y="26"/>
                  </a:cubicBezTo>
                  <a:cubicBezTo>
                    <a:pt x="602" y="26"/>
                    <a:pt x="602" y="26"/>
                    <a:pt x="602" y="26"/>
                  </a:cubicBezTo>
                  <a:cubicBezTo>
                    <a:pt x="603" y="26"/>
                    <a:pt x="604" y="26"/>
                    <a:pt x="604" y="26"/>
                  </a:cubicBezTo>
                  <a:cubicBezTo>
                    <a:pt x="605" y="31"/>
                    <a:pt x="607" y="37"/>
                    <a:pt x="608" y="42"/>
                  </a:cubicBezTo>
                  <a:cubicBezTo>
                    <a:pt x="608" y="45"/>
                    <a:pt x="609" y="48"/>
                    <a:pt x="610" y="50"/>
                  </a:cubicBezTo>
                  <a:cubicBezTo>
                    <a:pt x="611" y="55"/>
                    <a:pt x="612" y="61"/>
                    <a:pt x="613" y="66"/>
                  </a:cubicBezTo>
                  <a:cubicBezTo>
                    <a:pt x="614" y="69"/>
                    <a:pt x="615" y="73"/>
                    <a:pt x="615" y="76"/>
                  </a:cubicBezTo>
                  <a:cubicBezTo>
                    <a:pt x="616" y="81"/>
                    <a:pt x="617" y="86"/>
                    <a:pt x="618" y="91"/>
                  </a:cubicBezTo>
                  <a:cubicBezTo>
                    <a:pt x="619" y="95"/>
                    <a:pt x="620" y="98"/>
                    <a:pt x="621" y="102"/>
                  </a:cubicBezTo>
                  <a:cubicBezTo>
                    <a:pt x="622" y="107"/>
                    <a:pt x="623" y="112"/>
                    <a:pt x="624" y="116"/>
                  </a:cubicBezTo>
                  <a:cubicBezTo>
                    <a:pt x="625" y="121"/>
                    <a:pt x="626" y="126"/>
                    <a:pt x="626" y="130"/>
                  </a:cubicBezTo>
                  <a:cubicBezTo>
                    <a:pt x="627" y="134"/>
                    <a:pt x="628" y="138"/>
                    <a:pt x="629" y="143"/>
                  </a:cubicBezTo>
                  <a:cubicBezTo>
                    <a:pt x="630" y="147"/>
                    <a:pt x="631" y="152"/>
                    <a:pt x="632" y="157"/>
                  </a:cubicBezTo>
                  <a:cubicBezTo>
                    <a:pt x="633" y="162"/>
                    <a:pt x="634" y="166"/>
                    <a:pt x="634" y="170"/>
                  </a:cubicBezTo>
                  <a:cubicBezTo>
                    <a:pt x="635" y="172"/>
                    <a:pt x="635" y="173"/>
                    <a:pt x="635" y="175"/>
                  </a:cubicBezTo>
                  <a:cubicBezTo>
                    <a:pt x="638" y="189"/>
                    <a:pt x="641" y="204"/>
                    <a:pt x="644" y="219"/>
                  </a:cubicBezTo>
                  <a:cubicBezTo>
                    <a:pt x="640" y="219"/>
                    <a:pt x="638" y="222"/>
                    <a:pt x="637" y="224"/>
                  </a:cubicBezTo>
                  <a:moveTo>
                    <a:pt x="644" y="219"/>
                  </a:moveTo>
                  <a:cubicBezTo>
                    <a:pt x="639" y="192"/>
                    <a:pt x="635" y="166"/>
                    <a:pt x="630" y="142"/>
                  </a:cubicBezTo>
                  <a:cubicBezTo>
                    <a:pt x="629" y="140"/>
                    <a:pt x="629" y="139"/>
                    <a:pt x="629" y="137"/>
                  </a:cubicBezTo>
                  <a:cubicBezTo>
                    <a:pt x="627" y="130"/>
                    <a:pt x="626" y="123"/>
                    <a:pt x="624" y="116"/>
                  </a:cubicBezTo>
                  <a:cubicBezTo>
                    <a:pt x="624" y="113"/>
                    <a:pt x="623" y="111"/>
                    <a:pt x="623" y="108"/>
                  </a:cubicBezTo>
                  <a:cubicBezTo>
                    <a:pt x="622" y="102"/>
                    <a:pt x="620" y="96"/>
                    <a:pt x="619" y="90"/>
                  </a:cubicBezTo>
                  <a:cubicBezTo>
                    <a:pt x="619" y="87"/>
                    <a:pt x="618" y="85"/>
                    <a:pt x="617" y="82"/>
                  </a:cubicBezTo>
                  <a:cubicBezTo>
                    <a:pt x="616" y="76"/>
                    <a:pt x="615" y="71"/>
                    <a:pt x="614" y="65"/>
                  </a:cubicBezTo>
                  <a:cubicBezTo>
                    <a:pt x="613" y="63"/>
                    <a:pt x="613" y="60"/>
                    <a:pt x="612" y="58"/>
                  </a:cubicBezTo>
                  <a:cubicBezTo>
                    <a:pt x="611" y="52"/>
                    <a:pt x="610" y="47"/>
                    <a:pt x="608" y="41"/>
                  </a:cubicBezTo>
                  <a:cubicBezTo>
                    <a:pt x="608" y="39"/>
                    <a:pt x="607" y="36"/>
                    <a:pt x="607" y="34"/>
                  </a:cubicBezTo>
                  <a:cubicBezTo>
                    <a:pt x="606" y="31"/>
                    <a:pt x="606" y="28"/>
                    <a:pt x="605" y="26"/>
                  </a:cubicBezTo>
                  <a:cubicBezTo>
                    <a:pt x="606" y="25"/>
                    <a:pt x="606" y="25"/>
                    <a:pt x="607" y="25"/>
                  </a:cubicBezTo>
                  <a:cubicBezTo>
                    <a:pt x="609" y="28"/>
                    <a:pt x="611" y="32"/>
                    <a:pt x="614" y="35"/>
                  </a:cubicBezTo>
                  <a:cubicBezTo>
                    <a:pt x="616" y="39"/>
                    <a:pt x="618" y="43"/>
                    <a:pt x="621" y="47"/>
                  </a:cubicBezTo>
                  <a:cubicBezTo>
                    <a:pt x="624" y="53"/>
                    <a:pt x="628" y="58"/>
                    <a:pt x="631" y="64"/>
                  </a:cubicBezTo>
                  <a:cubicBezTo>
                    <a:pt x="633" y="68"/>
                    <a:pt x="636" y="71"/>
                    <a:pt x="638" y="75"/>
                  </a:cubicBezTo>
                  <a:cubicBezTo>
                    <a:pt x="641" y="81"/>
                    <a:pt x="645" y="88"/>
                    <a:pt x="649" y="94"/>
                  </a:cubicBezTo>
                  <a:cubicBezTo>
                    <a:pt x="650" y="97"/>
                    <a:pt x="652" y="100"/>
                    <a:pt x="653" y="103"/>
                  </a:cubicBezTo>
                  <a:cubicBezTo>
                    <a:pt x="658" y="112"/>
                    <a:pt x="663" y="121"/>
                    <a:pt x="668" y="129"/>
                  </a:cubicBezTo>
                  <a:cubicBezTo>
                    <a:pt x="668" y="130"/>
                    <a:pt x="668" y="130"/>
                    <a:pt x="668" y="130"/>
                  </a:cubicBezTo>
                  <a:cubicBezTo>
                    <a:pt x="673" y="139"/>
                    <a:pt x="677" y="148"/>
                    <a:pt x="682" y="156"/>
                  </a:cubicBezTo>
                  <a:cubicBezTo>
                    <a:pt x="683" y="159"/>
                    <a:pt x="684" y="162"/>
                    <a:pt x="686" y="165"/>
                  </a:cubicBezTo>
                  <a:cubicBezTo>
                    <a:pt x="688" y="171"/>
                    <a:pt x="691" y="177"/>
                    <a:pt x="694" y="182"/>
                  </a:cubicBezTo>
                  <a:cubicBezTo>
                    <a:pt x="696" y="186"/>
                    <a:pt x="697" y="189"/>
                    <a:pt x="699" y="193"/>
                  </a:cubicBezTo>
                  <a:cubicBezTo>
                    <a:pt x="701" y="198"/>
                    <a:pt x="703" y="203"/>
                    <a:pt x="705" y="208"/>
                  </a:cubicBezTo>
                  <a:cubicBezTo>
                    <a:pt x="707" y="211"/>
                    <a:pt x="708" y="215"/>
                    <a:pt x="710" y="219"/>
                  </a:cubicBezTo>
                  <a:cubicBezTo>
                    <a:pt x="711" y="221"/>
                    <a:pt x="711" y="223"/>
                    <a:pt x="712" y="224"/>
                  </a:cubicBezTo>
                  <a:cubicBezTo>
                    <a:pt x="711" y="225"/>
                    <a:pt x="709" y="226"/>
                    <a:pt x="709" y="227"/>
                  </a:cubicBezTo>
                  <a:cubicBezTo>
                    <a:pt x="708" y="227"/>
                    <a:pt x="708" y="227"/>
                    <a:pt x="708" y="227"/>
                  </a:cubicBezTo>
                  <a:cubicBezTo>
                    <a:pt x="707" y="226"/>
                    <a:pt x="705" y="225"/>
                    <a:pt x="704" y="225"/>
                  </a:cubicBezTo>
                  <a:cubicBezTo>
                    <a:pt x="702" y="224"/>
                    <a:pt x="701" y="224"/>
                    <a:pt x="700" y="223"/>
                  </a:cubicBezTo>
                  <a:cubicBezTo>
                    <a:pt x="698" y="223"/>
                    <a:pt x="696" y="222"/>
                    <a:pt x="694" y="222"/>
                  </a:cubicBezTo>
                  <a:cubicBezTo>
                    <a:pt x="693" y="221"/>
                    <a:pt x="692" y="221"/>
                    <a:pt x="691" y="221"/>
                  </a:cubicBezTo>
                  <a:cubicBezTo>
                    <a:pt x="688" y="220"/>
                    <a:pt x="684" y="220"/>
                    <a:pt x="681" y="220"/>
                  </a:cubicBezTo>
                  <a:cubicBezTo>
                    <a:pt x="680" y="220"/>
                    <a:pt x="680" y="220"/>
                    <a:pt x="680" y="220"/>
                  </a:cubicBezTo>
                  <a:cubicBezTo>
                    <a:pt x="678" y="220"/>
                    <a:pt x="675" y="220"/>
                    <a:pt x="672" y="221"/>
                  </a:cubicBezTo>
                  <a:cubicBezTo>
                    <a:pt x="671" y="221"/>
                    <a:pt x="670" y="221"/>
                    <a:pt x="669" y="221"/>
                  </a:cubicBezTo>
                  <a:cubicBezTo>
                    <a:pt x="667" y="221"/>
                    <a:pt x="666" y="222"/>
                    <a:pt x="664" y="222"/>
                  </a:cubicBezTo>
                  <a:cubicBezTo>
                    <a:pt x="663" y="222"/>
                    <a:pt x="661" y="223"/>
                    <a:pt x="660" y="223"/>
                  </a:cubicBezTo>
                  <a:cubicBezTo>
                    <a:pt x="658" y="223"/>
                    <a:pt x="657" y="224"/>
                    <a:pt x="655" y="224"/>
                  </a:cubicBezTo>
                  <a:cubicBezTo>
                    <a:pt x="654" y="224"/>
                    <a:pt x="654" y="224"/>
                    <a:pt x="654" y="224"/>
                  </a:cubicBezTo>
                  <a:cubicBezTo>
                    <a:pt x="653" y="221"/>
                    <a:pt x="650" y="218"/>
                    <a:pt x="646" y="218"/>
                  </a:cubicBezTo>
                  <a:cubicBezTo>
                    <a:pt x="645" y="218"/>
                    <a:pt x="645" y="218"/>
                    <a:pt x="644" y="219"/>
                  </a:cubicBezTo>
                  <a:moveTo>
                    <a:pt x="713" y="224"/>
                  </a:moveTo>
                  <a:cubicBezTo>
                    <a:pt x="712" y="222"/>
                    <a:pt x="711" y="219"/>
                    <a:pt x="710" y="217"/>
                  </a:cubicBezTo>
                  <a:cubicBezTo>
                    <a:pt x="709" y="214"/>
                    <a:pt x="707" y="211"/>
                    <a:pt x="706" y="207"/>
                  </a:cubicBezTo>
                  <a:cubicBezTo>
                    <a:pt x="703" y="200"/>
                    <a:pt x="700" y="194"/>
                    <a:pt x="697" y="187"/>
                  </a:cubicBezTo>
                  <a:cubicBezTo>
                    <a:pt x="696" y="184"/>
                    <a:pt x="695" y="182"/>
                    <a:pt x="694" y="180"/>
                  </a:cubicBezTo>
                  <a:cubicBezTo>
                    <a:pt x="690" y="172"/>
                    <a:pt x="686" y="164"/>
                    <a:pt x="683" y="157"/>
                  </a:cubicBezTo>
                  <a:cubicBezTo>
                    <a:pt x="681" y="154"/>
                    <a:pt x="680" y="151"/>
                    <a:pt x="678" y="148"/>
                  </a:cubicBezTo>
                  <a:cubicBezTo>
                    <a:pt x="675" y="142"/>
                    <a:pt x="672" y="136"/>
                    <a:pt x="669" y="130"/>
                  </a:cubicBezTo>
                  <a:cubicBezTo>
                    <a:pt x="668" y="127"/>
                    <a:pt x="666" y="124"/>
                    <a:pt x="664" y="120"/>
                  </a:cubicBezTo>
                  <a:cubicBezTo>
                    <a:pt x="661" y="115"/>
                    <a:pt x="658" y="109"/>
                    <a:pt x="655" y="103"/>
                  </a:cubicBezTo>
                  <a:cubicBezTo>
                    <a:pt x="653" y="100"/>
                    <a:pt x="651" y="96"/>
                    <a:pt x="649" y="93"/>
                  </a:cubicBezTo>
                  <a:cubicBezTo>
                    <a:pt x="646" y="87"/>
                    <a:pt x="642" y="82"/>
                    <a:pt x="639" y="76"/>
                  </a:cubicBezTo>
                  <a:cubicBezTo>
                    <a:pt x="637" y="72"/>
                    <a:pt x="635" y="68"/>
                    <a:pt x="632" y="65"/>
                  </a:cubicBezTo>
                  <a:cubicBezTo>
                    <a:pt x="629" y="59"/>
                    <a:pt x="626" y="53"/>
                    <a:pt x="622" y="48"/>
                  </a:cubicBezTo>
                  <a:cubicBezTo>
                    <a:pt x="620" y="44"/>
                    <a:pt x="618" y="40"/>
                    <a:pt x="615" y="36"/>
                  </a:cubicBezTo>
                  <a:cubicBezTo>
                    <a:pt x="613" y="32"/>
                    <a:pt x="610" y="28"/>
                    <a:pt x="608" y="24"/>
                  </a:cubicBezTo>
                  <a:cubicBezTo>
                    <a:pt x="608" y="24"/>
                    <a:pt x="608" y="24"/>
                    <a:pt x="608" y="24"/>
                  </a:cubicBezTo>
                  <a:cubicBezTo>
                    <a:pt x="610" y="27"/>
                    <a:pt x="612" y="30"/>
                    <a:pt x="615" y="33"/>
                  </a:cubicBezTo>
                  <a:cubicBezTo>
                    <a:pt x="617" y="36"/>
                    <a:pt x="620" y="40"/>
                    <a:pt x="623" y="44"/>
                  </a:cubicBezTo>
                  <a:cubicBezTo>
                    <a:pt x="626" y="48"/>
                    <a:pt x="629" y="52"/>
                    <a:pt x="632" y="57"/>
                  </a:cubicBezTo>
                  <a:cubicBezTo>
                    <a:pt x="635" y="60"/>
                    <a:pt x="637" y="64"/>
                    <a:pt x="640" y="67"/>
                  </a:cubicBezTo>
                  <a:cubicBezTo>
                    <a:pt x="643" y="72"/>
                    <a:pt x="646" y="76"/>
                    <a:pt x="649" y="80"/>
                  </a:cubicBezTo>
                  <a:cubicBezTo>
                    <a:pt x="651" y="84"/>
                    <a:pt x="654" y="87"/>
                    <a:pt x="656" y="91"/>
                  </a:cubicBezTo>
                  <a:cubicBezTo>
                    <a:pt x="659" y="95"/>
                    <a:pt x="661" y="100"/>
                    <a:pt x="664" y="104"/>
                  </a:cubicBezTo>
                  <a:cubicBezTo>
                    <a:pt x="666" y="108"/>
                    <a:pt x="668" y="111"/>
                    <a:pt x="671" y="115"/>
                  </a:cubicBezTo>
                  <a:cubicBezTo>
                    <a:pt x="673" y="119"/>
                    <a:pt x="676" y="124"/>
                    <a:pt x="678" y="128"/>
                  </a:cubicBezTo>
                  <a:cubicBezTo>
                    <a:pt x="680" y="131"/>
                    <a:pt x="682" y="135"/>
                    <a:pt x="684" y="138"/>
                  </a:cubicBezTo>
                  <a:cubicBezTo>
                    <a:pt x="686" y="143"/>
                    <a:pt x="689" y="147"/>
                    <a:pt x="691" y="152"/>
                  </a:cubicBezTo>
                  <a:cubicBezTo>
                    <a:pt x="693" y="155"/>
                    <a:pt x="695" y="158"/>
                    <a:pt x="696" y="161"/>
                  </a:cubicBezTo>
                  <a:cubicBezTo>
                    <a:pt x="696" y="162"/>
                    <a:pt x="697" y="163"/>
                    <a:pt x="697" y="164"/>
                  </a:cubicBezTo>
                  <a:cubicBezTo>
                    <a:pt x="697" y="165"/>
                    <a:pt x="697" y="165"/>
                    <a:pt x="697" y="165"/>
                  </a:cubicBezTo>
                  <a:cubicBezTo>
                    <a:pt x="697" y="168"/>
                    <a:pt x="699" y="171"/>
                    <a:pt x="701" y="172"/>
                  </a:cubicBezTo>
                  <a:cubicBezTo>
                    <a:pt x="702" y="174"/>
                    <a:pt x="703" y="175"/>
                    <a:pt x="703" y="177"/>
                  </a:cubicBezTo>
                  <a:cubicBezTo>
                    <a:pt x="705" y="179"/>
                    <a:pt x="706" y="182"/>
                    <a:pt x="707" y="184"/>
                  </a:cubicBezTo>
                  <a:cubicBezTo>
                    <a:pt x="709" y="189"/>
                    <a:pt x="711" y="194"/>
                    <a:pt x="713" y="199"/>
                  </a:cubicBezTo>
                  <a:cubicBezTo>
                    <a:pt x="710" y="200"/>
                    <a:pt x="707" y="203"/>
                    <a:pt x="707" y="207"/>
                  </a:cubicBezTo>
                  <a:cubicBezTo>
                    <a:pt x="707" y="212"/>
                    <a:pt x="711" y="216"/>
                    <a:pt x="716" y="217"/>
                  </a:cubicBezTo>
                  <a:cubicBezTo>
                    <a:pt x="716" y="219"/>
                    <a:pt x="716" y="221"/>
                    <a:pt x="716" y="223"/>
                  </a:cubicBezTo>
                  <a:cubicBezTo>
                    <a:pt x="715" y="223"/>
                    <a:pt x="714" y="224"/>
                    <a:pt x="713" y="224"/>
                  </a:cubicBezTo>
                  <a:moveTo>
                    <a:pt x="698" y="163"/>
                  </a:moveTo>
                  <a:cubicBezTo>
                    <a:pt x="697" y="161"/>
                    <a:pt x="696" y="160"/>
                    <a:pt x="696" y="159"/>
                  </a:cubicBezTo>
                  <a:cubicBezTo>
                    <a:pt x="694" y="155"/>
                    <a:pt x="691" y="150"/>
                    <a:pt x="689" y="146"/>
                  </a:cubicBezTo>
                  <a:cubicBezTo>
                    <a:pt x="687" y="142"/>
                    <a:pt x="685" y="139"/>
                    <a:pt x="683" y="136"/>
                  </a:cubicBezTo>
                  <a:cubicBezTo>
                    <a:pt x="681" y="131"/>
                    <a:pt x="678" y="127"/>
                    <a:pt x="676" y="122"/>
                  </a:cubicBezTo>
                  <a:cubicBezTo>
                    <a:pt x="674" y="119"/>
                    <a:pt x="672" y="115"/>
                    <a:pt x="670" y="112"/>
                  </a:cubicBezTo>
                  <a:cubicBezTo>
                    <a:pt x="667" y="107"/>
                    <a:pt x="664" y="103"/>
                    <a:pt x="661" y="98"/>
                  </a:cubicBezTo>
                  <a:cubicBezTo>
                    <a:pt x="659" y="95"/>
                    <a:pt x="657" y="92"/>
                    <a:pt x="655" y="88"/>
                  </a:cubicBezTo>
                  <a:cubicBezTo>
                    <a:pt x="652" y="83"/>
                    <a:pt x="648" y="78"/>
                    <a:pt x="645" y="73"/>
                  </a:cubicBezTo>
                  <a:cubicBezTo>
                    <a:pt x="643" y="70"/>
                    <a:pt x="641" y="67"/>
                    <a:pt x="639" y="64"/>
                  </a:cubicBezTo>
                  <a:cubicBezTo>
                    <a:pt x="633" y="57"/>
                    <a:pt x="628" y="49"/>
                    <a:pt x="622" y="41"/>
                  </a:cubicBezTo>
                  <a:cubicBezTo>
                    <a:pt x="619" y="37"/>
                    <a:pt x="617" y="34"/>
                    <a:pt x="614" y="31"/>
                  </a:cubicBezTo>
                  <a:cubicBezTo>
                    <a:pt x="612" y="28"/>
                    <a:pt x="610" y="26"/>
                    <a:pt x="609" y="24"/>
                  </a:cubicBezTo>
                  <a:cubicBezTo>
                    <a:pt x="610" y="23"/>
                    <a:pt x="611" y="22"/>
                    <a:pt x="611" y="20"/>
                  </a:cubicBezTo>
                  <a:cubicBezTo>
                    <a:pt x="613" y="21"/>
                    <a:pt x="615" y="21"/>
                    <a:pt x="616" y="22"/>
                  </a:cubicBezTo>
                  <a:cubicBezTo>
                    <a:pt x="619" y="23"/>
                    <a:pt x="621" y="24"/>
                    <a:pt x="623" y="25"/>
                  </a:cubicBezTo>
                  <a:cubicBezTo>
                    <a:pt x="625" y="26"/>
                    <a:pt x="627" y="27"/>
                    <a:pt x="629" y="28"/>
                  </a:cubicBezTo>
                  <a:cubicBezTo>
                    <a:pt x="632" y="30"/>
                    <a:pt x="634" y="31"/>
                    <a:pt x="636" y="32"/>
                  </a:cubicBezTo>
                  <a:cubicBezTo>
                    <a:pt x="638" y="34"/>
                    <a:pt x="640" y="35"/>
                    <a:pt x="642" y="36"/>
                  </a:cubicBezTo>
                  <a:cubicBezTo>
                    <a:pt x="644" y="38"/>
                    <a:pt x="646" y="40"/>
                    <a:pt x="648" y="41"/>
                  </a:cubicBezTo>
                  <a:cubicBezTo>
                    <a:pt x="650" y="43"/>
                    <a:pt x="652" y="44"/>
                    <a:pt x="654" y="46"/>
                  </a:cubicBezTo>
                  <a:cubicBezTo>
                    <a:pt x="654" y="46"/>
                    <a:pt x="655" y="47"/>
                    <a:pt x="655" y="47"/>
                  </a:cubicBezTo>
                  <a:cubicBezTo>
                    <a:pt x="674" y="82"/>
                    <a:pt x="690" y="118"/>
                    <a:pt x="703" y="156"/>
                  </a:cubicBezTo>
                  <a:cubicBezTo>
                    <a:pt x="700" y="157"/>
                    <a:pt x="698" y="160"/>
                    <a:pt x="698" y="163"/>
                  </a:cubicBezTo>
                  <a:moveTo>
                    <a:pt x="678" y="0"/>
                  </a:moveTo>
                  <a:cubicBezTo>
                    <a:pt x="677" y="0"/>
                    <a:pt x="677" y="0"/>
                    <a:pt x="677" y="0"/>
                  </a:cubicBezTo>
                  <a:cubicBezTo>
                    <a:pt x="677" y="2"/>
                    <a:pt x="678" y="4"/>
                    <a:pt x="679" y="6"/>
                  </a:cubicBezTo>
                  <a:cubicBezTo>
                    <a:pt x="680" y="10"/>
                    <a:pt x="682" y="14"/>
                    <a:pt x="683" y="19"/>
                  </a:cubicBezTo>
                  <a:cubicBezTo>
                    <a:pt x="692" y="41"/>
                    <a:pt x="699" y="64"/>
                    <a:pt x="705" y="87"/>
                  </a:cubicBezTo>
                  <a:cubicBezTo>
                    <a:pt x="706" y="89"/>
                    <a:pt x="706" y="91"/>
                    <a:pt x="707" y="92"/>
                  </a:cubicBezTo>
                  <a:cubicBezTo>
                    <a:pt x="708" y="97"/>
                    <a:pt x="709" y="101"/>
                    <a:pt x="710" y="105"/>
                  </a:cubicBezTo>
                  <a:cubicBezTo>
                    <a:pt x="709" y="105"/>
                    <a:pt x="709" y="105"/>
                    <a:pt x="708" y="105"/>
                  </a:cubicBezTo>
                  <a:cubicBezTo>
                    <a:pt x="707" y="105"/>
                    <a:pt x="707" y="105"/>
                    <a:pt x="706" y="105"/>
                  </a:cubicBezTo>
                  <a:cubicBezTo>
                    <a:pt x="705" y="102"/>
                    <a:pt x="704" y="99"/>
                    <a:pt x="704" y="96"/>
                  </a:cubicBezTo>
                  <a:cubicBezTo>
                    <a:pt x="704" y="96"/>
                    <a:pt x="704" y="96"/>
                    <a:pt x="704" y="96"/>
                  </a:cubicBezTo>
                  <a:cubicBezTo>
                    <a:pt x="704" y="94"/>
                    <a:pt x="703" y="93"/>
                    <a:pt x="702" y="91"/>
                  </a:cubicBezTo>
                  <a:cubicBezTo>
                    <a:pt x="702" y="88"/>
                    <a:pt x="701" y="86"/>
                    <a:pt x="700" y="83"/>
                  </a:cubicBezTo>
                  <a:cubicBezTo>
                    <a:pt x="699" y="80"/>
                    <a:pt x="699" y="76"/>
                    <a:pt x="698" y="73"/>
                  </a:cubicBezTo>
                  <a:cubicBezTo>
                    <a:pt x="696" y="66"/>
                    <a:pt x="694" y="59"/>
                    <a:pt x="692" y="52"/>
                  </a:cubicBezTo>
                  <a:cubicBezTo>
                    <a:pt x="691" y="48"/>
                    <a:pt x="690" y="45"/>
                    <a:pt x="689" y="41"/>
                  </a:cubicBezTo>
                  <a:cubicBezTo>
                    <a:pt x="687" y="34"/>
                    <a:pt x="684" y="27"/>
                    <a:pt x="682" y="20"/>
                  </a:cubicBezTo>
                  <a:cubicBezTo>
                    <a:pt x="681" y="17"/>
                    <a:pt x="680" y="14"/>
                    <a:pt x="679" y="11"/>
                  </a:cubicBezTo>
                  <a:cubicBezTo>
                    <a:pt x="678" y="7"/>
                    <a:pt x="677" y="4"/>
                    <a:pt x="676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676" y="3"/>
                    <a:pt x="677" y="6"/>
                    <a:pt x="678" y="8"/>
                  </a:cubicBezTo>
                  <a:cubicBezTo>
                    <a:pt x="680" y="15"/>
                    <a:pt x="682" y="22"/>
                    <a:pt x="684" y="29"/>
                  </a:cubicBezTo>
                  <a:cubicBezTo>
                    <a:pt x="685" y="33"/>
                    <a:pt x="686" y="36"/>
                    <a:pt x="688" y="40"/>
                  </a:cubicBezTo>
                  <a:cubicBezTo>
                    <a:pt x="691" y="50"/>
                    <a:pt x="694" y="61"/>
                    <a:pt x="697" y="72"/>
                  </a:cubicBezTo>
                  <a:cubicBezTo>
                    <a:pt x="697" y="75"/>
                    <a:pt x="698" y="78"/>
                    <a:pt x="699" y="81"/>
                  </a:cubicBezTo>
                  <a:cubicBezTo>
                    <a:pt x="700" y="83"/>
                    <a:pt x="700" y="86"/>
                    <a:pt x="701" y="89"/>
                  </a:cubicBezTo>
                  <a:cubicBezTo>
                    <a:pt x="701" y="89"/>
                    <a:pt x="701" y="89"/>
                    <a:pt x="701" y="89"/>
                  </a:cubicBezTo>
                  <a:cubicBezTo>
                    <a:pt x="700" y="88"/>
                    <a:pt x="700" y="88"/>
                    <a:pt x="700" y="88"/>
                  </a:cubicBezTo>
                  <a:cubicBezTo>
                    <a:pt x="699" y="83"/>
                    <a:pt x="698" y="79"/>
                    <a:pt x="696" y="75"/>
                  </a:cubicBezTo>
                  <a:cubicBezTo>
                    <a:pt x="695" y="69"/>
                    <a:pt x="693" y="64"/>
                    <a:pt x="691" y="58"/>
                  </a:cubicBezTo>
                  <a:cubicBezTo>
                    <a:pt x="689" y="54"/>
                    <a:pt x="688" y="49"/>
                    <a:pt x="686" y="45"/>
                  </a:cubicBezTo>
                  <a:cubicBezTo>
                    <a:pt x="684" y="40"/>
                    <a:pt x="682" y="34"/>
                    <a:pt x="680" y="29"/>
                  </a:cubicBezTo>
                  <a:cubicBezTo>
                    <a:pt x="679" y="25"/>
                    <a:pt x="677" y="21"/>
                    <a:pt x="675" y="16"/>
                  </a:cubicBezTo>
                  <a:cubicBezTo>
                    <a:pt x="673" y="11"/>
                    <a:pt x="671" y="6"/>
                    <a:pt x="669" y="1"/>
                  </a:cubicBezTo>
                  <a:cubicBezTo>
                    <a:pt x="669" y="0"/>
                    <a:pt x="669" y="0"/>
                    <a:pt x="669" y="0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669" y="4"/>
                    <a:pt x="671" y="7"/>
                    <a:pt x="672" y="11"/>
                  </a:cubicBezTo>
                  <a:cubicBezTo>
                    <a:pt x="674" y="15"/>
                    <a:pt x="676" y="19"/>
                    <a:pt x="677" y="23"/>
                  </a:cubicBezTo>
                  <a:cubicBezTo>
                    <a:pt x="680" y="29"/>
                    <a:pt x="682" y="35"/>
                    <a:pt x="684" y="41"/>
                  </a:cubicBezTo>
                  <a:cubicBezTo>
                    <a:pt x="685" y="45"/>
                    <a:pt x="687" y="49"/>
                    <a:pt x="688" y="53"/>
                  </a:cubicBezTo>
                  <a:cubicBezTo>
                    <a:pt x="691" y="59"/>
                    <a:pt x="693" y="66"/>
                    <a:pt x="695" y="73"/>
                  </a:cubicBezTo>
                  <a:cubicBezTo>
                    <a:pt x="696" y="76"/>
                    <a:pt x="697" y="80"/>
                    <a:pt x="698" y="83"/>
                  </a:cubicBezTo>
                  <a:cubicBezTo>
                    <a:pt x="699" y="85"/>
                    <a:pt x="699" y="86"/>
                    <a:pt x="700" y="88"/>
                  </a:cubicBezTo>
                  <a:cubicBezTo>
                    <a:pt x="698" y="87"/>
                    <a:pt x="696" y="86"/>
                    <a:pt x="694" y="86"/>
                  </a:cubicBezTo>
                  <a:cubicBezTo>
                    <a:pt x="693" y="86"/>
                    <a:pt x="693" y="86"/>
                    <a:pt x="692" y="87"/>
                  </a:cubicBezTo>
                  <a:cubicBezTo>
                    <a:pt x="689" y="79"/>
                    <a:pt x="687" y="72"/>
                    <a:pt x="685" y="65"/>
                  </a:cubicBezTo>
                  <a:cubicBezTo>
                    <a:pt x="684" y="62"/>
                    <a:pt x="682" y="58"/>
                    <a:pt x="681" y="55"/>
                  </a:cubicBezTo>
                  <a:cubicBezTo>
                    <a:pt x="679" y="48"/>
                    <a:pt x="677" y="41"/>
                    <a:pt x="674" y="35"/>
                  </a:cubicBezTo>
                  <a:cubicBezTo>
                    <a:pt x="673" y="31"/>
                    <a:pt x="672" y="27"/>
                    <a:pt x="670" y="23"/>
                  </a:cubicBezTo>
                  <a:cubicBezTo>
                    <a:pt x="668" y="17"/>
                    <a:pt x="666" y="11"/>
                    <a:pt x="663" y="5"/>
                  </a:cubicBezTo>
                  <a:cubicBezTo>
                    <a:pt x="663" y="3"/>
                    <a:pt x="662" y="2"/>
                    <a:pt x="662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663" y="5"/>
                    <a:pt x="664" y="10"/>
                    <a:pt x="666" y="15"/>
                  </a:cubicBezTo>
                  <a:cubicBezTo>
                    <a:pt x="668" y="20"/>
                    <a:pt x="670" y="25"/>
                    <a:pt x="672" y="29"/>
                  </a:cubicBezTo>
                  <a:cubicBezTo>
                    <a:pt x="673" y="35"/>
                    <a:pt x="675" y="40"/>
                    <a:pt x="677" y="45"/>
                  </a:cubicBezTo>
                  <a:cubicBezTo>
                    <a:pt x="679" y="50"/>
                    <a:pt x="680" y="55"/>
                    <a:pt x="682" y="60"/>
                  </a:cubicBezTo>
                  <a:cubicBezTo>
                    <a:pt x="684" y="65"/>
                    <a:pt x="686" y="70"/>
                    <a:pt x="687" y="76"/>
                  </a:cubicBezTo>
                  <a:cubicBezTo>
                    <a:pt x="688" y="79"/>
                    <a:pt x="689" y="82"/>
                    <a:pt x="690" y="85"/>
                  </a:cubicBezTo>
                  <a:cubicBezTo>
                    <a:pt x="689" y="83"/>
                    <a:pt x="688" y="81"/>
                    <a:pt x="687" y="78"/>
                  </a:cubicBezTo>
                  <a:cubicBezTo>
                    <a:pt x="686" y="74"/>
                    <a:pt x="684" y="70"/>
                    <a:pt x="682" y="67"/>
                  </a:cubicBezTo>
                  <a:cubicBezTo>
                    <a:pt x="681" y="62"/>
                    <a:pt x="679" y="58"/>
                    <a:pt x="677" y="54"/>
                  </a:cubicBezTo>
                  <a:cubicBezTo>
                    <a:pt x="675" y="50"/>
                    <a:pt x="673" y="46"/>
                    <a:pt x="671" y="43"/>
                  </a:cubicBezTo>
                  <a:cubicBezTo>
                    <a:pt x="670" y="41"/>
                    <a:pt x="669" y="38"/>
                    <a:pt x="668" y="36"/>
                  </a:cubicBezTo>
                  <a:cubicBezTo>
                    <a:pt x="667" y="32"/>
                    <a:pt x="665" y="27"/>
                    <a:pt x="664" y="23"/>
                  </a:cubicBezTo>
                  <a:cubicBezTo>
                    <a:pt x="663" y="20"/>
                    <a:pt x="661" y="16"/>
                    <a:pt x="660" y="13"/>
                  </a:cubicBezTo>
                  <a:cubicBezTo>
                    <a:pt x="659" y="9"/>
                    <a:pt x="657" y="5"/>
                    <a:pt x="656" y="0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657" y="7"/>
                    <a:pt x="659" y="13"/>
                    <a:pt x="662" y="20"/>
                  </a:cubicBezTo>
                  <a:cubicBezTo>
                    <a:pt x="663" y="23"/>
                    <a:pt x="664" y="27"/>
                    <a:pt x="666" y="31"/>
                  </a:cubicBezTo>
                  <a:cubicBezTo>
                    <a:pt x="665" y="30"/>
                    <a:pt x="665" y="30"/>
                    <a:pt x="665" y="30"/>
                  </a:cubicBezTo>
                  <a:cubicBezTo>
                    <a:pt x="663" y="26"/>
                    <a:pt x="661" y="22"/>
                    <a:pt x="659" y="19"/>
                  </a:cubicBezTo>
                  <a:cubicBezTo>
                    <a:pt x="657" y="15"/>
                    <a:pt x="655" y="10"/>
                    <a:pt x="653" y="6"/>
                  </a:cubicBezTo>
                  <a:cubicBezTo>
                    <a:pt x="652" y="4"/>
                    <a:pt x="651" y="2"/>
                    <a:pt x="650" y="0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650" y="3"/>
                    <a:pt x="651" y="5"/>
                    <a:pt x="653" y="8"/>
                  </a:cubicBezTo>
                  <a:cubicBezTo>
                    <a:pt x="655" y="12"/>
                    <a:pt x="657" y="17"/>
                    <a:pt x="660" y="21"/>
                  </a:cubicBezTo>
                  <a:cubicBezTo>
                    <a:pt x="662" y="25"/>
                    <a:pt x="663" y="28"/>
                    <a:pt x="665" y="32"/>
                  </a:cubicBezTo>
                  <a:cubicBezTo>
                    <a:pt x="666" y="34"/>
                    <a:pt x="667" y="35"/>
                    <a:pt x="668" y="37"/>
                  </a:cubicBezTo>
                  <a:cubicBezTo>
                    <a:pt x="670" y="43"/>
                    <a:pt x="672" y="48"/>
                    <a:pt x="674" y="54"/>
                  </a:cubicBezTo>
                  <a:cubicBezTo>
                    <a:pt x="675" y="59"/>
                    <a:pt x="677" y="65"/>
                    <a:pt x="679" y="70"/>
                  </a:cubicBezTo>
                  <a:cubicBezTo>
                    <a:pt x="679" y="71"/>
                    <a:pt x="679" y="71"/>
                    <a:pt x="679" y="72"/>
                  </a:cubicBezTo>
                  <a:cubicBezTo>
                    <a:pt x="679" y="72"/>
                    <a:pt x="679" y="72"/>
                    <a:pt x="679" y="72"/>
                  </a:cubicBezTo>
                  <a:cubicBezTo>
                    <a:pt x="678" y="70"/>
                    <a:pt x="676" y="68"/>
                    <a:pt x="675" y="66"/>
                  </a:cubicBezTo>
                  <a:cubicBezTo>
                    <a:pt x="673" y="64"/>
                    <a:pt x="671" y="62"/>
                    <a:pt x="669" y="60"/>
                  </a:cubicBezTo>
                  <a:cubicBezTo>
                    <a:pt x="667" y="58"/>
                    <a:pt x="666" y="56"/>
                    <a:pt x="664" y="54"/>
                  </a:cubicBezTo>
                  <a:cubicBezTo>
                    <a:pt x="662" y="52"/>
                    <a:pt x="660" y="50"/>
                    <a:pt x="658" y="48"/>
                  </a:cubicBezTo>
                  <a:cubicBezTo>
                    <a:pt x="657" y="47"/>
                    <a:pt x="657" y="47"/>
                    <a:pt x="657" y="47"/>
                  </a:cubicBezTo>
                  <a:cubicBezTo>
                    <a:pt x="657" y="47"/>
                    <a:pt x="656" y="46"/>
                    <a:pt x="656" y="45"/>
                  </a:cubicBezTo>
                  <a:cubicBezTo>
                    <a:pt x="654" y="42"/>
                    <a:pt x="652" y="39"/>
                    <a:pt x="651" y="36"/>
                  </a:cubicBezTo>
                  <a:cubicBezTo>
                    <a:pt x="649" y="33"/>
                    <a:pt x="647" y="30"/>
                    <a:pt x="646" y="27"/>
                  </a:cubicBezTo>
                  <a:cubicBezTo>
                    <a:pt x="644" y="24"/>
                    <a:pt x="642" y="21"/>
                    <a:pt x="640" y="18"/>
                  </a:cubicBezTo>
                  <a:cubicBezTo>
                    <a:pt x="638" y="15"/>
                    <a:pt x="637" y="12"/>
                    <a:pt x="635" y="9"/>
                  </a:cubicBezTo>
                  <a:cubicBezTo>
                    <a:pt x="633" y="6"/>
                    <a:pt x="631" y="3"/>
                    <a:pt x="629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629" y="1"/>
                    <a:pt x="629" y="2"/>
                    <a:pt x="630" y="3"/>
                  </a:cubicBezTo>
                  <a:cubicBezTo>
                    <a:pt x="635" y="10"/>
                    <a:pt x="639" y="18"/>
                    <a:pt x="644" y="25"/>
                  </a:cubicBezTo>
                  <a:cubicBezTo>
                    <a:pt x="639" y="17"/>
                    <a:pt x="633" y="9"/>
                    <a:pt x="628" y="0"/>
                  </a:cubicBezTo>
                  <a:cubicBezTo>
                    <a:pt x="627" y="0"/>
                    <a:pt x="627" y="0"/>
                    <a:pt x="627" y="0"/>
                  </a:cubicBezTo>
                  <a:cubicBezTo>
                    <a:pt x="637" y="15"/>
                    <a:pt x="646" y="30"/>
                    <a:pt x="654" y="45"/>
                  </a:cubicBezTo>
                  <a:cubicBezTo>
                    <a:pt x="654" y="44"/>
                    <a:pt x="653" y="44"/>
                    <a:pt x="653" y="44"/>
                  </a:cubicBezTo>
                  <a:cubicBezTo>
                    <a:pt x="651" y="42"/>
                    <a:pt x="648" y="40"/>
                    <a:pt x="646" y="38"/>
                  </a:cubicBezTo>
                  <a:cubicBezTo>
                    <a:pt x="644" y="37"/>
                    <a:pt x="643" y="36"/>
                    <a:pt x="641" y="35"/>
                  </a:cubicBezTo>
                  <a:cubicBezTo>
                    <a:pt x="639" y="33"/>
                    <a:pt x="636" y="31"/>
                    <a:pt x="633" y="30"/>
                  </a:cubicBezTo>
                  <a:cubicBezTo>
                    <a:pt x="632" y="29"/>
                    <a:pt x="630" y="28"/>
                    <a:pt x="629" y="27"/>
                  </a:cubicBezTo>
                  <a:cubicBezTo>
                    <a:pt x="626" y="25"/>
                    <a:pt x="622" y="24"/>
                    <a:pt x="619" y="22"/>
                  </a:cubicBezTo>
                  <a:cubicBezTo>
                    <a:pt x="618" y="22"/>
                    <a:pt x="617" y="21"/>
                    <a:pt x="616" y="21"/>
                  </a:cubicBezTo>
                  <a:cubicBezTo>
                    <a:pt x="614" y="20"/>
                    <a:pt x="613" y="20"/>
                    <a:pt x="611" y="19"/>
                  </a:cubicBezTo>
                  <a:cubicBezTo>
                    <a:pt x="612" y="18"/>
                    <a:pt x="612" y="18"/>
                    <a:pt x="612" y="17"/>
                  </a:cubicBezTo>
                  <a:cubicBezTo>
                    <a:pt x="612" y="11"/>
                    <a:pt x="608" y="7"/>
                    <a:pt x="602" y="7"/>
                  </a:cubicBezTo>
                  <a:cubicBezTo>
                    <a:pt x="601" y="7"/>
                    <a:pt x="600" y="7"/>
                    <a:pt x="599" y="8"/>
                  </a:cubicBezTo>
                  <a:cubicBezTo>
                    <a:pt x="597" y="5"/>
                    <a:pt x="596" y="3"/>
                    <a:pt x="595" y="0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595" y="3"/>
                    <a:pt x="596" y="6"/>
                    <a:pt x="598" y="8"/>
                  </a:cubicBezTo>
                  <a:cubicBezTo>
                    <a:pt x="596" y="9"/>
                    <a:pt x="595" y="11"/>
                    <a:pt x="594" y="12"/>
                  </a:cubicBezTo>
                  <a:cubicBezTo>
                    <a:pt x="593" y="12"/>
                    <a:pt x="591" y="11"/>
                    <a:pt x="590" y="10"/>
                  </a:cubicBezTo>
                  <a:cubicBezTo>
                    <a:pt x="588" y="9"/>
                    <a:pt x="585" y="9"/>
                    <a:pt x="583" y="8"/>
                  </a:cubicBezTo>
                  <a:cubicBezTo>
                    <a:pt x="581" y="7"/>
                    <a:pt x="579" y="6"/>
                    <a:pt x="577" y="5"/>
                  </a:cubicBezTo>
                  <a:cubicBezTo>
                    <a:pt x="575" y="4"/>
                    <a:pt x="572" y="4"/>
                    <a:pt x="570" y="3"/>
                  </a:cubicBezTo>
                  <a:cubicBezTo>
                    <a:pt x="568" y="2"/>
                    <a:pt x="566" y="2"/>
                    <a:pt x="563" y="1"/>
                  </a:cubicBezTo>
                  <a:cubicBezTo>
                    <a:pt x="562" y="1"/>
                    <a:pt x="561" y="1"/>
                    <a:pt x="560" y="0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559" y="1"/>
                    <a:pt x="561" y="1"/>
                    <a:pt x="563" y="2"/>
                  </a:cubicBezTo>
                  <a:cubicBezTo>
                    <a:pt x="565" y="2"/>
                    <a:pt x="567" y="3"/>
                    <a:pt x="569" y="4"/>
                  </a:cubicBezTo>
                  <a:cubicBezTo>
                    <a:pt x="572" y="5"/>
                    <a:pt x="574" y="5"/>
                    <a:pt x="577" y="6"/>
                  </a:cubicBezTo>
                  <a:cubicBezTo>
                    <a:pt x="579" y="7"/>
                    <a:pt x="581" y="8"/>
                    <a:pt x="583" y="8"/>
                  </a:cubicBezTo>
                  <a:cubicBezTo>
                    <a:pt x="585" y="9"/>
                    <a:pt x="587" y="10"/>
                    <a:pt x="590" y="11"/>
                  </a:cubicBezTo>
                  <a:cubicBezTo>
                    <a:pt x="591" y="12"/>
                    <a:pt x="592" y="12"/>
                    <a:pt x="594" y="13"/>
                  </a:cubicBezTo>
                  <a:cubicBezTo>
                    <a:pt x="593" y="14"/>
                    <a:pt x="593" y="15"/>
                    <a:pt x="593" y="17"/>
                  </a:cubicBezTo>
                  <a:cubicBezTo>
                    <a:pt x="593" y="22"/>
                    <a:pt x="597" y="25"/>
                    <a:pt x="602" y="26"/>
                  </a:cubicBezTo>
                  <a:cubicBezTo>
                    <a:pt x="601" y="39"/>
                    <a:pt x="600" y="52"/>
                    <a:pt x="600" y="64"/>
                  </a:cubicBezTo>
                  <a:cubicBezTo>
                    <a:pt x="600" y="65"/>
                    <a:pt x="600" y="66"/>
                    <a:pt x="600" y="67"/>
                  </a:cubicBezTo>
                  <a:cubicBezTo>
                    <a:pt x="600" y="69"/>
                    <a:pt x="600" y="70"/>
                    <a:pt x="600" y="71"/>
                  </a:cubicBezTo>
                  <a:cubicBezTo>
                    <a:pt x="597" y="117"/>
                    <a:pt x="595" y="161"/>
                    <a:pt x="592" y="205"/>
                  </a:cubicBezTo>
                  <a:cubicBezTo>
                    <a:pt x="592" y="205"/>
                    <a:pt x="592" y="205"/>
                    <a:pt x="592" y="205"/>
                  </a:cubicBezTo>
                  <a:cubicBezTo>
                    <a:pt x="591" y="205"/>
                    <a:pt x="589" y="205"/>
                    <a:pt x="588" y="206"/>
                  </a:cubicBezTo>
                  <a:cubicBezTo>
                    <a:pt x="560" y="155"/>
                    <a:pt x="533" y="106"/>
                    <a:pt x="503" y="55"/>
                  </a:cubicBezTo>
                  <a:cubicBezTo>
                    <a:pt x="503" y="56"/>
                    <a:pt x="503" y="56"/>
                    <a:pt x="503" y="56"/>
                  </a:cubicBezTo>
                  <a:cubicBezTo>
                    <a:pt x="508" y="64"/>
                    <a:pt x="512" y="72"/>
                    <a:pt x="517" y="80"/>
                  </a:cubicBezTo>
                  <a:cubicBezTo>
                    <a:pt x="529" y="102"/>
                    <a:pt x="542" y="124"/>
                    <a:pt x="554" y="146"/>
                  </a:cubicBezTo>
                  <a:cubicBezTo>
                    <a:pt x="556" y="150"/>
                    <a:pt x="559" y="154"/>
                    <a:pt x="561" y="158"/>
                  </a:cubicBezTo>
                  <a:cubicBezTo>
                    <a:pt x="570" y="174"/>
                    <a:pt x="578" y="190"/>
                    <a:pt x="587" y="206"/>
                  </a:cubicBezTo>
                  <a:cubicBezTo>
                    <a:pt x="587" y="206"/>
                    <a:pt x="586" y="207"/>
                    <a:pt x="585" y="207"/>
                  </a:cubicBezTo>
                  <a:cubicBezTo>
                    <a:pt x="583" y="205"/>
                    <a:pt x="581" y="204"/>
                    <a:pt x="579" y="202"/>
                  </a:cubicBezTo>
                  <a:cubicBezTo>
                    <a:pt x="574" y="197"/>
                    <a:pt x="568" y="192"/>
                    <a:pt x="563" y="187"/>
                  </a:cubicBezTo>
                  <a:cubicBezTo>
                    <a:pt x="556" y="182"/>
                    <a:pt x="550" y="176"/>
                    <a:pt x="544" y="171"/>
                  </a:cubicBezTo>
                  <a:cubicBezTo>
                    <a:pt x="540" y="167"/>
                    <a:pt x="537" y="164"/>
                    <a:pt x="533" y="161"/>
                  </a:cubicBezTo>
                  <a:cubicBezTo>
                    <a:pt x="525" y="154"/>
                    <a:pt x="516" y="146"/>
                    <a:pt x="507" y="139"/>
                  </a:cubicBezTo>
                  <a:cubicBezTo>
                    <a:pt x="506" y="138"/>
                    <a:pt x="505" y="137"/>
                    <a:pt x="503" y="136"/>
                  </a:cubicBezTo>
                  <a:cubicBezTo>
                    <a:pt x="503" y="137"/>
                    <a:pt x="503" y="137"/>
                    <a:pt x="503" y="137"/>
                  </a:cubicBezTo>
                  <a:cubicBezTo>
                    <a:pt x="510" y="143"/>
                    <a:pt x="517" y="148"/>
                    <a:pt x="524" y="154"/>
                  </a:cubicBezTo>
                  <a:cubicBezTo>
                    <a:pt x="527" y="157"/>
                    <a:pt x="530" y="160"/>
                    <a:pt x="533" y="163"/>
                  </a:cubicBezTo>
                  <a:cubicBezTo>
                    <a:pt x="542" y="170"/>
                    <a:pt x="550" y="177"/>
                    <a:pt x="559" y="185"/>
                  </a:cubicBezTo>
                  <a:cubicBezTo>
                    <a:pt x="560" y="186"/>
                    <a:pt x="562" y="187"/>
                    <a:pt x="563" y="188"/>
                  </a:cubicBezTo>
                  <a:cubicBezTo>
                    <a:pt x="570" y="195"/>
                    <a:pt x="578" y="202"/>
                    <a:pt x="585" y="208"/>
                  </a:cubicBezTo>
                  <a:cubicBezTo>
                    <a:pt x="584" y="210"/>
                    <a:pt x="583" y="212"/>
                    <a:pt x="583" y="214"/>
                  </a:cubicBezTo>
                  <a:cubicBezTo>
                    <a:pt x="583" y="219"/>
                    <a:pt x="587" y="223"/>
                    <a:pt x="592" y="223"/>
                  </a:cubicBezTo>
                  <a:cubicBezTo>
                    <a:pt x="593" y="223"/>
                    <a:pt x="594" y="223"/>
                    <a:pt x="595" y="223"/>
                  </a:cubicBezTo>
                  <a:cubicBezTo>
                    <a:pt x="597" y="228"/>
                    <a:pt x="598" y="232"/>
                    <a:pt x="600" y="237"/>
                  </a:cubicBezTo>
                  <a:cubicBezTo>
                    <a:pt x="602" y="242"/>
                    <a:pt x="604" y="247"/>
                    <a:pt x="606" y="252"/>
                  </a:cubicBezTo>
                  <a:cubicBezTo>
                    <a:pt x="607" y="252"/>
                    <a:pt x="607" y="252"/>
                    <a:pt x="607" y="252"/>
                  </a:cubicBezTo>
                  <a:cubicBezTo>
                    <a:pt x="605" y="247"/>
                    <a:pt x="603" y="241"/>
                    <a:pt x="600" y="235"/>
                  </a:cubicBezTo>
                  <a:cubicBezTo>
                    <a:pt x="599" y="231"/>
                    <a:pt x="597" y="227"/>
                    <a:pt x="596" y="223"/>
                  </a:cubicBezTo>
                  <a:cubicBezTo>
                    <a:pt x="599" y="222"/>
                    <a:pt x="600" y="219"/>
                    <a:pt x="601" y="216"/>
                  </a:cubicBezTo>
                  <a:cubicBezTo>
                    <a:pt x="603" y="217"/>
                    <a:pt x="605" y="217"/>
                    <a:pt x="607" y="217"/>
                  </a:cubicBezTo>
                  <a:cubicBezTo>
                    <a:pt x="609" y="218"/>
                    <a:pt x="612" y="219"/>
                    <a:pt x="615" y="219"/>
                  </a:cubicBezTo>
                  <a:cubicBezTo>
                    <a:pt x="617" y="220"/>
                    <a:pt x="619" y="220"/>
                    <a:pt x="620" y="221"/>
                  </a:cubicBezTo>
                  <a:cubicBezTo>
                    <a:pt x="623" y="221"/>
                    <a:pt x="626" y="222"/>
                    <a:pt x="629" y="223"/>
                  </a:cubicBezTo>
                  <a:cubicBezTo>
                    <a:pt x="631" y="224"/>
                    <a:pt x="634" y="224"/>
                    <a:pt x="637" y="225"/>
                  </a:cubicBezTo>
                  <a:cubicBezTo>
                    <a:pt x="637" y="226"/>
                    <a:pt x="636" y="227"/>
                    <a:pt x="636" y="228"/>
                  </a:cubicBezTo>
                  <a:cubicBezTo>
                    <a:pt x="636" y="233"/>
                    <a:pt x="640" y="237"/>
                    <a:pt x="645" y="237"/>
                  </a:cubicBezTo>
                  <a:cubicBezTo>
                    <a:pt x="645" y="242"/>
                    <a:pt x="645" y="247"/>
                    <a:pt x="645" y="252"/>
                  </a:cubicBezTo>
                  <a:cubicBezTo>
                    <a:pt x="646" y="252"/>
                    <a:pt x="646" y="252"/>
                    <a:pt x="646" y="252"/>
                  </a:cubicBezTo>
                  <a:cubicBezTo>
                    <a:pt x="646" y="247"/>
                    <a:pt x="646" y="242"/>
                    <a:pt x="646" y="237"/>
                  </a:cubicBezTo>
                  <a:cubicBezTo>
                    <a:pt x="649" y="237"/>
                    <a:pt x="651" y="236"/>
                    <a:pt x="653" y="234"/>
                  </a:cubicBezTo>
                  <a:cubicBezTo>
                    <a:pt x="653" y="234"/>
                    <a:pt x="654" y="235"/>
                    <a:pt x="655" y="235"/>
                  </a:cubicBezTo>
                  <a:cubicBezTo>
                    <a:pt x="656" y="237"/>
                    <a:pt x="658" y="238"/>
                    <a:pt x="659" y="239"/>
                  </a:cubicBezTo>
                  <a:cubicBezTo>
                    <a:pt x="661" y="241"/>
                    <a:pt x="663" y="242"/>
                    <a:pt x="665" y="244"/>
                  </a:cubicBezTo>
                  <a:cubicBezTo>
                    <a:pt x="664" y="245"/>
                    <a:pt x="663" y="247"/>
                    <a:pt x="663" y="249"/>
                  </a:cubicBezTo>
                  <a:cubicBezTo>
                    <a:pt x="663" y="250"/>
                    <a:pt x="663" y="251"/>
                    <a:pt x="663" y="252"/>
                  </a:cubicBezTo>
                  <a:cubicBezTo>
                    <a:pt x="681" y="252"/>
                    <a:pt x="681" y="252"/>
                    <a:pt x="681" y="252"/>
                  </a:cubicBezTo>
                  <a:cubicBezTo>
                    <a:pt x="681" y="251"/>
                    <a:pt x="682" y="250"/>
                    <a:pt x="682" y="249"/>
                  </a:cubicBezTo>
                  <a:cubicBezTo>
                    <a:pt x="682" y="247"/>
                    <a:pt x="681" y="245"/>
                    <a:pt x="680" y="244"/>
                  </a:cubicBezTo>
                  <a:cubicBezTo>
                    <a:pt x="680" y="244"/>
                    <a:pt x="680" y="244"/>
                    <a:pt x="680" y="244"/>
                  </a:cubicBezTo>
                  <a:cubicBezTo>
                    <a:pt x="681" y="243"/>
                    <a:pt x="682" y="242"/>
                    <a:pt x="683" y="242"/>
                  </a:cubicBezTo>
                  <a:cubicBezTo>
                    <a:pt x="683" y="241"/>
                    <a:pt x="684" y="241"/>
                    <a:pt x="685" y="240"/>
                  </a:cubicBezTo>
                  <a:cubicBezTo>
                    <a:pt x="686" y="240"/>
                    <a:pt x="687" y="239"/>
                    <a:pt x="687" y="239"/>
                  </a:cubicBezTo>
                  <a:cubicBezTo>
                    <a:pt x="688" y="238"/>
                    <a:pt x="689" y="238"/>
                    <a:pt x="690" y="238"/>
                  </a:cubicBezTo>
                  <a:cubicBezTo>
                    <a:pt x="690" y="237"/>
                    <a:pt x="691" y="237"/>
                    <a:pt x="692" y="236"/>
                  </a:cubicBezTo>
                  <a:cubicBezTo>
                    <a:pt x="693" y="236"/>
                    <a:pt x="693" y="236"/>
                    <a:pt x="694" y="235"/>
                  </a:cubicBezTo>
                  <a:cubicBezTo>
                    <a:pt x="695" y="235"/>
                    <a:pt x="696" y="235"/>
                    <a:pt x="696" y="234"/>
                  </a:cubicBezTo>
                  <a:cubicBezTo>
                    <a:pt x="697" y="234"/>
                    <a:pt x="698" y="234"/>
                    <a:pt x="699" y="234"/>
                  </a:cubicBezTo>
                  <a:cubicBezTo>
                    <a:pt x="699" y="233"/>
                    <a:pt x="700" y="233"/>
                    <a:pt x="701" y="233"/>
                  </a:cubicBezTo>
                  <a:cubicBezTo>
                    <a:pt x="702" y="233"/>
                    <a:pt x="702" y="233"/>
                    <a:pt x="703" y="232"/>
                  </a:cubicBezTo>
                  <a:cubicBezTo>
                    <a:pt x="704" y="232"/>
                    <a:pt x="704" y="232"/>
                    <a:pt x="705" y="232"/>
                  </a:cubicBezTo>
                  <a:cubicBezTo>
                    <a:pt x="705" y="232"/>
                    <a:pt x="706" y="232"/>
                    <a:pt x="707" y="232"/>
                  </a:cubicBezTo>
                  <a:cubicBezTo>
                    <a:pt x="706" y="233"/>
                    <a:pt x="706" y="233"/>
                    <a:pt x="706" y="233"/>
                  </a:cubicBezTo>
                  <a:cubicBezTo>
                    <a:pt x="706" y="236"/>
                    <a:pt x="708" y="239"/>
                    <a:pt x="710" y="240"/>
                  </a:cubicBezTo>
                  <a:cubicBezTo>
                    <a:pt x="710" y="242"/>
                    <a:pt x="709" y="243"/>
                    <a:pt x="708" y="244"/>
                  </a:cubicBezTo>
                  <a:cubicBezTo>
                    <a:pt x="708" y="245"/>
                    <a:pt x="708" y="245"/>
                    <a:pt x="708" y="245"/>
                  </a:cubicBezTo>
                  <a:cubicBezTo>
                    <a:pt x="707" y="247"/>
                    <a:pt x="706" y="250"/>
                    <a:pt x="704" y="252"/>
                  </a:cubicBezTo>
                  <a:cubicBezTo>
                    <a:pt x="704" y="252"/>
                    <a:pt x="704" y="252"/>
                    <a:pt x="704" y="252"/>
                  </a:cubicBezTo>
                  <a:cubicBezTo>
                    <a:pt x="705" y="252"/>
                    <a:pt x="705" y="252"/>
                    <a:pt x="705" y="252"/>
                  </a:cubicBezTo>
                  <a:cubicBezTo>
                    <a:pt x="706" y="250"/>
                    <a:pt x="707" y="248"/>
                    <a:pt x="708" y="246"/>
                  </a:cubicBezTo>
                  <a:cubicBezTo>
                    <a:pt x="709" y="245"/>
                    <a:pt x="709" y="245"/>
                    <a:pt x="709" y="245"/>
                  </a:cubicBezTo>
                  <a:cubicBezTo>
                    <a:pt x="710" y="244"/>
                    <a:pt x="710" y="242"/>
                    <a:pt x="711" y="241"/>
                  </a:cubicBezTo>
                  <a:cubicBezTo>
                    <a:pt x="713" y="242"/>
                    <a:pt x="714" y="242"/>
                    <a:pt x="716" y="242"/>
                  </a:cubicBezTo>
                  <a:cubicBezTo>
                    <a:pt x="716" y="246"/>
                    <a:pt x="716" y="249"/>
                    <a:pt x="716" y="252"/>
                  </a:cubicBezTo>
                  <a:cubicBezTo>
                    <a:pt x="717" y="252"/>
                    <a:pt x="717" y="252"/>
                    <a:pt x="717" y="252"/>
                  </a:cubicBezTo>
                  <a:cubicBezTo>
                    <a:pt x="717" y="251"/>
                    <a:pt x="717" y="250"/>
                    <a:pt x="717" y="248"/>
                  </a:cubicBezTo>
                  <a:cubicBezTo>
                    <a:pt x="717" y="247"/>
                    <a:pt x="717" y="245"/>
                    <a:pt x="717" y="244"/>
                  </a:cubicBezTo>
                  <a:cubicBezTo>
                    <a:pt x="717" y="243"/>
                    <a:pt x="717" y="243"/>
                    <a:pt x="717" y="242"/>
                  </a:cubicBezTo>
                  <a:cubicBezTo>
                    <a:pt x="717" y="242"/>
                    <a:pt x="718" y="242"/>
                    <a:pt x="718" y="242"/>
                  </a:cubicBezTo>
                  <a:cubicBezTo>
                    <a:pt x="719" y="244"/>
                    <a:pt x="720" y="245"/>
                    <a:pt x="720" y="247"/>
                  </a:cubicBezTo>
                  <a:cubicBezTo>
                    <a:pt x="721" y="249"/>
                    <a:pt x="721" y="251"/>
                    <a:pt x="722" y="252"/>
                  </a:cubicBezTo>
                  <a:cubicBezTo>
                    <a:pt x="723" y="252"/>
                    <a:pt x="723" y="252"/>
                    <a:pt x="723" y="252"/>
                  </a:cubicBezTo>
                  <a:cubicBezTo>
                    <a:pt x="722" y="252"/>
                    <a:pt x="722" y="251"/>
                    <a:pt x="722" y="251"/>
                  </a:cubicBezTo>
                  <a:cubicBezTo>
                    <a:pt x="721" y="248"/>
                    <a:pt x="720" y="245"/>
                    <a:pt x="719" y="242"/>
                  </a:cubicBezTo>
                  <a:cubicBezTo>
                    <a:pt x="720" y="241"/>
                    <a:pt x="720" y="241"/>
                    <a:pt x="721" y="241"/>
                  </a:cubicBezTo>
                  <a:cubicBezTo>
                    <a:pt x="721" y="241"/>
                    <a:pt x="721" y="241"/>
                    <a:pt x="722" y="242"/>
                  </a:cubicBezTo>
                  <a:cubicBezTo>
                    <a:pt x="723" y="243"/>
                    <a:pt x="724" y="245"/>
                    <a:pt x="725" y="247"/>
                  </a:cubicBezTo>
                  <a:cubicBezTo>
                    <a:pt x="725" y="248"/>
                    <a:pt x="726" y="249"/>
                    <a:pt x="726" y="250"/>
                  </a:cubicBezTo>
                  <a:cubicBezTo>
                    <a:pt x="726" y="251"/>
                    <a:pt x="726" y="251"/>
                    <a:pt x="726" y="251"/>
                  </a:cubicBezTo>
                  <a:cubicBezTo>
                    <a:pt x="726" y="252"/>
                    <a:pt x="726" y="252"/>
                    <a:pt x="726" y="252"/>
                  </a:cubicBezTo>
                  <a:cubicBezTo>
                    <a:pt x="745" y="252"/>
                    <a:pt x="745" y="252"/>
                    <a:pt x="745" y="252"/>
                  </a:cubicBezTo>
                  <a:cubicBezTo>
                    <a:pt x="745" y="252"/>
                    <a:pt x="745" y="252"/>
                    <a:pt x="745" y="251"/>
                  </a:cubicBezTo>
                  <a:cubicBezTo>
                    <a:pt x="745" y="247"/>
                    <a:pt x="743" y="244"/>
                    <a:pt x="739" y="243"/>
                  </a:cubicBezTo>
                  <a:cubicBezTo>
                    <a:pt x="738" y="235"/>
                    <a:pt x="737" y="227"/>
                    <a:pt x="735" y="220"/>
                  </a:cubicBezTo>
                  <a:cubicBezTo>
                    <a:pt x="735" y="219"/>
                    <a:pt x="735" y="218"/>
                    <a:pt x="735" y="218"/>
                  </a:cubicBezTo>
                  <a:cubicBezTo>
                    <a:pt x="734" y="215"/>
                    <a:pt x="734" y="212"/>
                    <a:pt x="733" y="209"/>
                  </a:cubicBezTo>
                  <a:cubicBezTo>
                    <a:pt x="733" y="209"/>
                    <a:pt x="733" y="208"/>
                    <a:pt x="733" y="208"/>
                  </a:cubicBezTo>
                  <a:cubicBezTo>
                    <a:pt x="732" y="206"/>
                    <a:pt x="732" y="204"/>
                    <a:pt x="732" y="203"/>
                  </a:cubicBezTo>
                  <a:cubicBezTo>
                    <a:pt x="730" y="192"/>
                    <a:pt x="728" y="181"/>
                    <a:pt x="726" y="170"/>
                  </a:cubicBezTo>
                  <a:cubicBezTo>
                    <a:pt x="726" y="168"/>
                    <a:pt x="725" y="165"/>
                    <a:pt x="725" y="163"/>
                  </a:cubicBezTo>
                  <a:cubicBezTo>
                    <a:pt x="724" y="159"/>
                    <a:pt x="723" y="154"/>
                    <a:pt x="722" y="150"/>
                  </a:cubicBezTo>
                  <a:cubicBezTo>
                    <a:pt x="721" y="145"/>
                    <a:pt x="720" y="140"/>
                    <a:pt x="718" y="134"/>
                  </a:cubicBezTo>
                  <a:cubicBezTo>
                    <a:pt x="718" y="132"/>
                    <a:pt x="717" y="130"/>
                    <a:pt x="717" y="128"/>
                  </a:cubicBezTo>
                  <a:cubicBezTo>
                    <a:pt x="716" y="125"/>
                    <a:pt x="716" y="123"/>
                    <a:pt x="715" y="120"/>
                  </a:cubicBezTo>
                  <a:cubicBezTo>
                    <a:pt x="716" y="118"/>
                    <a:pt x="717" y="116"/>
                    <a:pt x="717" y="114"/>
                  </a:cubicBezTo>
                  <a:cubicBezTo>
                    <a:pt x="717" y="110"/>
                    <a:pt x="715" y="107"/>
                    <a:pt x="711" y="105"/>
                  </a:cubicBezTo>
                  <a:cubicBezTo>
                    <a:pt x="710" y="102"/>
                    <a:pt x="710" y="100"/>
                    <a:pt x="709" y="97"/>
                  </a:cubicBezTo>
                  <a:cubicBezTo>
                    <a:pt x="708" y="93"/>
                    <a:pt x="707" y="90"/>
                    <a:pt x="706" y="87"/>
                  </a:cubicBezTo>
                  <a:cubicBezTo>
                    <a:pt x="703" y="76"/>
                    <a:pt x="700" y="66"/>
                    <a:pt x="697" y="56"/>
                  </a:cubicBezTo>
                  <a:cubicBezTo>
                    <a:pt x="696" y="53"/>
                    <a:pt x="695" y="51"/>
                    <a:pt x="694" y="48"/>
                  </a:cubicBezTo>
                  <a:cubicBezTo>
                    <a:pt x="692" y="40"/>
                    <a:pt x="689" y="31"/>
                    <a:pt x="686" y="23"/>
                  </a:cubicBezTo>
                  <a:cubicBezTo>
                    <a:pt x="685" y="19"/>
                    <a:pt x="683" y="16"/>
                    <a:pt x="682" y="12"/>
                  </a:cubicBezTo>
                  <a:cubicBezTo>
                    <a:pt x="681" y="8"/>
                    <a:pt x="679" y="4"/>
                    <a:pt x="678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561" y="1440"/>
              <a:ext cx="1438" cy="1356"/>
            </a:xfrm>
            <a:custGeom>
              <a:rect b="b" l="l" r="r" t="t"/>
              <a:pathLst>
                <a:path extrusionOk="0" h="712" w="755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0" y="9"/>
                    <a:pt x="5" y="17"/>
                    <a:pt x="0" y="2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4"/>
                    <a:pt x="4" y="21"/>
                    <a:pt x="5" y="18"/>
                  </a:cubicBezTo>
                  <a:cubicBezTo>
                    <a:pt x="7" y="14"/>
                    <a:pt x="10" y="10"/>
                    <a:pt x="12" y="7"/>
                  </a:cubicBezTo>
                  <a:cubicBezTo>
                    <a:pt x="13" y="5"/>
                    <a:pt x="14" y="2"/>
                    <a:pt x="15" y="0"/>
                  </a:cubicBezTo>
                  <a:moveTo>
                    <a:pt x="34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1" y="3"/>
                    <a:pt x="28" y="6"/>
                    <a:pt x="26" y="8"/>
                  </a:cubicBezTo>
                  <a:cubicBezTo>
                    <a:pt x="24" y="11"/>
                    <a:pt x="21" y="13"/>
                    <a:pt x="19" y="15"/>
                  </a:cubicBezTo>
                  <a:cubicBezTo>
                    <a:pt x="16" y="19"/>
                    <a:pt x="12" y="23"/>
                    <a:pt x="8" y="27"/>
                  </a:cubicBezTo>
                  <a:cubicBezTo>
                    <a:pt x="7" y="29"/>
                    <a:pt x="5" y="31"/>
                    <a:pt x="3" y="33"/>
                  </a:cubicBezTo>
                  <a:cubicBezTo>
                    <a:pt x="2" y="34"/>
                    <a:pt x="1" y="35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6" y="31"/>
                    <a:pt x="11" y="25"/>
                    <a:pt x="16" y="19"/>
                  </a:cubicBezTo>
                  <a:cubicBezTo>
                    <a:pt x="17" y="19"/>
                    <a:pt x="18" y="18"/>
                    <a:pt x="19" y="17"/>
                  </a:cubicBezTo>
                  <a:cubicBezTo>
                    <a:pt x="22" y="13"/>
                    <a:pt x="26" y="9"/>
                    <a:pt x="30" y="5"/>
                  </a:cubicBezTo>
                  <a:cubicBezTo>
                    <a:pt x="31" y="3"/>
                    <a:pt x="33" y="2"/>
                    <a:pt x="34" y="0"/>
                  </a:cubicBezTo>
                  <a:moveTo>
                    <a:pt x="251" y="616"/>
                  </a:moveTo>
                  <a:cubicBezTo>
                    <a:pt x="251" y="617"/>
                    <a:pt x="251" y="617"/>
                    <a:pt x="251" y="617"/>
                  </a:cubicBezTo>
                  <a:cubicBezTo>
                    <a:pt x="255" y="619"/>
                    <a:pt x="258" y="620"/>
                    <a:pt x="261" y="622"/>
                  </a:cubicBezTo>
                  <a:cubicBezTo>
                    <a:pt x="266" y="625"/>
                    <a:pt x="270" y="627"/>
                    <a:pt x="275" y="630"/>
                  </a:cubicBezTo>
                  <a:cubicBezTo>
                    <a:pt x="279" y="632"/>
                    <a:pt x="283" y="634"/>
                    <a:pt x="287" y="636"/>
                  </a:cubicBezTo>
                  <a:cubicBezTo>
                    <a:pt x="291" y="638"/>
                    <a:pt x="296" y="641"/>
                    <a:pt x="300" y="643"/>
                  </a:cubicBezTo>
                  <a:cubicBezTo>
                    <a:pt x="304" y="645"/>
                    <a:pt x="308" y="647"/>
                    <a:pt x="312" y="648"/>
                  </a:cubicBezTo>
                  <a:cubicBezTo>
                    <a:pt x="316" y="651"/>
                    <a:pt x="321" y="653"/>
                    <a:pt x="325" y="655"/>
                  </a:cubicBezTo>
                  <a:cubicBezTo>
                    <a:pt x="329" y="657"/>
                    <a:pt x="333" y="659"/>
                    <a:pt x="337" y="661"/>
                  </a:cubicBezTo>
                  <a:cubicBezTo>
                    <a:pt x="342" y="663"/>
                    <a:pt x="346" y="665"/>
                    <a:pt x="350" y="667"/>
                  </a:cubicBezTo>
                  <a:cubicBezTo>
                    <a:pt x="355" y="668"/>
                    <a:pt x="359" y="670"/>
                    <a:pt x="363" y="672"/>
                  </a:cubicBezTo>
                  <a:cubicBezTo>
                    <a:pt x="367" y="674"/>
                    <a:pt x="371" y="675"/>
                    <a:pt x="375" y="677"/>
                  </a:cubicBezTo>
                  <a:cubicBezTo>
                    <a:pt x="379" y="679"/>
                    <a:pt x="384" y="680"/>
                    <a:pt x="388" y="682"/>
                  </a:cubicBezTo>
                  <a:cubicBezTo>
                    <a:pt x="392" y="683"/>
                    <a:pt x="396" y="685"/>
                    <a:pt x="400" y="686"/>
                  </a:cubicBezTo>
                  <a:cubicBezTo>
                    <a:pt x="404" y="688"/>
                    <a:pt x="408" y="689"/>
                    <a:pt x="412" y="691"/>
                  </a:cubicBezTo>
                  <a:cubicBezTo>
                    <a:pt x="416" y="692"/>
                    <a:pt x="420" y="693"/>
                    <a:pt x="424" y="695"/>
                  </a:cubicBezTo>
                  <a:cubicBezTo>
                    <a:pt x="428" y="696"/>
                    <a:pt x="433" y="697"/>
                    <a:pt x="437" y="698"/>
                  </a:cubicBezTo>
                  <a:cubicBezTo>
                    <a:pt x="441" y="699"/>
                    <a:pt x="444" y="701"/>
                    <a:pt x="448" y="702"/>
                  </a:cubicBezTo>
                  <a:cubicBezTo>
                    <a:pt x="453" y="703"/>
                    <a:pt x="457" y="704"/>
                    <a:pt x="462" y="705"/>
                  </a:cubicBezTo>
                  <a:cubicBezTo>
                    <a:pt x="465" y="706"/>
                    <a:pt x="468" y="706"/>
                    <a:pt x="472" y="707"/>
                  </a:cubicBezTo>
                  <a:cubicBezTo>
                    <a:pt x="477" y="708"/>
                    <a:pt x="481" y="709"/>
                    <a:pt x="486" y="710"/>
                  </a:cubicBezTo>
                  <a:cubicBezTo>
                    <a:pt x="489" y="710"/>
                    <a:pt x="492" y="711"/>
                    <a:pt x="495" y="711"/>
                  </a:cubicBezTo>
                  <a:cubicBezTo>
                    <a:pt x="498" y="712"/>
                    <a:pt x="501" y="712"/>
                    <a:pt x="503" y="712"/>
                  </a:cubicBezTo>
                  <a:cubicBezTo>
                    <a:pt x="503" y="711"/>
                    <a:pt x="503" y="711"/>
                    <a:pt x="503" y="711"/>
                  </a:cubicBezTo>
                  <a:cubicBezTo>
                    <a:pt x="501" y="711"/>
                    <a:pt x="498" y="711"/>
                    <a:pt x="495" y="710"/>
                  </a:cubicBezTo>
                  <a:cubicBezTo>
                    <a:pt x="492" y="710"/>
                    <a:pt x="489" y="709"/>
                    <a:pt x="485" y="709"/>
                  </a:cubicBezTo>
                  <a:cubicBezTo>
                    <a:pt x="481" y="708"/>
                    <a:pt x="476" y="707"/>
                    <a:pt x="472" y="706"/>
                  </a:cubicBezTo>
                  <a:cubicBezTo>
                    <a:pt x="468" y="706"/>
                    <a:pt x="464" y="704"/>
                    <a:pt x="460" y="704"/>
                  </a:cubicBezTo>
                  <a:cubicBezTo>
                    <a:pt x="456" y="703"/>
                    <a:pt x="452" y="702"/>
                    <a:pt x="448" y="701"/>
                  </a:cubicBezTo>
                  <a:cubicBezTo>
                    <a:pt x="444" y="700"/>
                    <a:pt x="440" y="698"/>
                    <a:pt x="436" y="697"/>
                  </a:cubicBezTo>
                  <a:cubicBezTo>
                    <a:pt x="432" y="696"/>
                    <a:pt x="428" y="695"/>
                    <a:pt x="424" y="694"/>
                  </a:cubicBezTo>
                  <a:cubicBezTo>
                    <a:pt x="420" y="692"/>
                    <a:pt x="415" y="691"/>
                    <a:pt x="411" y="689"/>
                  </a:cubicBezTo>
                  <a:cubicBezTo>
                    <a:pt x="407" y="688"/>
                    <a:pt x="404" y="687"/>
                    <a:pt x="400" y="686"/>
                  </a:cubicBezTo>
                  <a:cubicBezTo>
                    <a:pt x="395" y="684"/>
                    <a:pt x="390" y="682"/>
                    <a:pt x="385" y="680"/>
                  </a:cubicBezTo>
                  <a:cubicBezTo>
                    <a:pt x="382" y="679"/>
                    <a:pt x="379" y="678"/>
                    <a:pt x="375" y="676"/>
                  </a:cubicBezTo>
                  <a:cubicBezTo>
                    <a:pt x="370" y="674"/>
                    <a:pt x="365" y="672"/>
                    <a:pt x="359" y="669"/>
                  </a:cubicBezTo>
                  <a:cubicBezTo>
                    <a:pt x="356" y="668"/>
                    <a:pt x="354" y="667"/>
                    <a:pt x="351" y="666"/>
                  </a:cubicBezTo>
                  <a:cubicBezTo>
                    <a:pt x="345" y="663"/>
                    <a:pt x="339" y="660"/>
                    <a:pt x="333" y="658"/>
                  </a:cubicBezTo>
                  <a:cubicBezTo>
                    <a:pt x="331" y="657"/>
                    <a:pt x="328" y="656"/>
                    <a:pt x="326" y="654"/>
                  </a:cubicBezTo>
                  <a:cubicBezTo>
                    <a:pt x="320" y="651"/>
                    <a:pt x="313" y="648"/>
                    <a:pt x="307" y="645"/>
                  </a:cubicBezTo>
                  <a:cubicBezTo>
                    <a:pt x="305" y="644"/>
                    <a:pt x="303" y="643"/>
                    <a:pt x="301" y="642"/>
                  </a:cubicBezTo>
                  <a:cubicBezTo>
                    <a:pt x="294" y="639"/>
                    <a:pt x="287" y="635"/>
                    <a:pt x="280" y="632"/>
                  </a:cubicBezTo>
                  <a:cubicBezTo>
                    <a:pt x="279" y="631"/>
                    <a:pt x="277" y="630"/>
                    <a:pt x="276" y="629"/>
                  </a:cubicBezTo>
                  <a:cubicBezTo>
                    <a:pt x="268" y="625"/>
                    <a:pt x="260" y="621"/>
                    <a:pt x="253" y="617"/>
                  </a:cubicBezTo>
                  <a:cubicBezTo>
                    <a:pt x="252" y="617"/>
                    <a:pt x="252" y="616"/>
                    <a:pt x="251" y="616"/>
                  </a:cubicBezTo>
                  <a:moveTo>
                    <a:pt x="271" y="505"/>
                  </a:moveTo>
                  <a:cubicBezTo>
                    <a:pt x="269" y="505"/>
                    <a:pt x="269" y="505"/>
                    <a:pt x="269" y="505"/>
                  </a:cubicBezTo>
                  <a:cubicBezTo>
                    <a:pt x="263" y="508"/>
                    <a:pt x="257" y="510"/>
                    <a:pt x="251" y="513"/>
                  </a:cubicBezTo>
                  <a:cubicBezTo>
                    <a:pt x="251" y="514"/>
                    <a:pt x="251" y="514"/>
                    <a:pt x="251" y="514"/>
                  </a:cubicBezTo>
                  <a:cubicBezTo>
                    <a:pt x="258" y="511"/>
                    <a:pt x="264" y="508"/>
                    <a:pt x="271" y="505"/>
                  </a:cubicBezTo>
                  <a:moveTo>
                    <a:pt x="251" y="405"/>
                  </a:moveTo>
                  <a:cubicBezTo>
                    <a:pt x="243" y="417"/>
                    <a:pt x="234" y="430"/>
                    <a:pt x="226" y="443"/>
                  </a:cubicBezTo>
                  <a:cubicBezTo>
                    <a:pt x="213" y="461"/>
                    <a:pt x="201" y="480"/>
                    <a:pt x="188" y="499"/>
                  </a:cubicBezTo>
                  <a:cubicBezTo>
                    <a:pt x="187" y="500"/>
                    <a:pt x="187" y="501"/>
                    <a:pt x="186" y="502"/>
                  </a:cubicBezTo>
                  <a:cubicBezTo>
                    <a:pt x="185" y="503"/>
                    <a:pt x="184" y="504"/>
                    <a:pt x="183" y="505"/>
                  </a:cubicBezTo>
                  <a:cubicBezTo>
                    <a:pt x="184" y="505"/>
                    <a:pt x="184" y="505"/>
                    <a:pt x="184" y="505"/>
                  </a:cubicBezTo>
                  <a:cubicBezTo>
                    <a:pt x="186" y="503"/>
                    <a:pt x="187" y="501"/>
                    <a:pt x="189" y="499"/>
                  </a:cubicBezTo>
                  <a:cubicBezTo>
                    <a:pt x="202" y="480"/>
                    <a:pt x="214" y="461"/>
                    <a:pt x="227" y="443"/>
                  </a:cubicBezTo>
                  <a:cubicBezTo>
                    <a:pt x="235" y="431"/>
                    <a:pt x="243" y="418"/>
                    <a:pt x="251" y="406"/>
                  </a:cubicBezTo>
                  <a:cubicBezTo>
                    <a:pt x="251" y="405"/>
                    <a:pt x="251" y="405"/>
                    <a:pt x="251" y="405"/>
                  </a:cubicBezTo>
                  <a:moveTo>
                    <a:pt x="57" y="252"/>
                  </a:moveTo>
                  <a:cubicBezTo>
                    <a:pt x="56" y="252"/>
                    <a:pt x="56" y="252"/>
                    <a:pt x="56" y="252"/>
                  </a:cubicBezTo>
                  <a:cubicBezTo>
                    <a:pt x="74" y="304"/>
                    <a:pt x="90" y="352"/>
                    <a:pt x="104" y="395"/>
                  </a:cubicBezTo>
                  <a:cubicBezTo>
                    <a:pt x="100" y="397"/>
                    <a:pt x="98" y="400"/>
                    <a:pt x="98" y="404"/>
                  </a:cubicBezTo>
                  <a:cubicBezTo>
                    <a:pt x="98" y="405"/>
                    <a:pt x="98" y="406"/>
                    <a:pt x="98" y="408"/>
                  </a:cubicBezTo>
                  <a:cubicBezTo>
                    <a:pt x="81" y="415"/>
                    <a:pt x="64" y="423"/>
                    <a:pt x="47" y="430"/>
                  </a:cubicBezTo>
                  <a:cubicBezTo>
                    <a:pt x="31" y="437"/>
                    <a:pt x="16" y="444"/>
                    <a:pt x="0" y="451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16" y="445"/>
                    <a:pt x="32" y="438"/>
                    <a:pt x="47" y="431"/>
                  </a:cubicBezTo>
                  <a:cubicBezTo>
                    <a:pt x="65" y="423"/>
                    <a:pt x="82" y="416"/>
                    <a:pt x="99" y="408"/>
                  </a:cubicBezTo>
                  <a:cubicBezTo>
                    <a:pt x="100" y="411"/>
                    <a:pt x="103" y="413"/>
                    <a:pt x="107" y="414"/>
                  </a:cubicBezTo>
                  <a:cubicBezTo>
                    <a:pt x="107" y="420"/>
                    <a:pt x="107" y="428"/>
                    <a:pt x="107" y="435"/>
                  </a:cubicBezTo>
                  <a:cubicBezTo>
                    <a:pt x="107" y="440"/>
                    <a:pt x="107" y="445"/>
                    <a:pt x="107" y="450"/>
                  </a:cubicBezTo>
                  <a:cubicBezTo>
                    <a:pt x="107" y="454"/>
                    <a:pt x="107" y="458"/>
                    <a:pt x="107" y="462"/>
                  </a:cubicBezTo>
                  <a:cubicBezTo>
                    <a:pt x="102" y="462"/>
                    <a:pt x="98" y="466"/>
                    <a:pt x="98" y="471"/>
                  </a:cubicBezTo>
                  <a:cubicBezTo>
                    <a:pt x="98" y="472"/>
                    <a:pt x="98" y="472"/>
                    <a:pt x="98" y="473"/>
                  </a:cubicBezTo>
                  <a:cubicBezTo>
                    <a:pt x="73" y="478"/>
                    <a:pt x="50" y="484"/>
                    <a:pt x="26" y="489"/>
                  </a:cubicBezTo>
                  <a:cubicBezTo>
                    <a:pt x="25" y="489"/>
                    <a:pt x="24" y="489"/>
                    <a:pt x="23" y="490"/>
                  </a:cubicBezTo>
                  <a:cubicBezTo>
                    <a:pt x="16" y="491"/>
                    <a:pt x="9" y="493"/>
                    <a:pt x="2" y="494"/>
                  </a:cubicBezTo>
                  <a:cubicBezTo>
                    <a:pt x="2" y="494"/>
                    <a:pt x="1" y="494"/>
                    <a:pt x="0" y="49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31" y="489"/>
                    <a:pt x="64" y="481"/>
                    <a:pt x="98" y="473"/>
                  </a:cubicBezTo>
                  <a:cubicBezTo>
                    <a:pt x="99" y="475"/>
                    <a:pt x="100" y="477"/>
                    <a:pt x="101" y="478"/>
                  </a:cubicBezTo>
                  <a:cubicBezTo>
                    <a:pt x="95" y="487"/>
                    <a:pt x="88" y="496"/>
                    <a:pt x="82" y="505"/>
                  </a:cubicBezTo>
                  <a:cubicBezTo>
                    <a:pt x="83" y="505"/>
                    <a:pt x="83" y="505"/>
                    <a:pt x="83" y="505"/>
                  </a:cubicBezTo>
                  <a:cubicBezTo>
                    <a:pt x="84" y="504"/>
                    <a:pt x="84" y="504"/>
                    <a:pt x="85" y="503"/>
                  </a:cubicBezTo>
                  <a:cubicBezTo>
                    <a:pt x="91" y="495"/>
                    <a:pt x="96" y="487"/>
                    <a:pt x="102" y="479"/>
                  </a:cubicBezTo>
                  <a:cubicBezTo>
                    <a:pt x="104" y="480"/>
                    <a:pt x="105" y="481"/>
                    <a:pt x="107" y="481"/>
                  </a:cubicBezTo>
                  <a:cubicBezTo>
                    <a:pt x="109" y="481"/>
                    <a:pt x="110" y="480"/>
                    <a:pt x="111" y="480"/>
                  </a:cubicBezTo>
                  <a:cubicBezTo>
                    <a:pt x="117" y="493"/>
                    <a:pt x="117" y="493"/>
                    <a:pt x="117" y="493"/>
                  </a:cubicBezTo>
                  <a:cubicBezTo>
                    <a:pt x="119" y="497"/>
                    <a:pt x="121" y="501"/>
                    <a:pt x="124" y="505"/>
                  </a:cubicBezTo>
                  <a:cubicBezTo>
                    <a:pt x="124" y="505"/>
                    <a:pt x="124" y="505"/>
                    <a:pt x="124" y="505"/>
                  </a:cubicBezTo>
                  <a:cubicBezTo>
                    <a:pt x="122" y="501"/>
                    <a:pt x="120" y="497"/>
                    <a:pt x="118" y="492"/>
                  </a:cubicBezTo>
                  <a:cubicBezTo>
                    <a:pt x="112" y="479"/>
                    <a:pt x="112" y="479"/>
                    <a:pt x="112" y="479"/>
                  </a:cubicBezTo>
                  <a:cubicBezTo>
                    <a:pt x="115" y="478"/>
                    <a:pt x="117" y="475"/>
                    <a:pt x="117" y="471"/>
                  </a:cubicBezTo>
                  <a:cubicBezTo>
                    <a:pt x="117" y="466"/>
                    <a:pt x="113" y="462"/>
                    <a:pt x="108" y="462"/>
                  </a:cubicBezTo>
                  <a:cubicBezTo>
                    <a:pt x="108" y="460"/>
                    <a:pt x="108" y="457"/>
                    <a:pt x="108" y="455"/>
                  </a:cubicBezTo>
                  <a:cubicBezTo>
                    <a:pt x="108" y="455"/>
                    <a:pt x="108" y="454"/>
                    <a:pt x="108" y="453"/>
                  </a:cubicBezTo>
                  <a:cubicBezTo>
                    <a:pt x="108" y="449"/>
                    <a:pt x="108" y="444"/>
                    <a:pt x="108" y="440"/>
                  </a:cubicBezTo>
                  <a:cubicBezTo>
                    <a:pt x="108" y="438"/>
                    <a:pt x="108" y="436"/>
                    <a:pt x="108" y="434"/>
                  </a:cubicBezTo>
                  <a:cubicBezTo>
                    <a:pt x="108" y="431"/>
                    <a:pt x="108" y="428"/>
                    <a:pt x="108" y="424"/>
                  </a:cubicBezTo>
                  <a:cubicBezTo>
                    <a:pt x="108" y="423"/>
                    <a:pt x="108" y="421"/>
                    <a:pt x="108" y="420"/>
                  </a:cubicBezTo>
                  <a:cubicBezTo>
                    <a:pt x="108" y="418"/>
                    <a:pt x="108" y="416"/>
                    <a:pt x="108" y="414"/>
                  </a:cubicBezTo>
                  <a:cubicBezTo>
                    <a:pt x="108" y="414"/>
                    <a:pt x="109" y="413"/>
                    <a:pt x="109" y="413"/>
                  </a:cubicBezTo>
                  <a:cubicBezTo>
                    <a:pt x="113" y="426"/>
                    <a:pt x="116" y="438"/>
                    <a:pt x="120" y="451"/>
                  </a:cubicBezTo>
                  <a:cubicBezTo>
                    <a:pt x="125" y="468"/>
                    <a:pt x="130" y="486"/>
                    <a:pt x="135" y="505"/>
                  </a:cubicBezTo>
                  <a:cubicBezTo>
                    <a:pt x="136" y="505"/>
                    <a:pt x="136" y="505"/>
                    <a:pt x="136" y="505"/>
                  </a:cubicBezTo>
                  <a:cubicBezTo>
                    <a:pt x="127" y="472"/>
                    <a:pt x="118" y="442"/>
                    <a:pt x="110" y="413"/>
                  </a:cubicBezTo>
                  <a:cubicBezTo>
                    <a:pt x="114" y="412"/>
                    <a:pt x="117" y="408"/>
                    <a:pt x="117" y="404"/>
                  </a:cubicBezTo>
                  <a:cubicBezTo>
                    <a:pt x="117" y="402"/>
                    <a:pt x="116" y="400"/>
                    <a:pt x="114" y="398"/>
                  </a:cubicBezTo>
                  <a:cubicBezTo>
                    <a:pt x="115" y="398"/>
                    <a:pt x="115" y="398"/>
                    <a:pt x="115" y="398"/>
                  </a:cubicBezTo>
                  <a:cubicBezTo>
                    <a:pt x="131" y="383"/>
                    <a:pt x="148" y="368"/>
                    <a:pt x="163" y="353"/>
                  </a:cubicBezTo>
                  <a:cubicBezTo>
                    <a:pt x="165" y="351"/>
                    <a:pt x="167" y="350"/>
                    <a:pt x="169" y="348"/>
                  </a:cubicBezTo>
                  <a:cubicBezTo>
                    <a:pt x="175" y="343"/>
                    <a:pt x="181" y="337"/>
                    <a:pt x="187" y="332"/>
                  </a:cubicBezTo>
                  <a:cubicBezTo>
                    <a:pt x="190" y="329"/>
                    <a:pt x="193" y="327"/>
                    <a:pt x="195" y="324"/>
                  </a:cubicBezTo>
                  <a:cubicBezTo>
                    <a:pt x="200" y="320"/>
                    <a:pt x="205" y="315"/>
                    <a:pt x="210" y="311"/>
                  </a:cubicBezTo>
                  <a:cubicBezTo>
                    <a:pt x="214" y="308"/>
                    <a:pt x="217" y="305"/>
                    <a:pt x="221" y="301"/>
                  </a:cubicBezTo>
                  <a:cubicBezTo>
                    <a:pt x="225" y="298"/>
                    <a:pt x="229" y="294"/>
                    <a:pt x="233" y="290"/>
                  </a:cubicBezTo>
                  <a:cubicBezTo>
                    <a:pt x="237" y="287"/>
                    <a:pt x="241" y="283"/>
                    <a:pt x="245" y="280"/>
                  </a:cubicBezTo>
                  <a:cubicBezTo>
                    <a:pt x="247" y="278"/>
                    <a:pt x="249" y="276"/>
                    <a:pt x="251" y="274"/>
                  </a:cubicBezTo>
                  <a:cubicBezTo>
                    <a:pt x="251" y="273"/>
                    <a:pt x="251" y="273"/>
                    <a:pt x="251" y="273"/>
                  </a:cubicBezTo>
                  <a:cubicBezTo>
                    <a:pt x="247" y="277"/>
                    <a:pt x="243" y="281"/>
                    <a:pt x="239" y="284"/>
                  </a:cubicBezTo>
                  <a:cubicBezTo>
                    <a:pt x="237" y="286"/>
                    <a:pt x="235" y="288"/>
                    <a:pt x="233" y="289"/>
                  </a:cubicBezTo>
                  <a:cubicBezTo>
                    <a:pt x="227" y="295"/>
                    <a:pt x="221" y="300"/>
                    <a:pt x="215" y="306"/>
                  </a:cubicBezTo>
                  <a:cubicBezTo>
                    <a:pt x="213" y="307"/>
                    <a:pt x="212" y="308"/>
                    <a:pt x="210" y="310"/>
                  </a:cubicBezTo>
                  <a:cubicBezTo>
                    <a:pt x="179" y="338"/>
                    <a:pt x="147" y="367"/>
                    <a:pt x="114" y="397"/>
                  </a:cubicBezTo>
                  <a:cubicBezTo>
                    <a:pt x="114" y="397"/>
                    <a:pt x="114" y="397"/>
                    <a:pt x="114" y="397"/>
                  </a:cubicBezTo>
                  <a:cubicBezTo>
                    <a:pt x="112" y="396"/>
                    <a:pt x="110" y="395"/>
                    <a:pt x="107" y="395"/>
                  </a:cubicBezTo>
                  <a:cubicBezTo>
                    <a:pt x="106" y="395"/>
                    <a:pt x="106" y="395"/>
                    <a:pt x="105" y="395"/>
                  </a:cubicBezTo>
                  <a:cubicBezTo>
                    <a:pt x="100" y="380"/>
                    <a:pt x="94" y="364"/>
                    <a:pt x="89" y="347"/>
                  </a:cubicBezTo>
                  <a:cubicBezTo>
                    <a:pt x="89" y="346"/>
                    <a:pt x="89" y="346"/>
                    <a:pt x="89" y="346"/>
                  </a:cubicBezTo>
                  <a:cubicBezTo>
                    <a:pt x="80" y="321"/>
                    <a:pt x="71" y="293"/>
                    <a:pt x="61" y="265"/>
                  </a:cubicBezTo>
                  <a:cubicBezTo>
                    <a:pt x="61" y="264"/>
                    <a:pt x="61" y="263"/>
                    <a:pt x="60" y="262"/>
                  </a:cubicBezTo>
                  <a:cubicBezTo>
                    <a:pt x="59" y="259"/>
                    <a:pt x="58" y="256"/>
                    <a:pt x="57" y="252"/>
                  </a:cubicBezTo>
                  <a:moveTo>
                    <a:pt x="743" y="382"/>
                  </a:moveTo>
                  <a:cubicBezTo>
                    <a:pt x="743" y="382"/>
                    <a:pt x="744" y="382"/>
                    <a:pt x="745" y="382"/>
                  </a:cubicBezTo>
                  <a:cubicBezTo>
                    <a:pt x="745" y="385"/>
                    <a:pt x="745" y="389"/>
                    <a:pt x="744" y="393"/>
                  </a:cubicBezTo>
                  <a:cubicBezTo>
                    <a:pt x="744" y="393"/>
                    <a:pt x="744" y="394"/>
                    <a:pt x="744" y="395"/>
                  </a:cubicBezTo>
                  <a:cubicBezTo>
                    <a:pt x="744" y="400"/>
                    <a:pt x="744" y="406"/>
                    <a:pt x="744" y="412"/>
                  </a:cubicBezTo>
                  <a:cubicBezTo>
                    <a:pt x="744" y="412"/>
                    <a:pt x="744" y="412"/>
                    <a:pt x="744" y="412"/>
                  </a:cubicBezTo>
                  <a:cubicBezTo>
                    <a:pt x="744" y="413"/>
                    <a:pt x="744" y="414"/>
                    <a:pt x="744" y="415"/>
                  </a:cubicBezTo>
                  <a:cubicBezTo>
                    <a:pt x="743" y="415"/>
                    <a:pt x="743" y="415"/>
                    <a:pt x="743" y="415"/>
                  </a:cubicBezTo>
                  <a:cubicBezTo>
                    <a:pt x="743" y="414"/>
                    <a:pt x="743" y="412"/>
                    <a:pt x="742" y="411"/>
                  </a:cubicBezTo>
                  <a:cubicBezTo>
                    <a:pt x="742" y="408"/>
                    <a:pt x="742" y="405"/>
                    <a:pt x="742" y="402"/>
                  </a:cubicBezTo>
                  <a:cubicBezTo>
                    <a:pt x="742" y="400"/>
                    <a:pt x="742" y="398"/>
                    <a:pt x="742" y="396"/>
                  </a:cubicBezTo>
                  <a:cubicBezTo>
                    <a:pt x="742" y="392"/>
                    <a:pt x="742" y="389"/>
                    <a:pt x="742" y="386"/>
                  </a:cubicBezTo>
                  <a:cubicBezTo>
                    <a:pt x="742" y="385"/>
                    <a:pt x="742" y="383"/>
                    <a:pt x="742" y="382"/>
                  </a:cubicBezTo>
                  <a:cubicBezTo>
                    <a:pt x="743" y="382"/>
                    <a:pt x="743" y="382"/>
                    <a:pt x="743" y="382"/>
                  </a:cubicBezTo>
                  <a:moveTo>
                    <a:pt x="740" y="350"/>
                  </a:moveTo>
                  <a:cubicBezTo>
                    <a:pt x="740" y="349"/>
                    <a:pt x="740" y="349"/>
                    <a:pt x="740" y="349"/>
                  </a:cubicBezTo>
                  <a:cubicBezTo>
                    <a:pt x="740" y="348"/>
                    <a:pt x="740" y="348"/>
                    <a:pt x="740" y="347"/>
                  </a:cubicBezTo>
                  <a:cubicBezTo>
                    <a:pt x="741" y="347"/>
                    <a:pt x="741" y="347"/>
                    <a:pt x="742" y="347"/>
                  </a:cubicBezTo>
                  <a:cubicBezTo>
                    <a:pt x="742" y="348"/>
                    <a:pt x="742" y="348"/>
                    <a:pt x="742" y="349"/>
                  </a:cubicBezTo>
                  <a:cubicBezTo>
                    <a:pt x="742" y="349"/>
                    <a:pt x="741" y="349"/>
                    <a:pt x="740" y="350"/>
                  </a:cubicBezTo>
                  <a:moveTo>
                    <a:pt x="706" y="451"/>
                  </a:moveTo>
                  <a:cubicBezTo>
                    <a:pt x="705" y="450"/>
                    <a:pt x="705" y="450"/>
                    <a:pt x="704" y="449"/>
                  </a:cubicBezTo>
                  <a:cubicBezTo>
                    <a:pt x="704" y="449"/>
                    <a:pt x="704" y="448"/>
                    <a:pt x="703" y="448"/>
                  </a:cubicBezTo>
                  <a:cubicBezTo>
                    <a:pt x="701" y="445"/>
                    <a:pt x="699" y="442"/>
                    <a:pt x="696" y="439"/>
                  </a:cubicBezTo>
                  <a:cubicBezTo>
                    <a:pt x="696" y="439"/>
                    <a:pt x="696" y="438"/>
                    <a:pt x="695" y="438"/>
                  </a:cubicBezTo>
                  <a:cubicBezTo>
                    <a:pt x="693" y="434"/>
                    <a:pt x="691" y="431"/>
                    <a:pt x="688" y="428"/>
                  </a:cubicBezTo>
                  <a:cubicBezTo>
                    <a:pt x="688" y="427"/>
                    <a:pt x="688" y="427"/>
                    <a:pt x="687" y="427"/>
                  </a:cubicBezTo>
                  <a:cubicBezTo>
                    <a:pt x="685" y="423"/>
                    <a:pt x="683" y="419"/>
                    <a:pt x="680" y="415"/>
                  </a:cubicBezTo>
                  <a:cubicBezTo>
                    <a:pt x="679" y="414"/>
                    <a:pt x="678" y="413"/>
                    <a:pt x="678" y="411"/>
                  </a:cubicBezTo>
                  <a:cubicBezTo>
                    <a:pt x="676" y="408"/>
                    <a:pt x="674" y="405"/>
                    <a:pt x="672" y="401"/>
                  </a:cubicBezTo>
                  <a:cubicBezTo>
                    <a:pt x="670" y="399"/>
                    <a:pt x="669" y="397"/>
                    <a:pt x="668" y="395"/>
                  </a:cubicBezTo>
                  <a:cubicBezTo>
                    <a:pt x="666" y="392"/>
                    <a:pt x="665" y="389"/>
                    <a:pt x="663" y="386"/>
                  </a:cubicBezTo>
                  <a:cubicBezTo>
                    <a:pt x="658" y="378"/>
                    <a:pt x="654" y="370"/>
                    <a:pt x="649" y="361"/>
                  </a:cubicBezTo>
                  <a:cubicBezTo>
                    <a:pt x="651" y="359"/>
                    <a:pt x="653" y="356"/>
                    <a:pt x="653" y="353"/>
                  </a:cubicBezTo>
                  <a:cubicBezTo>
                    <a:pt x="653" y="350"/>
                    <a:pt x="652" y="348"/>
                    <a:pt x="651" y="346"/>
                  </a:cubicBezTo>
                  <a:cubicBezTo>
                    <a:pt x="662" y="336"/>
                    <a:pt x="672" y="326"/>
                    <a:pt x="681" y="319"/>
                  </a:cubicBezTo>
                  <a:cubicBezTo>
                    <a:pt x="682" y="318"/>
                    <a:pt x="683" y="317"/>
                    <a:pt x="685" y="316"/>
                  </a:cubicBezTo>
                  <a:cubicBezTo>
                    <a:pt x="686" y="315"/>
                    <a:pt x="688" y="314"/>
                    <a:pt x="689" y="313"/>
                  </a:cubicBezTo>
                  <a:cubicBezTo>
                    <a:pt x="691" y="312"/>
                    <a:pt x="692" y="311"/>
                    <a:pt x="694" y="310"/>
                  </a:cubicBezTo>
                  <a:cubicBezTo>
                    <a:pt x="695" y="309"/>
                    <a:pt x="696" y="308"/>
                    <a:pt x="698" y="307"/>
                  </a:cubicBezTo>
                  <a:cubicBezTo>
                    <a:pt x="699" y="306"/>
                    <a:pt x="701" y="305"/>
                    <a:pt x="702" y="305"/>
                  </a:cubicBezTo>
                  <a:cubicBezTo>
                    <a:pt x="703" y="304"/>
                    <a:pt x="704" y="303"/>
                    <a:pt x="706" y="303"/>
                  </a:cubicBezTo>
                  <a:cubicBezTo>
                    <a:pt x="707" y="302"/>
                    <a:pt x="708" y="302"/>
                    <a:pt x="709" y="301"/>
                  </a:cubicBezTo>
                  <a:cubicBezTo>
                    <a:pt x="710" y="305"/>
                    <a:pt x="714" y="308"/>
                    <a:pt x="718" y="308"/>
                  </a:cubicBezTo>
                  <a:cubicBezTo>
                    <a:pt x="719" y="308"/>
                    <a:pt x="719" y="308"/>
                    <a:pt x="719" y="308"/>
                  </a:cubicBezTo>
                  <a:cubicBezTo>
                    <a:pt x="720" y="312"/>
                    <a:pt x="720" y="317"/>
                    <a:pt x="721" y="321"/>
                  </a:cubicBezTo>
                  <a:cubicBezTo>
                    <a:pt x="721" y="322"/>
                    <a:pt x="721" y="322"/>
                    <a:pt x="721" y="322"/>
                  </a:cubicBezTo>
                  <a:cubicBezTo>
                    <a:pt x="722" y="329"/>
                    <a:pt x="722" y="335"/>
                    <a:pt x="723" y="342"/>
                  </a:cubicBezTo>
                  <a:cubicBezTo>
                    <a:pt x="723" y="343"/>
                    <a:pt x="723" y="343"/>
                    <a:pt x="723" y="343"/>
                  </a:cubicBezTo>
                  <a:cubicBezTo>
                    <a:pt x="724" y="349"/>
                    <a:pt x="725" y="356"/>
                    <a:pt x="725" y="362"/>
                  </a:cubicBezTo>
                  <a:cubicBezTo>
                    <a:pt x="725" y="362"/>
                    <a:pt x="725" y="362"/>
                    <a:pt x="725" y="362"/>
                  </a:cubicBezTo>
                  <a:cubicBezTo>
                    <a:pt x="726" y="368"/>
                    <a:pt x="726" y="374"/>
                    <a:pt x="727" y="380"/>
                  </a:cubicBezTo>
                  <a:cubicBezTo>
                    <a:pt x="727" y="387"/>
                    <a:pt x="728" y="394"/>
                    <a:pt x="728" y="401"/>
                  </a:cubicBezTo>
                  <a:cubicBezTo>
                    <a:pt x="729" y="402"/>
                    <a:pt x="729" y="404"/>
                    <a:pt x="729" y="405"/>
                  </a:cubicBezTo>
                  <a:cubicBezTo>
                    <a:pt x="729" y="407"/>
                    <a:pt x="729" y="409"/>
                    <a:pt x="729" y="411"/>
                  </a:cubicBezTo>
                  <a:cubicBezTo>
                    <a:pt x="730" y="412"/>
                    <a:pt x="730" y="414"/>
                    <a:pt x="730" y="416"/>
                  </a:cubicBezTo>
                  <a:cubicBezTo>
                    <a:pt x="730" y="417"/>
                    <a:pt x="731" y="419"/>
                    <a:pt x="731" y="420"/>
                  </a:cubicBezTo>
                  <a:cubicBezTo>
                    <a:pt x="731" y="422"/>
                    <a:pt x="731" y="424"/>
                    <a:pt x="732" y="425"/>
                  </a:cubicBezTo>
                  <a:cubicBezTo>
                    <a:pt x="732" y="426"/>
                    <a:pt x="732" y="428"/>
                    <a:pt x="732" y="429"/>
                  </a:cubicBezTo>
                  <a:cubicBezTo>
                    <a:pt x="733" y="430"/>
                    <a:pt x="733" y="432"/>
                    <a:pt x="733" y="433"/>
                  </a:cubicBezTo>
                  <a:cubicBezTo>
                    <a:pt x="734" y="434"/>
                    <a:pt x="734" y="435"/>
                    <a:pt x="735" y="436"/>
                  </a:cubicBezTo>
                  <a:cubicBezTo>
                    <a:pt x="735" y="437"/>
                    <a:pt x="735" y="438"/>
                    <a:pt x="736" y="439"/>
                  </a:cubicBezTo>
                  <a:cubicBezTo>
                    <a:pt x="734" y="440"/>
                    <a:pt x="733" y="443"/>
                    <a:pt x="733" y="445"/>
                  </a:cubicBezTo>
                  <a:cubicBezTo>
                    <a:pt x="733" y="449"/>
                    <a:pt x="736" y="453"/>
                    <a:pt x="739" y="454"/>
                  </a:cubicBezTo>
                  <a:cubicBezTo>
                    <a:pt x="739" y="454"/>
                    <a:pt x="739" y="454"/>
                    <a:pt x="739" y="454"/>
                  </a:cubicBezTo>
                  <a:cubicBezTo>
                    <a:pt x="739" y="455"/>
                    <a:pt x="738" y="455"/>
                    <a:pt x="738" y="456"/>
                  </a:cubicBezTo>
                  <a:cubicBezTo>
                    <a:pt x="738" y="456"/>
                    <a:pt x="737" y="457"/>
                    <a:pt x="737" y="457"/>
                  </a:cubicBezTo>
                  <a:cubicBezTo>
                    <a:pt x="737" y="458"/>
                    <a:pt x="736" y="458"/>
                    <a:pt x="736" y="459"/>
                  </a:cubicBezTo>
                  <a:cubicBezTo>
                    <a:pt x="736" y="459"/>
                    <a:pt x="735" y="459"/>
                    <a:pt x="735" y="460"/>
                  </a:cubicBezTo>
                  <a:cubicBezTo>
                    <a:pt x="734" y="460"/>
                    <a:pt x="734" y="460"/>
                    <a:pt x="734" y="461"/>
                  </a:cubicBezTo>
                  <a:cubicBezTo>
                    <a:pt x="733" y="461"/>
                    <a:pt x="733" y="461"/>
                    <a:pt x="732" y="462"/>
                  </a:cubicBezTo>
                  <a:cubicBezTo>
                    <a:pt x="732" y="462"/>
                    <a:pt x="731" y="462"/>
                    <a:pt x="731" y="462"/>
                  </a:cubicBezTo>
                  <a:cubicBezTo>
                    <a:pt x="730" y="462"/>
                    <a:pt x="730" y="463"/>
                    <a:pt x="729" y="463"/>
                  </a:cubicBezTo>
                  <a:cubicBezTo>
                    <a:pt x="728" y="463"/>
                    <a:pt x="728" y="463"/>
                    <a:pt x="728" y="463"/>
                  </a:cubicBezTo>
                  <a:cubicBezTo>
                    <a:pt x="727" y="463"/>
                    <a:pt x="726" y="464"/>
                    <a:pt x="725" y="464"/>
                  </a:cubicBezTo>
                  <a:cubicBezTo>
                    <a:pt x="723" y="464"/>
                    <a:pt x="722" y="463"/>
                    <a:pt x="720" y="463"/>
                  </a:cubicBezTo>
                  <a:cubicBezTo>
                    <a:pt x="721" y="461"/>
                    <a:pt x="721" y="460"/>
                    <a:pt x="721" y="458"/>
                  </a:cubicBezTo>
                  <a:cubicBezTo>
                    <a:pt x="721" y="453"/>
                    <a:pt x="717" y="448"/>
                    <a:pt x="712" y="448"/>
                  </a:cubicBezTo>
                  <a:cubicBezTo>
                    <a:pt x="710" y="448"/>
                    <a:pt x="708" y="449"/>
                    <a:pt x="706" y="451"/>
                  </a:cubicBezTo>
                  <a:moveTo>
                    <a:pt x="736" y="438"/>
                  </a:moveTo>
                  <a:cubicBezTo>
                    <a:pt x="736" y="438"/>
                    <a:pt x="736" y="438"/>
                    <a:pt x="736" y="438"/>
                  </a:cubicBezTo>
                  <a:cubicBezTo>
                    <a:pt x="736" y="437"/>
                    <a:pt x="735" y="436"/>
                    <a:pt x="735" y="435"/>
                  </a:cubicBezTo>
                  <a:cubicBezTo>
                    <a:pt x="735" y="434"/>
                    <a:pt x="734" y="433"/>
                    <a:pt x="734" y="432"/>
                  </a:cubicBezTo>
                  <a:cubicBezTo>
                    <a:pt x="734" y="431"/>
                    <a:pt x="733" y="429"/>
                    <a:pt x="733" y="428"/>
                  </a:cubicBezTo>
                  <a:cubicBezTo>
                    <a:pt x="733" y="427"/>
                    <a:pt x="733" y="426"/>
                    <a:pt x="732" y="425"/>
                  </a:cubicBezTo>
                  <a:cubicBezTo>
                    <a:pt x="732" y="423"/>
                    <a:pt x="732" y="421"/>
                    <a:pt x="731" y="419"/>
                  </a:cubicBezTo>
                  <a:cubicBezTo>
                    <a:pt x="731" y="418"/>
                    <a:pt x="731" y="417"/>
                    <a:pt x="731" y="415"/>
                  </a:cubicBezTo>
                  <a:cubicBezTo>
                    <a:pt x="731" y="413"/>
                    <a:pt x="730" y="410"/>
                    <a:pt x="730" y="408"/>
                  </a:cubicBezTo>
                  <a:cubicBezTo>
                    <a:pt x="730" y="407"/>
                    <a:pt x="730" y="406"/>
                    <a:pt x="730" y="405"/>
                  </a:cubicBezTo>
                  <a:cubicBezTo>
                    <a:pt x="729" y="402"/>
                    <a:pt x="729" y="398"/>
                    <a:pt x="729" y="394"/>
                  </a:cubicBezTo>
                  <a:cubicBezTo>
                    <a:pt x="729" y="394"/>
                    <a:pt x="729" y="393"/>
                    <a:pt x="729" y="393"/>
                  </a:cubicBezTo>
                  <a:cubicBezTo>
                    <a:pt x="728" y="389"/>
                    <a:pt x="728" y="384"/>
                    <a:pt x="727" y="379"/>
                  </a:cubicBezTo>
                  <a:cubicBezTo>
                    <a:pt x="727" y="374"/>
                    <a:pt x="726" y="369"/>
                    <a:pt x="726" y="363"/>
                  </a:cubicBezTo>
                  <a:cubicBezTo>
                    <a:pt x="726" y="363"/>
                    <a:pt x="726" y="362"/>
                    <a:pt x="726" y="361"/>
                  </a:cubicBezTo>
                  <a:cubicBezTo>
                    <a:pt x="725" y="355"/>
                    <a:pt x="725" y="349"/>
                    <a:pt x="724" y="343"/>
                  </a:cubicBezTo>
                  <a:cubicBezTo>
                    <a:pt x="724" y="342"/>
                    <a:pt x="724" y="342"/>
                    <a:pt x="724" y="342"/>
                  </a:cubicBezTo>
                  <a:cubicBezTo>
                    <a:pt x="723" y="335"/>
                    <a:pt x="723" y="328"/>
                    <a:pt x="722" y="321"/>
                  </a:cubicBezTo>
                  <a:cubicBezTo>
                    <a:pt x="722" y="321"/>
                    <a:pt x="722" y="321"/>
                    <a:pt x="722" y="321"/>
                  </a:cubicBezTo>
                  <a:cubicBezTo>
                    <a:pt x="721" y="317"/>
                    <a:pt x="720" y="312"/>
                    <a:pt x="720" y="308"/>
                  </a:cubicBezTo>
                  <a:cubicBezTo>
                    <a:pt x="724" y="307"/>
                    <a:pt x="727" y="304"/>
                    <a:pt x="727" y="300"/>
                  </a:cubicBezTo>
                  <a:cubicBezTo>
                    <a:pt x="728" y="300"/>
                    <a:pt x="729" y="300"/>
                    <a:pt x="730" y="301"/>
                  </a:cubicBezTo>
                  <a:cubicBezTo>
                    <a:pt x="729" y="302"/>
                    <a:pt x="728" y="304"/>
                    <a:pt x="728" y="307"/>
                  </a:cubicBezTo>
                  <a:cubicBezTo>
                    <a:pt x="728" y="310"/>
                    <a:pt x="730" y="313"/>
                    <a:pt x="733" y="315"/>
                  </a:cubicBezTo>
                  <a:cubicBezTo>
                    <a:pt x="732" y="315"/>
                    <a:pt x="732" y="315"/>
                    <a:pt x="732" y="315"/>
                  </a:cubicBezTo>
                  <a:cubicBezTo>
                    <a:pt x="732" y="317"/>
                    <a:pt x="733" y="319"/>
                    <a:pt x="734" y="320"/>
                  </a:cubicBezTo>
                  <a:cubicBezTo>
                    <a:pt x="734" y="320"/>
                    <a:pt x="734" y="321"/>
                    <a:pt x="734" y="321"/>
                  </a:cubicBezTo>
                  <a:cubicBezTo>
                    <a:pt x="734" y="324"/>
                    <a:pt x="736" y="327"/>
                    <a:pt x="738" y="329"/>
                  </a:cubicBezTo>
                  <a:cubicBezTo>
                    <a:pt x="738" y="330"/>
                    <a:pt x="738" y="330"/>
                    <a:pt x="738" y="330"/>
                  </a:cubicBezTo>
                  <a:cubicBezTo>
                    <a:pt x="736" y="331"/>
                    <a:pt x="734" y="334"/>
                    <a:pt x="734" y="338"/>
                  </a:cubicBezTo>
                  <a:cubicBezTo>
                    <a:pt x="734" y="342"/>
                    <a:pt x="736" y="345"/>
                    <a:pt x="739" y="346"/>
                  </a:cubicBezTo>
                  <a:cubicBezTo>
                    <a:pt x="739" y="348"/>
                    <a:pt x="739" y="349"/>
                    <a:pt x="739" y="350"/>
                  </a:cubicBezTo>
                  <a:cubicBezTo>
                    <a:pt x="736" y="351"/>
                    <a:pt x="734" y="355"/>
                    <a:pt x="734" y="358"/>
                  </a:cubicBezTo>
                  <a:cubicBezTo>
                    <a:pt x="734" y="361"/>
                    <a:pt x="735" y="363"/>
                    <a:pt x="736" y="364"/>
                  </a:cubicBezTo>
                  <a:cubicBezTo>
                    <a:pt x="736" y="365"/>
                    <a:pt x="736" y="365"/>
                    <a:pt x="736" y="366"/>
                  </a:cubicBezTo>
                  <a:cubicBezTo>
                    <a:pt x="734" y="368"/>
                    <a:pt x="733" y="370"/>
                    <a:pt x="733" y="373"/>
                  </a:cubicBezTo>
                  <a:cubicBezTo>
                    <a:pt x="733" y="378"/>
                    <a:pt x="736" y="381"/>
                    <a:pt x="741" y="382"/>
                  </a:cubicBezTo>
                  <a:cubicBezTo>
                    <a:pt x="741" y="394"/>
                    <a:pt x="742" y="405"/>
                    <a:pt x="742" y="415"/>
                  </a:cubicBezTo>
                  <a:cubicBezTo>
                    <a:pt x="738" y="416"/>
                    <a:pt x="735" y="420"/>
                    <a:pt x="735" y="424"/>
                  </a:cubicBezTo>
                  <a:cubicBezTo>
                    <a:pt x="735" y="428"/>
                    <a:pt x="738" y="432"/>
                    <a:pt x="742" y="433"/>
                  </a:cubicBezTo>
                  <a:cubicBezTo>
                    <a:pt x="742" y="434"/>
                    <a:pt x="742" y="435"/>
                    <a:pt x="742" y="436"/>
                  </a:cubicBezTo>
                  <a:cubicBezTo>
                    <a:pt x="740" y="436"/>
                    <a:pt x="738" y="437"/>
                    <a:pt x="736" y="438"/>
                  </a:cubicBezTo>
                  <a:moveTo>
                    <a:pt x="736" y="284"/>
                  </a:moveTo>
                  <a:cubicBezTo>
                    <a:pt x="736" y="283"/>
                    <a:pt x="736" y="283"/>
                    <a:pt x="736" y="282"/>
                  </a:cubicBezTo>
                  <a:cubicBezTo>
                    <a:pt x="737" y="282"/>
                    <a:pt x="738" y="282"/>
                    <a:pt x="738" y="283"/>
                  </a:cubicBezTo>
                  <a:cubicBezTo>
                    <a:pt x="738" y="283"/>
                    <a:pt x="737" y="283"/>
                    <a:pt x="736" y="284"/>
                  </a:cubicBezTo>
                  <a:moveTo>
                    <a:pt x="733" y="288"/>
                  </a:moveTo>
                  <a:cubicBezTo>
                    <a:pt x="732" y="284"/>
                    <a:pt x="731" y="281"/>
                    <a:pt x="730" y="277"/>
                  </a:cubicBezTo>
                  <a:cubicBezTo>
                    <a:pt x="731" y="278"/>
                    <a:pt x="731" y="278"/>
                    <a:pt x="732" y="278"/>
                  </a:cubicBezTo>
                  <a:cubicBezTo>
                    <a:pt x="733" y="280"/>
                    <a:pt x="734" y="281"/>
                    <a:pt x="735" y="281"/>
                  </a:cubicBezTo>
                  <a:cubicBezTo>
                    <a:pt x="735" y="282"/>
                    <a:pt x="735" y="283"/>
                    <a:pt x="735" y="284"/>
                  </a:cubicBezTo>
                  <a:cubicBezTo>
                    <a:pt x="734" y="285"/>
                    <a:pt x="733" y="286"/>
                    <a:pt x="733" y="288"/>
                  </a:cubicBezTo>
                  <a:moveTo>
                    <a:pt x="732" y="260"/>
                  </a:moveTo>
                  <a:cubicBezTo>
                    <a:pt x="732" y="260"/>
                    <a:pt x="732" y="260"/>
                    <a:pt x="732" y="260"/>
                  </a:cubicBezTo>
                  <a:cubicBezTo>
                    <a:pt x="732" y="260"/>
                    <a:pt x="732" y="260"/>
                    <a:pt x="732" y="260"/>
                  </a:cubicBezTo>
                  <a:cubicBezTo>
                    <a:pt x="732" y="260"/>
                    <a:pt x="732" y="260"/>
                    <a:pt x="732" y="260"/>
                  </a:cubicBezTo>
                  <a:cubicBezTo>
                    <a:pt x="732" y="260"/>
                    <a:pt x="732" y="260"/>
                    <a:pt x="732" y="260"/>
                  </a:cubicBezTo>
                  <a:cubicBezTo>
                    <a:pt x="732" y="260"/>
                    <a:pt x="732" y="260"/>
                    <a:pt x="732" y="260"/>
                  </a:cubicBezTo>
                  <a:moveTo>
                    <a:pt x="672" y="259"/>
                  </a:moveTo>
                  <a:cubicBezTo>
                    <a:pt x="675" y="259"/>
                    <a:pt x="677" y="258"/>
                    <a:pt x="679" y="256"/>
                  </a:cubicBezTo>
                  <a:cubicBezTo>
                    <a:pt x="680" y="258"/>
                    <a:pt x="682" y="259"/>
                    <a:pt x="683" y="260"/>
                  </a:cubicBezTo>
                  <a:cubicBezTo>
                    <a:pt x="684" y="261"/>
                    <a:pt x="685" y="262"/>
                    <a:pt x="685" y="263"/>
                  </a:cubicBezTo>
                  <a:cubicBezTo>
                    <a:pt x="690" y="267"/>
                    <a:pt x="694" y="271"/>
                    <a:pt x="697" y="275"/>
                  </a:cubicBezTo>
                  <a:cubicBezTo>
                    <a:pt x="698" y="276"/>
                    <a:pt x="699" y="277"/>
                    <a:pt x="701" y="278"/>
                  </a:cubicBezTo>
                  <a:cubicBezTo>
                    <a:pt x="703" y="281"/>
                    <a:pt x="706" y="284"/>
                    <a:pt x="708" y="287"/>
                  </a:cubicBezTo>
                  <a:cubicBezTo>
                    <a:pt x="709" y="288"/>
                    <a:pt x="710" y="290"/>
                    <a:pt x="711" y="291"/>
                  </a:cubicBezTo>
                  <a:cubicBezTo>
                    <a:pt x="712" y="291"/>
                    <a:pt x="712" y="291"/>
                    <a:pt x="712" y="291"/>
                  </a:cubicBezTo>
                  <a:cubicBezTo>
                    <a:pt x="710" y="293"/>
                    <a:pt x="708" y="296"/>
                    <a:pt x="708" y="299"/>
                  </a:cubicBezTo>
                  <a:cubicBezTo>
                    <a:pt x="708" y="299"/>
                    <a:pt x="709" y="300"/>
                    <a:pt x="709" y="301"/>
                  </a:cubicBezTo>
                  <a:cubicBezTo>
                    <a:pt x="707" y="301"/>
                    <a:pt x="706" y="302"/>
                    <a:pt x="705" y="303"/>
                  </a:cubicBezTo>
                  <a:cubicBezTo>
                    <a:pt x="704" y="303"/>
                    <a:pt x="703" y="303"/>
                    <a:pt x="702" y="304"/>
                  </a:cubicBezTo>
                  <a:cubicBezTo>
                    <a:pt x="700" y="305"/>
                    <a:pt x="697" y="306"/>
                    <a:pt x="695" y="308"/>
                  </a:cubicBezTo>
                  <a:cubicBezTo>
                    <a:pt x="694" y="308"/>
                    <a:pt x="694" y="308"/>
                    <a:pt x="693" y="309"/>
                  </a:cubicBezTo>
                  <a:cubicBezTo>
                    <a:pt x="687" y="313"/>
                    <a:pt x="681" y="317"/>
                    <a:pt x="675" y="323"/>
                  </a:cubicBezTo>
                  <a:cubicBezTo>
                    <a:pt x="674" y="323"/>
                    <a:pt x="674" y="324"/>
                    <a:pt x="673" y="325"/>
                  </a:cubicBezTo>
                  <a:cubicBezTo>
                    <a:pt x="670" y="327"/>
                    <a:pt x="668" y="329"/>
                    <a:pt x="665" y="332"/>
                  </a:cubicBezTo>
                  <a:cubicBezTo>
                    <a:pt x="664" y="333"/>
                    <a:pt x="663" y="334"/>
                    <a:pt x="661" y="335"/>
                  </a:cubicBezTo>
                  <a:cubicBezTo>
                    <a:pt x="659" y="337"/>
                    <a:pt x="657" y="339"/>
                    <a:pt x="655" y="341"/>
                  </a:cubicBezTo>
                  <a:cubicBezTo>
                    <a:pt x="653" y="343"/>
                    <a:pt x="652" y="344"/>
                    <a:pt x="650" y="346"/>
                  </a:cubicBezTo>
                  <a:cubicBezTo>
                    <a:pt x="649" y="345"/>
                    <a:pt x="648" y="344"/>
                    <a:pt x="647" y="344"/>
                  </a:cubicBezTo>
                  <a:cubicBezTo>
                    <a:pt x="647" y="342"/>
                    <a:pt x="648" y="340"/>
                    <a:pt x="648" y="338"/>
                  </a:cubicBezTo>
                  <a:cubicBezTo>
                    <a:pt x="649" y="334"/>
                    <a:pt x="650" y="330"/>
                    <a:pt x="651" y="326"/>
                  </a:cubicBezTo>
                  <a:cubicBezTo>
                    <a:pt x="652" y="325"/>
                    <a:pt x="652" y="324"/>
                    <a:pt x="652" y="324"/>
                  </a:cubicBezTo>
                  <a:cubicBezTo>
                    <a:pt x="658" y="302"/>
                    <a:pt x="664" y="281"/>
                    <a:pt x="669" y="261"/>
                  </a:cubicBezTo>
                  <a:cubicBezTo>
                    <a:pt x="670" y="260"/>
                    <a:pt x="670" y="259"/>
                    <a:pt x="670" y="258"/>
                  </a:cubicBezTo>
                  <a:cubicBezTo>
                    <a:pt x="671" y="259"/>
                    <a:pt x="671" y="259"/>
                    <a:pt x="672" y="259"/>
                  </a:cubicBezTo>
                  <a:moveTo>
                    <a:pt x="712" y="291"/>
                  </a:moveTo>
                  <a:cubicBezTo>
                    <a:pt x="712" y="291"/>
                    <a:pt x="712" y="290"/>
                    <a:pt x="711" y="290"/>
                  </a:cubicBezTo>
                  <a:cubicBezTo>
                    <a:pt x="710" y="288"/>
                    <a:pt x="709" y="287"/>
                    <a:pt x="708" y="286"/>
                  </a:cubicBezTo>
                  <a:cubicBezTo>
                    <a:pt x="706" y="283"/>
                    <a:pt x="703" y="280"/>
                    <a:pt x="701" y="278"/>
                  </a:cubicBezTo>
                  <a:cubicBezTo>
                    <a:pt x="700" y="276"/>
                    <a:pt x="699" y="275"/>
                    <a:pt x="698" y="274"/>
                  </a:cubicBezTo>
                  <a:cubicBezTo>
                    <a:pt x="694" y="270"/>
                    <a:pt x="690" y="266"/>
                    <a:pt x="686" y="262"/>
                  </a:cubicBezTo>
                  <a:cubicBezTo>
                    <a:pt x="685" y="262"/>
                    <a:pt x="685" y="261"/>
                    <a:pt x="684" y="260"/>
                  </a:cubicBezTo>
                  <a:cubicBezTo>
                    <a:pt x="683" y="259"/>
                    <a:pt x="681" y="257"/>
                    <a:pt x="679" y="256"/>
                  </a:cubicBezTo>
                  <a:cubicBezTo>
                    <a:pt x="680" y="255"/>
                    <a:pt x="680" y="254"/>
                    <a:pt x="681" y="253"/>
                  </a:cubicBezTo>
                  <a:cubicBezTo>
                    <a:pt x="681" y="254"/>
                    <a:pt x="682" y="254"/>
                    <a:pt x="682" y="254"/>
                  </a:cubicBezTo>
                  <a:cubicBezTo>
                    <a:pt x="684" y="255"/>
                    <a:pt x="686" y="255"/>
                    <a:pt x="687" y="256"/>
                  </a:cubicBezTo>
                  <a:cubicBezTo>
                    <a:pt x="689" y="257"/>
                    <a:pt x="690" y="258"/>
                    <a:pt x="692" y="259"/>
                  </a:cubicBezTo>
                  <a:cubicBezTo>
                    <a:pt x="691" y="260"/>
                    <a:pt x="691" y="261"/>
                    <a:pt x="691" y="263"/>
                  </a:cubicBezTo>
                  <a:cubicBezTo>
                    <a:pt x="691" y="268"/>
                    <a:pt x="695" y="272"/>
                    <a:pt x="700" y="272"/>
                  </a:cubicBezTo>
                  <a:cubicBezTo>
                    <a:pt x="702" y="272"/>
                    <a:pt x="703" y="272"/>
                    <a:pt x="704" y="271"/>
                  </a:cubicBezTo>
                  <a:cubicBezTo>
                    <a:pt x="706" y="274"/>
                    <a:pt x="707" y="277"/>
                    <a:pt x="709" y="280"/>
                  </a:cubicBezTo>
                  <a:cubicBezTo>
                    <a:pt x="709" y="282"/>
                    <a:pt x="710" y="284"/>
                    <a:pt x="711" y="286"/>
                  </a:cubicBezTo>
                  <a:cubicBezTo>
                    <a:pt x="712" y="287"/>
                    <a:pt x="713" y="289"/>
                    <a:pt x="713" y="290"/>
                  </a:cubicBezTo>
                  <a:cubicBezTo>
                    <a:pt x="713" y="291"/>
                    <a:pt x="713" y="291"/>
                    <a:pt x="712" y="291"/>
                  </a:cubicBezTo>
                  <a:moveTo>
                    <a:pt x="745" y="252"/>
                  </a:moveTo>
                  <a:cubicBezTo>
                    <a:pt x="726" y="252"/>
                    <a:pt x="726" y="252"/>
                    <a:pt x="726" y="252"/>
                  </a:cubicBezTo>
                  <a:cubicBezTo>
                    <a:pt x="727" y="255"/>
                    <a:pt x="728" y="258"/>
                    <a:pt x="731" y="259"/>
                  </a:cubicBezTo>
                  <a:cubicBezTo>
                    <a:pt x="731" y="260"/>
                    <a:pt x="731" y="260"/>
                    <a:pt x="731" y="261"/>
                  </a:cubicBezTo>
                  <a:cubicBezTo>
                    <a:pt x="729" y="261"/>
                    <a:pt x="728" y="263"/>
                    <a:pt x="726" y="265"/>
                  </a:cubicBezTo>
                  <a:cubicBezTo>
                    <a:pt x="725" y="261"/>
                    <a:pt x="724" y="257"/>
                    <a:pt x="723" y="253"/>
                  </a:cubicBezTo>
                  <a:cubicBezTo>
                    <a:pt x="723" y="253"/>
                    <a:pt x="723" y="253"/>
                    <a:pt x="723" y="252"/>
                  </a:cubicBezTo>
                  <a:cubicBezTo>
                    <a:pt x="722" y="252"/>
                    <a:pt x="722" y="252"/>
                    <a:pt x="722" y="252"/>
                  </a:cubicBezTo>
                  <a:cubicBezTo>
                    <a:pt x="722" y="253"/>
                    <a:pt x="722" y="253"/>
                    <a:pt x="722" y="254"/>
                  </a:cubicBezTo>
                  <a:cubicBezTo>
                    <a:pt x="723" y="258"/>
                    <a:pt x="725" y="262"/>
                    <a:pt x="726" y="266"/>
                  </a:cubicBezTo>
                  <a:cubicBezTo>
                    <a:pt x="726" y="267"/>
                    <a:pt x="725" y="268"/>
                    <a:pt x="725" y="269"/>
                  </a:cubicBezTo>
                  <a:cubicBezTo>
                    <a:pt x="725" y="272"/>
                    <a:pt x="727" y="275"/>
                    <a:pt x="729" y="277"/>
                  </a:cubicBezTo>
                  <a:cubicBezTo>
                    <a:pt x="730" y="281"/>
                    <a:pt x="731" y="285"/>
                    <a:pt x="733" y="289"/>
                  </a:cubicBezTo>
                  <a:cubicBezTo>
                    <a:pt x="732" y="290"/>
                    <a:pt x="732" y="291"/>
                    <a:pt x="732" y="291"/>
                  </a:cubicBezTo>
                  <a:cubicBezTo>
                    <a:pt x="732" y="294"/>
                    <a:pt x="733" y="296"/>
                    <a:pt x="735" y="298"/>
                  </a:cubicBezTo>
                  <a:cubicBezTo>
                    <a:pt x="733" y="298"/>
                    <a:pt x="732" y="299"/>
                    <a:pt x="730" y="300"/>
                  </a:cubicBezTo>
                  <a:cubicBezTo>
                    <a:pt x="730" y="300"/>
                    <a:pt x="730" y="300"/>
                    <a:pt x="730" y="300"/>
                  </a:cubicBezTo>
                  <a:cubicBezTo>
                    <a:pt x="729" y="299"/>
                    <a:pt x="728" y="299"/>
                    <a:pt x="727" y="299"/>
                  </a:cubicBezTo>
                  <a:cubicBezTo>
                    <a:pt x="727" y="299"/>
                    <a:pt x="727" y="299"/>
                    <a:pt x="727" y="299"/>
                  </a:cubicBezTo>
                  <a:cubicBezTo>
                    <a:pt x="727" y="299"/>
                    <a:pt x="727" y="299"/>
                    <a:pt x="727" y="299"/>
                  </a:cubicBezTo>
                  <a:cubicBezTo>
                    <a:pt x="727" y="293"/>
                    <a:pt x="723" y="289"/>
                    <a:pt x="718" y="289"/>
                  </a:cubicBezTo>
                  <a:cubicBezTo>
                    <a:pt x="718" y="288"/>
                    <a:pt x="718" y="286"/>
                    <a:pt x="718" y="285"/>
                  </a:cubicBezTo>
                  <a:cubicBezTo>
                    <a:pt x="718" y="283"/>
                    <a:pt x="718" y="281"/>
                    <a:pt x="718" y="280"/>
                  </a:cubicBezTo>
                  <a:cubicBezTo>
                    <a:pt x="718" y="279"/>
                    <a:pt x="718" y="279"/>
                    <a:pt x="718" y="279"/>
                  </a:cubicBezTo>
                  <a:cubicBezTo>
                    <a:pt x="718" y="276"/>
                    <a:pt x="718" y="274"/>
                    <a:pt x="718" y="271"/>
                  </a:cubicBezTo>
                  <a:cubicBezTo>
                    <a:pt x="718" y="271"/>
                    <a:pt x="718" y="270"/>
                    <a:pt x="718" y="270"/>
                  </a:cubicBezTo>
                  <a:cubicBezTo>
                    <a:pt x="718" y="267"/>
                    <a:pt x="717" y="265"/>
                    <a:pt x="717" y="263"/>
                  </a:cubicBezTo>
                  <a:cubicBezTo>
                    <a:pt x="717" y="262"/>
                    <a:pt x="717" y="262"/>
                    <a:pt x="717" y="261"/>
                  </a:cubicBezTo>
                  <a:cubicBezTo>
                    <a:pt x="717" y="259"/>
                    <a:pt x="717" y="257"/>
                    <a:pt x="717" y="255"/>
                  </a:cubicBezTo>
                  <a:cubicBezTo>
                    <a:pt x="717" y="254"/>
                    <a:pt x="717" y="254"/>
                    <a:pt x="717" y="253"/>
                  </a:cubicBezTo>
                  <a:cubicBezTo>
                    <a:pt x="717" y="253"/>
                    <a:pt x="717" y="252"/>
                    <a:pt x="717" y="252"/>
                  </a:cubicBezTo>
                  <a:cubicBezTo>
                    <a:pt x="716" y="252"/>
                    <a:pt x="716" y="252"/>
                    <a:pt x="716" y="252"/>
                  </a:cubicBezTo>
                  <a:cubicBezTo>
                    <a:pt x="716" y="253"/>
                    <a:pt x="716" y="254"/>
                    <a:pt x="716" y="255"/>
                  </a:cubicBezTo>
                  <a:cubicBezTo>
                    <a:pt x="717" y="260"/>
                    <a:pt x="717" y="265"/>
                    <a:pt x="717" y="271"/>
                  </a:cubicBezTo>
                  <a:cubicBezTo>
                    <a:pt x="717" y="272"/>
                    <a:pt x="717" y="273"/>
                    <a:pt x="717" y="274"/>
                  </a:cubicBezTo>
                  <a:cubicBezTo>
                    <a:pt x="717" y="276"/>
                    <a:pt x="717" y="277"/>
                    <a:pt x="717" y="279"/>
                  </a:cubicBezTo>
                  <a:cubicBezTo>
                    <a:pt x="717" y="281"/>
                    <a:pt x="717" y="284"/>
                    <a:pt x="717" y="286"/>
                  </a:cubicBezTo>
                  <a:cubicBezTo>
                    <a:pt x="717" y="287"/>
                    <a:pt x="717" y="287"/>
                    <a:pt x="717" y="288"/>
                  </a:cubicBezTo>
                  <a:cubicBezTo>
                    <a:pt x="717" y="288"/>
                    <a:pt x="717" y="289"/>
                    <a:pt x="717" y="289"/>
                  </a:cubicBezTo>
                  <a:cubicBezTo>
                    <a:pt x="716" y="289"/>
                    <a:pt x="715" y="289"/>
                    <a:pt x="714" y="290"/>
                  </a:cubicBezTo>
                  <a:cubicBezTo>
                    <a:pt x="713" y="288"/>
                    <a:pt x="713" y="286"/>
                    <a:pt x="712" y="285"/>
                  </a:cubicBezTo>
                  <a:cubicBezTo>
                    <a:pt x="711" y="283"/>
                    <a:pt x="710" y="282"/>
                    <a:pt x="710" y="280"/>
                  </a:cubicBezTo>
                  <a:cubicBezTo>
                    <a:pt x="708" y="277"/>
                    <a:pt x="706" y="274"/>
                    <a:pt x="705" y="271"/>
                  </a:cubicBezTo>
                  <a:cubicBezTo>
                    <a:pt x="708" y="269"/>
                    <a:pt x="710" y="266"/>
                    <a:pt x="710" y="263"/>
                  </a:cubicBezTo>
                  <a:cubicBezTo>
                    <a:pt x="710" y="259"/>
                    <a:pt x="707" y="256"/>
                    <a:pt x="704" y="254"/>
                  </a:cubicBezTo>
                  <a:cubicBezTo>
                    <a:pt x="705" y="254"/>
                    <a:pt x="705" y="254"/>
                    <a:pt x="705" y="254"/>
                  </a:cubicBezTo>
                  <a:cubicBezTo>
                    <a:pt x="705" y="253"/>
                    <a:pt x="705" y="253"/>
                    <a:pt x="705" y="253"/>
                  </a:cubicBezTo>
                  <a:cubicBezTo>
                    <a:pt x="705" y="253"/>
                    <a:pt x="705" y="253"/>
                    <a:pt x="705" y="252"/>
                  </a:cubicBezTo>
                  <a:cubicBezTo>
                    <a:pt x="704" y="252"/>
                    <a:pt x="704" y="252"/>
                    <a:pt x="704" y="252"/>
                  </a:cubicBezTo>
                  <a:cubicBezTo>
                    <a:pt x="704" y="253"/>
                    <a:pt x="704" y="253"/>
                    <a:pt x="704" y="253"/>
                  </a:cubicBezTo>
                  <a:cubicBezTo>
                    <a:pt x="704" y="253"/>
                    <a:pt x="704" y="254"/>
                    <a:pt x="704" y="254"/>
                  </a:cubicBezTo>
                  <a:cubicBezTo>
                    <a:pt x="703" y="254"/>
                    <a:pt x="701" y="253"/>
                    <a:pt x="700" y="253"/>
                  </a:cubicBezTo>
                  <a:cubicBezTo>
                    <a:pt x="697" y="253"/>
                    <a:pt x="694" y="255"/>
                    <a:pt x="692" y="258"/>
                  </a:cubicBezTo>
                  <a:cubicBezTo>
                    <a:pt x="691" y="257"/>
                    <a:pt x="689" y="256"/>
                    <a:pt x="687" y="255"/>
                  </a:cubicBezTo>
                  <a:cubicBezTo>
                    <a:pt x="687" y="255"/>
                    <a:pt x="686" y="255"/>
                    <a:pt x="685" y="254"/>
                  </a:cubicBezTo>
                  <a:cubicBezTo>
                    <a:pt x="684" y="254"/>
                    <a:pt x="682" y="253"/>
                    <a:pt x="681" y="253"/>
                  </a:cubicBezTo>
                  <a:cubicBezTo>
                    <a:pt x="681" y="253"/>
                    <a:pt x="681" y="252"/>
                    <a:pt x="681" y="252"/>
                  </a:cubicBezTo>
                  <a:cubicBezTo>
                    <a:pt x="663" y="252"/>
                    <a:pt x="663" y="252"/>
                    <a:pt x="663" y="252"/>
                  </a:cubicBezTo>
                  <a:cubicBezTo>
                    <a:pt x="664" y="255"/>
                    <a:pt x="666" y="257"/>
                    <a:pt x="669" y="258"/>
                  </a:cubicBezTo>
                  <a:cubicBezTo>
                    <a:pt x="668" y="263"/>
                    <a:pt x="666" y="268"/>
                    <a:pt x="665" y="273"/>
                  </a:cubicBezTo>
                  <a:cubicBezTo>
                    <a:pt x="664" y="278"/>
                    <a:pt x="663" y="282"/>
                    <a:pt x="661" y="286"/>
                  </a:cubicBezTo>
                  <a:cubicBezTo>
                    <a:pt x="660" y="290"/>
                    <a:pt x="659" y="294"/>
                    <a:pt x="658" y="299"/>
                  </a:cubicBezTo>
                  <a:cubicBezTo>
                    <a:pt x="656" y="304"/>
                    <a:pt x="655" y="310"/>
                    <a:pt x="653" y="315"/>
                  </a:cubicBezTo>
                  <a:cubicBezTo>
                    <a:pt x="653" y="318"/>
                    <a:pt x="652" y="321"/>
                    <a:pt x="651" y="325"/>
                  </a:cubicBezTo>
                  <a:cubicBezTo>
                    <a:pt x="649" y="331"/>
                    <a:pt x="648" y="337"/>
                    <a:pt x="646" y="344"/>
                  </a:cubicBezTo>
                  <a:cubicBezTo>
                    <a:pt x="645" y="344"/>
                    <a:pt x="645" y="343"/>
                    <a:pt x="644" y="343"/>
                  </a:cubicBezTo>
                  <a:cubicBezTo>
                    <a:pt x="645" y="340"/>
                    <a:pt x="645" y="337"/>
                    <a:pt x="645" y="334"/>
                  </a:cubicBezTo>
                  <a:cubicBezTo>
                    <a:pt x="645" y="330"/>
                    <a:pt x="645" y="326"/>
                    <a:pt x="645" y="321"/>
                  </a:cubicBezTo>
                  <a:cubicBezTo>
                    <a:pt x="645" y="316"/>
                    <a:pt x="645" y="311"/>
                    <a:pt x="645" y="305"/>
                  </a:cubicBezTo>
                  <a:cubicBezTo>
                    <a:pt x="645" y="300"/>
                    <a:pt x="645" y="296"/>
                    <a:pt x="645" y="291"/>
                  </a:cubicBezTo>
                  <a:cubicBezTo>
                    <a:pt x="646" y="287"/>
                    <a:pt x="646" y="283"/>
                    <a:pt x="646" y="278"/>
                  </a:cubicBezTo>
                  <a:cubicBezTo>
                    <a:pt x="646" y="270"/>
                    <a:pt x="646" y="261"/>
                    <a:pt x="646" y="252"/>
                  </a:cubicBezTo>
                  <a:cubicBezTo>
                    <a:pt x="645" y="252"/>
                    <a:pt x="645" y="252"/>
                    <a:pt x="645" y="252"/>
                  </a:cubicBezTo>
                  <a:cubicBezTo>
                    <a:pt x="645" y="255"/>
                    <a:pt x="645" y="258"/>
                    <a:pt x="645" y="260"/>
                  </a:cubicBezTo>
                  <a:cubicBezTo>
                    <a:pt x="645" y="264"/>
                    <a:pt x="645" y="267"/>
                    <a:pt x="645" y="271"/>
                  </a:cubicBezTo>
                  <a:cubicBezTo>
                    <a:pt x="645" y="278"/>
                    <a:pt x="645" y="285"/>
                    <a:pt x="645" y="291"/>
                  </a:cubicBezTo>
                  <a:cubicBezTo>
                    <a:pt x="645" y="295"/>
                    <a:pt x="645" y="299"/>
                    <a:pt x="644" y="303"/>
                  </a:cubicBezTo>
                  <a:cubicBezTo>
                    <a:pt x="644" y="309"/>
                    <a:pt x="644" y="316"/>
                    <a:pt x="644" y="322"/>
                  </a:cubicBezTo>
                  <a:cubicBezTo>
                    <a:pt x="644" y="325"/>
                    <a:pt x="644" y="327"/>
                    <a:pt x="644" y="330"/>
                  </a:cubicBezTo>
                  <a:cubicBezTo>
                    <a:pt x="644" y="334"/>
                    <a:pt x="644" y="339"/>
                    <a:pt x="644" y="343"/>
                  </a:cubicBezTo>
                  <a:cubicBezTo>
                    <a:pt x="643" y="343"/>
                    <a:pt x="642" y="344"/>
                    <a:pt x="641" y="344"/>
                  </a:cubicBezTo>
                  <a:cubicBezTo>
                    <a:pt x="640" y="343"/>
                    <a:pt x="640" y="341"/>
                    <a:pt x="640" y="340"/>
                  </a:cubicBezTo>
                  <a:cubicBezTo>
                    <a:pt x="638" y="336"/>
                    <a:pt x="636" y="332"/>
                    <a:pt x="635" y="328"/>
                  </a:cubicBezTo>
                  <a:cubicBezTo>
                    <a:pt x="634" y="326"/>
                    <a:pt x="633" y="324"/>
                    <a:pt x="633" y="322"/>
                  </a:cubicBezTo>
                  <a:cubicBezTo>
                    <a:pt x="624" y="300"/>
                    <a:pt x="616" y="277"/>
                    <a:pt x="607" y="254"/>
                  </a:cubicBezTo>
                  <a:cubicBezTo>
                    <a:pt x="607" y="253"/>
                    <a:pt x="607" y="253"/>
                    <a:pt x="607" y="252"/>
                  </a:cubicBezTo>
                  <a:cubicBezTo>
                    <a:pt x="606" y="252"/>
                    <a:pt x="606" y="252"/>
                    <a:pt x="606" y="252"/>
                  </a:cubicBezTo>
                  <a:cubicBezTo>
                    <a:pt x="606" y="253"/>
                    <a:pt x="606" y="254"/>
                    <a:pt x="607" y="254"/>
                  </a:cubicBezTo>
                  <a:cubicBezTo>
                    <a:pt x="608" y="258"/>
                    <a:pt x="610" y="262"/>
                    <a:pt x="611" y="267"/>
                  </a:cubicBezTo>
                  <a:cubicBezTo>
                    <a:pt x="621" y="293"/>
                    <a:pt x="631" y="319"/>
                    <a:pt x="640" y="344"/>
                  </a:cubicBezTo>
                  <a:cubicBezTo>
                    <a:pt x="640" y="344"/>
                    <a:pt x="640" y="344"/>
                    <a:pt x="640" y="344"/>
                  </a:cubicBezTo>
                  <a:cubicBezTo>
                    <a:pt x="640" y="344"/>
                    <a:pt x="639" y="345"/>
                    <a:pt x="639" y="345"/>
                  </a:cubicBezTo>
                  <a:cubicBezTo>
                    <a:pt x="638" y="344"/>
                    <a:pt x="637" y="343"/>
                    <a:pt x="637" y="343"/>
                  </a:cubicBezTo>
                  <a:cubicBezTo>
                    <a:pt x="635" y="340"/>
                    <a:pt x="633" y="338"/>
                    <a:pt x="631" y="335"/>
                  </a:cubicBezTo>
                  <a:cubicBezTo>
                    <a:pt x="629" y="332"/>
                    <a:pt x="627" y="329"/>
                    <a:pt x="624" y="326"/>
                  </a:cubicBezTo>
                  <a:cubicBezTo>
                    <a:pt x="623" y="323"/>
                    <a:pt x="621" y="321"/>
                    <a:pt x="619" y="318"/>
                  </a:cubicBezTo>
                  <a:cubicBezTo>
                    <a:pt x="617" y="315"/>
                    <a:pt x="614" y="312"/>
                    <a:pt x="612" y="309"/>
                  </a:cubicBezTo>
                  <a:cubicBezTo>
                    <a:pt x="610" y="306"/>
                    <a:pt x="608" y="303"/>
                    <a:pt x="606" y="301"/>
                  </a:cubicBezTo>
                  <a:cubicBezTo>
                    <a:pt x="604" y="297"/>
                    <a:pt x="601" y="294"/>
                    <a:pt x="599" y="290"/>
                  </a:cubicBezTo>
                  <a:cubicBezTo>
                    <a:pt x="597" y="288"/>
                    <a:pt x="595" y="285"/>
                    <a:pt x="593" y="283"/>
                  </a:cubicBezTo>
                  <a:cubicBezTo>
                    <a:pt x="590" y="279"/>
                    <a:pt x="587" y="274"/>
                    <a:pt x="584" y="270"/>
                  </a:cubicBezTo>
                  <a:cubicBezTo>
                    <a:pt x="583" y="268"/>
                    <a:pt x="582" y="266"/>
                    <a:pt x="580" y="264"/>
                  </a:cubicBezTo>
                  <a:cubicBezTo>
                    <a:pt x="577" y="260"/>
                    <a:pt x="575" y="256"/>
                    <a:pt x="572" y="252"/>
                  </a:cubicBezTo>
                  <a:cubicBezTo>
                    <a:pt x="571" y="252"/>
                    <a:pt x="571" y="252"/>
                    <a:pt x="571" y="252"/>
                  </a:cubicBezTo>
                  <a:cubicBezTo>
                    <a:pt x="578" y="263"/>
                    <a:pt x="586" y="274"/>
                    <a:pt x="593" y="284"/>
                  </a:cubicBezTo>
                  <a:cubicBezTo>
                    <a:pt x="594" y="286"/>
                    <a:pt x="595" y="287"/>
                    <a:pt x="597" y="289"/>
                  </a:cubicBezTo>
                  <a:cubicBezTo>
                    <a:pt x="600" y="293"/>
                    <a:pt x="603" y="298"/>
                    <a:pt x="606" y="302"/>
                  </a:cubicBezTo>
                  <a:cubicBezTo>
                    <a:pt x="610" y="307"/>
                    <a:pt x="614" y="313"/>
                    <a:pt x="617" y="318"/>
                  </a:cubicBezTo>
                  <a:cubicBezTo>
                    <a:pt x="618" y="318"/>
                    <a:pt x="618" y="319"/>
                    <a:pt x="619" y="319"/>
                  </a:cubicBezTo>
                  <a:cubicBezTo>
                    <a:pt x="622" y="324"/>
                    <a:pt x="625" y="329"/>
                    <a:pt x="629" y="333"/>
                  </a:cubicBezTo>
                  <a:cubicBezTo>
                    <a:pt x="630" y="334"/>
                    <a:pt x="630" y="335"/>
                    <a:pt x="631" y="336"/>
                  </a:cubicBezTo>
                  <a:cubicBezTo>
                    <a:pt x="633" y="339"/>
                    <a:pt x="636" y="343"/>
                    <a:pt x="638" y="346"/>
                  </a:cubicBezTo>
                  <a:cubicBezTo>
                    <a:pt x="636" y="347"/>
                    <a:pt x="634" y="350"/>
                    <a:pt x="634" y="353"/>
                  </a:cubicBezTo>
                  <a:cubicBezTo>
                    <a:pt x="634" y="354"/>
                    <a:pt x="635" y="354"/>
                    <a:pt x="635" y="355"/>
                  </a:cubicBezTo>
                  <a:cubicBezTo>
                    <a:pt x="634" y="355"/>
                    <a:pt x="633" y="356"/>
                    <a:pt x="633" y="356"/>
                  </a:cubicBezTo>
                  <a:cubicBezTo>
                    <a:pt x="629" y="357"/>
                    <a:pt x="625" y="358"/>
                    <a:pt x="621" y="360"/>
                  </a:cubicBezTo>
                  <a:cubicBezTo>
                    <a:pt x="618" y="361"/>
                    <a:pt x="614" y="362"/>
                    <a:pt x="611" y="363"/>
                  </a:cubicBezTo>
                  <a:cubicBezTo>
                    <a:pt x="606" y="365"/>
                    <a:pt x="602" y="366"/>
                    <a:pt x="597" y="368"/>
                  </a:cubicBezTo>
                  <a:cubicBezTo>
                    <a:pt x="594" y="369"/>
                    <a:pt x="592" y="370"/>
                    <a:pt x="589" y="371"/>
                  </a:cubicBezTo>
                  <a:cubicBezTo>
                    <a:pt x="584" y="373"/>
                    <a:pt x="578" y="375"/>
                    <a:pt x="572" y="377"/>
                  </a:cubicBezTo>
                  <a:cubicBezTo>
                    <a:pt x="570" y="378"/>
                    <a:pt x="569" y="379"/>
                    <a:pt x="568" y="379"/>
                  </a:cubicBezTo>
                  <a:cubicBezTo>
                    <a:pt x="561" y="382"/>
                    <a:pt x="554" y="385"/>
                    <a:pt x="546" y="387"/>
                  </a:cubicBezTo>
                  <a:cubicBezTo>
                    <a:pt x="545" y="388"/>
                    <a:pt x="544" y="388"/>
                    <a:pt x="543" y="389"/>
                  </a:cubicBezTo>
                  <a:cubicBezTo>
                    <a:pt x="535" y="392"/>
                    <a:pt x="528" y="395"/>
                    <a:pt x="520" y="398"/>
                  </a:cubicBezTo>
                  <a:cubicBezTo>
                    <a:pt x="517" y="399"/>
                    <a:pt x="515" y="400"/>
                    <a:pt x="512" y="401"/>
                  </a:cubicBezTo>
                  <a:cubicBezTo>
                    <a:pt x="509" y="402"/>
                    <a:pt x="506" y="404"/>
                    <a:pt x="503" y="405"/>
                  </a:cubicBezTo>
                  <a:cubicBezTo>
                    <a:pt x="503" y="406"/>
                    <a:pt x="503" y="406"/>
                    <a:pt x="503" y="406"/>
                  </a:cubicBezTo>
                  <a:cubicBezTo>
                    <a:pt x="518" y="400"/>
                    <a:pt x="533" y="394"/>
                    <a:pt x="547" y="388"/>
                  </a:cubicBezTo>
                  <a:cubicBezTo>
                    <a:pt x="547" y="388"/>
                    <a:pt x="548" y="388"/>
                    <a:pt x="549" y="387"/>
                  </a:cubicBezTo>
                  <a:cubicBezTo>
                    <a:pt x="557" y="384"/>
                    <a:pt x="565" y="381"/>
                    <a:pt x="572" y="378"/>
                  </a:cubicBezTo>
                  <a:cubicBezTo>
                    <a:pt x="574" y="377"/>
                    <a:pt x="577" y="377"/>
                    <a:pt x="579" y="376"/>
                  </a:cubicBezTo>
                  <a:cubicBezTo>
                    <a:pt x="585" y="373"/>
                    <a:pt x="591" y="371"/>
                    <a:pt x="597" y="369"/>
                  </a:cubicBezTo>
                  <a:cubicBezTo>
                    <a:pt x="600" y="368"/>
                    <a:pt x="602" y="367"/>
                    <a:pt x="605" y="366"/>
                  </a:cubicBezTo>
                  <a:cubicBezTo>
                    <a:pt x="610" y="364"/>
                    <a:pt x="616" y="362"/>
                    <a:pt x="621" y="361"/>
                  </a:cubicBezTo>
                  <a:cubicBezTo>
                    <a:pt x="624" y="359"/>
                    <a:pt x="627" y="359"/>
                    <a:pt x="631" y="357"/>
                  </a:cubicBezTo>
                  <a:cubicBezTo>
                    <a:pt x="632" y="357"/>
                    <a:pt x="634" y="357"/>
                    <a:pt x="635" y="356"/>
                  </a:cubicBezTo>
                  <a:cubicBezTo>
                    <a:pt x="636" y="359"/>
                    <a:pt x="638" y="361"/>
                    <a:pt x="641" y="362"/>
                  </a:cubicBezTo>
                  <a:cubicBezTo>
                    <a:pt x="637" y="378"/>
                    <a:pt x="632" y="394"/>
                    <a:pt x="627" y="411"/>
                  </a:cubicBezTo>
                  <a:cubicBezTo>
                    <a:pt x="625" y="419"/>
                    <a:pt x="623" y="427"/>
                    <a:pt x="621" y="435"/>
                  </a:cubicBezTo>
                  <a:cubicBezTo>
                    <a:pt x="615" y="457"/>
                    <a:pt x="609" y="481"/>
                    <a:pt x="602" y="505"/>
                  </a:cubicBezTo>
                  <a:cubicBezTo>
                    <a:pt x="603" y="505"/>
                    <a:pt x="603" y="505"/>
                    <a:pt x="603" y="505"/>
                  </a:cubicBezTo>
                  <a:cubicBezTo>
                    <a:pt x="610" y="481"/>
                    <a:pt x="616" y="458"/>
                    <a:pt x="622" y="435"/>
                  </a:cubicBezTo>
                  <a:cubicBezTo>
                    <a:pt x="625" y="424"/>
                    <a:pt x="628" y="414"/>
                    <a:pt x="630" y="404"/>
                  </a:cubicBezTo>
                  <a:cubicBezTo>
                    <a:pt x="631" y="400"/>
                    <a:pt x="632" y="397"/>
                    <a:pt x="633" y="394"/>
                  </a:cubicBezTo>
                  <a:cubicBezTo>
                    <a:pt x="634" y="392"/>
                    <a:pt x="634" y="390"/>
                    <a:pt x="635" y="389"/>
                  </a:cubicBezTo>
                  <a:cubicBezTo>
                    <a:pt x="636" y="384"/>
                    <a:pt x="637" y="379"/>
                    <a:pt x="638" y="374"/>
                  </a:cubicBezTo>
                  <a:cubicBezTo>
                    <a:pt x="639" y="372"/>
                    <a:pt x="639" y="370"/>
                    <a:pt x="640" y="369"/>
                  </a:cubicBezTo>
                  <a:cubicBezTo>
                    <a:pt x="641" y="366"/>
                    <a:pt x="641" y="364"/>
                    <a:pt x="642" y="362"/>
                  </a:cubicBezTo>
                  <a:cubicBezTo>
                    <a:pt x="643" y="362"/>
                    <a:pt x="643" y="362"/>
                    <a:pt x="643" y="362"/>
                  </a:cubicBezTo>
                  <a:cubicBezTo>
                    <a:pt x="642" y="366"/>
                    <a:pt x="642" y="371"/>
                    <a:pt x="641" y="376"/>
                  </a:cubicBezTo>
                  <a:cubicBezTo>
                    <a:pt x="641" y="376"/>
                    <a:pt x="641" y="377"/>
                    <a:pt x="641" y="378"/>
                  </a:cubicBezTo>
                  <a:cubicBezTo>
                    <a:pt x="641" y="383"/>
                    <a:pt x="640" y="389"/>
                    <a:pt x="639" y="395"/>
                  </a:cubicBezTo>
                  <a:cubicBezTo>
                    <a:pt x="639" y="396"/>
                    <a:pt x="639" y="397"/>
                    <a:pt x="639" y="398"/>
                  </a:cubicBezTo>
                  <a:cubicBezTo>
                    <a:pt x="639" y="404"/>
                    <a:pt x="638" y="410"/>
                    <a:pt x="637" y="416"/>
                  </a:cubicBezTo>
                  <a:cubicBezTo>
                    <a:pt x="637" y="417"/>
                    <a:pt x="637" y="419"/>
                    <a:pt x="637" y="421"/>
                  </a:cubicBezTo>
                  <a:cubicBezTo>
                    <a:pt x="636" y="426"/>
                    <a:pt x="636" y="431"/>
                    <a:pt x="635" y="437"/>
                  </a:cubicBezTo>
                  <a:cubicBezTo>
                    <a:pt x="635" y="439"/>
                    <a:pt x="635" y="441"/>
                    <a:pt x="635" y="444"/>
                  </a:cubicBezTo>
                  <a:cubicBezTo>
                    <a:pt x="634" y="449"/>
                    <a:pt x="634" y="454"/>
                    <a:pt x="633" y="459"/>
                  </a:cubicBezTo>
                  <a:cubicBezTo>
                    <a:pt x="633" y="462"/>
                    <a:pt x="632" y="465"/>
                    <a:pt x="632" y="468"/>
                  </a:cubicBezTo>
                  <a:cubicBezTo>
                    <a:pt x="632" y="472"/>
                    <a:pt x="631" y="477"/>
                    <a:pt x="631" y="482"/>
                  </a:cubicBezTo>
                  <a:cubicBezTo>
                    <a:pt x="630" y="486"/>
                    <a:pt x="630" y="489"/>
                    <a:pt x="629" y="493"/>
                  </a:cubicBezTo>
                  <a:cubicBezTo>
                    <a:pt x="629" y="497"/>
                    <a:pt x="628" y="501"/>
                    <a:pt x="628" y="505"/>
                  </a:cubicBezTo>
                  <a:cubicBezTo>
                    <a:pt x="629" y="505"/>
                    <a:pt x="629" y="505"/>
                    <a:pt x="629" y="505"/>
                  </a:cubicBezTo>
                  <a:cubicBezTo>
                    <a:pt x="631" y="482"/>
                    <a:pt x="634" y="459"/>
                    <a:pt x="636" y="438"/>
                  </a:cubicBezTo>
                  <a:cubicBezTo>
                    <a:pt x="636" y="437"/>
                    <a:pt x="636" y="436"/>
                    <a:pt x="636" y="435"/>
                  </a:cubicBezTo>
                  <a:cubicBezTo>
                    <a:pt x="637" y="428"/>
                    <a:pt x="638" y="421"/>
                    <a:pt x="638" y="415"/>
                  </a:cubicBezTo>
                  <a:cubicBezTo>
                    <a:pt x="638" y="414"/>
                    <a:pt x="638" y="414"/>
                    <a:pt x="638" y="413"/>
                  </a:cubicBezTo>
                  <a:cubicBezTo>
                    <a:pt x="639" y="406"/>
                    <a:pt x="640" y="400"/>
                    <a:pt x="640" y="393"/>
                  </a:cubicBezTo>
                  <a:cubicBezTo>
                    <a:pt x="641" y="393"/>
                    <a:pt x="641" y="393"/>
                    <a:pt x="641" y="393"/>
                  </a:cubicBezTo>
                  <a:cubicBezTo>
                    <a:pt x="641" y="386"/>
                    <a:pt x="642" y="379"/>
                    <a:pt x="642" y="373"/>
                  </a:cubicBezTo>
                  <a:cubicBezTo>
                    <a:pt x="642" y="373"/>
                    <a:pt x="642" y="373"/>
                    <a:pt x="642" y="373"/>
                  </a:cubicBezTo>
                  <a:cubicBezTo>
                    <a:pt x="643" y="369"/>
                    <a:pt x="643" y="366"/>
                    <a:pt x="643" y="362"/>
                  </a:cubicBezTo>
                  <a:cubicBezTo>
                    <a:pt x="644" y="362"/>
                    <a:pt x="644" y="362"/>
                    <a:pt x="644" y="362"/>
                  </a:cubicBezTo>
                  <a:cubicBezTo>
                    <a:pt x="645" y="362"/>
                    <a:pt x="647" y="362"/>
                    <a:pt x="648" y="361"/>
                  </a:cubicBezTo>
                  <a:cubicBezTo>
                    <a:pt x="650" y="364"/>
                    <a:pt x="652" y="368"/>
                    <a:pt x="653" y="371"/>
                  </a:cubicBezTo>
                  <a:cubicBezTo>
                    <a:pt x="655" y="374"/>
                    <a:pt x="656" y="376"/>
                    <a:pt x="658" y="379"/>
                  </a:cubicBezTo>
                  <a:cubicBezTo>
                    <a:pt x="659" y="382"/>
                    <a:pt x="661" y="384"/>
                    <a:pt x="662" y="387"/>
                  </a:cubicBezTo>
                  <a:cubicBezTo>
                    <a:pt x="664" y="390"/>
                    <a:pt x="666" y="392"/>
                    <a:pt x="667" y="395"/>
                  </a:cubicBezTo>
                  <a:cubicBezTo>
                    <a:pt x="668" y="397"/>
                    <a:pt x="670" y="400"/>
                    <a:pt x="671" y="402"/>
                  </a:cubicBezTo>
                  <a:cubicBezTo>
                    <a:pt x="673" y="405"/>
                    <a:pt x="674" y="407"/>
                    <a:pt x="676" y="410"/>
                  </a:cubicBezTo>
                  <a:cubicBezTo>
                    <a:pt x="677" y="412"/>
                    <a:pt x="678" y="414"/>
                    <a:pt x="679" y="416"/>
                  </a:cubicBezTo>
                  <a:cubicBezTo>
                    <a:pt x="681" y="418"/>
                    <a:pt x="683" y="421"/>
                    <a:pt x="684" y="423"/>
                  </a:cubicBezTo>
                  <a:cubicBezTo>
                    <a:pt x="685" y="425"/>
                    <a:pt x="687" y="427"/>
                    <a:pt x="688" y="429"/>
                  </a:cubicBezTo>
                  <a:cubicBezTo>
                    <a:pt x="689" y="431"/>
                    <a:pt x="691" y="433"/>
                    <a:pt x="693" y="435"/>
                  </a:cubicBezTo>
                  <a:cubicBezTo>
                    <a:pt x="694" y="437"/>
                    <a:pt x="695" y="438"/>
                    <a:pt x="696" y="440"/>
                  </a:cubicBezTo>
                  <a:cubicBezTo>
                    <a:pt x="698" y="442"/>
                    <a:pt x="699" y="444"/>
                    <a:pt x="701" y="446"/>
                  </a:cubicBezTo>
                  <a:cubicBezTo>
                    <a:pt x="702" y="447"/>
                    <a:pt x="703" y="449"/>
                    <a:pt x="704" y="450"/>
                  </a:cubicBezTo>
                  <a:cubicBezTo>
                    <a:pt x="704" y="450"/>
                    <a:pt x="705" y="451"/>
                    <a:pt x="705" y="451"/>
                  </a:cubicBezTo>
                  <a:cubicBezTo>
                    <a:pt x="704" y="453"/>
                    <a:pt x="702" y="455"/>
                    <a:pt x="702" y="458"/>
                  </a:cubicBezTo>
                  <a:cubicBezTo>
                    <a:pt x="702" y="463"/>
                    <a:pt x="707" y="467"/>
                    <a:pt x="712" y="467"/>
                  </a:cubicBezTo>
                  <a:cubicBezTo>
                    <a:pt x="715" y="467"/>
                    <a:pt x="718" y="466"/>
                    <a:pt x="720" y="463"/>
                  </a:cubicBezTo>
                  <a:cubicBezTo>
                    <a:pt x="721" y="464"/>
                    <a:pt x="723" y="464"/>
                    <a:pt x="725" y="464"/>
                  </a:cubicBezTo>
                  <a:cubicBezTo>
                    <a:pt x="727" y="464"/>
                    <a:pt x="728" y="464"/>
                    <a:pt x="730" y="464"/>
                  </a:cubicBezTo>
                  <a:cubicBezTo>
                    <a:pt x="731" y="463"/>
                    <a:pt x="731" y="463"/>
                    <a:pt x="731" y="463"/>
                  </a:cubicBezTo>
                  <a:cubicBezTo>
                    <a:pt x="732" y="463"/>
                    <a:pt x="733" y="462"/>
                    <a:pt x="735" y="461"/>
                  </a:cubicBezTo>
                  <a:cubicBezTo>
                    <a:pt x="735" y="460"/>
                    <a:pt x="735" y="460"/>
                    <a:pt x="735" y="460"/>
                  </a:cubicBezTo>
                  <a:cubicBezTo>
                    <a:pt x="736" y="459"/>
                    <a:pt x="737" y="458"/>
                    <a:pt x="738" y="457"/>
                  </a:cubicBezTo>
                  <a:cubicBezTo>
                    <a:pt x="739" y="457"/>
                    <a:pt x="739" y="457"/>
                    <a:pt x="739" y="457"/>
                  </a:cubicBezTo>
                  <a:cubicBezTo>
                    <a:pt x="739" y="456"/>
                    <a:pt x="740" y="455"/>
                    <a:pt x="740" y="454"/>
                  </a:cubicBezTo>
                  <a:cubicBezTo>
                    <a:pt x="741" y="454"/>
                    <a:pt x="741" y="454"/>
                    <a:pt x="741" y="454"/>
                  </a:cubicBezTo>
                  <a:cubicBezTo>
                    <a:pt x="741" y="455"/>
                    <a:pt x="741" y="456"/>
                    <a:pt x="740" y="457"/>
                  </a:cubicBezTo>
                  <a:cubicBezTo>
                    <a:pt x="740" y="460"/>
                    <a:pt x="740" y="462"/>
                    <a:pt x="739" y="465"/>
                  </a:cubicBezTo>
                  <a:cubicBezTo>
                    <a:pt x="738" y="468"/>
                    <a:pt x="738" y="471"/>
                    <a:pt x="737" y="474"/>
                  </a:cubicBezTo>
                  <a:cubicBezTo>
                    <a:pt x="737" y="477"/>
                    <a:pt x="736" y="480"/>
                    <a:pt x="736" y="483"/>
                  </a:cubicBezTo>
                  <a:cubicBezTo>
                    <a:pt x="735" y="486"/>
                    <a:pt x="734" y="489"/>
                    <a:pt x="733" y="492"/>
                  </a:cubicBezTo>
                  <a:cubicBezTo>
                    <a:pt x="733" y="494"/>
                    <a:pt x="732" y="497"/>
                    <a:pt x="731" y="500"/>
                  </a:cubicBezTo>
                  <a:cubicBezTo>
                    <a:pt x="731" y="502"/>
                    <a:pt x="730" y="504"/>
                    <a:pt x="730" y="505"/>
                  </a:cubicBezTo>
                  <a:cubicBezTo>
                    <a:pt x="730" y="505"/>
                    <a:pt x="730" y="505"/>
                    <a:pt x="730" y="505"/>
                  </a:cubicBezTo>
                  <a:cubicBezTo>
                    <a:pt x="731" y="505"/>
                    <a:pt x="731" y="504"/>
                    <a:pt x="731" y="504"/>
                  </a:cubicBezTo>
                  <a:cubicBezTo>
                    <a:pt x="732" y="501"/>
                    <a:pt x="732" y="498"/>
                    <a:pt x="733" y="496"/>
                  </a:cubicBezTo>
                  <a:cubicBezTo>
                    <a:pt x="734" y="493"/>
                    <a:pt x="735" y="489"/>
                    <a:pt x="735" y="486"/>
                  </a:cubicBezTo>
                  <a:cubicBezTo>
                    <a:pt x="736" y="484"/>
                    <a:pt x="737" y="481"/>
                    <a:pt x="737" y="479"/>
                  </a:cubicBezTo>
                  <a:cubicBezTo>
                    <a:pt x="738" y="475"/>
                    <a:pt x="739" y="472"/>
                    <a:pt x="739" y="469"/>
                  </a:cubicBezTo>
                  <a:cubicBezTo>
                    <a:pt x="740" y="466"/>
                    <a:pt x="740" y="464"/>
                    <a:pt x="741" y="462"/>
                  </a:cubicBezTo>
                  <a:cubicBezTo>
                    <a:pt x="741" y="461"/>
                    <a:pt x="741" y="461"/>
                    <a:pt x="741" y="461"/>
                  </a:cubicBezTo>
                  <a:cubicBezTo>
                    <a:pt x="740" y="463"/>
                    <a:pt x="740" y="465"/>
                    <a:pt x="740" y="467"/>
                  </a:cubicBezTo>
                  <a:cubicBezTo>
                    <a:pt x="740" y="470"/>
                    <a:pt x="739" y="473"/>
                    <a:pt x="739" y="477"/>
                  </a:cubicBezTo>
                  <a:cubicBezTo>
                    <a:pt x="738" y="482"/>
                    <a:pt x="738" y="487"/>
                    <a:pt x="737" y="493"/>
                  </a:cubicBezTo>
                  <a:cubicBezTo>
                    <a:pt x="737" y="496"/>
                    <a:pt x="736" y="500"/>
                    <a:pt x="736" y="503"/>
                  </a:cubicBezTo>
                  <a:cubicBezTo>
                    <a:pt x="736" y="504"/>
                    <a:pt x="736" y="505"/>
                    <a:pt x="736" y="505"/>
                  </a:cubicBezTo>
                  <a:cubicBezTo>
                    <a:pt x="736" y="505"/>
                    <a:pt x="736" y="505"/>
                    <a:pt x="736" y="505"/>
                  </a:cubicBezTo>
                  <a:cubicBezTo>
                    <a:pt x="737" y="504"/>
                    <a:pt x="737" y="503"/>
                    <a:pt x="737" y="501"/>
                  </a:cubicBezTo>
                  <a:cubicBezTo>
                    <a:pt x="737" y="500"/>
                    <a:pt x="737" y="500"/>
                    <a:pt x="737" y="499"/>
                  </a:cubicBezTo>
                  <a:cubicBezTo>
                    <a:pt x="738" y="492"/>
                    <a:pt x="739" y="485"/>
                    <a:pt x="740" y="478"/>
                  </a:cubicBezTo>
                  <a:cubicBezTo>
                    <a:pt x="740" y="479"/>
                    <a:pt x="740" y="479"/>
                    <a:pt x="740" y="479"/>
                  </a:cubicBezTo>
                  <a:cubicBezTo>
                    <a:pt x="739" y="487"/>
                    <a:pt x="738" y="494"/>
                    <a:pt x="738" y="501"/>
                  </a:cubicBezTo>
                  <a:cubicBezTo>
                    <a:pt x="737" y="503"/>
                    <a:pt x="737" y="504"/>
                    <a:pt x="737" y="505"/>
                  </a:cubicBezTo>
                  <a:cubicBezTo>
                    <a:pt x="738" y="505"/>
                    <a:pt x="738" y="505"/>
                    <a:pt x="738" y="505"/>
                  </a:cubicBezTo>
                  <a:cubicBezTo>
                    <a:pt x="738" y="503"/>
                    <a:pt x="739" y="500"/>
                    <a:pt x="739" y="497"/>
                  </a:cubicBezTo>
                  <a:cubicBezTo>
                    <a:pt x="739" y="496"/>
                    <a:pt x="739" y="494"/>
                    <a:pt x="739" y="493"/>
                  </a:cubicBezTo>
                  <a:cubicBezTo>
                    <a:pt x="739" y="494"/>
                    <a:pt x="739" y="495"/>
                    <a:pt x="739" y="495"/>
                  </a:cubicBezTo>
                  <a:cubicBezTo>
                    <a:pt x="739" y="497"/>
                    <a:pt x="739" y="499"/>
                    <a:pt x="739" y="501"/>
                  </a:cubicBezTo>
                  <a:cubicBezTo>
                    <a:pt x="738" y="503"/>
                    <a:pt x="738" y="504"/>
                    <a:pt x="738" y="505"/>
                  </a:cubicBezTo>
                  <a:cubicBezTo>
                    <a:pt x="738" y="505"/>
                    <a:pt x="738" y="505"/>
                    <a:pt x="738" y="505"/>
                  </a:cubicBezTo>
                  <a:cubicBezTo>
                    <a:pt x="739" y="505"/>
                    <a:pt x="739" y="505"/>
                    <a:pt x="739" y="505"/>
                  </a:cubicBezTo>
                  <a:cubicBezTo>
                    <a:pt x="739" y="505"/>
                    <a:pt x="739" y="505"/>
                    <a:pt x="739" y="505"/>
                  </a:cubicBezTo>
                  <a:cubicBezTo>
                    <a:pt x="739" y="502"/>
                    <a:pt x="740" y="500"/>
                    <a:pt x="740" y="497"/>
                  </a:cubicBezTo>
                  <a:cubicBezTo>
                    <a:pt x="740" y="497"/>
                    <a:pt x="740" y="496"/>
                    <a:pt x="740" y="495"/>
                  </a:cubicBezTo>
                  <a:cubicBezTo>
                    <a:pt x="740" y="493"/>
                    <a:pt x="740" y="490"/>
                    <a:pt x="740" y="488"/>
                  </a:cubicBezTo>
                  <a:cubicBezTo>
                    <a:pt x="740" y="487"/>
                    <a:pt x="741" y="486"/>
                    <a:pt x="741" y="485"/>
                  </a:cubicBezTo>
                  <a:cubicBezTo>
                    <a:pt x="741" y="483"/>
                    <a:pt x="741" y="480"/>
                    <a:pt x="741" y="478"/>
                  </a:cubicBezTo>
                  <a:cubicBezTo>
                    <a:pt x="741" y="477"/>
                    <a:pt x="741" y="476"/>
                    <a:pt x="741" y="475"/>
                  </a:cubicBezTo>
                  <a:cubicBezTo>
                    <a:pt x="741" y="473"/>
                    <a:pt x="742" y="470"/>
                    <a:pt x="742" y="467"/>
                  </a:cubicBezTo>
                  <a:cubicBezTo>
                    <a:pt x="742" y="467"/>
                    <a:pt x="742" y="466"/>
                    <a:pt x="742" y="465"/>
                  </a:cubicBezTo>
                  <a:cubicBezTo>
                    <a:pt x="742" y="463"/>
                    <a:pt x="742" y="460"/>
                    <a:pt x="742" y="457"/>
                  </a:cubicBezTo>
                  <a:cubicBezTo>
                    <a:pt x="742" y="457"/>
                    <a:pt x="742" y="456"/>
                    <a:pt x="742" y="455"/>
                  </a:cubicBezTo>
                  <a:cubicBezTo>
                    <a:pt x="742" y="455"/>
                    <a:pt x="742" y="455"/>
                    <a:pt x="742" y="455"/>
                  </a:cubicBezTo>
                  <a:cubicBezTo>
                    <a:pt x="743" y="455"/>
                    <a:pt x="743" y="455"/>
                    <a:pt x="743" y="455"/>
                  </a:cubicBezTo>
                  <a:cubicBezTo>
                    <a:pt x="743" y="455"/>
                    <a:pt x="743" y="455"/>
                    <a:pt x="743" y="455"/>
                  </a:cubicBezTo>
                  <a:cubicBezTo>
                    <a:pt x="743" y="458"/>
                    <a:pt x="743" y="462"/>
                    <a:pt x="743" y="465"/>
                  </a:cubicBezTo>
                  <a:cubicBezTo>
                    <a:pt x="742" y="479"/>
                    <a:pt x="742" y="492"/>
                    <a:pt x="742" y="505"/>
                  </a:cubicBezTo>
                  <a:cubicBezTo>
                    <a:pt x="742" y="505"/>
                    <a:pt x="742" y="505"/>
                    <a:pt x="742" y="505"/>
                  </a:cubicBezTo>
                  <a:cubicBezTo>
                    <a:pt x="743" y="493"/>
                    <a:pt x="743" y="479"/>
                    <a:pt x="743" y="465"/>
                  </a:cubicBezTo>
                  <a:cubicBezTo>
                    <a:pt x="744" y="462"/>
                    <a:pt x="744" y="458"/>
                    <a:pt x="744" y="454"/>
                  </a:cubicBezTo>
                  <a:cubicBezTo>
                    <a:pt x="748" y="454"/>
                    <a:pt x="752" y="450"/>
                    <a:pt x="752" y="445"/>
                  </a:cubicBezTo>
                  <a:cubicBezTo>
                    <a:pt x="752" y="441"/>
                    <a:pt x="749" y="437"/>
                    <a:pt x="744" y="436"/>
                  </a:cubicBezTo>
                  <a:cubicBezTo>
                    <a:pt x="744" y="435"/>
                    <a:pt x="744" y="434"/>
                    <a:pt x="744" y="433"/>
                  </a:cubicBezTo>
                  <a:cubicBezTo>
                    <a:pt x="749" y="433"/>
                    <a:pt x="754" y="429"/>
                    <a:pt x="754" y="424"/>
                  </a:cubicBezTo>
                  <a:cubicBezTo>
                    <a:pt x="754" y="419"/>
                    <a:pt x="750" y="415"/>
                    <a:pt x="745" y="415"/>
                  </a:cubicBezTo>
                  <a:cubicBezTo>
                    <a:pt x="745" y="402"/>
                    <a:pt x="746" y="391"/>
                    <a:pt x="746" y="382"/>
                  </a:cubicBezTo>
                  <a:cubicBezTo>
                    <a:pt x="749" y="380"/>
                    <a:pt x="752" y="377"/>
                    <a:pt x="752" y="373"/>
                  </a:cubicBezTo>
                  <a:cubicBezTo>
                    <a:pt x="752" y="372"/>
                    <a:pt x="752" y="370"/>
                    <a:pt x="751" y="369"/>
                  </a:cubicBezTo>
                  <a:cubicBezTo>
                    <a:pt x="753" y="368"/>
                    <a:pt x="755" y="365"/>
                    <a:pt x="755" y="362"/>
                  </a:cubicBezTo>
                  <a:cubicBezTo>
                    <a:pt x="755" y="361"/>
                    <a:pt x="754" y="361"/>
                    <a:pt x="754" y="360"/>
                  </a:cubicBezTo>
                  <a:cubicBezTo>
                    <a:pt x="754" y="360"/>
                    <a:pt x="754" y="360"/>
                    <a:pt x="754" y="360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54" y="359"/>
                    <a:pt x="755" y="359"/>
                    <a:pt x="755" y="358"/>
                  </a:cubicBezTo>
                  <a:cubicBezTo>
                    <a:pt x="755" y="353"/>
                    <a:pt x="750" y="349"/>
                    <a:pt x="745" y="349"/>
                  </a:cubicBezTo>
                  <a:cubicBezTo>
                    <a:pt x="745" y="349"/>
                    <a:pt x="744" y="349"/>
                    <a:pt x="744" y="349"/>
                  </a:cubicBezTo>
                  <a:cubicBezTo>
                    <a:pt x="744" y="348"/>
                    <a:pt x="744" y="348"/>
                    <a:pt x="744" y="347"/>
                  </a:cubicBezTo>
                  <a:cubicBezTo>
                    <a:pt x="749" y="347"/>
                    <a:pt x="752" y="343"/>
                    <a:pt x="752" y="338"/>
                  </a:cubicBezTo>
                  <a:cubicBezTo>
                    <a:pt x="752" y="334"/>
                    <a:pt x="750" y="331"/>
                    <a:pt x="747" y="329"/>
                  </a:cubicBezTo>
                  <a:cubicBezTo>
                    <a:pt x="750" y="328"/>
                    <a:pt x="753" y="325"/>
                    <a:pt x="753" y="321"/>
                  </a:cubicBezTo>
                  <a:cubicBezTo>
                    <a:pt x="753" y="319"/>
                    <a:pt x="752" y="318"/>
                    <a:pt x="751" y="316"/>
                  </a:cubicBezTo>
                  <a:cubicBezTo>
                    <a:pt x="751" y="316"/>
                    <a:pt x="751" y="316"/>
                    <a:pt x="751" y="315"/>
                  </a:cubicBezTo>
                  <a:cubicBezTo>
                    <a:pt x="751" y="312"/>
                    <a:pt x="749" y="309"/>
                    <a:pt x="747" y="307"/>
                  </a:cubicBezTo>
                  <a:cubicBezTo>
                    <a:pt x="747" y="307"/>
                    <a:pt x="747" y="307"/>
                    <a:pt x="747" y="307"/>
                  </a:cubicBezTo>
                  <a:cubicBezTo>
                    <a:pt x="747" y="304"/>
                    <a:pt x="746" y="302"/>
                    <a:pt x="744" y="300"/>
                  </a:cubicBezTo>
                  <a:cubicBezTo>
                    <a:pt x="748" y="299"/>
                    <a:pt x="751" y="296"/>
                    <a:pt x="751" y="291"/>
                  </a:cubicBezTo>
                  <a:cubicBezTo>
                    <a:pt x="751" y="287"/>
                    <a:pt x="748" y="283"/>
                    <a:pt x="744" y="282"/>
                  </a:cubicBezTo>
                  <a:cubicBezTo>
                    <a:pt x="747" y="281"/>
                    <a:pt x="750" y="278"/>
                    <a:pt x="750" y="274"/>
                  </a:cubicBezTo>
                  <a:cubicBezTo>
                    <a:pt x="750" y="272"/>
                    <a:pt x="749" y="271"/>
                    <a:pt x="749" y="270"/>
                  </a:cubicBezTo>
                  <a:cubicBezTo>
                    <a:pt x="748" y="268"/>
                    <a:pt x="748" y="267"/>
                    <a:pt x="746" y="266"/>
                  </a:cubicBezTo>
                  <a:cubicBezTo>
                    <a:pt x="745" y="263"/>
                    <a:pt x="743" y="261"/>
                    <a:pt x="741" y="260"/>
                  </a:cubicBezTo>
                  <a:cubicBezTo>
                    <a:pt x="741" y="259"/>
                    <a:pt x="741" y="259"/>
                    <a:pt x="741" y="259"/>
                  </a:cubicBezTo>
                  <a:cubicBezTo>
                    <a:pt x="743" y="258"/>
                    <a:pt x="745" y="255"/>
                    <a:pt x="745" y="252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1683" y="1440"/>
              <a:ext cx="1436" cy="1444"/>
            </a:xfrm>
            <a:custGeom>
              <a:rect b="b" l="l" r="r" t="t"/>
              <a:pathLst>
                <a:path extrusionOk="0" h="758" w="754">
                  <a:moveTo>
                    <a:pt x="654" y="252"/>
                  </a:moveTo>
                  <a:cubicBezTo>
                    <a:pt x="653" y="252"/>
                    <a:pt x="653" y="252"/>
                    <a:pt x="653" y="252"/>
                  </a:cubicBezTo>
                  <a:cubicBezTo>
                    <a:pt x="650" y="259"/>
                    <a:pt x="646" y="265"/>
                    <a:pt x="643" y="271"/>
                  </a:cubicBezTo>
                  <a:cubicBezTo>
                    <a:pt x="636" y="284"/>
                    <a:pt x="629" y="297"/>
                    <a:pt x="622" y="309"/>
                  </a:cubicBezTo>
                  <a:cubicBezTo>
                    <a:pt x="622" y="310"/>
                    <a:pt x="621" y="310"/>
                    <a:pt x="621" y="311"/>
                  </a:cubicBezTo>
                  <a:cubicBezTo>
                    <a:pt x="620" y="310"/>
                    <a:pt x="618" y="310"/>
                    <a:pt x="617" y="310"/>
                  </a:cubicBezTo>
                  <a:cubicBezTo>
                    <a:pt x="613" y="310"/>
                    <a:pt x="611" y="312"/>
                    <a:pt x="609" y="315"/>
                  </a:cubicBezTo>
                  <a:cubicBezTo>
                    <a:pt x="600" y="310"/>
                    <a:pt x="591" y="305"/>
                    <a:pt x="582" y="300"/>
                  </a:cubicBezTo>
                  <a:cubicBezTo>
                    <a:pt x="581" y="300"/>
                    <a:pt x="580" y="299"/>
                    <a:pt x="580" y="299"/>
                  </a:cubicBezTo>
                  <a:cubicBezTo>
                    <a:pt x="555" y="286"/>
                    <a:pt x="532" y="274"/>
                    <a:pt x="509" y="264"/>
                  </a:cubicBezTo>
                  <a:cubicBezTo>
                    <a:pt x="507" y="263"/>
                    <a:pt x="505" y="262"/>
                    <a:pt x="503" y="261"/>
                  </a:cubicBezTo>
                  <a:cubicBezTo>
                    <a:pt x="503" y="262"/>
                    <a:pt x="503" y="262"/>
                    <a:pt x="503" y="262"/>
                  </a:cubicBezTo>
                  <a:cubicBezTo>
                    <a:pt x="504" y="263"/>
                    <a:pt x="505" y="263"/>
                    <a:pt x="507" y="264"/>
                  </a:cubicBezTo>
                  <a:cubicBezTo>
                    <a:pt x="507" y="264"/>
                    <a:pt x="508" y="264"/>
                    <a:pt x="508" y="264"/>
                  </a:cubicBezTo>
                  <a:cubicBezTo>
                    <a:pt x="520" y="270"/>
                    <a:pt x="531" y="275"/>
                    <a:pt x="543" y="281"/>
                  </a:cubicBezTo>
                  <a:cubicBezTo>
                    <a:pt x="545" y="282"/>
                    <a:pt x="548" y="283"/>
                    <a:pt x="550" y="284"/>
                  </a:cubicBezTo>
                  <a:cubicBezTo>
                    <a:pt x="560" y="289"/>
                    <a:pt x="569" y="294"/>
                    <a:pt x="579" y="299"/>
                  </a:cubicBezTo>
                  <a:cubicBezTo>
                    <a:pt x="583" y="302"/>
                    <a:pt x="587" y="304"/>
                    <a:pt x="592" y="306"/>
                  </a:cubicBezTo>
                  <a:cubicBezTo>
                    <a:pt x="597" y="309"/>
                    <a:pt x="603" y="312"/>
                    <a:pt x="608" y="315"/>
                  </a:cubicBezTo>
                  <a:cubicBezTo>
                    <a:pt x="608" y="317"/>
                    <a:pt x="607" y="318"/>
                    <a:pt x="607" y="319"/>
                  </a:cubicBezTo>
                  <a:cubicBezTo>
                    <a:pt x="607" y="323"/>
                    <a:pt x="609" y="325"/>
                    <a:pt x="611" y="327"/>
                  </a:cubicBezTo>
                  <a:cubicBezTo>
                    <a:pt x="579" y="374"/>
                    <a:pt x="543" y="425"/>
                    <a:pt x="503" y="474"/>
                  </a:cubicBezTo>
                  <a:cubicBezTo>
                    <a:pt x="503" y="475"/>
                    <a:pt x="503" y="475"/>
                    <a:pt x="503" y="475"/>
                  </a:cubicBezTo>
                  <a:cubicBezTo>
                    <a:pt x="506" y="472"/>
                    <a:pt x="508" y="469"/>
                    <a:pt x="511" y="465"/>
                  </a:cubicBezTo>
                  <a:cubicBezTo>
                    <a:pt x="512" y="464"/>
                    <a:pt x="513" y="463"/>
                    <a:pt x="514" y="462"/>
                  </a:cubicBezTo>
                  <a:cubicBezTo>
                    <a:pt x="518" y="456"/>
                    <a:pt x="523" y="450"/>
                    <a:pt x="527" y="445"/>
                  </a:cubicBezTo>
                  <a:cubicBezTo>
                    <a:pt x="529" y="443"/>
                    <a:pt x="530" y="441"/>
                    <a:pt x="532" y="439"/>
                  </a:cubicBezTo>
                  <a:cubicBezTo>
                    <a:pt x="536" y="433"/>
                    <a:pt x="540" y="428"/>
                    <a:pt x="544" y="422"/>
                  </a:cubicBezTo>
                  <a:cubicBezTo>
                    <a:pt x="547" y="419"/>
                    <a:pt x="549" y="415"/>
                    <a:pt x="552" y="412"/>
                  </a:cubicBezTo>
                  <a:cubicBezTo>
                    <a:pt x="555" y="407"/>
                    <a:pt x="558" y="403"/>
                    <a:pt x="561" y="399"/>
                  </a:cubicBezTo>
                  <a:cubicBezTo>
                    <a:pt x="565" y="394"/>
                    <a:pt x="570" y="388"/>
                    <a:pt x="574" y="382"/>
                  </a:cubicBezTo>
                  <a:cubicBezTo>
                    <a:pt x="576" y="379"/>
                    <a:pt x="577" y="377"/>
                    <a:pt x="579" y="374"/>
                  </a:cubicBezTo>
                  <a:cubicBezTo>
                    <a:pt x="585" y="366"/>
                    <a:pt x="591" y="358"/>
                    <a:pt x="597" y="349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602" y="342"/>
                    <a:pt x="607" y="334"/>
                    <a:pt x="612" y="327"/>
                  </a:cubicBezTo>
                  <a:cubicBezTo>
                    <a:pt x="613" y="328"/>
                    <a:pt x="615" y="329"/>
                    <a:pt x="617" y="329"/>
                  </a:cubicBezTo>
                  <a:cubicBezTo>
                    <a:pt x="617" y="329"/>
                    <a:pt x="617" y="329"/>
                    <a:pt x="617" y="329"/>
                  </a:cubicBezTo>
                  <a:cubicBezTo>
                    <a:pt x="617" y="345"/>
                    <a:pt x="618" y="361"/>
                    <a:pt x="618" y="377"/>
                  </a:cubicBezTo>
                  <a:cubicBezTo>
                    <a:pt x="618" y="383"/>
                    <a:pt x="618" y="389"/>
                    <a:pt x="619" y="395"/>
                  </a:cubicBezTo>
                  <a:cubicBezTo>
                    <a:pt x="619" y="408"/>
                    <a:pt x="619" y="420"/>
                    <a:pt x="619" y="433"/>
                  </a:cubicBezTo>
                  <a:cubicBezTo>
                    <a:pt x="620" y="442"/>
                    <a:pt x="620" y="450"/>
                    <a:pt x="620" y="459"/>
                  </a:cubicBezTo>
                  <a:cubicBezTo>
                    <a:pt x="620" y="469"/>
                    <a:pt x="620" y="479"/>
                    <a:pt x="620" y="489"/>
                  </a:cubicBezTo>
                  <a:cubicBezTo>
                    <a:pt x="620" y="495"/>
                    <a:pt x="620" y="500"/>
                    <a:pt x="620" y="505"/>
                  </a:cubicBezTo>
                  <a:cubicBezTo>
                    <a:pt x="621" y="505"/>
                    <a:pt x="621" y="505"/>
                    <a:pt x="621" y="505"/>
                  </a:cubicBezTo>
                  <a:cubicBezTo>
                    <a:pt x="621" y="500"/>
                    <a:pt x="621" y="494"/>
                    <a:pt x="621" y="489"/>
                  </a:cubicBezTo>
                  <a:cubicBezTo>
                    <a:pt x="621" y="485"/>
                    <a:pt x="621" y="482"/>
                    <a:pt x="621" y="478"/>
                  </a:cubicBezTo>
                  <a:cubicBezTo>
                    <a:pt x="621" y="463"/>
                    <a:pt x="620" y="448"/>
                    <a:pt x="620" y="433"/>
                  </a:cubicBezTo>
                  <a:cubicBezTo>
                    <a:pt x="620" y="426"/>
                    <a:pt x="620" y="420"/>
                    <a:pt x="620" y="413"/>
                  </a:cubicBezTo>
                  <a:cubicBezTo>
                    <a:pt x="620" y="401"/>
                    <a:pt x="619" y="389"/>
                    <a:pt x="619" y="377"/>
                  </a:cubicBezTo>
                  <a:cubicBezTo>
                    <a:pt x="619" y="368"/>
                    <a:pt x="618" y="358"/>
                    <a:pt x="618" y="349"/>
                  </a:cubicBezTo>
                  <a:cubicBezTo>
                    <a:pt x="618" y="342"/>
                    <a:pt x="618" y="336"/>
                    <a:pt x="618" y="329"/>
                  </a:cubicBezTo>
                  <a:cubicBezTo>
                    <a:pt x="619" y="329"/>
                    <a:pt x="621" y="328"/>
                    <a:pt x="623" y="327"/>
                  </a:cubicBezTo>
                  <a:cubicBezTo>
                    <a:pt x="627" y="332"/>
                    <a:pt x="631" y="337"/>
                    <a:pt x="636" y="342"/>
                  </a:cubicBezTo>
                  <a:cubicBezTo>
                    <a:pt x="641" y="348"/>
                    <a:pt x="645" y="353"/>
                    <a:pt x="650" y="359"/>
                  </a:cubicBezTo>
                  <a:cubicBezTo>
                    <a:pt x="657" y="366"/>
                    <a:pt x="663" y="374"/>
                    <a:pt x="669" y="382"/>
                  </a:cubicBezTo>
                  <a:cubicBezTo>
                    <a:pt x="674" y="387"/>
                    <a:pt x="679" y="393"/>
                    <a:pt x="683" y="398"/>
                  </a:cubicBezTo>
                  <a:cubicBezTo>
                    <a:pt x="690" y="406"/>
                    <a:pt x="696" y="415"/>
                    <a:pt x="703" y="423"/>
                  </a:cubicBezTo>
                  <a:cubicBezTo>
                    <a:pt x="707" y="428"/>
                    <a:pt x="712" y="433"/>
                    <a:pt x="716" y="439"/>
                  </a:cubicBezTo>
                  <a:cubicBezTo>
                    <a:pt x="723" y="448"/>
                    <a:pt x="731" y="458"/>
                    <a:pt x="738" y="467"/>
                  </a:cubicBezTo>
                  <a:cubicBezTo>
                    <a:pt x="741" y="472"/>
                    <a:pt x="745" y="476"/>
                    <a:pt x="748" y="480"/>
                  </a:cubicBezTo>
                  <a:cubicBezTo>
                    <a:pt x="750" y="483"/>
                    <a:pt x="752" y="486"/>
                    <a:pt x="754" y="489"/>
                  </a:cubicBezTo>
                  <a:cubicBezTo>
                    <a:pt x="754" y="487"/>
                    <a:pt x="754" y="487"/>
                    <a:pt x="754" y="487"/>
                  </a:cubicBezTo>
                  <a:cubicBezTo>
                    <a:pt x="720" y="443"/>
                    <a:pt x="686" y="399"/>
                    <a:pt x="651" y="358"/>
                  </a:cubicBezTo>
                  <a:cubicBezTo>
                    <a:pt x="649" y="356"/>
                    <a:pt x="648" y="355"/>
                    <a:pt x="647" y="354"/>
                  </a:cubicBezTo>
                  <a:cubicBezTo>
                    <a:pt x="639" y="344"/>
                    <a:pt x="631" y="335"/>
                    <a:pt x="623" y="326"/>
                  </a:cubicBezTo>
                  <a:cubicBezTo>
                    <a:pt x="625" y="325"/>
                    <a:pt x="626" y="323"/>
                    <a:pt x="626" y="321"/>
                  </a:cubicBezTo>
                  <a:cubicBezTo>
                    <a:pt x="667" y="324"/>
                    <a:pt x="709" y="329"/>
                    <a:pt x="754" y="334"/>
                  </a:cubicBezTo>
                  <a:cubicBezTo>
                    <a:pt x="754" y="333"/>
                    <a:pt x="754" y="333"/>
                    <a:pt x="754" y="333"/>
                  </a:cubicBezTo>
                  <a:cubicBezTo>
                    <a:pt x="724" y="330"/>
                    <a:pt x="695" y="327"/>
                    <a:pt x="667" y="324"/>
                  </a:cubicBezTo>
                  <a:cubicBezTo>
                    <a:pt x="663" y="323"/>
                    <a:pt x="659" y="323"/>
                    <a:pt x="655" y="323"/>
                  </a:cubicBezTo>
                  <a:cubicBezTo>
                    <a:pt x="651" y="322"/>
                    <a:pt x="646" y="322"/>
                    <a:pt x="642" y="321"/>
                  </a:cubicBezTo>
                  <a:cubicBezTo>
                    <a:pt x="637" y="321"/>
                    <a:pt x="631" y="320"/>
                    <a:pt x="626" y="320"/>
                  </a:cubicBezTo>
                  <a:cubicBezTo>
                    <a:pt x="626" y="319"/>
                    <a:pt x="626" y="319"/>
                    <a:pt x="626" y="319"/>
                  </a:cubicBezTo>
                  <a:cubicBezTo>
                    <a:pt x="626" y="316"/>
                    <a:pt x="624" y="313"/>
                    <a:pt x="622" y="311"/>
                  </a:cubicBezTo>
                  <a:cubicBezTo>
                    <a:pt x="626" y="304"/>
                    <a:pt x="630" y="297"/>
                    <a:pt x="634" y="290"/>
                  </a:cubicBezTo>
                  <a:cubicBezTo>
                    <a:pt x="637" y="284"/>
                    <a:pt x="640" y="278"/>
                    <a:pt x="643" y="272"/>
                  </a:cubicBezTo>
                  <a:cubicBezTo>
                    <a:pt x="647" y="265"/>
                    <a:pt x="650" y="259"/>
                    <a:pt x="654" y="252"/>
                  </a:cubicBezTo>
                  <a:moveTo>
                    <a:pt x="254" y="0"/>
                  </a:moveTo>
                  <a:cubicBezTo>
                    <a:pt x="253" y="0"/>
                    <a:pt x="253" y="0"/>
                    <a:pt x="253" y="0"/>
                  </a:cubicBezTo>
                  <a:cubicBezTo>
                    <a:pt x="252" y="1"/>
                    <a:pt x="252" y="2"/>
                    <a:pt x="251" y="3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252" y="3"/>
                    <a:pt x="253" y="2"/>
                    <a:pt x="254" y="0"/>
                  </a:cubicBezTo>
                  <a:moveTo>
                    <a:pt x="359" y="0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58" y="5"/>
                    <a:pt x="358" y="9"/>
                    <a:pt x="358" y="14"/>
                  </a:cubicBezTo>
                  <a:cubicBezTo>
                    <a:pt x="358" y="23"/>
                    <a:pt x="358" y="31"/>
                    <a:pt x="358" y="40"/>
                  </a:cubicBezTo>
                  <a:cubicBezTo>
                    <a:pt x="358" y="47"/>
                    <a:pt x="358" y="54"/>
                    <a:pt x="358" y="61"/>
                  </a:cubicBezTo>
                  <a:cubicBezTo>
                    <a:pt x="358" y="62"/>
                    <a:pt x="357" y="63"/>
                    <a:pt x="357" y="64"/>
                  </a:cubicBezTo>
                  <a:cubicBezTo>
                    <a:pt x="357" y="107"/>
                    <a:pt x="355" y="152"/>
                    <a:pt x="353" y="198"/>
                  </a:cubicBezTo>
                  <a:cubicBezTo>
                    <a:pt x="353" y="198"/>
                    <a:pt x="353" y="198"/>
                    <a:pt x="353" y="198"/>
                  </a:cubicBezTo>
                  <a:cubicBezTo>
                    <a:pt x="349" y="198"/>
                    <a:pt x="345" y="200"/>
                    <a:pt x="344" y="204"/>
                  </a:cubicBezTo>
                  <a:cubicBezTo>
                    <a:pt x="344" y="204"/>
                    <a:pt x="344" y="204"/>
                    <a:pt x="344" y="204"/>
                  </a:cubicBezTo>
                  <a:cubicBezTo>
                    <a:pt x="341" y="202"/>
                    <a:pt x="338" y="201"/>
                    <a:pt x="335" y="200"/>
                  </a:cubicBezTo>
                  <a:cubicBezTo>
                    <a:pt x="331" y="199"/>
                    <a:pt x="328" y="198"/>
                    <a:pt x="325" y="197"/>
                  </a:cubicBezTo>
                  <a:cubicBezTo>
                    <a:pt x="322" y="196"/>
                    <a:pt x="320" y="195"/>
                    <a:pt x="317" y="194"/>
                  </a:cubicBezTo>
                  <a:cubicBezTo>
                    <a:pt x="313" y="193"/>
                    <a:pt x="310" y="192"/>
                    <a:pt x="306" y="191"/>
                  </a:cubicBezTo>
                  <a:cubicBezTo>
                    <a:pt x="304" y="190"/>
                    <a:pt x="302" y="190"/>
                    <a:pt x="300" y="189"/>
                  </a:cubicBezTo>
                  <a:cubicBezTo>
                    <a:pt x="296" y="188"/>
                    <a:pt x="292" y="187"/>
                    <a:pt x="288" y="187"/>
                  </a:cubicBezTo>
                  <a:cubicBezTo>
                    <a:pt x="286" y="186"/>
                    <a:pt x="284" y="185"/>
                    <a:pt x="282" y="185"/>
                  </a:cubicBezTo>
                  <a:cubicBezTo>
                    <a:pt x="278" y="184"/>
                    <a:pt x="275" y="184"/>
                    <a:pt x="271" y="183"/>
                  </a:cubicBezTo>
                  <a:cubicBezTo>
                    <a:pt x="269" y="183"/>
                    <a:pt x="267" y="182"/>
                    <a:pt x="265" y="182"/>
                  </a:cubicBezTo>
                  <a:cubicBezTo>
                    <a:pt x="262" y="181"/>
                    <a:pt x="258" y="181"/>
                    <a:pt x="254" y="180"/>
                  </a:cubicBezTo>
                  <a:cubicBezTo>
                    <a:pt x="253" y="180"/>
                    <a:pt x="252" y="180"/>
                    <a:pt x="251" y="180"/>
                  </a:cubicBezTo>
                  <a:cubicBezTo>
                    <a:pt x="251" y="181"/>
                    <a:pt x="251" y="181"/>
                    <a:pt x="251" y="181"/>
                  </a:cubicBezTo>
                  <a:cubicBezTo>
                    <a:pt x="252" y="181"/>
                    <a:pt x="253" y="181"/>
                    <a:pt x="254" y="181"/>
                  </a:cubicBezTo>
                  <a:cubicBezTo>
                    <a:pt x="258" y="182"/>
                    <a:pt x="261" y="182"/>
                    <a:pt x="265" y="183"/>
                  </a:cubicBezTo>
                  <a:cubicBezTo>
                    <a:pt x="267" y="183"/>
                    <a:pt x="270" y="183"/>
                    <a:pt x="272" y="184"/>
                  </a:cubicBezTo>
                  <a:cubicBezTo>
                    <a:pt x="275" y="185"/>
                    <a:pt x="279" y="185"/>
                    <a:pt x="282" y="186"/>
                  </a:cubicBezTo>
                  <a:cubicBezTo>
                    <a:pt x="285" y="186"/>
                    <a:pt x="287" y="187"/>
                    <a:pt x="290" y="188"/>
                  </a:cubicBezTo>
                  <a:cubicBezTo>
                    <a:pt x="293" y="188"/>
                    <a:pt x="296" y="189"/>
                    <a:pt x="299" y="190"/>
                  </a:cubicBezTo>
                  <a:cubicBezTo>
                    <a:pt x="302" y="191"/>
                    <a:pt x="305" y="192"/>
                    <a:pt x="308" y="192"/>
                  </a:cubicBezTo>
                  <a:cubicBezTo>
                    <a:pt x="311" y="193"/>
                    <a:pt x="314" y="194"/>
                    <a:pt x="317" y="195"/>
                  </a:cubicBezTo>
                  <a:cubicBezTo>
                    <a:pt x="320" y="196"/>
                    <a:pt x="323" y="197"/>
                    <a:pt x="326" y="198"/>
                  </a:cubicBezTo>
                  <a:cubicBezTo>
                    <a:pt x="329" y="199"/>
                    <a:pt x="331" y="200"/>
                    <a:pt x="334" y="201"/>
                  </a:cubicBezTo>
                  <a:cubicBezTo>
                    <a:pt x="337" y="202"/>
                    <a:pt x="340" y="203"/>
                    <a:pt x="343" y="204"/>
                  </a:cubicBezTo>
                  <a:cubicBezTo>
                    <a:pt x="344" y="204"/>
                    <a:pt x="344" y="204"/>
                    <a:pt x="344" y="204"/>
                  </a:cubicBezTo>
                  <a:cubicBezTo>
                    <a:pt x="344" y="205"/>
                    <a:pt x="343" y="206"/>
                    <a:pt x="343" y="207"/>
                  </a:cubicBezTo>
                  <a:cubicBezTo>
                    <a:pt x="343" y="209"/>
                    <a:pt x="344" y="211"/>
                    <a:pt x="345" y="212"/>
                  </a:cubicBezTo>
                  <a:cubicBezTo>
                    <a:pt x="323" y="226"/>
                    <a:pt x="302" y="239"/>
                    <a:pt x="281" y="252"/>
                  </a:cubicBezTo>
                  <a:cubicBezTo>
                    <a:pt x="283" y="252"/>
                    <a:pt x="283" y="252"/>
                    <a:pt x="283" y="252"/>
                  </a:cubicBezTo>
                  <a:cubicBezTo>
                    <a:pt x="285" y="251"/>
                    <a:pt x="287" y="250"/>
                    <a:pt x="289" y="249"/>
                  </a:cubicBezTo>
                  <a:cubicBezTo>
                    <a:pt x="291" y="247"/>
                    <a:pt x="294" y="245"/>
                    <a:pt x="297" y="243"/>
                  </a:cubicBezTo>
                  <a:cubicBezTo>
                    <a:pt x="305" y="238"/>
                    <a:pt x="312" y="234"/>
                    <a:pt x="320" y="229"/>
                  </a:cubicBezTo>
                  <a:cubicBezTo>
                    <a:pt x="327" y="224"/>
                    <a:pt x="335" y="219"/>
                    <a:pt x="342" y="214"/>
                  </a:cubicBezTo>
                  <a:cubicBezTo>
                    <a:pt x="343" y="214"/>
                    <a:pt x="344" y="213"/>
                    <a:pt x="345" y="213"/>
                  </a:cubicBezTo>
                  <a:cubicBezTo>
                    <a:pt x="347" y="215"/>
                    <a:pt x="349" y="217"/>
                    <a:pt x="352" y="217"/>
                  </a:cubicBezTo>
                  <a:cubicBezTo>
                    <a:pt x="353" y="222"/>
                    <a:pt x="353" y="227"/>
                    <a:pt x="353" y="233"/>
                  </a:cubicBezTo>
                  <a:cubicBezTo>
                    <a:pt x="353" y="239"/>
                    <a:pt x="353" y="246"/>
                    <a:pt x="353" y="252"/>
                  </a:cubicBezTo>
                  <a:cubicBezTo>
                    <a:pt x="354" y="252"/>
                    <a:pt x="354" y="252"/>
                    <a:pt x="354" y="252"/>
                  </a:cubicBezTo>
                  <a:cubicBezTo>
                    <a:pt x="354" y="241"/>
                    <a:pt x="353" y="229"/>
                    <a:pt x="353" y="217"/>
                  </a:cubicBezTo>
                  <a:cubicBezTo>
                    <a:pt x="357" y="216"/>
                    <a:pt x="360" y="214"/>
                    <a:pt x="362" y="210"/>
                  </a:cubicBezTo>
                  <a:cubicBezTo>
                    <a:pt x="366" y="211"/>
                    <a:pt x="371" y="213"/>
                    <a:pt x="376" y="214"/>
                  </a:cubicBezTo>
                  <a:cubicBezTo>
                    <a:pt x="378" y="215"/>
                    <a:pt x="380" y="215"/>
                    <a:pt x="382" y="216"/>
                  </a:cubicBezTo>
                  <a:cubicBezTo>
                    <a:pt x="389" y="218"/>
                    <a:pt x="396" y="220"/>
                    <a:pt x="403" y="223"/>
                  </a:cubicBezTo>
                  <a:cubicBezTo>
                    <a:pt x="406" y="223"/>
                    <a:pt x="409" y="224"/>
                    <a:pt x="412" y="225"/>
                  </a:cubicBezTo>
                  <a:cubicBezTo>
                    <a:pt x="418" y="227"/>
                    <a:pt x="425" y="230"/>
                    <a:pt x="432" y="233"/>
                  </a:cubicBezTo>
                  <a:cubicBezTo>
                    <a:pt x="436" y="234"/>
                    <a:pt x="439" y="235"/>
                    <a:pt x="443" y="237"/>
                  </a:cubicBezTo>
                  <a:cubicBezTo>
                    <a:pt x="450" y="239"/>
                    <a:pt x="457" y="242"/>
                    <a:pt x="464" y="245"/>
                  </a:cubicBezTo>
                  <a:cubicBezTo>
                    <a:pt x="468" y="247"/>
                    <a:pt x="471" y="248"/>
                    <a:pt x="475" y="250"/>
                  </a:cubicBezTo>
                  <a:cubicBezTo>
                    <a:pt x="477" y="251"/>
                    <a:pt x="480" y="251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1" y="251"/>
                    <a:pt x="478" y="250"/>
                    <a:pt x="475" y="249"/>
                  </a:cubicBezTo>
                  <a:cubicBezTo>
                    <a:pt x="472" y="247"/>
                    <a:pt x="468" y="246"/>
                    <a:pt x="464" y="244"/>
                  </a:cubicBezTo>
                  <a:cubicBezTo>
                    <a:pt x="457" y="241"/>
                    <a:pt x="450" y="238"/>
                    <a:pt x="443" y="236"/>
                  </a:cubicBezTo>
                  <a:cubicBezTo>
                    <a:pt x="439" y="234"/>
                    <a:pt x="435" y="233"/>
                    <a:pt x="431" y="231"/>
                  </a:cubicBezTo>
                  <a:cubicBezTo>
                    <a:pt x="424" y="229"/>
                    <a:pt x="418" y="227"/>
                    <a:pt x="412" y="225"/>
                  </a:cubicBezTo>
                  <a:cubicBezTo>
                    <a:pt x="408" y="223"/>
                    <a:pt x="403" y="222"/>
                    <a:pt x="399" y="220"/>
                  </a:cubicBezTo>
                  <a:cubicBezTo>
                    <a:pt x="393" y="218"/>
                    <a:pt x="388" y="217"/>
                    <a:pt x="382" y="215"/>
                  </a:cubicBezTo>
                  <a:cubicBezTo>
                    <a:pt x="378" y="214"/>
                    <a:pt x="373" y="212"/>
                    <a:pt x="369" y="211"/>
                  </a:cubicBezTo>
                  <a:cubicBezTo>
                    <a:pt x="366" y="211"/>
                    <a:pt x="364" y="210"/>
                    <a:pt x="362" y="209"/>
                  </a:cubicBezTo>
                  <a:cubicBezTo>
                    <a:pt x="362" y="209"/>
                    <a:pt x="362" y="208"/>
                    <a:pt x="362" y="207"/>
                  </a:cubicBezTo>
                  <a:cubicBezTo>
                    <a:pt x="362" y="206"/>
                    <a:pt x="362" y="204"/>
                    <a:pt x="361" y="203"/>
                  </a:cubicBezTo>
                  <a:cubicBezTo>
                    <a:pt x="374" y="195"/>
                    <a:pt x="387" y="187"/>
                    <a:pt x="400" y="179"/>
                  </a:cubicBezTo>
                  <a:cubicBezTo>
                    <a:pt x="422" y="165"/>
                    <a:pt x="444" y="151"/>
                    <a:pt x="467" y="137"/>
                  </a:cubicBezTo>
                  <a:cubicBezTo>
                    <a:pt x="477" y="131"/>
                    <a:pt x="488" y="124"/>
                    <a:pt x="498" y="118"/>
                  </a:cubicBezTo>
                  <a:cubicBezTo>
                    <a:pt x="500" y="117"/>
                    <a:pt x="502" y="116"/>
                    <a:pt x="503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1" y="115"/>
                    <a:pt x="500" y="116"/>
                    <a:pt x="498" y="117"/>
                  </a:cubicBezTo>
                  <a:cubicBezTo>
                    <a:pt x="495" y="119"/>
                    <a:pt x="492" y="121"/>
                    <a:pt x="489" y="123"/>
                  </a:cubicBezTo>
                  <a:cubicBezTo>
                    <a:pt x="459" y="141"/>
                    <a:pt x="429" y="160"/>
                    <a:pt x="399" y="178"/>
                  </a:cubicBezTo>
                  <a:cubicBezTo>
                    <a:pt x="386" y="186"/>
                    <a:pt x="373" y="194"/>
                    <a:pt x="360" y="202"/>
                  </a:cubicBezTo>
                  <a:cubicBezTo>
                    <a:pt x="359" y="200"/>
                    <a:pt x="356" y="198"/>
                    <a:pt x="354" y="198"/>
                  </a:cubicBezTo>
                  <a:cubicBezTo>
                    <a:pt x="354" y="186"/>
                    <a:pt x="355" y="174"/>
                    <a:pt x="355" y="162"/>
                  </a:cubicBezTo>
                  <a:cubicBezTo>
                    <a:pt x="355" y="160"/>
                    <a:pt x="355" y="159"/>
                    <a:pt x="355" y="158"/>
                  </a:cubicBezTo>
                  <a:cubicBezTo>
                    <a:pt x="358" y="104"/>
                    <a:pt x="359" y="51"/>
                    <a:pt x="359" y="0"/>
                  </a:cubicBezTo>
                  <a:moveTo>
                    <a:pt x="503" y="717"/>
                  </a:moveTo>
                  <a:cubicBezTo>
                    <a:pt x="503" y="718"/>
                    <a:pt x="503" y="718"/>
                    <a:pt x="503" y="718"/>
                  </a:cubicBezTo>
                  <a:cubicBezTo>
                    <a:pt x="504" y="718"/>
                    <a:pt x="504" y="719"/>
                    <a:pt x="505" y="719"/>
                  </a:cubicBezTo>
                  <a:cubicBezTo>
                    <a:pt x="509" y="721"/>
                    <a:pt x="513" y="722"/>
                    <a:pt x="517" y="724"/>
                  </a:cubicBezTo>
                  <a:cubicBezTo>
                    <a:pt x="525" y="728"/>
                    <a:pt x="533" y="731"/>
                    <a:pt x="540" y="734"/>
                  </a:cubicBezTo>
                  <a:cubicBezTo>
                    <a:pt x="544" y="736"/>
                    <a:pt x="548" y="737"/>
                    <a:pt x="552" y="739"/>
                  </a:cubicBezTo>
                  <a:cubicBezTo>
                    <a:pt x="560" y="742"/>
                    <a:pt x="568" y="746"/>
                    <a:pt x="577" y="749"/>
                  </a:cubicBezTo>
                  <a:cubicBezTo>
                    <a:pt x="580" y="751"/>
                    <a:pt x="584" y="752"/>
                    <a:pt x="587" y="753"/>
                  </a:cubicBezTo>
                  <a:cubicBezTo>
                    <a:pt x="591" y="755"/>
                    <a:pt x="594" y="756"/>
                    <a:pt x="598" y="758"/>
                  </a:cubicBezTo>
                  <a:cubicBezTo>
                    <a:pt x="600" y="758"/>
                    <a:pt x="600" y="758"/>
                    <a:pt x="600" y="758"/>
                  </a:cubicBezTo>
                  <a:cubicBezTo>
                    <a:pt x="593" y="755"/>
                    <a:pt x="585" y="751"/>
                    <a:pt x="577" y="748"/>
                  </a:cubicBezTo>
                  <a:cubicBezTo>
                    <a:pt x="573" y="747"/>
                    <a:pt x="568" y="745"/>
                    <a:pt x="563" y="743"/>
                  </a:cubicBezTo>
                  <a:cubicBezTo>
                    <a:pt x="556" y="740"/>
                    <a:pt x="548" y="737"/>
                    <a:pt x="541" y="734"/>
                  </a:cubicBezTo>
                  <a:cubicBezTo>
                    <a:pt x="531" y="729"/>
                    <a:pt x="521" y="725"/>
                    <a:pt x="511" y="721"/>
                  </a:cubicBezTo>
                  <a:cubicBezTo>
                    <a:pt x="509" y="720"/>
                    <a:pt x="507" y="719"/>
                    <a:pt x="505" y="718"/>
                  </a:cubicBezTo>
                  <a:cubicBezTo>
                    <a:pt x="504" y="718"/>
                    <a:pt x="504" y="718"/>
                    <a:pt x="503" y="717"/>
                  </a:cubicBezTo>
                  <a:moveTo>
                    <a:pt x="56" y="740"/>
                  </a:moveTo>
                  <a:cubicBezTo>
                    <a:pt x="50" y="724"/>
                    <a:pt x="44" y="708"/>
                    <a:pt x="39" y="692"/>
                  </a:cubicBezTo>
                  <a:cubicBezTo>
                    <a:pt x="40" y="691"/>
                    <a:pt x="40" y="691"/>
                    <a:pt x="41" y="690"/>
                  </a:cubicBezTo>
                  <a:cubicBezTo>
                    <a:pt x="43" y="698"/>
                    <a:pt x="45" y="705"/>
                    <a:pt x="47" y="712"/>
                  </a:cubicBezTo>
                  <a:cubicBezTo>
                    <a:pt x="48" y="715"/>
                    <a:pt x="49" y="718"/>
                    <a:pt x="50" y="722"/>
                  </a:cubicBezTo>
                  <a:cubicBezTo>
                    <a:pt x="52" y="728"/>
                    <a:pt x="54" y="734"/>
                    <a:pt x="56" y="740"/>
                  </a:cubicBezTo>
                  <a:moveTo>
                    <a:pt x="60" y="730"/>
                  </a:moveTo>
                  <a:cubicBezTo>
                    <a:pt x="54" y="716"/>
                    <a:pt x="48" y="703"/>
                    <a:pt x="42" y="689"/>
                  </a:cubicBezTo>
                  <a:cubicBezTo>
                    <a:pt x="43" y="689"/>
                    <a:pt x="43" y="689"/>
                    <a:pt x="43" y="689"/>
                  </a:cubicBezTo>
                  <a:cubicBezTo>
                    <a:pt x="47" y="700"/>
                    <a:pt x="52" y="710"/>
                    <a:pt x="57" y="721"/>
                  </a:cubicBezTo>
                  <a:cubicBezTo>
                    <a:pt x="58" y="724"/>
                    <a:pt x="59" y="727"/>
                    <a:pt x="60" y="730"/>
                  </a:cubicBezTo>
                  <a:moveTo>
                    <a:pt x="34" y="674"/>
                  </a:moveTo>
                  <a:cubicBezTo>
                    <a:pt x="33" y="672"/>
                    <a:pt x="33" y="670"/>
                    <a:pt x="32" y="668"/>
                  </a:cubicBezTo>
                  <a:cubicBezTo>
                    <a:pt x="33" y="668"/>
                    <a:pt x="33" y="668"/>
                    <a:pt x="34" y="667"/>
                  </a:cubicBezTo>
                  <a:cubicBezTo>
                    <a:pt x="34" y="669"/>
                    <a:pt x="35" y="671"/>
                    <a:pt x="36" y="673"/>
                  </a:cubicBezTo>
                  <a:cubicBezTo>
                    <a:pt x="36" y="673"/>
                    <a:pt x="36" y="673"/>
                    <a:pt x="36" y="673"/>
                  </a:cubicBezTo>
                  <a:cubicBezTo>
                    <a:pt x="35" y="673"/>
                    <a:pt x="34" y="673"/>
                    <a:pt x="34" y="674"/>
                  </a:cubicBezTo>
                  <a:moveTo>
                    <a:pt x="56" y="716"/>
                  </a:moveTo>
                  <a:cubicBezTo>
                    <a:pt x="51" y="707"/>
                    <a:pt x="47" y="697"/>
                    <a:pt x="43" y="688"/>
                  </a:cubicBezTo>
                  <a:cubicBezTo>
                    <a:pt x="44" y="686"/>
                    <a:pt x="45" y="685"/>
                    <a:pt x="45" y="683"/>
                  </a:cubicBezTo>
                  <a:cubicBezTo>
                    <a:pt x="45" y="678"/>
                    <a:pt x="42" y="675"/>
                    <a:pt x="38" y="674"/>
                  </a:cubicBezTo>
                  <a:cubicBezTo>
                    <a:pt x="37" y="672"/>
                    <a:pt x="36" y="670"/>
                    <a:pt x="36" y="668"/>
                  </a:cubicBezTo>
                  <a:cubicBezTo>
                    <a:pt x="36" y="667"/>
                    <a:pt x="35" y="667"/>
                    <a:pt x="35" y="666"/>
                  </a:cubicBezTo>
                  <a:cubicBezTo>
                    <a:pt x="37" y="665"/>
                    <a:pt x="39" y="662"/>
                    <a:pt x="39" y="659"/>
                  </a:cubicBezTo>
                  <a:cubicBezTo>
                    <a:pt x="39" y="657"/>
                    <a:pt x="38" y="655"/>
                    <a:pt x="37" y="654"/>
                  </a:cubicBezTo>
                  <a:cubicBezTo>
                    <a:pt x="38" y="653"/>
                    <a:pt x="39" y="652"/>
                    <a:pt x="39" y="651"/>
                  </a:cubicBezTo>
                  <a:cubicBezTo>
                    <a:pt x="40" y="657"/>
                    <a:pt x="42" y="662"/>
                    <a:pt x="43" y="668"/>
                  </a:cubicBezTo>
                  <a:cubicBezTo>
                    <a:pt x="43" y="670"/>
                    <a:pt x="44" y="671"/>
                    <a:pt x="44" y="672"/>
                  </a:cubicBezTo>
                  <a:cubicBezTo>
                    <a:pt x="47" y="686"/>
                    <a:pt x="51" y="699"/>
                    <a:pt x="55" y="712"/>
                  </a:cubicBezTo>
                  <a:cubicBezTo>
                    <a:pt x="55" y="714"/>
                    <a:pt x="55" y="715"/>
                    <a:pt x="56" y="716"/>
                  </a:cubicBezTo>
                  <a:moveTo>
                    <a:pt x="91" y="681"/>
                  </a:moveTo>
                  <a:cubicBezTo>
                    <a:pt x="91" y="680"/>
                    <a:pt x="91" y="679"/>
                    <a:pt x="91" y="678"/>
                  </a:cubicBezTo>
                  <a:cubicBezTo>
                    <a:pt x="90" y="675"/>
                    <a:pt x="90" y="673"/>
                    <a:pt x="89" y="670"/>
                  </a:cubicBezTo>
                  <a:cubicBezTo>
                    <a:pt x="89" y="669"/>
                    <a:pt x="89" y="667"/>
                    <a:pt x="89" y="666"/>
                  </a:cubicBezTo>
                  <a:cubicBezTo>
                    <a:pt x="88" y="662"/>
                    <a:pt x="88" y="659"/>
                    <a:pt x="87" y="655"/>
                  </a:cubicBezTo>
                  <a:cubicBezTo>
                    <a:pt x="87" y="654"/>
                    <a:pt x="87" y="653"/>
                    <a:pt x="87" y="652"/>
                  </a:cubicBezTo>
                  <a:cubicBezTo>
                    <a:pt x="87" y="650"/>
                    <a:pt x="86" y="648"/>
                    <a:pt x="86" y="646"/>
                  </a:cubicBezTo>
                  <a:cubicBezTo>
                    <a:pt x="87" y="646"/>
                    <a:pt x="88" y="645"/>
                    <a:pt x="89" y="645"/>
                  </a:cubicBezTo>
                  <a:cubicBezTo>
                    <a:pt x="89" y="645"/>
                    <a:pt x="90" y="646"/>
                    <a:pt x="90" y="646"/>
                  </a:cubicBezTo>
                  <a:cubicBezTo>
                    <a:pt x="91" y="648"/>
                    <a:pt x="93" y="650"/>
                    <a:pt x="94" y="652"/>
                  </a:cubicBezTo>
                  <a:cubicBezTo>
                    <a:pt x="96" y="655"/>
                    <a:pt x="98" y="658"/>
                    <a:pt x="100" y="660"/>
                  </a:cubicBezTo>
                  <a:cubicBezTo>
                    <a:pt x="102" y="662"/>
                    <a:pt x="103" y="664"/>
                    <a:pt x="105" y="666"/>
                  </a:cubicBezTo>
                  <a:cubicBezTo>
                    <a:pt x="107" y="669"/>
                    <a:pt x="110" y="671"/>
                    <a:pt x="112" y="674"/>
                  </a:cubicBezTo>
                  <a:cubicBezTo>
                    <a:pt x="113" y="675"/>
                    <a:pt x="115" y="677"/>
                    <a:pt x="116" y="678"/>
                  </a:cubicBezTo>
                  <a:cubicBezTo>
                    <a:pt x="119" y="682"/>
                    <a:pt x="122" y="685"/>
                    <a:pt x="126" y="688"/>
                  </a:cubicBezTo>
                  <a:cubicBezTo>
                    <a:pt x="126" y="688"/>
                    <a:pt x="127" y="689"/>
                    <a:pt x="128" y="690"/>
                  </a:cubicBezTo>
                  <a:cubicBezTo>
                    <a:pt x="132" y="693"/>
                    <a:pt x="136" y="697"/>
                    <a:pt x="140" y="700"/>
                  </a:cubicBezTo>
                  <a:cubicBezTo>
                    <a:pt x="141" y="701"/>
                    <a:pt x="142" y="702"/>
                    <a:pt x="143" y="703"/>
                  </a:cubicBezTo>
                  <a:cubicBezTo>
                    <a:pt x="146" y="705"/>
                    <a:pt x="149" y="707"/>
                    <a:pt x="152" y="709"/>
                  </a:cubicBezTo>
                  <a:cubicBezTo>
                    <a:pt x="154" y="711"/>
                    <a:pt x="156" y="712"/>
                    <a:pt x="157" y="713"/>
                  </a:cubicBezTo>
                  <a:cubicBezTo>
                    <a:pt x="160" y="714"/>
                    <a:pt x="163" y="716"/>
                    <a:pt x="166" y="718"/>
                  </a:cubicBezTo>
                  <a:cubicBezTo>
                    <a:pt x="167" y="719"/>
                    <a:pt x="169" y="720"/>
                    <a:pt x="171" y="721"/>
                  </a:cubicBezTo>
                  <a:cubicBezTo>
                    <a:pt x="171" y="722"/>
                    <a:pt x="170" y="723"/>
                    <a:pt x="170" y="724"/>
                  </a:cubicBezTo>
                  <a:cubicBezTo>
                    <a:pt x="170" y="725"/>
                    <a:pt x="170" y="725"/>
                    <a:pt x="170" y="725"/>
                  </a:cubicBezTo>
                  <a:cubicBezTo>
                    <a:pt x="169" y="725"/>
                    <a:pt x="168" y="725"/>
                    <a:pt x="166" y="725"/>
                  </a:cubicBezTo>
                  <a:cubicBezTo>
                    <a:pt x="163" y="725"/>
                    <a:pt x="160" y="725"/>
                    <a:pt x="156" y="725"/>
                  </a:cubicBezTo>
                  <a:cubicBezTo>
                    <a:pt x="155" y="724"/>
                    <a:pt x="155" y="724"/>
                    <a:pt x="154" y="724"/>
                  </a:cubicBezTo>
                  <a:cubicBezTo>
                    <a:pt x="151" y="724"/>
                    <a:pt x="149" y="723"/>
                    <a:pt x="146" y="723"/>
                  </a:cubicBezTo>
                  <a:cubicBezTo>
                    <a:pt x="145" y="723"/>
                    <a:pt x="144" y="722"/>
                    <a:pt x="144" y="722"/>
                  </a:cubicBezTo>
                  <a:cubicBezTo>
                    <a:pt x="141" y="721"/>
                    <a:pt x="139" y="721"/>
                    <a:pt x="137" y="720"/>
                  </a:cubicBezTo>
                  <a:cubicBezTo>
                    <a:pt x="136" y="720"/>
                    <a:pt x="135" y="719"/>
                    <a:pt x="134" y="719"/>
                  </a:cubicBezTo>
                  <a:cubicBezTo>
                    <a:pt x="132" y="718"/>
                    <a:pt x="129" y="717"/>
                    <a:pt x="127" y="716"/>
                  </a:cubicBezTo>
                  <a:cubicBezTo>
                    <a:pt x="126" y="716"/>
                    <a:pt x="125" y="715"/>
                    <a:pt x="125" y="715"/>
                  </a:cubicBezTo>
                  <a:cubicBezTo>
                    <a:pt x="122" y="713"/>
                    <a:pt x="120" y="712"/>
                    <a:pt x="118" y="711"/>
                  </a:cubicBezTo>
                  <a:cubicBezTo>
                    <a:pt x="117" y="710"/>
                    <a:pt x="116" y="710"/>
                    <a:pt x="115" y="709"/>
                  </a:cubicBezTo>
                  <a:cubicBezTo>
                    <a:pt x="113" y="708"/>
                    <a:pt x="111" y="706"/>
                    <a:pt x="109" y="705"/>
                  </a:cubicBezTo>
                  <a:cubicBezTo>
                    <a:pt x="108" y="704"/>
                    <a:pt x="107" y="703"/>
                    <a:pt x="106" y="703"/>
                  </a:cubicBezTo>
                  <a:cubicBezTo>
                    <a:pt x="104" y="701"/>
                    <a:pt x="102" y="699"/>
                    <a:pt x="100" y="698"/>
                  </a:cubicBezTo>
                  <a:cubicBezTo>
                    <a:pt x="100" y="697"/>
                    <a:pt x="99" y="697"/>
                    <a:pt x="99" y="696"/>
                  </a:cubicBezTo>
                  <a:cubicBezTo>
                    <a:pt x="100" y="695"/>
                    <a:pt x="101" y="692"/>
                    <a:pt x="101" y="690"/>
                  </a:cubicBezTo>
                  <a:cubicBezTo>
                    <a:pt x="101" y="685"/>
                    <a:pt x="97" y="681"/>
                    <a:pt x="92" y="681"/>
                  </a:cubicBezTo>
                  <a:cubicBezTo>
                    <a:pt x="91" y="681"/>
                    <a:pt x="91" y="681"/>
                    <a:pt x="91" y="681"/>
                  </a:cubicBezTo>
                  <a:moveTo>
                    <a:pt x="26" y="639"/>
                  </a:moveTo>
                  <a:cubicBezTo>
                    <a:pt x="24" y="633"/>
                    <a:pt x="23" y="627"/>
                    <a:pt x="21" y="621"/>
                  </a:cubicBezTo>
                  <a:cubicBezTo>
                    <a:pt x="21" y="619"/>
                    <a:pt x="21" y="618"/>
                    <a:pt x="20" y="616"/>
                  </a:cubicBezTo>
                  <a:cubicBezTo>
                    <a:pt x="20" y="617"/>
                    <a:pt x="20" y="617"/>
                    <a:pt x="20" y="617"/>
                  </a:cubicBezTo>
                  <a:cubicBezTo>
                    <a:pt x="22" y="621"/>
                    <a:pt x="23" y="625"/>
                    <a:pt x="24" y="629"/>
                  </a:cubicBezTo>
                  <a:cubicBezTo>
                    <a:pt x="24" y="631"/>
                    <a:pt x="25" y="632"/>
                    <a:pt x="25" y="633"/>
                  </a:cubicBezTo>
                  <a:cubicBezTo>
                    <a:pt x="26" y="635"/>
                    <a:pt x="26" y="637"/>
                    <a:pt x="27" y="639"/>
                  </a:cubicBezTo>
                  <a:cubicBezTo>
                    <a:pt x="26" y="639"/>
                    <a:pt x="26" y="639"/>
                    <a:pt x="26" y="639"/>
                  </a:cubicBezTo>
                  <a:moveTo>
                    <a:pt x="63" y="701"/>
                  </a:moveTo>
                  <a:cubicBezTo>
                    <a:pt x="62" y="695"/>
                    <a:pt x="60" y="689"/>
                    <a:pt x="58" y="683"/>
                  </a:cubicBezTo>
                  <a:cubicBezTo>
                    <a:pt x="57" y="679"/>
                    <a:pt x="57" y="676"/>
                    <a:pt x="56" y="673"/>
                  </a:cubicBezTo>
                  <a:cubicBezTo>
                    <a:pt x="54" y="667"/>
                    <a:pt x="53" y="661"/>
                    <a:pt x="51" y="654"/>
                  </a:cubicBezTo>
                  <a:cubicBezTo>
                    <a:pt x="50" y="650"/>
                    <a:pt x="49" y="646"/>
                    <a:pt x="49" y="642"/>
                  </a:cubicBezTo>
                  <a:cubicBezTo>
                    <a:pt x="47" y="637"/>
                    <a:pt x="46" y="631"/>
                    <a:pt x="45" y="626"/>
                  </a:cubicBezTo>
                  <a:cubicBezTo>
                    <a:pt x="44" y="621"/>
                    <a:pt x="43" y="617"/>
                    <a:pt x="42" y="612"/>
                  </a:cubicBezTo>
                  <a:cubicBezTo>
                    <a:pt x="41" y="609"/>
                    <a:pt x="41" y="606"/>
                    <a:pt x="40" y="603"/>
                  </a:cubicBezTo>
                  <a:cubicBezTo>
                    <a:pt x="41" y="603"/>
                    <a:pt x="41" y="603"/>
                    <a:pt x="41" y="603"/>
                  </a:cubicBezTo>
                  <a:cubicBezTo>
                    <a:pt x="41" y="603"/>
                    <a:pt x="41" y="604"/>
                    <a:pt x="41" y="605"/>
                  </a:cubicBezTo>
                  <a:cubicBezTo>
                    <a:pt x="42" y="607"/>
                    <a:pt x="43" y="610"/>
                    <a:pt x="44" y="612"/>
                  </a:cubicBezTo>
                  <a:cubicBezTo>
                    <a:pt x="45" y="615"/>
                    <a:pt x="46" y="617"/>
                    <a:pt x="47" y="620"/>
                  </a:cubicBezTo>
                  <a:cubicBezTo>
                    <a:pt x="48" y="622"/>
                    <a:pt x="49" y="624"/>
                    <a:pt x="50" y="626"/>
                  </a:cubicBezTo>
                  <a:cubicBezTo>
                    <a:pt x="51" y="629"/>
                    <a:pt x="52" y="631"/>
                    <a:pt x="53" y="634"/>
                  </a:cubicBezTo>
                  <a:cubicBezTo>
                    <a:pt x="54" y="635"/>
                    <a:pt x="55" y="637"/>
                    <a:pt x="56" y="639"/>
                  </a:cubicBezTo>
                  <a:cubicBezTo>
                    <a:pt x="57" y="642"/>
                    <a:pt x="58" y="644"/>
                    <a:pt x="59" y="646"/>
                  </a:cubicBezTo>
                  <a:cubicBezTo>
                    <a:pt x="60" y="648"/>
                    <a:pt x="61" y="650"/>
                    <a:pt x="62" y="651"/>
                  </a:cubicBezTo>
                  <a:cubicBezTo>
                    <a:pt x="64" y="654"/>
                    <a:pt x="65" y="656"/>
                    <a:pt x="66" y="658"/>
                  </a:cubicBezTo>
                  <a:cubicBezTo>
                    <a:pt x="67" y="660"/>
                    <a:pt x="68" y="661"/>
                    <a:pt x="69" y="663"/>
                  </a:cubicBezTo>
                  <a:cubicBezTo>
                    <a:pt x="71" y="665"/>
                    <a:pt x="72" y="667"/>
                    <a:pt x="74" y="669"/>
                  </a:cubicBezTo>
                  <a:cubicBezTo>
                    <a:pt x="74" y="670"/>
                    <a:pt x="75" y="672"/>
                    <a:pt x="76" y="673"/>
                  </a:cubicBezTo>
                  <a:cubicBezTo>
                    <a:pt x="78" y="675"/>
                    <a:pt x="80" y="678"/>
                    <a:pt x="82" y="680"/>
                  </a:cubicBezTo>
                  <a:cubicBezTo>
                    <a:pt x="82" y="681"/>
                    <a:pt x="83" y="681"/>
                    <a:pt x="84" y="682"/>
                  </a:cubicBezTo>
                  <a:cubicBezTo>
                    <a:pt x="84" y="683"/>
                    <a:pt x="85" y="683"/>
                    <a:pt x="85" y="684"/>
                  </a:cubicBezTo>
                  <a:cubicBezTo>
                    <a:pt x="83" y="685"/>
                    <a:pt x="82" y="688"/>
                    <a:pt x="82" y="690"/>
                  </a:cubicBezTo>
                  <a:cubicBezTo>
                    <a:pt x="82" y="693"/>
                    <a:pt x="84" y="696"/>
                    <a:pt x="86" y="698"/>
                  </a:cubicBezTo>
                  <a:cubicBezTo>
                    <a:pt x="86" y="698"/>
                    <a:pt x="86" y="698"/>
                    <a:pt x="86" y="698"/>
                  </a:cubicBezTo>
                  <a:cubicBezTo>
                    <a:pt x="85" y="699"/>
                    <a:pt x="85" y="699"/>
                    <a:pt x="84" y="700"/>
                  </a:cubicBezTo>
                  <a:cubicBezTo>
                    <a:pt x="84" y="701"/>
                    <a:pt x="83" y="701"/>
                    <a:pt x="83" y="702"/>
                  </a:cubicBezTo>
                  <a:cubicBezTo>
                    <a:pt x="82" y="702"/>
                    <a:pt x="82" y="703"/>
                    <a:pt x="81" y="703"/>
                  </a:cubicBezTo>
                  <a:cubicBezTo>
                    <a:pt x="81" y="704"/>
                    <a:pt x="80" y="704"/>
                    <a:pt x="80" y="705"/>
                  </a:cubicBezTo>
                  <a:cubicBezTo>
                    <a:pt x="79" y="705"/>
                    <a:pt x="79" y="706"/>
                    <a:pt x="78" y="706"/>
                  </a:cubicBezTo>
                  <a:cubicBezTo>
                    <a:pt x="78" y="706"/>
                    <a:pt x="77" y="707"/>
                    <a:pt x="77" y="707"/>
                  </a:cubicBezTo>
                  <a:cubicBezTo>
                    <a:pt x="76" y="708"/>
                    <a:pt x="75" y="708"/>
                    <a:pt x="75" y="708"/>
                  </a:cubicBezTo>
                  <a:cubicBezTo>
                    <a:pt x="74" y="708"/>
                    <a:pt x="74" y="708"/>
                    <a:pt x="74" y="708"/>
                  </a:cubicBezTo>
                  <a:cubicBezTo>
                    <a:pt x="73" y="704"/>
                    <a:pt x="70" y="701"/>
                    <a:pt x="65" y="701"/>
                  </a:cubicBezTo>
                  <a:cubicBezTo>
                    <a:pt x="65" y="701"/>
                    <a:pt x="64" y="701"/>
                    <a:pt x="63" y="701"/>
                  </a:cubicBezTo>
                  <a:moveTo>
                    <a:pt x="63" y="702"/>
                  </a:moveTo>
                  <a:cubicBezTo>
                    <a:pt x="62" y="699"/>
                    <a:pt x="61" y="697"/>
                    <a:pt x="60" y="694"/>
                  </a:cubicBezTo>
                  <a:cubicBezTo>
                    <a:pt x="59" y="691"/>
                    <a:pt x="58" y="688"/>
                    <a:pt x="57" y="686"/>
                  </a:cubicBezTo>
                  <a:cubicBezTo>
                    <a:pt x="55" y="681"/>
                    <a:pt x="53" y="676"/>
                    <a:pt x="52" y="672"/>
                  </a:cubicBezTo>
                  <a:cubicBezTo>
                    <a:pt x="51" y="669"/>
                    <a:pt x="50" y="667"/>
                    <a:pt x="49" y="664"/>
                  </a:cubicBezTo>
                  <a:cubicBezTo>
                    <a:pt x="47" y="658"/>
                    <a:pt x="46" y="652"/>
                    <a:pt x="44" y="646"/>
                  </a:cubicBezTo>
                  <a:cubicBezTo>
                    <a:pt x="44" y="645"/>
                    <a:pt x="43" y="643"/>
                    <a:pt x="43" y="642"/>
                  </a:cubicBezTo>
                  <a:cubicBezTo>
                    <a:pt x="41" y="635"/>
                    <a:pt x="39" y="628"/>
                    <a:pt x="37" y="620"/>
                  </a:cubicBezTo>
                  <a:cubicBezTo>
                    <a:pt x="36" y="618"/>
                    <a:pt x="36" y="616"/>
                    <a:pt x="35" y="613"/>
                  </a:cubicBezTo>
                  <a:cubicBezTo>
                    <a:pt x="34" y="609"/>
                    <a:pt x="33" y="605"/>
                    <a:pt x="33" y="601"/>
                  </a:cubicBezTo>
                  <a:cubicBezTo>
                    <a:pt x="34" y="602"/>
                    <a:pt x="36" y="603"/>
                    <a:pt x="38" y="603"/>
                  </a:cubicBezTo>
                  <a:cubicBezTo>
                    <a:pt x="38" y="603"/>
                    <a:pt x="39" y="603"/>
                    <a:pt x="39" y="603"/>
                  </a:cubicBezTo>
                  <a:cubicBezTo>
                    <a:pt x="41" y="610"/>
                    <a:pt x="42" y="616"/>
                    <a:pt x="43" y="623"/>
                  </a:cubicBezTo>
                  <a:cubicBezTo>
                    <a:pt x="44" y="626"/>
                    <a:pt x="45" y="629"/>
                    <a:pt x="45" y="631"/>
                  </a:cubicBezTo>
                  <a:cubicBezTo>
                    <a:pt x="47" y="638"/>
                    <a:pt x="48" y="645"/>
                    <a:pt x="50" y="651"/>
                  </a:cubicBezTo>
                  <a:cubicBezTo>
                    <a:pt x="51" y="655"/>
                    <a:pt x="51" y="658"/>
                    <a:pt x="52" y="662"/>
                  </a:cubicBezTo>
                  <a:cubicBezTo>
                    <a:pt x="54" y="668"/>
                    <a:pt x="55" y="673"/>
                    <a:pt x="57" y="679"/>
                  </a:cubicBezTo>
                  <a:cubicBezTo>
                    <a:pt x="58" y="683"/>
                    <a:pt x="59" y="687"/>
                    <a:pt x="60" y="691"/>
                  </a:cubicBezTo>
                  <a:cubicBezTo>
                    <a:pt x="61" y="695"/>
                    <a:pt x="62" y="698"/>
                    <a:pt x="63" y="702"/>
                  </a:cubicBezTo>
                  <a:moveTo>
                    <a:pt x="28" y="639"/>
                  </a:moveTo>
                  <a:cubicBezTo>
                    <a:pt x="27" y="637"/>
                    <a:pt x="27" y="636"/>
                    <a:pt x="26" y="635"/>
                  </a:cubicBezTo>
                  <a:cubicBezTo>
                    <a:pt x="26" y="632"/>
                    <a:pt x="25" y="630"/>
                    <a:pt x="24" y="627"/>
                  </a:cubicBezTo>
                  <a:cubicBezTo>
                    <a:pt x="24" y="626"/>
                    <a:pt x="23" y="624"/>
                    <a:pt x="23" y="622"/>
                  </a:cubicBezTo>
                  <a:cubicBezTo>
                    <a:pt x="22" y="620"/>
                    <a:pt x="21" y="617"/>
                    <a:pt x="21" y="614"/>
                  </a:cubicBezTo>
                  <a:cubicBezTo>
                    <a:pt x="20" y="612"/>
                    <a:pt x="20" y="611"/>
                    <a:pt x="19" y="610"/>
                  </a:cubicBezTo>
                  <a:cubicBezTo>
                    <a:pt x="19" y="608"/>
                    <a:pt x="19" y="607"/>
                    <a:pt x="18" y="605"/>
                  </a:cubicBezTo>
                  <a:cubicBezTo>
                    <a:pt x="21" y="604"/>
                    <a:pt x="23" y="603"/>
                    <a:pt x="24" y="601"/>
                  </a:cubicBezTo>
                  <a:cubicBezTo>
                    <a:pt x="24" y="602"/>
                    <a:pt x="24" y="603"/>
                    <a:pt x="24" y="604"/>
                  </a:cubicBezTo>
                  <a:cubicBezTo>
                    <a:pt x="24" y="604"/>
                    <a:pt x="24" y="605"/>
                    <a:pt x="25" y="606"/>
                  </a:cubicBezTo>
                  <a:cubicBezTo>
                    <a:pt x="25" y="611"/>
                    <a:pt x="26" y="616"/>
                    <a:pt x="26" y="620"/>
                  </a:cubicBezTo>
                  <a:cubicBezTo>
                    <a:pt x="26" y="621"/>
                    <a:pt x="26" y="622"/>
                    <a:pt x="26" y="622"/>
                  </a:cubicBezTo>
                  <a:cubicBezTo>
                    <a:pt x="27" y="626"/>
                    <a:pt x="27" y="630"/>
                    <a:pt x="28" y="634"/>
                  </a:cubicBezTo>
                  <a:cubicBezTo>
                    <a:pt x="28" y="635"/>
                    <a:pt x="28" y="636"/>
                    <a:pt x="28" y="637"/>
                  </a:cubicBezTo>
                  <a:cubicBezTo>
                    <a:pt x="28" y="637"/>
                    <a:pt x="28" y="638"/>
                    <a:pt x="28" y="639"/>
                  </a:cubicBezTo>
                  <a:cubicBezTo>
                    <a:pt x="28" y="639"/>
                    <a:pt x="28" y="639"/>
                    <a:pt x="28" y="639"/>
                  </a:cubicBezTo>
                  <a:moveTo>
                    <a:pt x="14" y="587"/>
                  </a:moveTo>
                  <a:cubicBezTo>
                    <a:pt x="14" y="585"/>
                    <a:pt x="14" y="584"/>
                    <a:pt x="13" y="582"/>
                  </a:cubicBezTo>
                  <a:cubicBezTo>
                    <a:pt x="13" y="581"/>
                    <a:pt x="13" y="580"/>
                    <a:pt x="13" y="580"/>
                  </a:cubicBezTo>
                  <a:cubicBezTo>
                    <a:pt x="13" y="579"/>
                    <a:pt x="13" y="579"/>
                    <a:pt x="13" y="579"/>
                  </a:cubicBezTo>
                  <a:cubicBezTo>
                    <a:pt x="13" y="578"/>
                    <a:pt x="14" y="578"/>
                    <a:pt x="15" y="578"/>
                  </a:cubicBezTo>
                  <a:cubicBezTo>
                    <a:pt x="15" y="580"/>
                    <a:pt x="15" y="582"/>
                    <a:pt x="15" y="584"/>
                  </a:cubicBezTo>
                  <a:cubicBezTo>
                    <a:pt x="15" y="585"/>
                    <a:pt x="15" y="586"/>
                    <a:pt x="15" y="587"/>
                  </a:cubicBezTo>
                  <a:cubicBezTo>
                    <a:pt x="14" y="587"/>
                    <a:pt x="14" y="587"/>
                    <a:pt x="14" y="587"/>
                  </a:cubicBezTo>
                  <a:moveTo>
                    <a:pt x="16" y="587"/>
                  </a:moveTo>
                  <a:cubicBezTo>
                    <a:pt x="16" y="586"/>
                    <a:pt x="16" y="584"/>
                    <a:pt x="16" y="583"/>
                  </a:cubicBezTo>
                  <a:cubicBezTo>
                    <a:pt x="16" y="581"/>
                    <a:pt x="16" y="580"/>
                    <a:pt x="15" y="578"/>
                  </a:cubicBezTo>
                  <a:cubicBezTo>
                    <a:pt x="15" y="577"/>
                    <a:pt x="15" y="577"/>
                    <a:pt x="15" y="577"/>
                  </a:cubicBezTo>
                  <a:cubicBezTo>
                    <a:pt x="16" y="577"/>
                    <a:pt x="17" y="577"/>
                    <a:pt x="17" y="576"/>
                  </a:cubicBezTo>
                  <a:cubicBezTo>
                    <a:pt x="17" y="578"/>
                    <a:pt x="17" y="579"/>
                    <a:pt x="17" y="580"/>
                  </a:cubicBezTo>
                  <a:cubicBezTo>
                    <a:pt x="17" y="581"/>
                    <a:pt x="17" y="582"/>
                    <a:pt x="17" y="583"/>
                  </a:cubicBezTo>
                  <a:cubicBezTo>
                    <a:pt x="17" y="585"/>
                    <a:pt x="16" y="586"/>
                    <a:pt x="16" y="587"/>
                  </a:cubicBezTo>
                  <a:cubicBezTo>
                    <a:pt x="16" y="587"/>
                    <a:pt x="16" y="587"/>
                    <a:pt x="16" y="587"/>
                  </a:cubicBezTo>
                  <a:cubicBezTo>
                    <a:pt x="16" y="587"/>
                    <a:pt x="16" y="587"/>
                    <a:pt x="16" y="587"/>
                  </a:cubicBezTo>
                  <a:moveTo>
                    <a:pt x="28" y="594"/>
                  </a:moveTo>
                  <a:cubicBezTo>
                    <a:pt x="26" y="581"/>
                    <a:pt x="25" y="569"/>
                    <a:pt x="23" y="556"/>
                  </a:cubicBezTo>
                  <a:cubicBezTo>
                    <a:pt x="23" y="556"/>
                    <a:pt x="23" y="555"/>
                    <a:pt x="23" y="554"/>
                  </a:cubicBezTo>
                  <a:cubicBezTo>
                    <a:pt x="23" y="559"/>
                    <a:pt x="24" y="564"/>
                    <a:pt x="25" y="568"/>
                  </a:cubicBezTo>
                  <a:cubicBezTo>
                    <a:pt x="25" y="570"/>
                    <a:pt x="25" y="571"/>
                    <a:pt x="26" y="572"/>
                  </a:cubicBezTo>
                  <a:cubicBezTo>
                    <a:pt x="27" y="578"/>
                    <a:pt x="28" y="584"/>
                    <a:pt x="29" y="590"/>
                  </a:cubicBezTo>
                  <a:cubicBezTo>
                    <a:pt x="29" y="591"/>
                    <a:pt x="28" y="592"/>
                    <a:pt x="28" y="594"/>
                  </a:cubicBezTo>
                  <a:moveTo>
                    <a:pt x="29" y="639"/>
                  </a:moveTo>
                  <a:cubicBezTo>
                    <a:pt x="29" y="637"/>
                    <a:pt x="29" y="636"/>
                    <a:pt x="29" y="635"/>
                  </a:cubicBezTo>
                  <a:cubicBezTo>
                    <a:pt x="29" y="634"/>
                    <a:pt x="28" y="632"/>
                    <a:pt x="28" y="630"/>
                  </a:cubicBezTo>
                  <a:cubicBezTo>
                    <a:pt x="28" y="628"/>
                    <a:pt x="27" y="625"/>
                    <a:pt x="27" y="622"/>
                  </a:cubicBezTo>
                  <a:cubicBezTo>
                    <a:pt x="27" y="620"/>
                    <a:pt x="27" y="618"/>
                    <a:pt x="26" y="616"/>
                  </a:cubicBezTo>
                  <a:cubicBezTo>
                    <a:pt x="26" y="614"/>
                    <a:pt x="26" y="611"/>
                    <a:pt x="26" y="608"/>
                  </a:cubicBezTo>
                  <a:cubicBezTo>
                    <a:pt x="25" y="606"/>
                    <a:pt x="25" y="604"/>
                    <a:pt x="25" y="602"/>
                  </a:cubicBezTo>
                  <a:cubicBezTo>
                    <a:pt x="25" y="601"/>
                    <a:pt x="25" y="600"/>
                    <a:pt x="25" y="599"/>
                  </a:cubicBezTo>
                  <a:cubicBezTo>
                    <a:pt x="25" y="598"/>
                    <a:pt x="25" y="597"/>
                    <a:pt x="25" y="596"/>
                  </a:cubicBezTo>
                  <a:cubicBezTo>
                    <a:pt x="25" y="594"/>
                    <a:pt x="25" y="593"/>
                    <a:pt x="24" y="592"/>
                  </a:cubicBezTo>
                  <a:cubicBezTo>
                    <a:pt x="24" y="590"/>
                    <a:pt x="24" y="589"/>
                    <a:pt x="24" y="588"/>
                  </a:cubicBezTo>
                  <a:cubicBezTo>
                    <a:pt x="23" y="585"/>
                    <a:pt x="23" y="582"/>
                    <a:pt x="23" y="579"/>
                  </a:cubicBezTo>
                  <a:cubicBezTo>
                    <a:pt x="23" y="577"/>
                    <a:pt x="22" y="574"/>
                    <a:pt x="22" y="572"/>
                  </a:cubicBezTo>
                  <a:cubicBezTo>
                    <a:pt x="22" y="569"/>
                    <a:pt x="22" y="566"/>
                    <a:pt x="21" y="562"/>
                  </a:cubicBezTo>
                  <a:cubicBezTo>
                    <a:pt x="21" y="560"/>
                    <a:pt x="21" y="559"/>
                    <a:pt x="21" y="557"/>
                  </a:cubicBezTo>
                  <a:cubicBezTo>
                    <a:pt x="21" y="552"/>
                    <a:pt x="20" y="548"/>
                    <a:pt x="20" y="543"/>
                  </a:cubicBezTo>
                  <a:cubicBezTo>
                    <a:pt x="20" y="542"/>
                    <a:pt x="20" y="541"/>
                    <a:pt x="20" y="540"/>
                  </a:cubicBezTo>
                  <a:cubicBezTo>
                    <a:pt x="20" y="540"/>
                    <a:pt x="20" y="540"/>
                    <a:pt x="20" y="540"/>
                  </a:cubicBezTo>
                  <a:cubicBezTo>
                    <a:pt x="20" y="540"/>
                    <a:pt x="20" y="541"/>
                    <a:pt x="20" y="542"/>
                  </a:cubicBezTo>
                  <a:cubicBezTo>
                    <a:pt x="22" y="554"/>
                    <a:pt x="23" y="567"/>
                    <a:pt x="25" y="580"/>
                  </a:cubicBezTo>
                  <a:cubicBezTo>
                    <a:pt x="26" y="582"/>
                    <a:pt x="26" y="584"/>
                    <a:pt x="26" y="586"/>
                  </a:cubicBezTo>
                  <a:cubicBezTo>
                    <a:pt x="28" y="599"/>
                    <a:pt x="31" y="611"/>
                    <a:pt x="33" y="624"/>
                  </a:cubicBezTo>
                  <a:cubicBezTo>
                    <a:pt x="34" y="626"/>
                    <a:pt x="34" y="628"/>
                    <a:pt x="34" y="630"/>
                  </a:cubicBezTo>
                  <a:cubicBezTo>
                    <a:pt x="35" y="634"/>
                    <a:pt x="36" y="637"/>
                    <a:pt x="37" y="641"/>
                  </a:cubicBezTo>
                  <a:cubicBezTo>
                    <a:pt x="35" y="639"/>
                    <a:pt x="33" y="638"/>
                    <a:pt x="30" y="638"/>
                  </a:cubicBezTo>
                  <a:cubicBezTo>
                    <a:pt x="29" y="639"/>
                    <a:pt x="29" y="639"/>
                    <a:pt x="29" y="639"/>
                  </a:cubicBezTo>
                  <a:moveTo>
                    <a:pt x="30" y="589"/>
                  </a:moveTo>
                  <a:cubicBezTo>
                    <a:pt x="30" y="589"/>
                    <a:pt x="30" y="589"/>
                    <a:pt x="30" y="589"/>
                  </a:cubicBezTo>
                  <a:cubicBezTo>
                    <a:pt x="29" y="584"/>
                    <a:pt x="28" y="580"/>
                    <a:pt x="27" y="575"/>
                  </a:cubicBezTo>
                  <a:cubicBezTo>
                    <a:pt x="26" y="572"/>
                    <a:pt x="26" y="569"/>
                    <a:pt x="25" y="565"/>
                  </a:cubicBezTo>
                  <a:cubicBezTo>
                    <a:pt x="25" y="561"/>
                    <a:pt x="24" y="556"/>
                    <a:pt x="23" y="552"/>
                  </a:cubicBezTo>
                  <a:cubicBezTo>
                    <a:pt x="23" y="548"/>
                    <a:pt x="22" y="545"/>
                    <a:pt x="22" y="542"/>
                  </a:cubicBezTo>
                  <a:cubicBezTo>
                    <a:pt x="21" y="540"/>
                    <a:pt x="21" y="538"/>
                    <a:pt x="21" y="537"/>
                  </a:cubicBezTo>
                  <a:cubicBezTo>
                    <a:pt x="21" y="537"/>
                    <a:pt x="21" y="538"/>
                    <a:pt x="21" y="539"/>
                  </a:cubicBezTo>
                  <a:cubicBezTo>
                    <a:pt x="22" y="541"/>
                    <a:pt x="22" y="543"/>
                    <a:pt x="23" y="545"/>
                  </a:cubicBezTo>
                  <a:cubicBezTo>
                    <a:pt x="24" y="549"/>
                    <a:pt x="25" y="553"/>
                    <a:pt x="26" y="556"/>
                  </a:cubicBezTo>
                  <a:cubicBezTo>
                    <a:pt x="26" y="559"/>
                    <a:pt x="27" y="561"/>
                    <a:pt x="27" y="563"/>
                  </a:cubicBezTo>
                  <a:cubicBezTo>
                    <a:pt x="28" y="566"/>
                    <a:pt x="29" y="570"/>
                    <a:pt x="31" y="574"/>
                  </a:cubicBezTo>
                  <a:cubicBezTo>
                    <a:pt x="31" y="575"/>
                    <a:pt x="32" y="577"/>
                    <a:pt x="32" y="579"/>
                  </a:cubicBezTo>
                  <a:cubicBezTo>
                    <a:pt x="33" y="581"/>
                    <a:pt x="34" y="583"/>
                    <a:pt x="34" y="585"/>
                  </a:cubicBezTo>
                  <a:cubicBezTo>
                    <a:pt x="32" y="586"/>
                    <a:pt x="31" y="587"/>
                    <a:pt x="30" y="589"/>
                  </a:cubicBezTo>
                  <a:moveTo>
                    <a:pt x="23" y="590"/>
                  </a:moveTo>
                  <a:cubicBezTo>
                    <a:pt x="22" y="588"/>
                    <a:pt x="20" y="587"/>
                    <a:pt x="17" y="587"/>
                  </a:cubicBezTo>
                  <a:cubicBezTo>
                    <a:pt x="17" y="586"/>
                    <a:pt x="17" y="585"/>
                    <a:pt x="17" y="583"/>
                  </a:cubicBezTo>
                  <a:cubicBezTo>
                    <a:pt x="18" y="582"/>
                    <a:pt x="18" y="582"/>
                    <a:pt x="18" y="581"/>
                  </a:cubicBezTo>
                  <a:cubicBezTo>
                    <a:pt x="18" y="579"/>
                    <a:pt x="18" y="577"/>
                    <a:pt x="18" y="575"/>
                  </a:cubicBezTo>
                  <a:cubicBezTo>
                    <a:pt x="18" y="575"/>
                    <a:pt x="18" y="575"/>
                    <a:pt x="18" y="575"/>
                  </a:cubicBezTo>
                  <a:cubicBezTo>
                    <a:pt x="19" y="573"/>
                    <a:pt x="20" y="572"/>
                    <a:pt x="20" y="569"/>
                  </a:cubicBezTo>
                  <a:cubicBezTo>
                    <a:pt x="20" y="568"/>
                    <a:pt x="19" y="566"/>
                    <a:pt x="18" y="565"/>
                  </a:cubicBezTo>
                  <a:cubicBezTo>
                    <a:pt x="18" y="564"/>
                    <a:pt x="18" y="564"/>
                    <a:pt x="18" y="564"/>
                  </a:cubicBezTo>
                  <a:cubicBezTo>
                    <a:pt x="18" y="561"/>
                    <a:pt x="19" y="558"/>
                    <a:pt x="19" y="555"/>
                  </a:cubicBezTo>
                  <a:cubicBezTo>
                    <a:pt x="19" y="555"/>
                    <a:pt x="19" y="555"/>
                    <a:pt x="19" y="555"/>
                  </a:cubicBezTo>
                  <a:cubicBezTo>
                    <a:pt x="19" y="548"/>
                    <a:pt x="19" y="542"/>
                    <a:pt x="19" y="535"/>
                  </a:cubicBezTo>
                  <a:cubicBezTo>
                    <a:pt x="19" y="536"/>
                    <a:pt x="19" y="537"/>
                    <a:pt x="19" y="538"/>
                  </a:cubicBezTo>
                  <a:cubicBezTo>
                    <a:pt x="19" y="540"/>
                    <a:pt x="19" y="543"/>
                    <a:pt x="20" y="545"/>
                  </a:cubicBezTo>
                  <a:cubicBezTo>
                    <a:pt x="20" y="548"/>
                    <a:pt x="20" y="551"/>
                    <a:pt x="20" y="554"/>
                  </a:cubicBezTo>
                  <a:cubicBezTo>
                    <a:pt x="20" y="557"/>
                    <a:pt x="20" y="559"/>
                    <a:pt x="21" y="562"/>
                  </a:cubicBezTo>
                  <a:cubicBezTo>
                    <a:pt x="21" y="565"/>
                    <a:pt x="21" y="567"/>
                    <a:pt x="21" y="570"/>
                  </a:cubicBezTo>
                  <a:cubicBezTo>
                    <a:pt x="21" y="573"/>
                    <a:pt x="22" y="575"/>
                    <a:pt x="22" y="577"/>
                  </a:cubicBezTo>
                  <a:cubicBezTo>
                    <a:pt x="22" y="580"/>
                    <a:pt x="22" y="583"/>
                    <a:pt x="23" y="586"/>
                  </a:cubicBezTo>
                  <a:cubicBezTo>
                    <a:pt x="23" y="588"/>
                    <a:pt x="23" y="589"/>
                    <a:pt x="23" y="590"/>
                  </a:cubicBezTo>
                  <a:moveTo>
                    <a:pt x="18" y="563"/>
                  </a:moveTo>
                  <a:cubicBezTo>
                    <a:pt x="17" y="563"/>
                    <a:pt x="16" y="562"/>
                    <a:pt x="15" y="561"/>
                  </a:cubicBezTo>
                  <a:cubicBezTo>
                    <a:pt x="15" y="561"/>
                    <a:pt x="15" y="560"/>
                    <a:pt x="15" y="560"/>
                  </a:cubicBezTo>
                  <a:cubicBezTo>
                    <a:pt x="15" y="558"/>
                    <a:pt x="15" y="557"/>
                    <a:pt x="15" y="555"/>
                  </a:cubicBezTo>
                  <a:cubicBezTo>
                    <a:pt x="15" y="552"/>
                    <a:pt x="15" y="550"/>
                    <a:pt x="15" y="547"/>
                  </a:cubicBezTo>
                  <a:cubicBezTo>
                    <a:pt x="15" y="546"/>
                    <a:pt x="15" y="544"/>
                    <a:pt x="15" y="542"/>
                  </a:cubicBezTo>
                  <a:cubicBezTo>
                    <a:pt x="15" y="539"/>
                    <a:pt x="15" y="537"/>
                    <a:pt x="15" y="534"/>
                  </a:cubicBezTo>
                  <a:cubicBezTo>
                    <a:pt x="15" y="533"/>
                    <a:pt x="15" y="532"/>
                    <a:pt x="15" y="531"/>
                  </a:cubicBezTo>
                  <a:cubicBezTo>
                    <a:pt x="16" y="532"/>
                    <a:pt x="17" y="532"/>
                    <a:pt x="18" y="532"/>
                  </a:cubicBezTo>
                  <a:cubicBezTo>
                    <a:pt x="18" y="532"/>
                    <a:pt x="18" y="533"/>
                    <a:pt x="18" y="533"/>
                  </a:cubicBezTo>
                  <a:cubicBezTo>
                    <a:pt x="18" y="534"/>
                    <a:pt x="18" y="534"/>
                    <a:pt x="18" y="534"/>
                  </a:cubicBezTo>
                  <a:cubicBezTo>
                    <a:pt x="18" y="537"/>
                    <a:pt x="18" y="540"/>
                    <a:pt x="18" y="544"/>
                  </a:cubicBezTo>
                  <a:cubicBezTo>
                    <a:pt x="18" y="544"/>
                    <a:pt x="18" y="545"/>
                    <a:pt x="18" y="546"/>
                  </a:cubicBezTo>
                  <a:cubicBezTo>
                    <a:pt x="18" y="548"/>
                    <a:pt x="18" y="551"/>
                    <a:pt x="18" y="554"/>
                  </a:cubicBezTo>
                  <a:cubicBezTo>
                    <a:pt x="18" y="555"/>
                    <a:pt x="18" y="556"/>
                    <a:pt x="18" y="557"/>
                  </a:cubicBezTo>
                  <a:cubicBezTo>
                    <a:pt x="18" y="559"/>
                    <a:pt x="18" y="561"/>
                    <a:pt x="18" y="563"/>
                  </a:cubicBezTo>
                  <a:cubicBezTo>
                    <a:pt x="18" y="563"/>
                    <a:pt x="18" y="563"/>
                    <a:pt x="18" y="563"/>
                  </a:cubicBezTo>
                  <a:moveTo>
                    <a:pt x="14" y="561"/>
                  </a:moveTo>
                  <a:cubicBezTo>
                    <a:pt x="13" y="561"/>
                    <a:pt x="13" y="560"/>
                    <a:pt x="12" y="560"/>
                  </a:cubicBezTo>
                  <a:cubicBezTo>
                    <a:pt x="12" y="552"/>
                    <a:pt x="13" y="542"/>
                    <a:pt x="13" y="530"/>
                  </a:cubicBezTo>
                  <a:cubicBezTo>
                    <a:pt x="14" y="531"/>
                    <a:pt x="14" y="531"/>
                    <a:pt x="14" y="531"/>
                  </a:cubicBezTo>
                  <a:cubicBezTo>
                    <a:pt x="14" y="531"/>
                    <a:pt x="14" y="532"/>
                    <a:pt x="14" y="533"/>
                  </a:cubicBezTo>
                  <a:cubicBezTo>
                    <a:pt x="14" y="535"/>
                    <a:pt x="14" y="537"/>
                    <a:pt x="14" y="538"/>
                  </a:cubicBezTo>
                  <a:cubicBezTo>
                    <a:pt x="14" y="541"/>
                    <a:pt x="14" y="543"/>
                    <a:pt x="14" y="546"/>
                  </a:cubicBezTo>
                  <a:cubicBezTo>
                    <a:pt x="14" y="547"/>
                    <a:pt x="14" y="549"/>
                    <a:pt x="14" y="551"/>
                  </a:cubicBezTo>
                  <a:cubicBezTo>
                    <a:pt x="14" y="554"/>
                    <a:pt x="14" y="556"/>
                    <a:pt x="14" y="559"/>
                  </a:cubicBezTo>
                  <a:cubicBezTo>
                    <a:pt x="14" y="560"/>
                    <a:pt x="14" y="560"/>
                    <a:pt x="14" y="561"/>
                  </a:cubicBezTo>
                  <a:moveTo>
                    <a:pt x="35" y="585"/>
                  </a:moveTo>
                  <a:cubicBezTo>
                    <a:pt x="35" y="584"/>
                    <a:pt x="34" y="582"/>
                    <a:pt x="34" y="581"/>
                  </a:cubicBezTo>
                  <a:cubicBezTo>
                    <a:pt x="33" y="579"/>
                    <a:pt x="32" y="577"/>
                    <a:pt x="32" y="575"/>
                  </a:cubicBezTo>
                  <a:cubicBezTo>
                    <a:pt x="31" y="571"/>
                    <a:pt x="30" y="568"/>
                    <a:pt x="29" y="565"/>
                  </a:cubicBezTo>
                  <a:cubicBezTo>
                    <a:pt x="28" y="562"/>
                    <a:pt x="27" y="560"/>
                    <a:pt x="27" y="558"/>
                  </a:cubicBezTo>
                  <a:cubicBezTo>
                    <a:pt x="26" y="554"/>
                    <a:pt x="25" y="550"/>
                    <a:pt x="24" y="546"/>
                  </a:cubicBezTo>
                  <a:cubicBezTo>
                    <a:pt x="23" y="544"/>
                    <a:pt x="23" y="543"/>
                    <a:pt x="23" y="541"/>
                  </a:cubicBezTo>
                  <a:cubicBezTo>
                    <a:pt x="22" y="538"/>
                    <a:pt x="21" y="535"/>
                    <a:pt x="21" y="532"/>
                  </a:cubicBezTo>
                  <a:cubicBezTo>
                    <a:pt x="22" y="531"/>
                    <a:pt x="23" y="531"/>
                    <a:pt x="24" y="530"/>
                  </a:cubicBezTo>
                  <a:cubicBezTo>
                    <a:pt x="25" y="539"/>
                    <a:pt x="27" y="547"/>
                    <a:pt x="29" y="556"/>
                  </a:cubicBezTo>
                  <a:cubicBezTo>
                    <a:pt x="29" y="556"/>
                    <a:pt x="29" y="557"/>
                    <a:pt x="29" y="557"/>
                  </a:cubicBezTo>
                  <a:cubicBezTo>
                    <a:pt x="31" y="566"/>
                    <a:pt x="33" y="575"/>
                    <a:pt x="35" y="583"/>
                  </a:cubicBezTo>
                  <a:cubicBezTo>
                    <a:pt x="35" y="584"/>
                    <a:pt x="35" y="584"/>
                    <a:pt x="35" y="585"/>
                  </a:cubicBezTo>
                  <a:cubicBezTo>
                    <a:pt x="35" y="585"/>
                    <a:pt x="35" y="585"/>
                    <a:pt x="35" y="585"/>
                  </a:cubicBezTo>
                  <a:moveTo>
                    <a:pt x="35" y="581"/>
                  </a:moveTo>
                  <a:cubicBezTo>
                    <a:pt x="35" y="580"/>
                    <a:pt x="35" y="580"/>
                    <a:pt x="35" y="579"/>
                  </a:cubicBezTo>
                  <a:cubicBezTo>
                    <a:pt x="32" y="569"/>
                    <a:pt x="30" y="559"/>
                    <a:pt x="28" y="549"/>
                  </a:cubicBezTo>
                  <a:cubicBezTo>
                    <a:pt x="28" y="547"/>
                    <a:pt x="28" y="545"/>
                    <a:pt x="27" y="544"/>
                  </a:cubicBezTo>
                  <a:cubicBezTo>
                    <a:pt x="26" y="539"/>
                    <a:pt x="26" y="534"/>
                    <a:pt x="25" y="529"/>
                  </a:cubicBezTo>
                  <a:cubicBezTo>
                    <a:pt x="26" y="529"/>
                    <a:pt x="26" y="528"/>
                    <a:pt x="27" y="527"/>
                  </a:cubicBezTo>
                  <a:cubicBezTo>
                    <a:pt x="27" y="528"/>
                    <a:pt x="27" y="529"/>
                    <a:pt x="27" y="530"/>
                  </a:cubicBezTo>
                  <a:cubicBezTo>
                    <a:pt x="28" y="537"/>
                    <a:pt x="29" y="545"/>
                    <a:pt x="30" y="552"/>
                  </a:cubicBezTo>
                  <a:cubicBezTo>
                    <a:pt x="31" y="557"/>
                    <a:pt x="32" y="562"/>
                    <a:pt x="33" y="566"/>
                  </a:cubicBezTo>
                  <a:cubicBezTo>
                    <a:pt x="34" y="571"/>
                    <a:pt x="34" y="576"/>
                    <a:pt x="35" y="581"/>
                  </a:cubicBezTo>
                  <a:moveTo>
                    <a:pt x="14" y="514"/>
                  </a:moveTo>
                  <a:cubicBezTo>
                    <a:pt x="14" y="512"/>
                    <a:pt x="14" y="509"/>
                    <a:pt x="14" y="506"/>
                  </a:cubicBezTo>
                  <a:cubicBezTo>
                    <a:pt x="14" y="507"/>
                    <a:pt x="14" y="508"/>
                    <a:pt x="14" y="509"/>
                  </a:cubicBezTo>
                  <a:cubicBezTo>
                    <a:pt x="14" y="511"/>
                    <a:pt x="14" y="513"/>
                    <a:pt x="14" y="514"/>
                  </a:cubicBezTo>
                  <a:cubicBezTo>
                    <a:pt x="14" y="514"/>
                    <a:pt x="14" y="514"/>
                    <a:pt x="14" y="514"/>
                  </a:cubicBezTo>
                  <a:moveTo>
                    <a:pt x="129" y="505"/>
                  </a:moveTo>
                  <a:cubicBezTo>
                    <a:pt x="114" y="505"/>
                    <a:pt x="114" y="505"/>
                    <a:pt x="114" y="505"/>
                  </a:cubicBezTo>
                  <a:cubicBezTo>
                    <a:pt x="116" y="508"/>
                    <a:pt x="118" y="509"/>
                    <a:pt x="121" y="509"/>
                  </a:cubicBezTo>
                  <a:cubicBezTo>
                    <a:pt x="122" y="509"/>
                    <a:pt x="123" y="509"/>
                    <a:pt x="124" y="509"/>
                  </a:cubicBezTo>
                  <a:cubicBezTo>
                    <a:pt x="125" y="513"/>
                    <a:pt x="127" y="518"/>
                    <a:pt x="128" y="523"/>
                  </a:cubicBezTo>
                  <a:cubicBezTo>
                    <a:pt x="129" y="524"/>
                    <a:pt x="129" y="526"/>
                    <a:pt x="130" y="527"/>
                  </a:cubicBezTo>
                  <a:cubicBezTo>
                    <a:pt x="130" y="530"/>
                    <a:pt x="131" y="532"/>
                    <a:pt x="132" y="534"/>
                  </a:cubicBezTo>
                  <a:cubicBezTo>
                    <a:pt x="132" y="536"/>
                    <a:pt x="133" y="537"/>
                    <a:pt x="133" y="538"/>
                  </a:cubicBezTo>
                  <a:cubicBezTo>
                    <a:pt x="134" y="541"/>
                    <a:pt x="134" y="544"/>
                    <a:pt x="135" y="547"/>
                  </a:cubicBezTo>
                  <a:cubicBezTo>
                    <a:pt x="136" y="547"/>
                    <a:pt x="136" y="548"/>
                    <a:pt x="136" y="549"/>
                  </a:cubicBezTo>
                  <a:cubicBezTo>
                    <a:pt x="149" y="596"/>
                    <a:pt x="163" y="650"/>
                    <a:pt x="177" y="715"/>
                  </a:cubicBezTo>
                  <a:cubicBezTo>
                    <a:pt x="175" y="716"/>
                    <a:pt x="173" y="718"/>
                    <a:pt x="172" y="720"/>
                  </a:cubicBezTo>
                  <a:cubicBezTo>
                    <a:pt x="170" y="719"/>
                    <a:pt x="168" y="718"/>
                    <a:pt x="166" y="717"/>
                  </a:cubicBezTo>
                  <a:cubicBezTo>
                    <a:pt x="164" y="716"/>
                    <a:pt x="161" y="714"/>
                    <a:pt x="159" y="713"/>
                  </a:cubicBezTo>
                  <a:cubicBezTo>
                    <a:pt x="157" y="711"/>
                    <a:pt x="155" y="710"/>
                    <a:pt x="153" y="709"/>
                  </a:cubicBezTo>
                  <a:cubicBezTo>
                    <a:pt x="151" y="707"/>
                    <a:pt x="148" y="705"/>
                    <a:pt x="146" y="704"/>
                  </a:cubicBezTo>
                  <a:cubicBezTo>
                    <a:pt x="144" y="702"/>
                    <a:pt x="142" y="701"/>
                    <a:pt x="140" y="699"/>
                  </a:cubicBezTo>
                  <a:cubicBezTo>
                    <a:pt x="138" y="698"/>
                    <a:pt x="135" y="695"/>
                    <a:pt x="133" y="693"/>
                  </a:cubicBezTo>
                  <a:cubicBezTo>
                    <a:pt x="131" y="692"/>
                    <a:pt x="130" y="691"/>
                    <a:pt x="128" y="689"/>
                  </a:cubicBezTo>
                  <a:cubicBezTo>
                    <a:pt x="125" y="687"/>
                    <a:pt x="123" y="684"/>
                    <a:pt x="121" y="682"/>
                  </a:cubicBezTo>
                  <a:cubicBezTo>
                    <a:pt x="119" y="680"/>
                    <a:pt x="118" y="679"/>
                    <a:pt x="116" y="677"/>
                  </a:cubicBezTo>
                  <a:cubicBezTo>
                    <a:pt x="113" y="675"/>
                    <a:pt x="111" y="671"/>
                    <a:pt x="108" y="668"/>
                  </a:cubicBezTo>
                  <a:cubicBezTo>
                    <a:pt x="107" y="667"/>
                    <a:pt x="106" y="666"/>
                    <a:pt x="105" y="665"/>
                  </a:cubicBezTo>
                  <a:cubicBezTo>
                    <a:pt x="100" y="658"/>
                    <a:pt x="95" y="651"/>
                    <a:pt x="90" y="644"/>
                  </a:cubicBezTo>
                  <a:cubicBezTo>
                    <a:pt x="92" y="643"/>
                    <a:pt x="94" y="640"/>
                    <a:pt x="94" y="637"/>
                  </a:cubicBezTo>
                  <a:cubicBezTo>
                    <a:pt x="94" y="632"/>
                    <a:pt x="90" y="628"/>
                    <a:pt x="85" y="628"/>
                  </a:cubicBezTo>
                  <a:cubicBezTo>
                    <a:pt x="85" y="613"/>
                    <a:pt x="85" y="599"/>
                    <a:pt x="85" y="585"/>
                  </a:cubicBezTo>
                  <a:cubicBezTo>
                    <a:pt x="85" y="584"/>
                    <a:pt x="85" y="582"/>
                    <a:pt x="85" y="581"/>
                  </a:cubicBezTo>
                  <a:cubicBezTo>
                    <a:pt x="85" y="578"/>
                    <a:pt x="85" y="574"/>
                    <a:pt x="85" y="571"/>
                  </a:cubicBezTo>
                  <a:cubicBezTo>
                    <a:pt x="85" y="568"/>
                    <a:pt x="85" y="565"/>
                    <a:pt x="85" y="563"/>
                  </a:cubicBezTo>
                  <a:cubicBezTo>
                    <a:pt x="85" y="560"/>
                    <a:pt x="85" y="557"/>
                    <a:pt x="85" y="554"/>
                  </a:cubicBezTo>
                  <a:cubicBezTo>
                    <a:pt x="85" y="551"/>
                    <a:pt x="85" y="548"/>
                    <a:pt x="85" y="545"/>
                  </a:cubicBezTo>
                  <a:cubicBezTo>
                    <a:pt x="84" y="542"/>
                    <a:pt x="84" y="540"/>
                    <a:pt x="84" y="537"/>
                  </a:cubicBezTo>
                  <a:cubicBezTo>
                    <a:pt x="84" y="534"/>
                    <a:pt x="84" y="530"/>
                    <a:pt x="84" y="527"/>
                  </a:cubicBezTo>
                  <a:cubicBezTo>
                    <a:pt x="84" y="525"/>
                    <a:pt x="84" y="522"/>
                    <a:pt x="83" y="520"/>
                  </a:cubicBezTo>
                  <a:cubicBezTo>
                    <a:pt x="83" y="516"/>
                    <a:pt x="83" y="513"/>
                    <a:pt x="83" y="510"/>
                  </a:cubicBezTo>
                  <a:cubicBezTo>
                    <a:pt x="83" y="508"/>
                    <a:pt x="83" y="507"/>
                    <a:pt x="82" y="505"/>
                  </a:cubicBezTo>
                  <a:cubicBezTo>
                    <a:pt x="82" y="505"/>
                    <a:pt x="82" y="505"/>
                    <a:pt x="82" y="505"/>
                  </a:cubicBezTo>
                  <a:cubicBezTo>
                    <a:pt x="82" y="506"/>
                    <a:pt x="82" y="507"/>
                    <a:pt x="82" y="508"/>
                  </a:cubicBezTo>
                  <a:cubicBezTo>
                    <a:pt x="82" y="510"/>
                    <a:pt x="82" y="513"/>
                    <a:pt x="82" y="515"/>
                  </a:cubicBezTo>
                  <a:cubicBezTo>
                    <a:pt x="83" y="518"/>
                    <a:pt x="83" y="522"/>
                    <a:pt x="83" y="525"/>
                  </a:cubicBezTo>
                  <a:cubicBezTo>
                    <a:pt x="83" y="527"/>
                    <a:pt x="83" y="530"/>
                    <a:pt x="83" y="533"/>
                  </a:cubicBezTo>
                  <a:cubicBezTo>
                    <a:pt x="83" y="536"/>
                    <a:pt x="84" y="539"/>
                    <a:pt x="84" y="542"/>
                  </a:cubicBezTo>
                  <a:cubicBezTo>
                    <a:pt x="84" y="545"/>
                    <a:pt x="84" y="548"/>
                    <a:pt x="84" y="550"/>
                  </a:cubicBezTo>
                  <a:cubicBezTo>
                    <a:pt x="84" y="554"/>
                    <a:pt x="84" y="557"/>
                    <a:pt x="84" y="560"/>
                  </a:cubicBezTo>
                  <a:cubicBezTo>
                    <a:pt x="84" y="563"/>
                    <a:pt x="84" y="566"/>
                    <a:pt x="84" y="568"/>
                  </a:cubicBezTo>
                  <a:cubicBezTo>
                    <a:pt x="84" y="572"/>
                    <a:pt x="84" y="575"/>
                    <a:pt x="84" y="578"/>
                  </a:cubicBezTo>
                  <a:cubicBezTo>
                    <a:pt x="84" y="581"/>
                    <a:pt x="85" y="584"/>
                    <a:pt x="85" y="587"/>
                  </a:cubicBezTo>
                  <a:cubicBezTo>
                    <a:pt x="85" y="590"/>
                    <a:pt x="85" y="593"/>
                    <a:pt x="85" y="596"/>
                  </a:cubicBezTo>
                  <a:cubicBezTo>
                    <a:pt x="85" y="599"/>
                    <a:pt x="84" y="602"/>
                    <a:pt x="84" y="605"/>
                  </a:cubicBezTo>
                  <a:cubicBezTo>
                    <a:pt x="84" y="608"/>
                    <a:pt x="84" y="612"/>
                    <a:pt x="84" y="615"/>
                  </a:cubicBezTo>
                  <a:cubicBezTo>
                    <a:pt x="84" y="618"/>
                    <a:pt x="84" y="621"/>
                    <a:pt x="84" y="623"/>
                  </a:cubicBezTo>
                  <a:cubicBezTo>
                    <a:pt x="84" y="625"/>
                    <a:pt x="84" y="626"/>
                    <a:pt x="84" y="627"/>
                  </a:cubicBezTo>
                  <a:cubicBezTo>
                    <a:pt x="84" y="627"/>
                    <a:pt x="84" y="627"/>
                    <a:pt x="84" y="627"/>
                  </a:cubicBezTo>
                  <a:cubicBezTo>
                    <a:pt x="84" y="625"/>
                    <a:pt x="83" y="622"/>
                    <a:pt x="83" y="619"/>
                  </a:cubicBezTo>
                  <a:cubicBezTo>
                    <a:pt x="83" y="615"/>
                    <a:pt x="82" y="611"/>
                    <a:pt x="82" y="607"/>
                  </a:cubicBezTo>
                  <a:cubicBezTo>
                    <a:pt x="82" y="603"/>
                    <a:pt x="81" y="598"/>
                    <a:pt x="81" y="594"/>
                  </a:cubicBezTo>
                  <a:cubicBezTo>
                    <a:pt x="80" y="590"/>
                    <a:pt x="80" y="586"/>
                    <a:pt x="79" y="582"/>
                  </a:cubicBezTo>
                  <a:cubicBezTo>
                    <a:pt x="79" y="578"/>
                    <a:pt x="79" y="574"/>
                    <a:pt x="78" y="570"/>
                  </a:cubicBezTo>
                  <a:cubicBezTo>
                    <a:pt x="78" y="566"/>
                    <a:pt x="77" y="562"/>
                    <a:pt x="77" y="558"/>
                  </a:cubicBezTo>
                  <a:cubicBezTo>
                    <a:pt x="76" y="554"/>
                    <a:pt x="76" y="550"/>
                    <a:pt x="75" y="546"/>
                  </a:cubicBezTo>
                  <a:cubicBezTo>
                    <a:pt x="75" y="542"/>
                    <a:pt x="74" y="539"/>
                    <a:pt x="74" y="535"/>
                  </a:cubicBezTo>
                  <a:cubicBezTo>
                    <a:pt x="73" y="531"/>
                    <a:pt x="73" y="527"/>
                    <a:pt x="72" y="523"/>
                  </a:cubicBezTo>
                  <a:cubicBezTo>
                    <a:pt x="71" y="520"/>
                    <a:pt x="71" y="517"/>
                    <a:pt x="70" y="513"/>
                  </a:cubicBezTo>
                  <a:cubicBezTo>
                    <a:pt x="70" y="511"/>
                    <a:pt x="70" y="508"/>
                    <a:pt x="69" y="505"/>
                  </a:cubicBezTo>
                  <a:cubicBezTo>
                    <a:pt x="68" y="505"/>
                    <a:pt x="68" y="505"/>
                    <a:pt x="68" y="505"/>
                  </a:cubicBezTo>
                  <a:cubicBezTo>
                    <a:pt x="68" y="506"/>
                    <a:pt x="68" y="506"/>
                    <a:pt x="68" y="506"/>
                  </a:cubicBezTo>
                  <a:cubicBezTo>
                    <a:pt x="69" y="509"/>
                    <a:pt x="69" y="512"/>
                    <a:pt x="70" y="514"/>
                  </a:cubicBezTo>
                  <a:cubicBezTo>
                    <a:pt x="70" y="518"/>
                    <a:pt x="71" y="522"/>
                    <a:pt x="72" y="526"/>
                  </a:cubicBezTo>
                  <a:cubicBezTo>
                    <a:pt x="72" y="530"/>
                    <a:pt x="73" y="533"/>
                    <a:pt x="73" y="536"/>
                  </a:cubicBezTo>
                  <a:cubicBezTo>
                    <a:pt x="74" y="540"/>
                    <a:pt x="74" y="543"/>
                    <a:pt x="74" y="547"/>
                  </a:cubicBezTo>
                  <a:cubicBezTo>
                    <a:pt x="75" y="551"/>
                    <a:pt x="76" y="555"/>
                    <a:pt x="76" y="560"/>
                  </a:cubicBezTo>
                  <a:cubicBezTo>
                    <a:pt x="77" y="563"/>
                    <a:pt x="77" y="566"/>
                    <a:pt x="77" y="569"/>
                  </a:cubicBezTo>
                  <a:cubicBezTo>
                    <a:pt x="78" y="574"/>
                    <a:pt x="78" y="579"/>
                    <a:pt x="79" y="584"/>
                  </a:cubicBezTo>
                  <a:cubicBezTo>
                    <a:pt x="79" y="587"/>
                    <a:pt x="80" y="590"/>
                    <a:pt x="80" y="593"/>
                  </a:cubicBezTo>
                  <a:cubicBezTo>
                    <a:pt x="80" y="599"/>
                    <a:pt x="81" y="604"/>
                    <a:pt x="81" y="610"/>
                  </a:cubicBezTo>
                  <a:cubicBezTo>
                    <a:pt x="82" y="613"/>
                    <a:pt x="82" y="616"/>
                    <a:pt x="82" y="619"/>
                  </a:cubicBezTo>
                  <a:cubicBezTo>
                    <a:pt x="82" y="622"/>
                    <a:pt x="83" y="625"/>
                    <a:pt x="83" y="628"/>
                  </a:cubicBezTo>
                  <a:cubicBezTo>
                    <a:pt x="81" y="628"/>
                    <a:pt x="80" y="628"/>
                    <a:pt x="79" y="629"/>
                  </a:cubicBezTo>
                  <a:cubicBezTo>
                    <a:pt x="78" y="629"/>
                    <a:pt x="78" y="628"/>
                    <a:pt x="78" y="628"/>
                  </a:cubicBezTo>
                  <a:cubicBezTo>
                    <a:pt x="77" y="626"/>
                    <a:pt x="76" y="625"/>
                    <a:pt x="75" y="624"/>
                  </a:cubicBezTo>
                  <a:cubicBezTo>
                    <a:pt x="74" y="622"/>
                    <a:pt x="73" y="621"/>
                    <a:pt x="72" y="619"/>
                  </a:cubicBezTo>
                  <a:cubicBezTo>
                    <a:pt x="71" y="618"/>
                    <a:pt x="70" y="616"/>
                    <a:pt x="69" y="615"/>
                  </a:cubicBezTo>
                  <a:cubicBezTo>
                    <a:pt x="68" y="613"/>
                    <a:pt x="67" y="611"/>
                    <a:pt x="66" y="610"/>
                  </a:cubicBezTo>
                  <a:cubicBezTo>
                    <a:pt x="65" y="608"/>
                    <a:pt x="64" y="607"/>
                    <a:pt x="63" y="605"/>
                  </a:cubicBezTo>
                  <a:cubicBezTo>
                    <a:pt x="62" y="603"/>
                    <a:pt x="61" y="602"/>
                    <a:pt x="61" y="600"/>
                  </a:cubicBezTo>
                  <a:cubicBezTo>
                    <a:pt x="60" y="598"/>
                    <a:pt x="59" y="597"/>
                    <a:pt x="58" y="595"/>
                  </a:cubicBezTo>
                  <a:cubicBezTo>
                    <a:pt x="57" y="593"/>
                    <a:pt x="56" y="591"/>
                    <a:pt x="55" y="590"/>
                  </a:cubicBezTo>
                  <a:cubicBezTo>
                    <a:pt x="55" y="588"/>
                    <a:pt x="54" y="586"/>
                    <a:pt x="53" y="584"/>
                  </a:cubicBezTo>
                  <a:cubicBezTo>
                    <a:pt x="52" y="583"/>
                    <a:pt x="51" y="581"/>
                    <a:pt x="50" y="579"/>
                  </a:cubicBezTo>
                  <a:cubicBezTo>
                    <a:pt x="50" y="577"/>
                    <a:pt x="49" y="575"/>
                    <a:pt x="48" y="573"/>
                  </a:cubicBezTo>
                  <a:cubicBezTo>
                    <a:pt x="47" y="571"/>
                    <a:pt x="47" y="569"/>
                    <a:pt x="46" y="567"/>
                  </a:cubicBezTo>
                  <a:cubicBezTo>
                    <a:pt x="45" y="565"/>
                    <a:pt x="44" y="563"/>
                    <a:pt x="44" y="561"/>
                  </a:cubicBezTo>
                  <a:cubicBezTo>
                    <a:pt x="43" y="560"/>
                    <a:pt x="42" y="558"/>
                    <a:pt x="42" y="556"/>
                  </a:cubicBezTo>
                  <a:cubicBezTo>
                    <a:pt x="41" y="554"/>
                    <a:pt x="40" y="551"/>
                    <a:pt x="40" y="549"/>
                  </a:cubicBezTo>
                  <a:cubicBezTo>
                    <a:pt x="39" y="547"/>
                    <a:pt x="38" y="545"/>
                    <a:pt x="38" y="543"/>
                  </a:cubicBezTo>
                  <a:cubicBezTo>
                    <a:pt x="37" y="541"/>
                    <a:pt x="36" y="538"/>
                    <a:pt x="35" y="536"/>
                  </a:cubicBezTo>
                  <a:cubicBezTo>
                    <a:pt x="35" y="534"/>
                    <a:pt x="34" y="532"/>
                    <a:pt x="34" y="531"/>
                  </a:cubicBezTo>
                  <a:cubicBezTo>
                    <a:pt x="33" y="528"/>
                    <a:pt x="32" y="525"/>
                    <a:pt x="32" y="522"/>
                  </a:cubicBezTo>
                  <a:cubicBezTo>
                    <a:pt x="31" y="521"/>
                    <a:pt x="31" y="519"/>
                    <a:pt x="31" y="518"/>
                  </a:cubicBezTo>
                  <a:cubicBezTo>
                    <a:pt x="30" y="514"/>
                    <a:pt x="29" y="511"/>
                    <a:pt x="28" y="507"/>
                  </a:cubicBezTo>
                  <a:cubicBezTo>
                    <a:pt x="28" y="507"/>
                    <a:pt x="28" y="506"/>
                    <a:pt x="28" y="505"/>
                  </a:cubicBezTo>
                  <a:cubicBezTo>
                    <a:pt x="27" y="505"/>
                    <a:pt x="27" y="505"/>
                    <a:pt x="27" y="505"/>
                  </a:cubicBezTo>
                  <a:cubicBezTo>
                    <a:pt x="28" y="508"/>
                    <a:pt x="28" y="511"/>
                    <a:pt x="29" y="514"/>
                  </a:cubicBezTo>
                  <a:cubicBezTo>
                    <a:pt x="29" y="515"/>
                    <a:pt x="29" y="516"/>
                    <a:pt x="30" y="517"/>
                  </a:cubicBezTo>
                  <a:cubicBezTo>
                    <a:pt x="31" y="523"/>
                    <a:pt x="33" y="529"/>
                    <a:pt x="34" y="535"/>
                  </a:cubicBezTo>
                  <a:cubicBezTo>
                    <a:pt x="35" y="536"/>
                    <a:pt x="35" y="538"/>
                    <a:pt x="35" y="539"/>
                  </a:cubicBezTo>
                  <a:cubicBezTo>
                    <a:pt x="37" y="545"/>
                    <a:pt x="39" y="551"/>
                    <a:pt x="41" y="557"/>
                  </a:cubicBezTo>
                  <a:cubicBezTo>
                    <a:pt x="41" y="557"/>
                    <a:pt x="41" y="557"/>
                    <a:pt x="41" y="557"/>
                  </a:cubicBezTo>
                  <a:cubicBezTo>
                    <a:pt x="43" y="563"/>
                    <a:pt x="45" y="568"/>
                    <a:pt x="47" y="573"/>
                  </a:cubicBezTo>
                  <a:cubicBezTo>
                    <a:pt x="48" y="575"/>
                    <a:pt x="48" y="576"/>
                    <a:pt x="49" y="577"/>
                  </a:cubicBezTo>
                  <a:cubicBezTo>
                    <a:pt x="51" y="582"/>
                    <a:pt x="53" y="587"/>
                    <a:pt x="56" y="592"/>
                  </a:cubicBezTo>
                  <a:cubicBezTo>
                    <a:pt x="56" y="593"/>
                    <a:pt x="56" y="594"/>
                    <a:pt x="57" y="594"/>
                  </a:cubicBezTo>
                  <a:cubicBezTo>
                    <a:pt x="59" y="599"/>
                    <a:pt x="61" y="603"/>
                    <a:pt x="64" y="607"/>
                  </a:cubicBezTo>
                  <a:cubicBezTo>
                    <a:pt x="64" y="608"/>
                    <a:pt x="65" y="609"/>
                    <a:pt x="65" y="610"/>
                  </a:cubicBezTo>
                  <a:cubicBezTo>
                    <a:pt x="68" y="614"/>
                    <a:pt x="70" y="618"/>
                    <a:pt x="73" y="622"/>
                  </a:cubicBezTo>
                  <a:cubicBezTo>
                    <a:pt x="74" y="623"/>
                    <a:pt x="74" y="624"/>
                    <a:pt x="75" y="625"/>
                  </a:cubicBezTo>
                  <a:cubicBezTo>
                    <a:pt x="76" y="627"/>
                    <a:pt x="77" y="628"/>
                    <a:pt x="78" y="630"/>
                  </a:cubicBezTo>
                  <a:cubicBezTo>
                    <a:pt x="76" y="631"/>
                    <a:pt x="75" y="634"/>
                    <a:pt x="75" y="637"/>
                  </a:cubicBezTo>
                  <a:cubicBezTo>
                    <a:pt x="75" y="642"/>
                    <a:pt x="79" y="646"/>
                    <a:pt x="84" y="646"/>
                  </a:cubicBezTo>
                  <a:cubicBezTo>
                    <a:pt x="85" y="646"/>
                    <a:pt x="85" y="646"/>
                    <a:pt x="85" y="646"/>
                  </a:cubicBezTo>
                  <a:cubicBezTo>
                    <a:pt x="86" y="651"/>
                    <a:pt x="87" y="656"/>
                    <a:pt x="87" y="661"/>
                  </a:cubicBezTo>
                  <a:cubicBezTo>
                    <a:pt x="87" y="662"/>
                    <a:pt x="88" y="663"/>
                    <a:pt x="88" y="664"/>
                  </a:cubicBezTo>
                  <a:cubicBezTo>
                    <a:pt x="88" y="666"/>
                    <a:pt x="88" y="668"/>
                    <a:pt x="89" y="671"/>
                  </a:cubicBezTo>
                  <a:cubicBezTo>
                    <a:pt x="89" y="673"/>
                    <a:pt x="89" y="675"/>
                    <a:pt x="90" y="677"/>
                  </a:cubicBezTo>
                  <a:cubicBezTo>
                    <a:pt x="90" y="678"/>
                    <a:pt x="90" y="679"/>
                    <a:pt x="90" y="681"/>
                  </a:cubicBezTo>
                  <a:cubicBezTo>
                    <a:pt x="90" y="681"/>
                    <a:pt x="90" y="681"/>
                    <a:pt x="90" y="681"/>
                  </a:cubicBezTo>
                  <a:cubicBezTo>
                    <a:pt x="89" y="681"/>
                    <a:pt x="88" y="681"/>
                    <a:pt x="88" y="682"/>
                  </a:cubicBezTo>
                  <a:cubicBezTo>
                    <a:pt x="85" y="676"/>
                    <a:pt x="82" y="671"/>
                    <a:pt x="79" y="665"/>
                  </a:cubicBezTo>
                  <a:cubicBezTo>
                    <a:pt x="78" y="663"/>
                    <a:pt x="77" y="661"/>
                    <a:pt x="75" y="658"/>
                  </a:cubicBezTo>
                  <a:cubicBezTo>
                    <a:pt x="73" y="653"/>
                    <a:pt x="70" y="646"/>
                    <a:pt x="67" y="640"/>
                  </a:cubicBezTo>
                  <a:cubicBezTo>
                    <a:pt x="66" y="637"/>
                    <a:pt x="64" y="634"/>
                    <a:pt x="63" y="631"/>
                  </a:cubicBezTo>
                  <a:cubicBezTo>
                    <a:pt x="61" y="625"/>
                    <a:pt x="58" y="619"/>
                    <a:pt x="56" y="613"/>
                  </a:cubicBezTo>
                  <a:cubicBezTo>
                    <a:pt x="55" y="610"/>
                    <a:pt x="54" y="607"/>
                    <a:pt x="52" y="604"/>
                  </a:cubicBezTo>
                  <a:cubicBezTo>
                    <a:pt x="50" y="597"/>
                    <a:pt x="48" y="591"/>
                    <a:pt x="46" y="584"/>
                  </a:cubicBezTo>
                  <a:cubicBezTo>
                    <a:pt x="45" y="581"/>
                    <a:pt x="44" y="578"/>
                    <a:pt x="43" y="576"/>
                  </a:cubicBezTo>
                  <a:cubicBezTo>
                    <a:pt x="41" y="566"/>
                    <a:pt x="38" y="557"/>
                    <a:pt x="35" y="547"/>
                  </a:cubicBezTo>
                  <a:cubicBezTo>
                    <a:pt x="35" y="545"/>
                    <a:pt x="35" y="544"/>
                    <a:pt x="34" y="542"/>
                  </a:cubicBezTo>
                  <a:cubicBezTo>
                    <a:pt x="32" y="534"/>
                    <a:pt x="31" y="525"/>
                    <a:pt x="29" y="517"/>
                  </a:cubicBezTo>
                  <a:cubicBezTo>
                    <a:pt x="28" y="513"/>
                    <a:pt x="28" y="510"/>
                    <a:pt x="27" y="507"/>
                  </a:cubicBezTo>
                  <a:cubicBezTo>
                    <a:pt x="27" y="506"/>
                    <a:pt x="27" y="506"/>
                    <a:pt x="27" y="505"/>
                  </a:cubicBezTo>
                  <a:cubicBezTo>
                    <a:pt x="26" y="505"/>
                    <a:pt x="26" y="505"/>
                    <a:pt x="26" y="505"/>
                  </a:cubicBezTo>
                  <a:cubicBezTo>
                    <a:pt x="26" y="507"/>
                    <a:pt x="26" y="509"/>
                    <a:pt x="27" y="510"/>
                  </a:cubicBezTo>
                  <a:cubicBezTo>
                    <a:pt x="28" y="514"/>
                    <a:pt x="28" y="518"/>
                    <a:pt x="29" y="522"/>
                  </a:cubicBezTo>
                  <a:cubicBezTo>
                    <a:pt x="31" y="529"/>
                    <a:pt x="32" y="535"/>
                    <a:pt x="33" y="541"/>
                  </a:cubicBezTo>
                  <a:cubicBezTo>
                    <a:pt x="34" y="545"/>
                    <a:pt x="35" y="549"/>
                    <a:pt x="36" y="553"/>
                  </a:cubicBezTo>
                  <a:cubicBezTo>
                    <a:pt x="38" y="559"/>
                    <a:pt x="40" y="565"/>
                    <a:pt x="41" y="571"/>
                  </a:cubicBezTo>
                  <a:cubicBezTo>
                    <a:pt x="42" y="575"/>
                    <a:pt x="44" y="579"/>
                    <a:pt x="45" y="583"/>
                  </a:cubicBezTo>
                  <a:cubicBezTo>
                    <a:pt x="47" y="589"/>
                    <a:pt x="49" y="595"/>
                    <a:pt x="51" y="601"/>
                  </a:cubicBezTo>
                  <a:cubicBezTo>
                    <a:pt x="52" y="604"/>
                    <a:pt x="53" y="608"/>
                    <a:pt x="55" y="612"/>
                  </a:cubicBezTo>
                  <a:cubicBezTo>
                    <a:pt x="57" y="618"/>
                    <a:pt x="59" y="624"/>
                    <a:pt x="62" y="630"/>
                  </a:cubicBezTo>
                  <a:cubicBezTo>
                    <a:pt x="63" y="633"/>
                    <a:pt x="64" y="636"/>
                    <a:pt x="65" y="639"/>
                  </a:cubicBezTo>
                  <a:cubicBezTo>
                    <a:pt x="69" y="647"/>
                    <a:pt x="72" y="654"/>
                    <a:pt x="76" y="661"/>
                  </a:cubicBezTo>
                  <a:cubicBezTo>
                    <a:pt x="76" y="662"/>
                    <a:pt x="77" y="664"/>
                    <a:pt x="78" y="665"/>
                  </a:cubicBezTo>
                  <a:cubicBezTo>
                    <a:pt x="81" y="671"/>
                    <a:pt x="84" y="676"/>
                    <a:pt x="87" y="682"/>
                  </a:cubicBezTo>
                  <a:cubicBezTo>
                    <a:pt x="87" y="682"/>
                    <a:pt x="86" y="683"/>
                    <a:pt x="86" y="683"/>
                  </a:cubicBezTo>
                  <a:cubicBezTo>
                    <a:pt x="85" y="682"/>
                    <a:pt x="84" y="681"/>
                    <a:pt x="83" y="680"/>
                  </a:cubicBezTo>
                  <a:cubicBezTo>
                    <a:pt x="82" y="679"/>
                    <a:pt x="81" y="677"/>
                    <a:pt x="79" y="676"/>
                  </a:cubicBezTo>
                  <a:cubicBezTo>
                    <a:pt x="78" y="674"/>
                    <a:pt x="77" y="673"/>
                    <a:pt x="76" y="671"/>
                  </a:cubicBezTo>
                  <a:cubicBezTo>
                    <a:pt x="75" y="669"/>
                    <a:pt x="73" y="667"/>
                    <a:pt x="72" y="665"/>
                  </a:cubicBezTo>
                  <a:cubicBezTo>
                    <a:pt x="71" y="664"/>
                    <a:pt x="70" y="662"/>
                    <a:pt x="69" y="661"/>
                  </a:cubicBezTo>
                  <a:cubicBezTo>
                    <a:pt x="67" y="659"/>
                    <a:pt x="66" y="656"/>
                    <a:pt x="65" y="654"/>
                  </a:cubicBezTo>
                  <a:cubicBezTo>
                    <a:pt x="64" y="653"/>
                    <a:pt x="63" y="651"/>
                    <a:pt x="62" y="649"/>
                  </a:cubicBezTo>
                  <a:cubicBezTo>
                    <a:pt x="61" y="647"/>
                    <a:pt x="59" y="644"/>
                    <a:pt x="58" y="642"/>
                  </a:cubicBezTo>
                  <a:cubicBezTo>
                    <a:pt x="57" y="640"/>
                    <a:pt x="56" y="639"/>
                    <a:pt x="56" y="637"/>
                  </a:cubicBezTo>
                  <a:cubicBezTo>
                    <a:pt x="54" y="634"/>
                    <a:pt x="53" y="631"/>
                    <a:pt x="51" y="628"/>
                  </a:cubicBezTo>
                  <a:cubicBezTo>
                    <a:pt x="51" y="626"/>
                    <a:pt x="50" y="625"/>
                    <a:pt x="49" y="624"/>
                  </a:cubicBezTo>
                  <a:cubicBezTo>
                    <a:pt x="48" y="620"/>
                    <a:pt x="46" y="616"/>
                    <a:pt x="45" y="612"/>
                  </a:cubicBezTo>
                  <a:cubicBezTo>
                    <a:pt x="45" y="611"/>
                    <a:pt x="44" y="610"/>
                    <a:pt x="44" y="609"/>
                  </a:cubicBezTo>
                  <a:cubicBezTo>
                    <a:pt x="43" y="607"/>
                    <a:pt x="42" y="605"/>
                    <a:pt x="41" y="603"/>
                  </a:cubicBezTo>
                  <a:cubicBezTo>
                    <a:pt x="45" y="601"/>
                    <a:pt x="47" y="598"/>
                    <a:pt x="47" y="594"/>
                  </a:cubicBezTo>
                  <a:cubicBezTo>
                    <a:pt x="47" y="589"/>
                    <a:pt x="43" y="584"/>
                    <a:pt x="38" y="584"/>
                  </a:cubicBezTo>
                  <a:cubicBezTo>
                    <a:pt x="37" y="584"/>
                    <a:pt x="37" y="585"/>
                    <a:pt x="37" y="585"/>
                  </a:cubicBezTo>
                  <a:cubicBezTo>
                    <a:pt x="35" y="576"/>
                    <a:pt x="34" y="568"/>
                    <a:pt x="32" y="560"/>
                  </a:cubicBezTo>
                  <a:cubicBezTo>
                    <a:pt x="32" y="556"/>
                    <a:pt x="31" y="553"/>
                    <a:pt x="31" y="549"/>
                  </a:cubicBezTo>
                  <a:cubicBezTo>
                    <a:pt x="30" y="541"/>
                    <a:pt x="28" y="534"/>
                    <a:pt x="27" y="526"/>
                  </a:cubicBezTo>
                  <a:cubicBezTo>
                    <a:pt x="28" y="525"/>
                    <a:pt x="28" y="524"/>
                    <a:pt x="28" y="523"/>
                  </a:cubicBezTo>
                  <a:cubicBezTo>
                    <a:pt x="28" y="520"/>
                    <a:pt x="27" y="519"/>
                    <a:pt x="26" y="517"/>
                  </a:cubicBezTo>
                  <a:cubicBezTo>
                    <a:pt x="26" y="516"/>
                    <a:pt x="26" y="515"/>
                    <a:pt x="26" y="514"/>
                  </a:cubicBezTo>
                  <a:cubicBezTo>
                    <a:pt x="25" y="511"/>
                    <a:pt x="25" y="508"/>
                    <a:pt x="25" y="505"/>
                  </a:cubicBezTo>
                  <a:cubicBezTo>
                    <a:pt x="24" y="505"/>
                    <a:pt x="24" y="505"/>
                    <a:pt x="24" y="505"/>
                  </a:cubicBezTo>
                  <a:cubicBezTo>
                    <a:pt x="24" y="509"/>
                    <a:pt x="25" y="512"/>
                    <a:pt x="25" y="516"/>
                  </a:cubicBezTo>
                  <a:cubicBezTo>
                    <a:pt x="24" y="515"/>
                    <a:pt x="23" y="514"/>
                    <a:pt x="22" y="514"/>
                  </a:cubicBezTo>
                  <a:cubicBezTo>
                    <a:pt x="22" y="513"/>
                    <a:pt x="22" y="513"/>
                    <a:pt x="22" y="513"/>
                  </a:cubicBezTo>
                  <a:cubicBezTo>
                    <a:pt x="22" y="511"/>
                    <a:pt x="22" y="510"/>
                    <a:pt x="22" y="508"/>
                  </a:cubicBezTo>
                  <a:cubicBezTo>
                    <a:pt x="21" y="507"/>
                    <a:pt x="21" y="506"/>
                    <a:pt x="21" y="505"/>
                  </a:cubicBezTo>
                  <a:cubicBezTo>
                    <a:pt x="20" y="505"/>
                    <a:pt x="20" y="505"/>
                    <a:pt x="20" y="505"/>
                  </a:cubicBezTo>
                  <a:cubicBezTo>
                    <a:pt x="21" y="508"/>
                    <a:pt x="21" y="511"/>
                    <a:pt x="21" y="514"/>
                  </a:cubicBezTo>
                  <a:cubicBezTo>
                    <a:pt x="21" y="513"/>
                    <a:pt x="20" y="513"/>
                    <a:pt x="19" y="513"/>
                  </a:cubicBezTo>
                  <a:cubicBezTo>
                    <a:pt x="18" y="513"/>
                    <a:pt x="18" y="513"/>
                    <a:pt x="18" y="513"/>
                  </a:cubicBezTo>
                  <a:cubicBezTo>
                    <a:pt x="18" y="511"/>
                    <a:pt x="18" y="508"/>
                    <a:pt x="18" y="505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7" y="508"/>
                    <a:pt x="17" y="511"/>
                    <a:pt x="18" y="513"/>
                  </a:cubicBezTo>
                  <a:cubicBezTo>
                    <a:pt x="17" y="513"/>
                    <a:pt x="16" y="513"/>
                    <a:pt x="15" y="514"/>
                  </a:cubicBezTo>
                  <a:cubicBezTo>
                    <a:pt x="15" y="511"/>
                    <a:pt x="15" y="508"/>
                    <a:pt x="15" y="505"/>
                  </a:cubicBezTo>
                  <a:cubicBezTo>
                    <a:pt x="13" y="505"/>
                    <a:pt x="13" y="505"/>
                    <a:pt x="13" y="505"/>
                  </a:cubicBezTo>
                  <a:cubicBezTo>
                    <a:pt x="13" y="509"/>
                    <a:pt x="13" y="512"/>
                    <a:pt x="13" y="515"/>
                  </a:cubicBezTo>
                  <a:cubicBezTo>
                    <a:pt x="11" y="517"/>
                    <a:pt x="9" y="519"/>
                    <a:pt x="9" y="523"/>
                  </a:cubicBezTo>
                  <a:cubicBezTo>
                    <a:pt x="9" y="525"/>
                    <a:pt x="11" y="528"/>
                    <a:pt x="13" y="530"/>
                  </a:cubicBezTo>
                  <a:cubicBezTo>
                    <a:pt x="12" y="542"/>
                    <a:pt x="12" y="552"/>
                    <a:pt x="11" y="560"/>
                  </a:cubicBezTo>
                  <a:cubicBezTo>
                    <a:pt x="10" y="560"/>
                    <a:pt x="10" y="560"/>
                    <a:pt x="10" y="560"/>
                  </a:cubicBezTo>
                  <a:cubicBezTo>
                    <a:pt x="5" y="560"/>
                    <a:pt x="1" y="564"/>
                    <a:pt x="1" y="569"/>
                  </a:cubicBezTo>
                  <a:cubicBezTo>
                    <a:pt x="1" y="575"/>
                    <a:pt x="5" y="579"/>
                    <a:pt x="10" y="579"/>
                  </a:cubicBezTo>
                  <a:cubicBezTo>
                    <a:pt x="11" y="579"/>
                    <a:pt x="11" y="579"/>
                    <a:pt x="11" y="579"/>
                  </a:cubicBezTo>
                  <a:cubicBezTo>
                    <a:pt x="12" y="579"/>
                    <a:pt x="12" y="580"/>
                    <a:pt x="12" y="581"/>
                  </a:cubicBezTo>
                  <a:cubicBezTo>
                    <a:pt x="12" y="583"/>
                    <a:pt x="13" y="585"/>
                    <a:pt x="13" y="587"/>
                  </a:cubicBezTo>
                  <a:cubicBezTo>
                    <a:pt x="9" y="589"/>
                    <a:pt x="6" y="592"/>
                    <a:pt x="6" y="596"/>
                  </a:cubicBezTo>
                  <a:cubicBezTo>
                    <a:pt x="6" y="601"/>
                    <a:pt x="11" y="606"/>
                    <a:pt x="16" y="606"/>
                  </a:cubicBezTo>
                  <a:cubicBezTo>
                    <a:pt x="16" y="606"/>
                    <a:pt x="16" y="606"/>
                    <a:pt x="16" y="606"/>
                  </a:cubicBezTo>
                  <a:cubicBezTo>
                    <a:pt x="17" y="609"/>
                    <a:pt x="18" y="612"/>
                    <a:pt x="18" y="615"/>
                  </a:cubicBezTo>
                  <a:cubicBezTo>
                    <a:pt x="19" y="619"/>
                    <a:pt x="20" y="622"/>
                    <a:pt x="21" y="625"/>
                  </a:cubicBezTo>
                  <a:cubicBezTo>
                    <a:pt x="21" y="629"/>
                    <a:pt x="22" y="632"/>
                    <a:pt x="23" y="636"/>
                  </a:cubicBezTo>
                  <a:cubicBezTo>
                    <a:pt x="23" y="637"/>
                    <a:pt x="24" y="639"/>
                    <a:pt x="24" y="641"/>
                  </a:cubicBezTo>
                  <a:cubicBezTo>
                    <a:pt x="22" y="642"/>
                    <a:pt x="21" y="645"/>
                    <a:pt x="21" y="648"/>
                  </a:cubicBezTo>
                  <a:cubicBezTo>
                    <a:pt x="21" y="650"/>
                    <a:pt x="21" y="651"/>
                    <a:pt x="22" y="653"/>
                  </a:cubicBezTo>
                  <a:cubicBezTo>
                    <a:pt x="21" y="655"/>
                    <a:pt x="20" y="657"/>
                    <a:pt x="20" y="659"/>
                  </a:cubicBezTo>
                  <a:cubicBezTo>
                    <a:pt x="20" y="664"/>
                    <a:pt x="24" y="669"/>
                    <a:pt x="29" y="669"/>
                  </a:cubicBezTo>
                  <a:cubicBezTo>
                    <a:pt x="30" y="669"/>
                    <a:pt x="31" y="668"/>
                    <a:pt x="31" y="668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70"/>
                    <a:pt x="32" y="670"/>
                    <a:pt x="32" y="671"/>
                  </a:cubicBezTo>
                  <a:cubicBezTo>
                    <a:pt x="32" y="672"/>
                    <a:pt x="32" y="672"/>
                    <a:pt x="32" y="673"/>
                  </a:cubicBezTo>
                  <a:cubicBezTo>
                    <a:pt x="33" y="674"/>
                    <a:pt x="33" y="674"/>
                    <a:pt x="33" y="674"/>
                  </a:cubicBezTo>
                  <a:cubicBezTo>
                    <a:pt x="29" y="675"/>
                    <a:pt x="26" y="679"/>
                    <a:pt x="26" y="683"/>
                  </a:cubicBezTo>
                  <a:cubicBezTo>
                    <a:pt x="26" y="688"/>
                    <a:pt x="30" y="692"/>
                    <a:pt x="36" y="692"/>
                  </a:cubicBezTo>
                  <a:cubicBezTo>
                    <a:pt x="36" y="692"/>
                    <a:pt x="37" y="692"/>
                    <a:pt x="38" y="692"/>
                  </a:cubicBezTo>
                  <a:cubicBezTo>
                    <a:pt x="38" y="694"/>
                    <a:pt x="39" y="697"/>
                    <a:pt x="40" y="700"/>
                  </a:cubicBezTo>
                  <a:cubicBezTo>
                    <a:pt x="44" y="713"/>
                    <a:pt x="48" y="727"/>
                    <a:pt x="52" y="739"/>
                  </a:cubicBezTo>
                  <a:cubicBezTo>
                    <a:pt x="54" y="745"/>
                    <a:pt x="56" y="752"/>
                    <a:pt x="58" y="758"/>
                  </a:cubicBezTo>
                  <a:cubicBezTo>
                    <a:pt x="59" y="758"/>
                    <a:pt x="59" y="758"/>
                    <a:pt x="59" y="758"/>
                  </a:cubicBezTo>
                  <a:cubicBezTo>
                    <a:pt x="58" y="754"/>
                    <a:pt x="56" y="749"/>
                    <a:pt x="55" y="745"/>
                  </a:cubicBezTo>
                  <a:cubicBezTo>
                    <a:pt x="54" y="743"/>
                    <a:pt x="54" y="741"/>
                    <a:pt x="53" y="739"/>
                  </a:cubicBezTo>
                  <a:cubicBezTo>
                    <a:pt x="53" y="738"/>
                    <a:pt x="53" y="738"/>
                    <a:pt x="53" y="738"/>
                  </a:cubicBezTo>
                  <a:cubicBezTo>
                    <a:pt x="55" y="745"/>
                    <a:pt x="57" y="751"/>
                    <a:pt x="59" y="757"/>
                  </a:cubicBezTo>
                  <a:cubicBezTo>
                    <a:pt x="59" y="757"/>
                    <a:pt x="59" y="757"/>
                    <a:pt x="60" y="758"/>
                  </a:cubicBezTo>
                  <a:cubicBezTo>
                    <a:pt x="60" y="758"/>
                    <a:pt x="60" y="758"/>
                    <a:pt x="60" y="758"/>
                  </a:cubicBezTo>
                  <a:cubicBezTo>
                    <a:pt x="60" y="756"/>
                    <a:pt x="59" y="755"/>
                    <a:pt x="59" y="753"/>
                  </a:cubicBezTo>
                  <a:cubicBezTo>
                    <a:pt x="57" y="748"/>
                    <a:pt x="55" y="742"/>
                    <a:pt x="53" y="736"/>
                  </a:cubicBezTo>
                  <a:cubicBezTo>
                    <a:pt x="55" y="741"/>
                    <a:pt x="56" y="746"/>
                    <a:pt x="58" y="751"/>
                  </a:cubicBezTo>
                  <a:cubicBezTo>
                    <a:pt x="58" y="751"/>
                    <a:pt x="58" y="751"/>
                    <a:pt x="58" y="751"/>
                  </a:cubicBezTo>
                  <a:cubicBezTo>
                    <a:pt x="59" y="753"/>
                    <a:pt x="60" y="755"/>
                    <a:pt x="61" y="758"/>
                  </a:cubicBezTo>
                  <a:cubicBezTo>
                    <a:pt x="62" y="758"/>
                    <a:pt x="62" y="758"/>
                    <a:pt x="62" y="758"/>
                  </a:cubicBezTo>
                  <a:cubicBezTo>
                    <a:pt x="61" y="756"/>
                    <a:pt x="61" y="754"/>
                    <a:pt x="60" y="753"/>
                  </a:cubicBezTo>
                  <a:cubicBezTo>
                    <a:pt x="59" y="750"/>
                    <a:pt x="58" y="747"/>
                    <a:pt x="57" y="744"/>
                  </a:cubicBezTo>
                  <a:cubicBezTo>
                    <a:pt x="56" y="741"/>
                    <a:pt x="55" y="739"/>
                    <a:pt x="54" y="737"/>
                  </a:cubicBezTo>
                  <a:cubicBezTo>
                    <a:pt x="55" y="740"/>
                    <a:pt x="57" y="743"/>
                    <a:pt x="58" y="746"/>
                  </a:cubicBezTo>
                  <a:cubicBezTo>
                    <a:pt x="59" y="748"/>
                    <a:pt x="60" y="750"/>
                    <a:pt x="61" y="752"/>
                  </a:cubicBezTo>
                  <a:cubicBezTo>
                    <a:pt x="61" y="753"/>
                    <a:pt x="61" y="754"/>
                    <a:pt x="62" y="755"/>
                  </a:cubicBezTo>
                  <a:cubicBezTo>
                    <a:pt x="62" y="756"/>
                    <a:pt x="62" y="757"/>
                    <a:pt x="63" y="758"/>
                  </a:cubicBezTo>
                  <a:cubicBezTo>
                    <a:pt x="64" y="758"/>
                    <a:pt x="64" y="758"/>
                    <a:pt x="64" y="758"/>
                  </a:cubicBezTo>
                  <a:cubicBezTo>
                    <a:pt x="63" y="756"/>
                    <a:pt x="63" y="755"/>
                    <a:pt x="62" y="754"/>
                  </a:cubicBezTo>
                  <a:cubicBezTo>
                    <a:pt x="61" y="750"/>
                    <a:pt x="59" y="746"/>
                    <a:pt x="58" y="742"/>
                  </a:cubicBezTo>
                  <a:cubicBezTo>
                    <a:pt x="56" y="736"/>
                    <a:pt x="54" y="730"/>
                    <a:pt x="52" y="723"/>
                  </a:cubicBezTo>
                  <a:cubicBezTo>
                    <a:pt x="50" y="719"/>
                    <a:pt x="49" y="715"/>
                    <a:pt x="48" y="711"/>
                  </a:cubicBezTo>
                  <a:cubicBezTo>
                    <a:pt x="46" y="704"/>
                    <a:pt x="44" y="697"/>
                    <a:pt x="42" y="690"/>
                  </a:cubicBezTo>
                  <a:cubicBezTo>
                    <a:pt x="42" y="690"/>
                    <a:pt x="42" y="690"/>
                    <a:pt x="42" y="690"/>
                  </a:cubicBezTo>
                  <a:cubicBezTo>
                    <a:pt x="45" y="698"/>
                    <a:pt x="48" y="706"/>
                    <a:pt x="52" y="715"/>
                  </a:cubicBezTo>
                  <a:cubicBezTo>
                    <a:pt x="52" y="715"/>
                    <a:pt x="52" y="715"/>
                    <a:pt x="52" y="715"/>
                  </a:cubicBezTo>
                  <a:cubicBezTo>
                    <a:pt x="55" y="721"/>
                    <a:pt x="58" y="728"/>
                    <a:pt x="61" y="734"/>
                  </a:cubicBezTo>
                  <a:cubicBezTo>
                    <a:pt x="62" y="735"/>
                    <a:pt x="62" y="735"/>
                    <a:pt x="62" y="735"/>
                  </a:cubicBezTo>
                  <a:cubicBezTo>
                    <a:pt x="62" y="735"/>
                    <a:pt x="62" y="735"/>
                    <a:pt x="62" y="735"/>
                  </a:cubicBezTo>
                  <a:cubicBezTo>
                    <a:pt x="64" y="741"/>
                    <a:pt x="65" y="747"/>
                    <a:pt x="67" y="753"/>
                  </a:cubicBezTo>
                  <a:cubicBezTo>
                    <a:pt x="68" y="754"/>
                    <a:pt x="68" y="755"/>
                    <a:pt x="69" y="756"/>
                  </a:cubicBezTo>
                  <a:cubicBezTo>
                    <a:pt x="69" y="757"/>
                    <a:pt x="69" y="757"/>
                    <a:pt x="69" y="758"/>
                  </a:cubicBezTo>
                  <a:cubicBezTo>
                    <a:pt x="70" y="758"/>
                    <a:pt x="70" y="758"/>
                    <a:pt x="70" y="758"/>
                  </a:cubicBezTo>
                  <a:cubicBezTo>
                    <a:pt x="68" y="753"/>
                    <a:pt x="67" y="748"/>
                    <a:pt x="65" y="743"/>
                  </a:cubicBezTo>
                  <a:cubicBezTo>
                    <a:pt x="67" y="747"/>
                    <a:pt x="69" y="750"/>
                    <a:pt x="71" y="754"/>
                  </a:cubicBezTo>
                  <a:cubicBezTo>
                    <a:pt x="71" y="754"/>
                    <a:pt x="71" y="754"/>
                    <a:pt x="71" y="754"/>
                  </a:cubicBezTo>
                  <a:cubicBezTo>
                    <a:pt x="72" y="755"/>
                    <a:pt x="72" y="756"/>
                    <a:pt x="73" y="758"/>
                  </a:cubicBezTo>
                  <a:cubicBezTo>
                    <a:pt x="74" y="758"/>
                    <a:pt x="74" y="758"/>
                    <a:pt x="74" y="758"/>
                  </a:cubicBezTo>
                  <a:cubicBezTo>
                    <a:pt x="70" y="751"/>
                    <a:pt x="67" y="744"/>
                    <a:pt x="63" y="737"/>
                  </a:cubicBezTo>
                  <a:cubicBezTo>
                    <a:pt x="62" y="733"/>
                    <a:pt x="61" y="730"/>
                    <a:pt x="60" y="727"/>
                  </a:cubicBezTo>
                  <a:cubicBezTo>
                    <a:pt x="65" y="737"/>
                    <a:pt x="71" y="747"/>
                    <a:pt x="77" y="758"/>
                  </a:cubicBezTo>
                  <a:cubicBezTo>
                    <a:pt x="78" y="758"/>
                    <a:pt x="78" y="758"/>
                    <a:pt x="78" y="758"/>
                  </a:cubicBezTo>
                  <a:cubicBezTo>
                    <a:pt x="71" y="746"/>
                    <a:pt x="64" y="734"/>
                    <a:pt x="58" y="721"/>
                  </a:cubicBezTo>
                  <a:cubicBezTo>
                    <a:pt x="58" y="720"/>
                    <a:pt x="58" y="719"/>
                    <a:pt x="57" y="718"/>
                  </a:cubicBezTo>
                  <a:cubicBezTo>
                    <a:pt x="54" y="706"/>
                    <a:pt x="50" y="694"/>
                    <a:pt x="47" y="682"/>
                  </a:cubicBezTo>
                  <a:cubicBezTo>
                    <a:pt x="47" y="680"/>
                    <a:pt x="46" y="677"/>
                    <a:pt x="46" y="675"/>
                  </a:cubicBezTo>
                  <a:cubicBezTo>
                    <a:pt x="43" y="666"/>
                    <a:pt x="41" y="657"/>
                    <a:pt x="39" y="649"/>
                  </a:cubicBezTo>
                  <a:cubicBezTo>
                    <a:pt x="40" y="648"/>
                    <a:pt x="40" y="648"/>
                    <a:pt x="40" y="648"/>
                  </a:cubicBezTo>
                  <a:cubicBezTo>
                    <a:pt x="40" y="646"/>
                    <a:pt x="39" y="644"/>
                    <a:pt x="38" y="643"/>
                  </a:cubicBezTo>
                  <a:cubicBezTo>
                    <a:pt x="38" y="642"/>
                    <a:pt x="37" y="640"/>
                    <a:pt x="37" y="638"/>
                  </a:cubicBezTo>
                  <a:cubicBezTo>
                    <a:pt x="37" y="637"/>
                    <a:pt x="36" y="635"/>
                    <a:pt x="36" y="634"/>
                  </a:cubicBezTo>
                  <a:cubicBezTo>
                    <a:pt x="33" y="621"/>
                    <a:pt x="31" y="609"/>
                    <a:pt x="29" y="597"/>
                  </a:cubicBezTo>
                  <a:cubicBezTo>
                    <a:pt x="29" y="598"/>
                    <a:pt x="30" y="600"/>
                    <a:pt x="32" y="601"/>
                  </a:cubicBezTo>
                  <a:cubicBezTo>
                    <a:pt x="33" y="606"/>
                    <a:pt x="34" y="612"/>
                    <a:pt x="35" y="617"/>
                  </a:cubicBezTo>
                  <a:cubicBezTo>
                    <a:pt x="36" y="620"/>
                    <a:pt x="37" y="622"/>
                    <a:pt x="37" y="625"/>
                  </a:cubicBezTo>
                  <a:cubicBezTo>
                    <a:pt x="39" y="630"/>
                    <a:pt x="40" y="634"/>
                    <a:pt x="41" y="639"/>
                  </a:cubicBezTo>
                  <a:cubicBezTo>
                    <a:pt x="42" y="642"/>
                    <a:pt x="43" y="644"/>
                    <a:pt x="43" y="647"/>
                  </a:cubicBezTo>
                  <a:cubicBezTo>
                    <a:pt x="45" y="652"/>
                    <a:pt x="46" y="656"/>
                    <a:pt x="48" y="661"/>
                  </a:cubicBezTo>
                  <a:cubicBezTo>
                    <a:pt x="48" y="663"/>
                    <a:pt x="49" y="666"/>
                    <a:pt x="50" y="669"/>
                  </a:cubicBezTo>
                  <a:cubicBezTo>
                    <a:pt x="52" y="674"/>
                    <a:pt x="53" y="678"/>
                    <a:pt x="55" y="683"/>
                  </a:cubicBezTo>
                  <a:cubicBezTo>
                    <a:pt x="56" y="685"/>
                    <a:pt x="56" y="688"/>
                    <a:pt x="57" y="690"/>
                  </a:cubicBezTo>
                  <a:cubicBezTo>
                    <a:pt x="59" y="694"/>
                    <a:pt x="60" y="698"/>
                    <a:pt x="62" y="702"/>
                  </a:cubicBezTo>
                  <a:cubicBezTo>
                    <a:pt x="58" y="703"/>
                    <a:pt x="56" y="707"/>
                    <a:pt x="56" y="711"/>
                  </a:cubicBezTo>
                  <a:cubicBezTo>
                    <a:pt x="56" y="716"/>
                    <a:pt x="60" y="720"/>
                    <a:pt x="65" y="720"/>
                  </a:cubicBezTo>
                  <a:cubicBezTo>
                    <a:pt x="66" y="720"/>
                    <a:pt x="67" y="720"/>
                    <a:pt x="67" y="720"/>
                  </a:cubicBezTo>
                  <a:cubicBezTo>
                    <a:pt x="69" y="725"/>
                    <a:pt x="70" y="729"/>
                    <a:pt x="71" y="734"/>
                  </a:cubicBezTo>
                  <a:cubicBezTo>
                    <a:pt x="72" y="738"/>
                    <a:pt x="73" y="741"/>
                    <a:pt x="74" y="744"/>
                  </a:cubicBezTo>
                  <a:cubicBezTo>
                    <a:pt x="75" y="748"/>
                    <a:pt x="77" y="753"/>
                    <a:pt x="78" y="758"/>
                  </a:cubicBezTo>
                  <a:cubicBezTo>
                    <a:pt x="79" y="758"/>
                    <a:pt x="79" y="758"/>
                    <a:pt x="79" y="758"/>
                  </a:cubicBezTo>
                  <a:cubicBezTo>
                    <a:pt x="78" y="756"/>
                    <a:pt x="78" y="755"/>
                    <a:pt x="78" y="754"/>
                  </a:cubicBezTo>
                  <a:cubicBezTo>
                    <a:pt x="77" y="750"/>
                    <a:pt x="75" y="746"/>
                    <a:pt x="74" y="741"/>
                  </a:cubicBezTo>
                  <a:cubicBezTo>
                    <a:pt x="73" y="738"/>
                    <a:pt x="72" y="734"/>
                    <a:pt x="71" y="731"/>
                  </a:cubicBezTo>
                  <a:cubicBezTo>
                    <a:pt x="71" y="729"/>
                    <a:pt x="70" y="728"/>
                    <a:pt x="70" y="727"/>
                  </a:cubicBezTo>
                  <a:cubicBezTo>
                    <a:pt x="71" y="728"/>
                    <a:pt x="71" y="730"/>
                    <a:pt x="72" y="732"/>
                  </a:cubicBezTo>
                  <a:cubicBezTo>
                    <a:pt x="73" y="736"/>
                    <a:pt x="75" y="740"/>
                    <a:pt x="76" y="743"/>
                  </a:cubicBezTo>
                  <a:cubicBezTo>
                    <a:pt x="77" y="748"/>
                    <a:pt x="79" y="753"/>
                    <a:pt x="81" y="758"/>
                  </a:cubicBezTo>
                  <a:cubicBezTo>
                    <a:pt x="82" y="758"/>
                    <a:pt x="82" y="758"/>
                    <a:pt x="82" y="758"/>
                  </a:cubicBezTo>
                  <a:cubicBezTo>
                    <a:pt x="80" y="754"/>
                    <a:pt x="79" y="750"/>
                    <a:pt x="78" y="746"/>
                  </a:cubicBezTo>
                  <a:cubicBezTo>
                    <a:pt x="76" y="742"/>
                    <a:pt x="75" y="739"/>
                    <a:pt x="74" y="735"/>
                  </a:cubicBezTo>
                  <a:cubicBezTo>
                    <a:pt x="74" y="734"/>
                    <a:pt x="73" y="734"/>
                    <a:pt x="73" y="733"/>
                  </a:cubicBezTo>
                  <a:cubicBezTo>
                    <a:pt x="73" y="734"/>
                    <a:pt x="74" y="734"/>
                    <a:pt x="74" y="735"/>
                  </a:cubicBezTo>
                  <a:cubicBezTo>
                    <a:pt x="75" y="739"/>
                    <a:pt x="77" y="742"/>
                    <a:pt x="78" y="745"/>
                  </a:cubicBezTo>
                  <a:cubicBezTo>
                    <a:pt x="80" y="749"/>
                    <a:pt x="81" y="753"/>
                    <a:pt x="83" y="758"/>
                  </a:cubicBezTo>
                  <a:cubicBezTo>
                    <a:pt x="84" y="758"/>
                    <a:pt x="84" y="758"/>
                    <a:pt x="84" y="758"/>
                  </a:cubicBezTo>
                  <a:cubicBezTo>
                    <a:pt x="81" y="751"/>
                    <a:pt x="78" y="744"/>
                    <a:pt x="76" y="738"/>
                  </a:cubicBezTo>
                  <a:cubicBezTo>
                    <a:pt x="75" y="735"/>
                    <a:pt x="74" y="732"/>
                    <a:pt x="73" y="729"/>
                  </a:cubicBezTo>
                  <a:cubicBezTo>
                    <a:pt x="71" y="726"/>
                    <a:pt x="70" y="723"/>
                    <a:pt x="69" y="719"/>
                  </a:cubicBezTo>
                  <a:cubicBezTo>
                    <a:pt x="72" y="718"/>
                    <a:pt x="75" y="714"/>
                    <a:pt x="75" y="711"/>
                  </a:cubicBezTo>
                  <a:cubicBezTo>
                    <a:pt x="75" y="710"/>
                    <a:pt x="75" y="710"/>
                    <a:pt x="75" y="709"/>
                  </a:cubicBezTo>
                  <a:cubicBezTo>
                    <a:pt x="76" y="709"/>
                    <a:pt x="76" y="709"/>
                    <a:pt x="76" y="709"/>
                  </a:cubicBezTo>
                  <a:cubicBezTo>
                    <a:pt x="77" y="708"/>
                    <a:pt x="78" y="708"/>
                    <a:pt x="78" y="707"/>
                  </a:cubicBezTo>
                  <a:cubicBezTo>
                    <a:pt x="79" y="706"/>
                    <a:pt x="79" y="706"/>
                    <a:pt x="79" y="706"/>
                  </a:cubicBezTo>
                  <a:cubicBezTo>
                    <a:pt x="81" y="705"/>
                    <a:pt x="84" y="702"/>
                    <a:pt x="86" y="700"/>
                  </a:cubicBezTo>
                  <a:cubicBezTo>
                    <a:pt x="86" y="699"/>
                    <a:pt x="86" y="699"/>
                    <a:pt x="86" y="699"/>
                  </a:cubicBezTo>
                  <a:cubicBezTo>
                    <a:pt x="87" y="698"/>
                    <a:pt x="87" y="698"/>
                    <a:pt x="87" y="698"/>
                  </a:cubicBezTo>
                  <a:cubicBezTo>
                    <a:pt x="88" y="699"/>
                    <a:pt x="90" y="700"/>
                    <a:pt x="92" y="700"/>
                  </a:cubicBezTo>
                  <a:cubicBezTo>
                    <a:pt x="93" y="700"/>
                    <a:pt x="94" y="699"/>
                    <a:pt x="95" y="699"/>
                  </a:cubicBezTo>
                  <a:cubicBezTo>
                    <a:pt x="99" y="709"/>
                    <a:pt x="103" y="718"/>
                    <a:pt x="107" y="728"/>
                  </a:cubicBezTo>
                  <a:cubicBezTo>
                    <a:pt x="109" y="733"/>
                    <a:pt x="111" y="738"/>
                    <a:pt x="113" y="743"/>
                  </a:cubicBezTo>
                  <a:cubicBezTo>
                    <a:pt x="115" y="748"/>
                    <a:pt x="117" y="753"/>
                    <a:pt x="119" y="758"/>
                  </a:cubicBezTo>
                  <a:cubicBezTo>
                    <a:pt x="120" y="758"/>
                    <a:pt x="120" y="758"/>
                    <a:pt x="120" y="758"/>
                  </a:cubicBezTo>
                  <a:cubicBezTo>
                    <a:pt x="118" y="753"/>
                    <a:pt x="116" y="748"/>
                    <a:pt x="114" y="743"/>
                  </a:cubicBezTo>
                  <a:cubicBezTo>
                    <a:pt x="111" y="735"/>
                    <a:pt x="108" y="728"/>
                    <a:pt x="105" y="720"/>
                  </a:cubicBezTo>
                  <a:cubicBezTo>
                    <a:pt x="102" y="713"/>
                    <a:pt x="99" y="706"/>
                    <a:pt x="96" y="699"/>
                  </a:cubicBezTo>
                  <a:cubicBezTo>
                    <a:pt x="97" y="698"/>
                    <a:pt x="97" y="698"/>
                    <a:pt x="98" y="697"/>
                  </a:cubicBezTo>
                  <a:cubicBezTo>
                    <a:pt x="99" y="698"/>
                    <a:pt x="100" y="698"/>
                    <a:pt x="100" y="699"/>
                  </a:cubicBezTo>
                  <a:cubicBezTo>
                    <a:pt x="102" y="700"/>
                    <a:pt x="103" y="702"/>
                    <a:pt x="105" y="703"/>
                  </a:cubicBezTo>
                  <a:cubicBezTo>
                    <a:pt x="106" y="704"/>
                    <a:pt x="108" y="705"/>
                    <a:pt x="109" y="706"/>
                  </a:cubicBezTo>
                  <a:cubicBezTo>
                    <a:pt x="110" y="707"/>
                    <a:pt x="112" y="708"/>
                    <a:pt x="114" y="709"/>
                  </a:cubicBezTo>
                  <a:cubicBezTo>
                    <a:pt x="115" y="710"/>
                    <a:pt x="116" y="711"/>
                    <a:pt x="118" y="712"/>
                  </a:cubicBezTo>
                  <a:cubicBezTo>
                    <a:pt x="119" y="713"/>
                    <a:pt x="121" y="714"/>
                    <a:pt x="123" y="715"/>
                  </a:cubicBezTo>
                  <a:cubicBezTo>
                    <a:pt x="124" y="715"/>
                    <a:pt x="126" y="716"/>
                    <a:pt x="127" y="717"/>
                  </a:cubicBezTo>
                  <a:cubicBezTo>
                    <a:pt x="129" y="718"/>
                    <a:pt x="131" y="718"/>
                    <a:pt x="133" y="719"/>
                  </a:cubicBezTo>
                  <a:cubicBezTo>
                    <a:pt x="134" y="720"/>
                    <a:pt x="135" y="720"/>
                    <a:pt x="137" y="721"/>
                  </a:cubicBezTo>
                  <a:cubicBezTo>
                    <a:pt x="139" y="721"/>
                    <a:pt x="141" y="722"/>
                    <a:pt x="143" y="723"/>
                  </a:cubicBezTo>
                  <a:cubicBezTo>
                    <a:pt x="144" y="723"/>
                    <a:pt x="145" y="723"/>
                    <a:pt x="146" y="724"/>
                  </a:cubicBezTo>
                  <a:cubicBezTo>
                    <a:pt x="149" y="724"/>
                    <a:pt x="151" y="724"/>
                    <a:pt x="153" y="725"/>
                  </a:cubicBezTo>
                  <a:cubicBezTo>
                    <a:pt x="154" y="725"/>
                    <a:pt x="155" y="725"/>
                    <a:pt x="156" y="725"/>
                  </a:cubicBezTo>
                  <a:cubicBezTo>
                    <a:pt x="160" y="726"/>
                    <a:pt x="163" y="726"/>
                    <a:pt x="166" y="726"/>
                  </a:cubicBezTo>
                  <a:cubicBezTo>
                    <a:pt x="168" y="726"/>
                    <a:pt x="169" y="726"/>
                    <a:pt x="170" y="726"/>
                  </a:cubicBezTo>
                  <a:cubicBezTo>
                    <a:pt x="171" y="730"/>
                    <a:pt x="175" y="734"/>
                    <a:pt x="180" y="734"/>
                  </a:cubicBezTo>
                  <a:cubicBezTo>
                    <a:pt x="181" y="734"/>
                    <a:pt x="182" y="734"/>
                    <a:pt x="182" y="733"/>
                  </a:cubicBezTo>
                  <a:cubicBezTo>
                    <a:pt x="185" y="741"/>
                    <a:pt x="188" y="748"/>
                    <a:pt x="191" y="755"/>
                  </a:cubicBezTo>
                  <a:cubicBezTo>
                    <a:pt x="191" y="756"/>
                    <a:pt x="191" y="757"/>
                    <a:pt x="191" y="758"/>
                  </a:cubicBezTo>
                  <a:cubicBezTo>
                    <a:pt x="192" y="758"/>
                    <a:pt x="192" y="758"/>
                    <a:pt x="192" y="758"/>
                  </a:cubicBezTo>
                  <a:cubicBezTo>
                    <a:pt x="189" y="749"/>
                    <a:pt x="186" y="741"/>
                    <a:pt x="183" y="733"/>
                  </a:cubicBezTo>
                  <a:cubicBezTo>
                    <a:pt x="184" y="733"/>
                    <a:pt x="184" y="733"/>
                    <a:pt x="184" y="733"/>
                  </a:cubicBezTo>
                  <a:cubicBezTo>
                    <a:pt x="186" y="737"/>
                    <a:pt x="188" y="741"/>
                    <a:pt x="191" y="746"/>
                  </a:cubicBezTo>
                  <a:cubicBezTo>
                    <a:pt x="193" y="749"/>
                    <a:pt x="194" y="753"/>
                    <a:pt x="196" y="756"/>
                  </a:cubicBezTo>
                  <a:cubicBezTo>
                    <a:pt x="197" y="757"/>
                    <a:pt x="197" y="757"/>
                    <a:pt x="197" y="758"/>
                  </a:cubicBezTo>
                  <a:cubicBezTo>
                    <a:pt x="198" y="758"/>
                    <a:pt x="198" y="758"/>
                    <a:pt x="198" y="758"/>
                  </a:cubicBezTo>
                  <a:cubicBezTo>
                    <a:pt x="197" y="757"/>
                    <a:pt x="197" y="756"/>
                    <a:pt x="196" y="755"/>
                  </a:cubicBezTo>
                  <a:cubicBezTo>
                    <a:pt x="194" y="750"/>
                    <a:pt x="191" y="745"/>
                    <a:pt x="189" y="741"/>
                  </a:cubicBezTo>
                  <a:cubicBezTo>
                    <a:pt x="187" y="738"/>
                    <a:pt x="186" y="735"/>
                    <a:pt x="184" y="732"/>
                  </a:cubicBezTo>
                  <a:cubicBezTo>
                    <a:pt x="185" y="732"/>
                    <a:pt x="186" y="731"/>
                    <a:pt x="187" y="730"/>
                  </a:cubicBezTo>
                  <a:cubicBezTo>
                    <a:pt x="189" y="731"/>
                    <a:pt x="190" y="733"/>
                    <a:pt x="192" y="734"/>
                  </a:cubicBezTo>
                  <a:cubicBezTo>
                    <a:pt x="194" y="735"/>
                    <a:pt x="196" y="737"/>
                    <a:pt x="199" y="738"/>
                  </a:cubicBezTo>
                  <a:cubicBezTo>
                    <a:pt x="200" y="739"/>
                    <a:pt x="202" y="740"/>
                    <a:pt x="204" y="741"/>
                  </a:cubicBezTo>
                  <a:cubicBezTo>
                    <a:pt x="206" y="743"/>
                    <a:pt x="209" y="744"/>
                    <a:pt x="211" y="746"/>
                  </a:cubicBezTo>
                  <a:cubicBezTo>
                    <a:pt x="213" y="747"/>
                    <a:pt x="215" y="748"/>
                    <a:pt x="216" y="749"/>
                  </a:cubicBezTo>
                  <a:cubicBezTo>
                    <a:pt x="219" y="750"/>
                    <a:pt x="222" y="752"/>
                    <a:pt x="224" y="753"/>
                  </a:cubicBezTo>
                  <a:cubicBezTo>
                    <a:pt x="226" y="754"/>
                    <a:pt x="228" y="755"/>
                    <a:pt x="230" y="756"/>
                  </a:cubicBezTo>
                  <a:cubicBezTo>
                    <a:pt x="231" y="756"/>
                    <a:pt x="232" y="757"/>
                    <a:pt x="233" y="758"/>
                  </a:cubicBezTo>
                  <a:cubicBezTo>
                    <a:pt x="235" y="758"/>
                    <a:pt x="235" y="758"/>
                    <a:pt x="235" y="758"/>
                  </a:cubicBezTo>
                  <a:cubicBezTo>
                    <a:pt x="234" y="757"/>
                    <a:pt x="232" y="756"/>
                    <a:pt x="230" y="755"/>
                  </a:cubicBezTo>
                  <a:cubicBezTo>
                    <a:pt x="228" y="754"/>
                    <a:pt x="225" y="753"/>
                    <a:pt x="223" y="751"/>
                  </a:cubicBezTo>
                  <a:cubicBezTo>
                    <a:pt x="221" y="750"/>
                    <a:pt x="219" y="749"/>
                    <a:pt x="217" y="748"/>
                  </a:cubicBezTo>
                  <a:cubicBezTo>
                    <a:pt x="215" y="747"/>
                    <a:pt x="212" y="745"/>
                    <a:pt x="210" y="744"/>
                  </a:cubicBezTo>
                  <a:cubicBezTo>
                    <a:pt x="208" y="743"/>
                    <a:pt x="206" y="742"/>
                    <a:pt x="204" y="741"/>
                  </a:cubicBezTo>
                  <a:cubicBezTo>
                    <a:pt x="202" y="739"/>
                    <a:pt x="200" y="738"/>
                    <a:pt x="198" y="736"/>
                  </a:cubicBezTo>
                  <a:cubicBezTo>
                    <a:pt x="196" y="735"/>
                    <a:pt x="194" y="734"/>
                    <a:pt x="192" y="733"/>
                  </a:cubicBezTo>
                  <a:cubicBezTo>
                    <a:pt x="191" y="732"/>
                    <a:pt x="189" y="731"/>
                    <a:pt x="187" y="730"/>
                  </a:cubicBezTo>
                  <a:cubicBezTo>
                    <a:pt x="188" y="728"/>
                    <a:pt x="189" y="727"/>
                    <a:pt x="189" y="725"/>
                  </a:cubicBezTo>
                  <a:cubicBezTo>
                    <a:pt x="190" y="725"/>
                    <a:pt x="191" y="725"/>
                    <a:pt x="192" y="725"/>
                  </a:cubicBezTo>
                  <a:cubicBezTo>
                    <a:pt x="194" y="724"/>
                    <a:pt x="195" y="724"/>
                    <a:pt x="197" y="724"/>
                  </a:cubicBezTo>
                  <a:cubicBezTo>
                    <a:pt x="198" y="724"/>
                    <a:pt x="200" y="724"/>
                    <a:pt x="201" y="723"/>
                  </a:cubicBezTo>
                  <a:cubicBezTo>
                    <a:pt x="202" y="723"/>
                    <a:pt x="203" y="723"/>
                    <a:pt x="205" y="723"/>
                  </a:cubicBezTo>
                  <a:cubicBezTo>
                    <a:pt x="206" y="722"/>
                    <a:pt x="208" y="722"/>
                    <a:pt x="210" y="722"/>
                  </a:cubicBezTo>
                  <a:cubicBezTo>
                    <a:pt x="211" y="721"/>
                    <a:pt x="212" y="721"/>
                    <a:pt x="214" y="721"/>
                  </a:cubicBezTo>
                  <a:cubicBezTo>
                    <a:pt x="215" y="720"/>
                    <a:pt x="217" y="720"/>
                    <a:pt x="219" y="719"/>
                  </a:cubicBezTo>
                  <a:cubicBezTo>
                    <a:pt x="220" y="719"/>
                    <a:pt x="222" y="718"/>
                    <a:pt x="223" y="718"/>
                  </a:cubicBezTo>
                  <a:cubicBezTo>
                    <a:pt x="225" y="717"/>
                    <a:pt x="227" y="717"/>
                    <a:pt x="228" y="716"/>
                  </a:cubicBezTo>
                  <a:cubicBezTo>
                    <a:pt x="230" y="716"/>
                    <a:pt x="231" y="715"/>
                    <a:pt x="232" y="715"/>
                  </a:cubicBezTo>
                  <a:cubicBezTo>
                    <a:pt x="234" y="714"/>
                    <a:pt x="236" y="713"/>
                    <a:pt x="238" y="712"/>
                  </a:cubicBezTo>
                  <a:cubicBezTo>
                    <a:pt x="239" y="712"/>
                    <a:pt x="240" y="711"/>
                    <a:pt x="242" y="710"/>
                  </a:cubicBezTo>
                  <a:cubicBezTo>
                    <a:pt x="244" y="709"/>
                    <a:pt x="246" y="709"/>
                    <a:pt x="247" y="708"/>
                  </a:cubicBezTo>
                  <a:cubicBezTo>
                    <a:pt x="249" y="707"/>
                    <a:pt x="250" y="706"/>
                    <a:pt x="251" y="706"/>
                  </a:cubicBezTo>
                  <a:cubicBezTo>
                    <a:pt x="251" y="706"/>
                    <a:pt x="251" y="706"/>
                    <a:pt x="251" y="706"/>
                  </a:cubicBezTo>
                  <a:cubicBezTo>
                    <a:pt x="251" y="705"/>
                    <a:pt x="251" y="705"/>
                    <a:pt x="251" y="705"/>
                  </a:cubicBezTo>
                  <a:cubicBezTo>
                    <a:pt x="251" y="705"/>
                    <a:pt x="251" y="705"/>
                    <a:pt x="251" y="705"/>
                  </a:cubicBezTo>
                  <a:cubicBezTo>
                    <a:pt x="249" y="706"/>
                    <a:pt x="248" y="707"/>
                    <a:pt x="246" y="707"/>
                  </a:cubicBezTo>
                  <a:cubicBezTo>
                    <a:pt x="244" y="708"/>
                    <a:pt x="243" y="709"/>
                    <a:pt x="241" y="710"/>
                  </a:cubicBezTo>
                  <a:cubicBezTo>
                    <a:pt x="240" y="710"/>
                    <a:pt x="238" y="711"/>
                    <a:pt x="236" y="712"/>
                  </a:cubicBezTo>
                  <a:cubicBezTo>
                    <a:pt x="235" y="713"/>
                    <a:pt x="233" y="713"/>
                    <a:pt x="232" y="714"/>
                  </a:cubicBezTo>
                  <a:cubicBezTo>
                    <a:pt x="230" y="714"/>
                    <a:pt x="228" y="715"/>
                    <a:pt x="227" y="716"/>
                  </a:cubicBezTo>
                  <a:cubicBezTo>
                    <a:pt x="225" y="716"/>
                    <a:pt x="224" y="717"/>
                    <a:pt x="222" y="717"/>
                  </a:cubicBezTo>
                  <a:cubicBezTo>
                    <a:pt x="221" y="718"/>
                    <a:pt x="219" y="718"/>
                    <a:pt x="217" y="719"/>
                  </a:cubicBezTo>
                  <a:cubicBezTo>
                    <a:pt x="216" y="719"/>
                    <a:pt x="214" y="720"/>
                    <a:pt x="213" y="720"/>
                  </a:cubicBezTo>
                  <a:cubicBezTo>
                    <a:pt x="211" y="720"/>
                    <a:pt x="210" y="721"/>
                    <a:pt x="208" y="721"/>
                  </a:cubicBezTo>
                  <a:cubicBezTo>
                    <a:pt x="207" y="722"/>
                    <a:pt x="205" y="722"/>
                    <a:pt x="204" y="722"/>
                  </a:cubicBezTo>
                  <a:cubicBezTo>
                    <a:pt x="202" y="722"/>
                    <a:pt x="201" y="723"/>
                    <a:pt x="199" y="723"/>
                  </a:cubicBezTo>
                  <a:cubicBezTo>
                    <a:pt x="198" y="723"/>
                    <a:pt x="196" y="723"/>
                    <a:pt x="195" y="723"/>
                  </a:cubicBezTo>
                  <a:cubicBezTo>
                    <a:pt x="193" y="724"/>
                    <a:pt x="192" y="724"/>
                    <a:pt x="190" y="724"/>
                  </a:cubicBezTo>
                  <a:cubicBezTo>
                    <a:pt x="190" y="724"/>
                    <a:pt x="189" y="724"/>
                    <a:pt x="189" y="724"/>
                  </a:cubicBezTo>
                  <a:cubicBezTo>
                    <a:pt x="189" y="719"/>
                    <a:pt x="185" y="715"/>
                    <a:pt x="180" y="715"/>
                  </a:cubicBezTo>
                  <a:cubicBezTo>
                    <a:pt x="179" y="715"/>
                    <a:pt x="179" y="715"/>
                    <a:pt x="178" y="715"/>
                  </a:cubicBezTo>
                  <a:cubicBezTo>
                    <a:pt x="166" y="662"/>
                    <a:pt x="155" y="616"/>
                    <a:pt x="144" y="576"/>
                  </a:cubicBezTo>
                  <a:cubicBezTo>
                    <a:pt x="144" y="575"/>
                    <a:pt x="144" y="573"/>
                    <a:pt x="143" y="572"/>
                  </a:cubicBezTo>
                  <a:cubicBezTo>
                    <a:pt x="143" y="570"/>
                    <a:pt x="142" y="568"/>
                    <a:pt x="142" y="566"/>
                  </a:cubicBezTo>
                  <a:cubicBezTo>
                    <a:pt x="141" y="564"/>
                    <a:pt x="140" y="561"/>
                    <a:pt x="140" y="559"/>
                  </a:cubicBezTo>
                  <a:cubicBezTo>
                    <a:pt x="139" y="558"/>
                    <a:pt x="139" y="557"/>
                    <a:pt x="139" y="556"/>
                  </a:cubicBezTo>
                  <a:cubicBezTo>
                    <a:pt x="134" y="540"/>
                    <a:pt x="129" y="524"/>
                    <a:pt x="125" y="508"/>
                  </a:cubicBezTo>
                  <a:cubicBezTo>
                    <a:pt x="126" y="508"/>
                    <a:pt x="128" y="507"/>
                    <a:pt x="129" y="505"/>
                  </a:cubicBezTo>
                  <a:moveTo>
                    <a:pt x="231" y="505"/>
                  </a:moveTo>
                  <a:cubicBezTo>
                    <a:pt x="229" y="505"/>
                    <a:pt x="229" y="505"/>
                    <a:pt x="229" y="505"/>
                  </a:cubicBezTo>
                  <a:cubicBezTo>
                    <a:pt x="233" y="509"/>
                    <a:pt x="236" y="513"/>
                    <a:pt x="240" y="517"/>
                  </a:cubicBezTo>
                  <a:cubicBezTo>
                    <a:pt x="240" y="517"/>
                    <a:pt x="240" y="517"/>
                    <a:pt x="240" y="517"/>
                  </a:cubicBezTo>
                  <a:cubicBezTo>
                    <a:pt x="244" y="522"/>
                    <a:pt x="247" y="526"/>
                    <a:pt x="251" y="531"/>
                  </a:cubicBezTo>
                  <a:cubicBezTo>
                    <a:pt x="251" y="530"/>
                    <a:pt x="251" y="530"/>
                    <a:pt x="251" y="530"/>
                  </a:cubicBezTo>
                  <a:cubicBezTo>
                    <a:pt x="250" y="529"/>
                    <a:pt x="250" y="528"/>
                    <a:pt x="249" y="526"/>
                  </a:cubicBezTo>
                  <a:cubicBezTo>
                    <a:pt x="247" y="525"/>
                    <a:pt x="246" y="523"/>
                    <a:pt x="245" y="522"/>
                  </a:cubicBezTo>
                  <a:cubicBezTo>
                    <a:pt x="243" y="520"/>
                    <a:pt x="241" y="518"/>
                    <a:pt x="239" y="515"/>
                  </a:cubicBezTo>
                  <a:cubicBezTo>
                    <a:pt x="238" y="514"/>
                    <a:pt x="237" y="513"/>
                    <a:pt x="236" y="512"/>
                  </a:cubicBezTo>
                  <a:cubicBezTo>
                    <a:pt x="234" y="509"/>
                    <a:pt x="232" y="507"/>
                    <a:pt x="231" y="505"/>
                  </a:cubicBezTo>
                  <a:moveTo>
                    <a:pt x="621" y="505"/>
                  </a:moveTo>
                  <a:cubicBezTo>
                    <a:pt x="620" y="505"/>
                    <a:pt x="620" y="505"/>
                    <a:pt x="620" y="505"/>
                  </a:cubicBezTo>
                  <a:cubicBezTo>
                    <a:pt x="620" y="510"/>
                    <a:pt x="620" y="515"/>
                    <a:pt x="620" y="520"/>
                  </a:cubicBezTo>
                  <a:cubicBezTo>
                    <a:pt x="620" y="528"/>
                    <a:pt x="620" y="537"/>
                    <a:pt x="620" y="545"/>
                  </a:cubicBezTo>
                  <a:cubicBezTo>
                    <a:pt x="620" y="558"/>
                    <a:pt x="620" y="571"/>
                    <a:pt x="620" y="583"/>
                  </a:cubicBezTo>
                  <a:cubicBezTo>
                    <a:pt x="620" y="589"/>
                    <a:pt x="619" y="595"/>
                    <a:pt x="619" y="600"/>
                  </a:cubicBezTo>
                  <a:cubicBezTo>
                    <a:pt x="619" y="619"/>
                    <a:pt x="619" y="637"/>
                    <a:pt x="618" y="655"/>
                  </a:cubicBezTo>
                  <a:cubicBezTo>
                    <a:pt x="618" y="663"/>
                    <a:pt x="618" y="672"/>
                    <a:pt x="617" y="680"/>
                  </a:cubicBezTo>
                  <a:cubicBezTo>
                    <a:pt x="617" y="690"/>
                    <a:pt x="617" y="700"/>
                    <a:pt x="617" y="709"/>
                  </a:cubicBezTo>
                  <a:cubicBezTo>
                    <a:pt x="616" y="719"/>
                    <a:pt x="616" y="729"/>
                    <a:pt x="615" y="739"/>
                  </a:cubicBezTo>
                  <a:cubicBezTo>
                    <a:pt x="615" y="744"/>
                    <a:pt x="615" y="749"/>
                    <a:pt x="615" y="754"/>
                  </a:cubicBezTo>
                  <a:cubicBezTo>
                    <a:pt x="612" y="754"/>
                    <a:pt x="609" y="755"/>
                    <a:pt x="607" y="758"/>
                  </a:cubicBezTo>
                  <a:cubicBezTo>
                    <a:pt x="622" y="758"/>
                    <a:pt x="622" y="758"/>
                    <a:pt x="622" y="758"/>
                  </a:cubicBezTo>
                  <a:cubicBezTo>
                    <a:pt x="620" y="756"/>
                    <a:pt x="618" y="754"/>
                    <a:pt x="615" y="754"/>
                  </a:cubicBezTo>
                  <a:cubicBezTo>
                    <a:pt x="619" y="673"/>
                    <a:pt x="621" y="590"/>
                    <a:pt x="621" y="505"/>
                  </a:cubicBezTo>
                  <a:moveTo>
                    <a:pt x="251" y="498"/>
                  </a:moveTo>
                  <a:cubicBezTo>
                    <a:pt x="251" y="500"/>
                    <a:pt x="251" y="500"/>
                    <a:pt x="251" y="500"/>
                  </a:cubicBezTo>
                  <a:cubicBezTo>
                    <a:pt x="252" y="501"/>
                    <a:pt x="253" y="503"/>
                    <a:pt x="254" y="504"/>
                  </a:cubicBezTo>
                  <a:cubicBezTo>
                    <a:pt x="254" y="504"/>
                    <a:pt x="255" y="505"/>
                    <a:pt x="255" y="505"/>
                  </a:cubicBezTo>
                  <a:cubicBezTo>
                    <a:pt x="256" y="505"/>
                    <a:pt x="256" y="505"/>
                    <a:pt x="256" y="505"/>
                  </a:cubicBezTo>
                  <a:cubicBezTo>
                    <a:pt x="254" y="503"/>
                    <a:pt x="253" y="501"/>
                    <a:pt x="251" y="498"/>
                  </a:cubicBezTo>
                  <a:moveTo>
                    <a:pt x="503" y="474"/>
                  </a:moveTo>
                  <a:cubicBezTo>
                    <a:pt x="495" y="484"/>
                    <a:pt x="486" y="495"/>
                    <a:pt x="477" y="505"/>
                  </a:cubicBezTo>
                  <a:cubicBezTo>
                    <a:pt x="478" y="505"/>
                    <a:pt x="478" y="505"/>
                    <a:pt x="478" y="505"/>
                  </a:cubicBezTo>
                  <a:cubicBezTo>
                    <a:pt x="478" y="505"/>
                    <a:pt x="478" y="505"/>
                    <a:pt x="479" y="504"/>
                  </a:cubicBezTo>
                  <a:cubicBezTo>
                    <a:pt x="484" y="498"/>
                    <a:pt x="489" y="492"/>
                    <a:pt x="495" y="485"/>
                  </a:cubicBezTo>
                  <a:cubicBezTo>
                    <a:pt x="495" y="485"/>
                    <a:pt x="496" y="484"/>
                    <a:pt x="496" y="484"/>
                  </a:cubicBezTo>
                  <a:cubicBezTo>
                    <a:pt x="499" y="481"/>
                    <a:pt x="501" y="478"/>
                    <a:pt x="503" y="475"/>
                  </a:cubicBezTo>
                  <a:cubicBezTo>
                    <a:pt x="503" y="474"/>
                    <a:pt x="503" y="474"/>
                    <a:pt x="503" y="474"/>
                  </a:cubicBezTo>
                  <a:moveTo>
                    <a:pt x="283" y="252"/>
                  </a:moveTo>
                  <a:cubicBezTo>
                    <a:pt x="281" y="252"/>
                    <a:pt x="281" y="252"/>
                    <a:pt x="281" y="252"/>
                  </a:cubicBezTo>
                  <a:cubicBezTo>
                    <a:pt x="271" y="259"/>
                    <a:pt x="261" y="265"/>
                    <a:pt x="251" y="271"/>
                  </a:cubicBezTo>
                  <a:cubicBezTo>
                    <a:pt x="251" y="272"/>
                    <a:pt x="251" y="272"/>
                    <a:pt x="251" y="272"/>
                  </a:cubicBezTo>
                  <a:cubicBezTo>
                    <a:pt x="253" y="271"/>
                    <a:pt x="256" y="269"/>
                    <a:pt x="258" y="268"/>
                  </a:cubicBezTo>
                  <a:cubicBezTo>
                    <a:pt x="259" y="267"/>
                    <a:pt x="260" y="267"/>
                    <a:pt x="261" y="266"/>
                  </a:cubicBezTo>
                  <a:cubicBezTo>
                    <a:pt x="268" y="261"/>
                    <a:pt x="276" y="257"/>
                    <a:pt x="283" y="252"/>
                  </a:cubicBezTo>
                  <a:moveTo>
                    <a:pt x="354" y="252"/>
                  </a:moveTo>
                  <a:cubicBezTo>
                    <a:pt x="353" y="252"/>
                    <a:pt x="353" y="252"/>
                    <a:pt x="353" y="252"/>
                  </a:cubicBezTo>
                  <a:cubicBezTo>
                    <a:pt x="353" y="256"/>
                    <a:pt x="353" y="260"/>
                    <a:pt x="353" y="264"/>
                  </a:cubicBezTo>
                  <a:cubicBezTo>
                    <a:pt x="353" y="273"/>
                    <a:pt x="353" y="283"/>
                    <a:pt x="353" y="292"/>
                  </a:cubicBezTo>
                  <a:cubicBezTo>
                    <a:pt x="353" y="301"/>
                    <a:pt x="353" y="310"/>
                    <a:pt x="353" y="319"/>
                  </a:cubicBezTo>
                  <a:cubicBezTo>
                    <a:pt x="353" y="331"/>
                    <a:pt x="353" y="343"/>
                    <a:pt x="352" y="355"/>
                  </a:cubicBezTo>
                  <a:cubicBezTo>
                    <a:pt x="352" y="369"/>
                    <a:pt x="352" y="383"/>
                    <a:pt x="351" y="397"/>
                  </a:cubicBezTo>
                  <a:cubicBezTo>
                    <a:pt x="351" y="407"/>
                    <a:pt x="351" y="418"/>
                    <a:pt x="351" y="428"/>
                  </a:cubicBezTo>
                  <a:cubicBezTo>
                    <a:pt x="350" y="435"/>
                    <a:pt x="350" y="443"/>
                    <a:pt x="350" y="450"/>
                  </a:cubicBezTo>
                  <a:cubicBezTo>
                    <a:pt x="349" y="460"/>
                    <a:pt x="349" y="471"/>
                    <a:pt x="348" y="482"/>
                  </a:cubicBezTo>
                  <a:cubicBezTo>
                    <a:pt x="348" y="489"/>
                    <a:pt x="347" y="496"/>
                    <a:pt x="347" y="503"/>
                  </a:cubicBezTo>
                  <a:cubicBezTo>
                    <a:pt x="347" y="504"/>
                    <a:pt x="347" y="504"/>
                    <a:pt x="347" y="505"/>
                  </a:cubicBezTo>
                  <a:cubicBezTo>
                    <a:pt x="347" y="505"/>
                    <a:pt x="347" y="505"/>
                    <a:pt x="347" y="505"/>
                  </a:cubicBezTo>
                  <a:cubicBezTo>
                    <a:pt x="347" y="505"/>
                    <a:pt x="347" y="505"/>
                    <a:pt x="347" y="505"/>
                  </a:cubicBezTo>
                  <a:cubicBezTo>
                    <a:pt x="348" y="497"/>
                    <a:pt x="348" y="490"/>
                    <a:pt x="349" y="482"/>
                  </a:cubicBezTo>
                  <a:cubicBezTo>
                    <a:pt x="349" y="471"/>
                    <a:pt x="350" y="459"/>
                    <a:pt x="350" y="448"/>
                  </a:cubicBezTo>
                  <a:cubicBezTo>
                    <a:pt x="351" y="441"/>
                    <a:pt x="351" y="435"/>
                    <a:pt x="351" y="428"/>
                  </a:cubicBezTo>
                  <a:cubicBezTo>
                    <a:pt x="354" y="371"/>
                    <a:pt x="354" y="312"/>
                    <a:pt x="354" y="252"/>
                  </a:cubicBezTo>
                  <a:moveTo>
                    <a:pt x="484" y="252"/>
                  </a:moveTo>
                  <a:cubicBezTo>
                    <a:pt x="482" y="252"/>
                    <a:pt x="482" y="252"/>
                    <a:pt x="482" y="252"/>
                  </a:cubicBezTo>
                  <a:cubicBezTo>
                    <a:pt x="489" y="256"/>
                    <a:pt x="496" y="259"/>
                    <a:pt x="503" y="262"/>
                  </a:cubicBezTo>
                  <a:cubicBezTo>
                    <a:pt x="503" y="261"/>
                    <a:pt x="503" y="261"/>
                    <a:pt x="503" y="261"/>
                  </a:cubicBezTo>
                  <a:cubicBezTo>
                    <a:pt x="502" y="261"/>
                    <a:pt x="501" y="260"/>
                    <a:pt x="500" y="260"/>
                  </a:cubicBezTo>
                  <a:cubicBezTo>
                    <a:pt x="495" y="257"/>
                    <a:pt x="489" y="255"/>
                    <a:pt x="484" y="252"/>
                  </a:cubicBezTo>
                  <a:moveTo>
                    <a:pt x="754" y="53"/>
                  </a:moveTo>
                  <a:cubicBezTo>
                    <a:pt x="754" y="54"/>
                    <a:pt x="754" y="54"/>
                    <a:pt x="753" y="55"/>
                  </a:cubicBezTo>
                  <a:cubicBezTo>
                    <a:pt x="750" y="62"/>
                    <a:pt x="746" y="69"/>
                    <a:pt x="743" y="77"/>
                  </a:cubicBezTo>
                  <a:cubicBezTo>
                    <a:pt x="737" y="88"/>
                    <a:pt x="731" y="100"/>
                    <a:pt x="725" y="112"/>
                  </a:cubicBezTo>
                  <a:cubicBezTo>
                    <a:pt x="723" y="116"/>
                    <a:pt x="721" y="121"/>
                    <a:pt x="718" y="125"/>
                  </a:cubicBezTo>
                  <a:cubicBezTo>
                    <a:pt x="711" y="141"/>
                    <a:pt x="703" y="157"/>
                    <a:pt x="695" y="172"/>
                  </a:cubicBezTo>
                  <a:cubicBezTo>
                    <a:pt x="694" y="173"/>
                    <a:pt x="694" y="174"/>
                    <a:pt x="694" y="174"/>
                  </a:cubicBezTo>
                  <a:cubicBezTo>
                    <a:pt x="680" y="201"/>
                    <a:pt x="667" y="227"/>
                    <a:pt x="653" y="252"/>
                  </a:cubicBezTo>
                  <a:cubicBezTo>
                    <a:pt x="654" y="252"/>
                    <a:pt x="654" y="252"/>
                    <a:pt x="654" y="252"/>
                  </a:cubicBezTo>
                  <a:cubicBezTo>
                    <a:pt x="667" y="227"/>
                    <a:pt x="681" y="201"/>
                    <a:pt x="694" y="175"/>
                  </a:cubicBezTo>
                  <a:cubicBezTo>
                    <a:pt x="696" y="172"/>
                    <a:pt x="697" y="169"/>
                    <a:pt x="699" y="166"/>
                  </a:cubicBezTo>
                  <a:cubicBezTo>
                    <a:pt x="705" y="153"/>
                    <a:pt x="712" y="139"/>
                    <a:pt x="719" y="126"/>
                  </a:cubicBezTo>
                  <a:cubicBezTo>
                    <a:pt x="724" y="116"/>
                    <a:pt x="729" y="106"/>
                    <a:pt x="734" y="96"/>
                  </a:cubicBezTo>
                  <a:cubicBezTo>
                    <a:pt x="737" y="90"/>
                    <a:pt x="740" y="84"/>
                    <a:pt x="743" y="77"/>
                  </a:cubicBezTo>
                  <a:cubicBezTo>
                    <a:pt x="747" y="70"/>
                    <a:pt x="751" y="62"/>
                    <a:pt x="754" y="55"/>
                  </a:cubicBezTo>
                  <a:cubicBezTo>
                    <a:pt x="754" y="53"/>
                    <a:pt x="754" y="53"/>
                    <a:pt x="754" y="53"/>
                  </a:cubicBezTo>
                  <a:moveTo>
                    <a:pt x="18" y="202"/>
                  </a:moveTo>
                  <a:cubicBezTo>
                    <a:pt x="17" y="200"/>
                    <a:pt x="14" y="198"/>
                    <a:pt x="11" y="197"/>
                  </a:cubicBezTo>
                  <a:cubicBezTo>
                    <a:pt x="12" y="189"/>
                    <a:pt x="14" y="180"/>
                    <a:pt x="15" y="172"/>
                  </a:cubicBezTo>
                  <a:cubicBezTo>
                    <a:pt x="16" y="169"/>
                    <a:pt x="16" y="165"/>
                    <a:pt x="17" y="162"/>
                  </a:cubicBezTo>
                  <a:cubicBezTo>
                    <a:pt x="19" y="152"/>
                    <a:pt x="21" y="141"/>
                    <a:pt x="23" y="130"/>
                  </a:cubicBezTo>
                  <a:cubicBezTo>
                    <a:pt x="23" y="129"/>
                    <a:pt x="23" y="128"/>
                    <a:pt x="24" y="126"/>
                  </a:cubicBezTo>
                  <a:cubicBezTo>
                    <a:pt x="25" y="118"/>
                    <a:pt x="28" y="110"/>
                    <a:pt x="30" y="102"/>
                  </a:cubicBezTo>
                  <a:cubicBezTo>
                    <a:pt x="32" y="93"/>
                    <a:pt x="35" y="84"/>
                    <a:pt x="37" y="76"/>
                  </a:cubicBezTo>
                  <a:cubicBezTo>
                    <a:pt x="37" y="77"/>
                    <a:pt x="37" y="79"/>
                    <a:pt x="36" y="80"/>
                  </a:cubicBezTo>
                  <a:cubicBezTo>
                    <a:pt x="35" y="89"/>
                    <a:pt x="33" y="98"/>
                    <a:pt x="31" y="107"/>
                  </a:cubicBezTo>
                  <a:cubicBezTo>
                    <a:pt x="31" y="108"/>
                    <a:pt x="31" y="109"/>
                    <a:pt x="30" y="110"/>
                  </a:cubicBezTo>
                  <a:cubicBezTo>
                    <a:pt x="29" y="120"/>
                    <a:pt x="27" y="130"/>
                    <a:pt x="25" y="140"/>
                  </a:cubicBezTo>
                  <a:cubicBezTo>
                    <a:pt x="25" y="142"/>
                    <a:pt x="25" y="145"/>
                    <a:pt x="24" y="147"/>
                  </a:cubicBezTo>
                  <a:cubicBezTo>
                    <a:pt x="23" y="157"/>
                    <a:pt x="22" y="167"/>
                    <a:pt x="21" y="176"/>
                  </a:cubicBezTo>
                  <a:cubicBezTo>
                    <a:pt x="20" y="177"/>
                    <a:pt x="20" y="178"/>
                    <a:pt x="20" y="179"/>
                  </a:cubicBezTo>
                  <a:cubicBezTo>
                    <a:pt x="19" y="187"/>
                    <a:pt x="19" y="194"/>
                    <a:pt x="18" y="202"/>
                  </a:cubicBezTo>
                  <a:moveTo>
                    <a:pt x="40" y="63"/>
                  </a:moveTo>
                  <a:cubicBezTo>
                    <a:pt x="41" y="59"/>
                    <a:pt x="42" y="55"/>
                    <a:pt x="43" y="52"/>
                  </a:cubicBezTo>
                  <a:cubicBezTo>
                    <a:pt x="44" y="50"/>
                    <a:pt x="44" y="49"/>
                    <a:pt x="44" y="48"/>
                  </a:cubicBezTo>
                  <a:cubicBezTo>
                    <a:pt x="43" y="51"/>
                    <a:pt x="43" y="54"/>
                    <a:pt x="42" y="57"/>
                  </a:cubicBezTo>
                  <a:cubicBezTo>
                    <a:pt x="41" y="59"/>
                    <a:pt x="41" y="61"/>
                    <a:pt x="40" y="63"/>
                  </a:cubicBezTo>
                  <a:moveTo>
                    <a:pt x="43" y="57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4"/>
                    <a:pt x="45" y="52"/>
                    <a:pt x="45" y="49"/>
                  </a:cubicBezTo>
                  <a:cubicBezTo>
                    <a:pt x="46" y="46"/>
                    <a:pt x="47" y="43"/>
                    <a:pt x="49" y="40"/>
                  </a:cubicBezTo>
                  <a:cubicBezTo>
                    <a:pt x="51" y="33"/>
                    <a:pt x="54" y="26"/>
                    <a:pt x="57" y="18"/>
                  </a:cubicBezTo>
                  <a:cubicBezTo>
                    <a:pt x="57" y="18"/>
                    <a:pt x="58" y="18"/>
                    <a:pt x="58" y="18"/>
                  </a:cubicBezTo>
                  <a:cubicBezTo>
                    <a:pt x="58" y="19"/>
                    <a:pt x="58" y="20"/>
                    <a:pt x="57" y="20"/>
                  </a:cubicBezTo>
                  <a:cubicBezTo>
                    <a:pt x="52" y="32"/>
                    <a:pt x="47" y="45"/>
                    <a:pt x="43" y="57"/>
                  </a:cubicBezTo>
                  <a:moveTo>
                    <a:pt x="46" y="45"/>
                  </a:moveTo>
                  <a:cubicBezTo>
                    <a:pt x="46" y="44"/>
                    <a:pt x="46" y="44"/>
                    <a:pt x="47" y="43"/>
                  </a:cubicBezTo>
                  <a:cubicBezTo>
                    <a:pt x="47" y="41"/>
                    <a:pt x="48" y="39"/>
                    <a:pt x="48" y="37"/>
                  </a:cubicBezTo>
                  <a:cubicBezTo>
                    <a:pt x="50" y="30"/>
                    <a:pt x="52" y="24"/>
                    <a:pt x="54" y="18"/>
                  </a:cubicBezTo>
                  <a:cubicBezTo>
                    <a:pt x="55" y="18"/>
                    <a:pt x="55" y="18"/>
                    <a:pt x="56" y="18"/>
                  </a:cubicBezTo>
                  <a:cubicBezTo>
                    <a:pt x="54" y="23"/>
                    <a:pt x="52" y="29"/>
                    <a:pt x="50" y="34"/>
                  </a:cubicBezTo>
                  <a:cubicBezTo>
                    <a:pt x="50" y="35"/>
                    <a:pt x="49" y="37"/>
                    <a:pt x="48" y="39"/>
                  </a:cubicBezTo>
                  <a:cubicBezTo>
                    <a:pt x="48" y="41"/>
                    <a:pt x="47" y="43"/>
                    <a:pt x="46" y="45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8" y="2"/>
                    <a:pt x="68" y="4"/>
                    <a:pt x="67" y="6"/>
                  </a:cubicBezTo>
                  <a:cubicBezTo>
                    <a:pt x="67" y="8"/>
                    <a:pt x="66" y="10"/>
                    <a:pt x="66" y="11"/>
                  </a:cubicBezTo>
                  <a:cubicBezTo>
                    <a:pt x="66" y="11"/>
                    <a:pt x="66" y="10"/>
                    <a:pt x="66" y="9"/>
                  </a:cubicBezTo>
                  <a:cubicBezTo>
                    <a:pt x="66" y="8"/>
                    <a:pt x="66" y="6"/>
                    <a:pt x="65" y="5"/>
                  </a:cubicBezTo>
                  <a:cubicBezTo>
                    <a:pt x="66" y="3"/>
                    <a:pt x="66" y="2"/>
                    <a:pt x="6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2"/>
                    <a:pt x="65" y="3"/>
                    <a:pt x="64" y="4"/>
                  </a:cubicBezTo>
                  <a:cubicBezTo>
                    <a:pt x="64" y="4"/>
                    <a:pt x="64" y="3"/>
                    <a:pt x="64" y="3"/>
                  </a:cubicBezTo>
                  <a:cubicBezTo>
                    <a:pt x="64" y="2"/>
                    <a:pt x="64" y="1"/>
                    <a:pt x="6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"/>
                    <a:pt x="63" y="1"/>
                    <a:pt x="63" y="2"/>
                  </a:cubicBezTo>
                  <a:cubicBezTo>
                    <a:pt x="62" y="1"/>
                    <a:pt x="61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9" y="2"/>
                    <a:pt x="47" y="5"/>
                    <a:pt x="47" y="9"/>
                  </a:cubicBezTo>
                  <a:cubicBezTo>
                    <a:pt x="47" y="13"/>
                    <a:pt x="50" y="16"/>
                    <a:pt x="53" y="18"/>
                  </a:cubicBezTo>
                  <a:cubicBezTo>
                    <a:pt x="51" y="23"/>
                    <a:pt x="50" y="28"/>
                    <a:pt x="48" y="33"/>
                  </a:cubicBezTo>
                  <a:cubicBezTo>
                    <a:pt x="47" y="36"/>
                    <a:pt x="46" y="39"/>
                    <a:pt x="45" y="42"/>
                  </a:cubicBezTo>
                  <a:cubicBezTo>
                    <a:pt x="44" y="47"/>
                    <a:pt x="42" y="52"/>
                    <a:pt x="41" y="56"/>
                  </a:cubicBezTo>
                  <a:cubicBezTo>
                    <a:pt x="40" y="60"/>
                    <a:pt x="39" y="63"/>
                    <a:pt x="38" y="67"/>
                  </a:cubicBezTo>
                  <a:cubicBezTo>
                    <a:pt x="37" y="71"/>
                    <a:pt x="35" y="76"/>
                    <a:pt x="34" y="80"/>
                  </a:cubicBezTo>
                  <a:cubicBezTo>
                    <a:pt x="33" y="84"/>
                    <a:pt x="32" y="87"/>
                    <a:pt x="31" y="91"/>
                  </a:cubicBezTo>
                  <a:cubicBezTo>
                    <a:pt x="31" y="93"/>
                    <a:pt x="30" y="96"/>
                    <a:pt x="29" y="98"/>
                  </a:cubicBezTo>
                  <a:cubicBezTo>
                    <a:pt x="27" y="107"/>
                    <a:pt x="25" y="117"/>
                    <a:pt x="23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17" y="150"/>
                    <a:pt x="13" y="174"/>
                    <a:pt x="10" y="197"/>
                  </a:cubicBezTo>
                  <a:cubicBezTo>
                    <a:pt x="10" y="197"/>
                    <a:pt x="10" y="197"/>
                    <a:pt x="10" y="197"/>
                  </a:cubicBezTo>
                  <a:cubicBezTo>
                    <a:pt x="4" y="197"/>
                    <a:pt x="0" y="201"/>
                    <a:pt x="0" y="207"/>
                  </a:cubicBezTo>
                  <a:cubicBezTo>
                    <a:pt x="0" y="212"/>
                    <a:pt x="4" y="216"/>
                    <a:pt x="9" y="216"/>
                  </a:cubicBezTo>
                  <a:cubicBezTo>
                    <a:pt x="9" y="227"/>
                    <a:pt x="9" y="239"/>
                    <a:pt x="9" y="252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10" y="239"/>
                    <a:pt x="10" y="227"/>
                    <a:pt x="10" y="216"/>
                  </a:cubicBezTo>
                  <a:cubicBezTo>
                    <a:pt x="13" y="216"/>
                    <a:pt x="15" y="214"/>
                    <a:pt x="17" y="212"/>
                  </a:cubicBezTo>
                  <a:cubicBezTo>
                    <a:pt x="17" y="214"/>
                    <a:pt x="17" y="217"/>
                    <a:pt x="17" y="219"/>
                  </a:cubicBezTo>
                  <a:cubicBezTo>
                    <a:pt x="16" y="230"/>
                    <a:pt x="15" y="241"/>
                    <a:pt x="15" y="252"/>
                  </a:cubicBezTo>
                  <a:cubicBezTo>
                    <a:pt x="14" y="252"/>
                    <a:pt x="14" y="252"/>
                    <a:pt x="14" y="252"/>
                  </a:cubicBezTo>
                  <a:cubicBezTo>
                    <a:pt x="15" y="252"/>
                    <a:pt x="15" y="252"/>
                    <a:pt x="15" y="252"/>
                  </a:cubicBezTo>
                  <a:cubicBezTo>
                    <a:pt x="16" y="242"/>
                    <a:pt x="16" y="232"/>
                    <a:pt x="17" y="221"/>
                  </a:cubicBezTo>
                  <a:cubicBezTo>
                    <a:pt x="17" y="219"/>
                    <a:pt x="18" y="216"/>
                    <a:pt x="18" y="214"/>
                  </a:cubicBezTo>
                  <a:cubicBezTo>
                    <a:pt x="18" y="213"/>
                    <a:pt x="18" y="212"/>
                    <a:pt x="18" y="210"/>
                  </a:cubicBezTo>
                  <a:cubicBezTo>
                    <a:pt x="19" y="209"/>
                    <a:pt x="19" y="208"/>
                    <a:pt x="19" y="207"/>
                  </a:cubicBezTo>
                  <a:cubicBezTo>
                    <a:pt x="19" y="206"/>
                    <a:pt x="19" y="205"/>
                    <a:pt x="19" y="205"/>
                  </a:cubicBezTo>
                  <a:cubicBezTo>
                    <a:pt x="19" y="197"/>
                    <a:pt x="20" y="188"/>
                    <a:pt x="21" y="180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2" y="168"/>
                    <a:pt x="24" y="157"/>
                    <a:pt x="25" y="147"/>
                  </a:cubicBezTo>
                  <a:cubicBezTo>
                    <a:pt x="26" y="144"/>
                    <a:pt x="26" y="142"/>
                    <a:pt x="26" y="140"/>
                  </a:cubicBezTo>
                  <a:cubicBezTo>
                    <a:pt x="28" y="129"/>
                    <a:pt x="30" y="119"/>
                    <a:pt x="31" y="109"/>
                  </a:cubicBezTo>
                  <a:cubicBezTo>
                    <a:pt x="32" y="107"/>
                    <a:pt x="32" y="105"/>
                    <a:pt x="32" y="104"/>
                  </a:cubicBezTo>
                  <a:cubicBezTo>
                    <a:pt x="34" y="95"/>
                    <a:pt x="36" y="85"/>
                    <a:pt x="38" y="77"/>
                  </a:cubicBezTo>
                  <a:cubicBezTo>
                    <a:pt x="39" y="75"/>
                    <a:pt x="39" y="73"/>
                    <a:pt x="39" y="71"/>
                  </a:cubicBezTo>
                  <a:cubicBezTo>
                    <a:pt x="40" y="69"/>
                    <a:pt x="40" y="68"/>
                    <a:pt x="41" y="66"/>
                  </a:cubicBezTo>
                  <a:cubicBezTo>
                    <a:pt x="45" y="52"/>
                    <a:pt x="50" y="39"/>
                    <a:pt x="56" y="26"/>
                  </a:cubicBezTo>
                  <a:cubicBezTo>
                    <a:pt x="56" y="26"/>
                    <a:pt x="56" y="27"/>
                    <a:pt x="55" y="28"/>
                  </a:cubicBezTo>
                  <a:cubicBezTo>
                    <a:pt x="54" y="32"/>
                    <a:pt x="53" y="36"/>
                    <a:pt x="52" y="39"/>
                  </a:cubicBezTo>
                  <a:cubicBezTo>
                    <a:pt x="51" y="44"/>
                    <a:pt x="50" y="49"/>
                    <a:pt x="48" y="53"/>
                  </a:cubicBezTo>
                  <a:cubicBezTo>
                    <a:pt x="47" y="57"/>
                    <a:pt x="46" y="61"/>
                    <a:pt x="45" y="65"/>
                  </a:cubicBezTo>
                  <a:cubicBezTo>
                    <a:pt x="44" y="69"/>
                    <a:pt x="43" y="74"/>
                    <a:pt x="42" y="79"/>
                  </a:cubicBezTo>
                  <a:cubicBezTo>
                    <a:pt x="41" y="83"/>
                    <a:pt x="40" y="87"/>
                    <a:pt x="39" y="91"/>
                  </a:cubicBezTo>
                  <a:cubicBezTo>
                    <a:pt x="38" y="95"/>
                    <a:pt x="37" y="100"/>
                    <a:pt x="36" y="105"/>
                  </a:cubicBezTo>
                  <a:cubicBezTo>
                    <a:pt x="36" y="109"/>
                    <a:pt x="35" y="113"/>
                    <a:pt x="34" y="116"/>
                  </a:cubicBezTo>
                  <a:cubicBezTo>
                    <a:pt x="33" y="122"/>
                    <a:pt x="32" y="127"/>
                    <a:pt x="31" y="132"/>
                  </a:cubicBezTo>
                  <a:cubicBezTo>
                    <a:pt x="31" y="136"/>
                    <a:pt x="30" y="139"/>
                    <a:pt x="29" y="143"/>
                  </a:cubicBezTo>
                  <a:cubicBezTo>
                    <a:pt x="28" y="150"/>
                    <a:pt x="27" y="157"/>
                    <a:pt x="26" y="164"/>
                  </a:cubicBezTo>
                  <a:cubicBezTo>
                    <a:pt x="26" y="166"/>
                    <a:pt x="25" y="167"/>
                    <a:pt x="25" y="169"/>
                  </a:cubicBezTo>
                  <a:cubicBezTo>
                    <a:pt x="25" y="169"/>
                    <a:pt x="25" y="169"/>
                    <a:pt x="25" y="169"/>
                  </a:cubicBezTo>
                  <a:cubicBezTo>
                    <a:pt x="25" y="169"/>
                    <a:pt x="25" y="169"/>
                    <a:pt x="25" y="169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4" y="179"/>
                    <a:pt x="22" y="189"/>
                    <a:pt x="21" y="199"/>
                  </a:cubicBezTo>
                  <a:cubicBezTo>
                    <a:pt x="21" y="202"/>
                    <a:pt x="21" y="205"/>
                    <a:pt x="20" y="208"/>
                  </a:cubicBezTo>
                  <a:cubicBezTo>
                    <a:pt x="19" y="215"/>
                    <a:pt x="19" y="222"/>
                    <a:pt x="18" y="229"/>
                  </a:cubicBezTo>
                  <a:cubicBezTo>
                    <a:pt x="18" y="232"/>
                    <a:pt x="18" y="236"/>
                    <a:pt x="17" y="240"/>
                  </a:cubicBezTo>
                  <a:cubicBezTo>
                    <a:pt x="17" y="244"/>
                    <a:pt x="17" y="248"/>
                    <a:pt x="16" y="252"/>
                  </a:cubicBezTo>
                  <a:cubicBezTo>
                    <a:pt x="17" y="252"/>
                    <a:pt x="17" y="252"/>
                    <a:pt x="17" y="252"/>
                  </a:cubicBezTo>
                  <a:cubicBezTo>
                    <a:pt x="18" y="242"/>
                    <a:pt x="19" y="232"/>
                    <a:pt x="20" y="221"/>
                  </a:cubicBezTo>
                  <a:cubicBezTo>
                    <a:pt x="20" y="221"/>
                    <a:pt x="20" y="220"/>
                    <a:pt x="20" y="220"/>
                  </a:cubicBezTo>
                  <a:cubicBezTo>
                    <a:pt x="21" y="209"/>
                    <a:pt x="22" y="198"/>
                    <a:pt x="24" y="187"/>
                  </a:cubicBezTo>
                  <a:cubicBezTo>
                    <a:pt x="24" y="184"/>
                    <a:pt x="25" y="181"/>
                    <a:pt x="25" y="177"/>
                  </a:cubicBezTo>
                  <a:cubicBezTo>
                    <a:pt x="26" y="168"/>
                    <a:pt x="28" y="159"/>
                    <a:pt x="29" y="150"/>
                  </a:cubicBezTo>
                  <a:cubicBezTo>
                    <a:pt x="29" y="148"/>
                    <a:pt x="30" y="145"/>
                    <a:pt x="30" y="143"/>
                  </a:cubicBezTo>
                  <a:cubicBezTo>
                    <a:pt x="32" y="132"/>
                    <a:pt x="34" y="121"/>
                    <a:pt x="36" y="110"/>
                  </a:cubicBezTo>
                  <a:cubicBezTo>
                    <a:pt x="37" y="107"/>
                    <a:pt x="37" y="104"/>
                    <a:pt x="38" y="102"/>
                  </a:cubicBezTo>
                  <a:cubicBezTo>
                    <a:pt x="40" y="93"/>
                    <a:pt x="42" y="84"/>
                    <a:pt x="44" y="76"/>
                  </a:cubicBezTo>
                  <a:cubicBezTo>
                    <a:pt x="44" y="73"/>
                    <a:pt x="45" y="70"/>
                    <a:pt x="46" y="67"/>
                  </a:cubicBezTo>
                  <a:cubicBezTo>
                    <a:pt x="48" y="57"/>
                    <a:pt x="51" y="46"/>
                    <a:pt x="54" y="35"/>
                  </a:cubicBezTo>
                  <a:cubicBezTo>
                    <a:pt x="55" y="33"/>
                    <a:pt x="55" y="31"/>
                    <a:pt x="56" y="29"/>
                  </a:cubicBezTo>
                  <a:cubicBezTo>
                    <a:pt x="57" y="26"/>
                    <a:pt x="58" y="22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2" y="17"/>
                    <a:pt x="64" y="15"/>
                    <a:pt x="65" y="13"/>
                  </a:cubicBezTo>
                  <a:cubicBezTo>
                    <a:pt x="49" y="64"/>
                    <a:pt x="36" y="117"/>
                    <a:pt x="27" y="171"/>
                  </a:cubicBezTo>
                  <a:cubicBezTo>
                    <a:pt x="27" y="172"/>
                    <a:pt x="27" y="173"/>
                    <a:pt x="27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5" y="187"/>
                    <a:pt x="23" y="200"/>
                    <a:pt x="21" y="213"/>
                  </a:cubicBezTo>
                  <a:cubicBezTo>
                    <a:pt x="21" y="215"/>
                    <a:pt x="21" y="218"/>
                    <a:pt x="20" y="220"/>
                  </a:cubicBezTo>
                  <a:cubicBezTo>
                    <a:pt x="19" y="231"/>
                    <a:pt x="18" y="242"/>
                    <a:pt x="17" y="25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9" y="245"/>
                    <a:pt x="19" y="239"/>
                    <a:pt x="20" y="233"/>
                  </a:cubicBezTo>
                  <a:cubicBezTo>
                    <a:pt x="20" y="231"/>
                    <a:pt x="20" y="229"/>
                    <a:pt x="21" y="227"/>
                  </a:cubicBezTo>
                  <a:cubicBezTo>
                    <a:pt x="21" y="218"/>
                    <a:pt x="22" y="210"/>
                    <a:pt x="24" y="201"/>
                  </a:cubicBezTo>
                  <a:cubicBezTo>
                    <a:pt x="24" y="199"/>
                    <a:pt x="24" y="197"/>
                    <a:pt x="24" y="195"/>
                  </a:cubicBezTo>
                  <a:cubicBezTo>
                    <a:pt x="25" y="189"/>
                    <a:pt x="26" y="183"/>
                    <a:pt x="27" y="176"/>
                  </a:cubicBezTo>
                  <a:cubicBezTo>
                    <a:pt x="28" y="173"/>
                    <a:pt x="28" y="170"/>
                    <a:pt x="29" y="167"/>
                  </a:cubicBezTo>
                  <a:cubicBezTo>
                    <a:pt x="30" y="162"/>
                    <a:pt x="30" y="157"/>
                    <a:pt x="31" y="151"/>
                  </a:cubicBezTo>
                  <a:cubicBezTo>
                    <a:pt x="32" y="148"/>
                    <a:pt x="33" y="145"/>
                    <a:pt x="33" y="141"/>
                  </a:cubicBezTo>
                  <a:cubicBezTo>
                    <a:pt x="34" y="136"/>
                    <a:pt x="35" y="131"/>
                    <a:pt x="36" y="126"/>
                  </a:cubicBezTo>
                  <a:cubicBezTo>
                    <a:pt x="37" y="123"/>
                    <a:pt x="38" y="120"/>
                    <a:pt x="38" y="116"/>
                  </a:cubicBezTo>
                  <a:cubicBezTo>
                    <a:pt x="39" y="111"/>
                    <a:pt x="41" y="106"/>
                    <a:pt x="42" y="101"/>
                  </a:cubicBezTo>
                  <a:cubicBezTo>
                    <a:pt x="42" y="98"/>
                    <a:pt x="43" y="95"/>
                    <a:pt x="44" y="91"/>
                  </a:cubicBezTo>
                  <a:cubicBezTo>
                    <a:pt x="45" y="86"/>
                    <a:pt x="46" y="81"/>
                    <a:pt x="48" y="77"/>
                  </a:cubicBezTo>
                  <a:cubicBezTo>
                    <a:pt x="48" y="73"/>
                    <a:pt x="49" y="70"/>
                    <a:pt x="50" y="66"/>
                  </a:cubicBezTo>
                  <a:cubicBezTo>
                    <a:pt x="52" y="62"/>
                    <a:pt x="53" y="57"/>
                    <a:pt x="54" y="52"/>
                  </a:cubicBezTo>
                  <a:cubicBezTo>
                    <a:pt x="55" y="49"/>
                    <a:pt x="56" y="45"/>
                    <a:pt x="57" y="42"/>
                  </a:cubicBezTo>
                  <a:cubicBezTo>
                    <a:pt x="58" y="37"/>
                    <a:pt x="60" y="32"/>
                    <a:pt x="61" y="27"/>
                  </a:cubicBezTo>
                  <a:cubicBezTo>
                    <a:pt x="62" y="24"/>
                    <a:pt x="63" y="21"/>
                    <a:pt x="64" y="18"/>
                  </a:cubicBezTo>
                  <a:cubicBezTo>
                    <a:pt x="66" y="12"/>
                    <a:pt x="68" y="7"/>
                    <a:pt x="70" y="1"/>
                  </a:cubicBezTo>
                  <a:cubicBezTo>
                    <a:pt x="70" y="1"/>
                    <a:pt x="70" y="1"/>
                    <a:pt x="70" y="0"/>
                  </a:cubicBezTo>
                  <a:moveTo>
                    <a:pt x="71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2"/>
                    <a:pt x="69" y="4"/>
                    <a:pt x="69" y="6"/>
                  </a:cubicBezTo>
                  <a:cubicBezTo>
                    <a:pt x="67" y="13"/>
                    <a:pt x="65" y="19"/>
                    <a:pt x="63" y="26"/>
                  </a:cubicBezTo>
                  <a:cubicBezTo>
                    <a:pt x="60" y="35"/>
                    <a:pt x="58" y="44"/>
                    <a:pt x="56" y="53"/>
                  </a:cubicBezTo>
                  <a:cubicBezTo>
                    <a:pt x="54" y="59"/>
                    <a:pt x="52" y="66"/>
                    <a:pt x="51" y="73"/>
                  </a:cubicBezTo>
                  <a:cubicBezTo>
                    <a:pt x="49" y="82"/>
                    <a:pt x="47" y="91"/>
                    <a:pt x="45" y="100"/>
                  </a:cubicBezTo>
                  <a:cubicBezTo>
                    <a:pt x="43" y="107"/>
                    <a:pt x="42" y="114"/>
                    <a:pt x="41" y="121"/>
                  </a:cubicBezTo>
                  <a:cubicBezTo>
                    <a:pt x="39" y="131"/>
                    <a:pt x="37" y="140"/>
                    <a:pt x="35" y="150"/>
                  </a:cubicBezTo>
                  <a:cubicBezTo>
                    <a:pt x="34" y="156"/>
                    <a:pt x="33" y="163"/>
                    <a:pt x="32" y="170"/>
                  </a:cubicBezTo>
                  <a:cubicBezTo>
                    <a:pt x="30" y="180"/>
                    <a:pt x="29" y="191"/>
                    <a:pt x="27" y="201"/>
                  </a:cubicBezTo>
                  <a:cubicBezTo>
                    <a:pt x="27" y="207"/>
                    <a:pt x="26" y="213"/>
                    <a:pt x="25" y="219"/>
                  </a:cubicBezTo>
                  <a:cubicBezTo>
                    <a:pt x="24" y="230"/>
                    <a:pt x="23" y="241"/>
                    <a:pt x="21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43"/>
                    <a:pt x="24" y="234"/>
                    <a:pt x="25" y="225"/>
                  </a:cubicBezTo>
                  <a:cubicBezTo>
                    <a:pt x="26" y="218"/>
                    <a:pt x="27" y="212"/>
                    <a:pt x="28" y="205"/>
                  </a:cubicBezTo>
                  <a:cubicBezTo>
                    <a:pt x="29" y="195"/>
                    <a:pt x="30" y="185"/>
                    <a:pt x="32" y="176"/>
                  </a:cubicBezTo>
                  <a:cubicBezTo>
                    <a:pt x="33" y="169"/>
                    <a:pt x="34" y="162"/>
                    <a:pt x="35" y="156"/>
                  </a:cubicBezTo>
                  <a:cubicBezTo>
                    <a:pt x="37" y="146"/>
                    <a:pt x="38" y="137"/>
                    <a:pt x="40" y="127"/>
                  </a:cubicBezTo>
                  <a:cubicBezTo>
                    <a:pt x="41" y="121"/>
                    <a:pt x="43" y="114"/>
                    <a:pt x="44" y="108"/>
                  </a:cubicBezTo>
                  <a:cubicBezTo>
                    <a:pt x="46" y="98"/>
                    <a:pt x="48" y="88"/>
                    <a:pt x="51" y="79"/>
                  </a:cubicBezTo>
                  <a:cubicBezTo>
                    <a:pt x="52" y="73"/>
                    <a:pt x="53" y="67"/>
                    <a:pt x="55" y="61"/>
                  </a:cubicBezTo>
                  <a:cubicBezTo>
                    <a:pt x="57" y="50"/>
                    <a:pt x="60" y="40"/>
                    <a:pt x="63" y="29"/>
                  </a:cubicBezTo>
                  <a:cubicBezTo>
                    <a:pt x="64" y="24"/>
                    <a:pt x="65" y="20"/>
                    <a:pt x="67" y="15"/>
                  </a:cubicBezTo>
                  <a:cubicBezTo>
                    <a:pt x="68" y="10"/>
                    <a:pt x="70" y="5"/>
                    <a:pt x="71" y="0"/>
                  </a:cubicBezTo>
                  <a:moveTo>
                    <a:pt x="81" y="124"/>
                  </a:moveTo>
                  <a:cubicBezTo>
                    <a:pt x="81" y="121"/>
                    <a:pt x="79" y="119"/>
                    <a:pt x="76" y="118"/>
                  </a:cubicBezTo>
                  <a:cubicBezTo>
                    <a:pt x="78" y="112"/>
                    <a:pt x="80" y="106"/>
                    <a:pt x="82" y="100"/>
                  </a:cubicBezTo>
                  <a:cubicBezTo>
                    <a:pt x="83" y="98"/>
                    <a:pt x="84" y="96"/>
                    <a:pt x="85" y="93"/>
                  </a:cubicBezTo>
                  <a:cubicBezTo>
                    <a:pt x="86" y="89"/>
                    <a:pt x="88" y="85"/>
                    <a:pt x="89" y="81"/>
                  </a:cubicBezTo>
                  <a:cubicBezTo>
                    <a:pt x="90" y="81"/>
                    <a:pt x="91" y="82"/>
                    <a:pt x="92" y="82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93" y="83"/>
                    <a:pt x="93" y="84"/>
                    <a:pt x="93" y="85"/>
                  </a:cubicBezTo>
                  <a:cubicBezTo>
                    <a:pt x="93" y="87"/>
                    <a:pt x="93" y="89"/>
                    <a:pt x="94" y="91"/>
                  </a:cubicBezTo>
                  <a:cubicBezTo>
                    <a:pt x="94" y="93"/>
                    <a:pt x="94" y="95"/>
                    <a:pt x="94" y="98"/>
                  </a:cubicBezTo>
                  <a:cubicBezTo>
                    <a:pt x="94" y="99"/>
                    <a:pt x="94" y="100"/>
                    <a:pt x="94" y="101"/>
                  </a:cubicBezTo>
                  <a:cubicBezTo>
                    <a:pt x="95" y="106"/>
                    <a:pt x="95" y="111"/>
                    <a:pt x="96" y="117"/>
                  </a:cubicBezTo>
                  <a:cubicBezTo>
                    <a:pt x="91" y="117"/>
                    <a:pt x="88" y="120"/>
                    <a:pt x="87" y="124"/>
                  </a:cubicBezTo>
                  <a:cubicBezTo>
                    <a:pt x="87" y="124"/>
                    <a:pt x="86" y="124"/>
                    <a:pt x="86" y="124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4" y="124"/>
                    <a:pt x="83" y="124"/>
                    <a:pt x="81" y="124"/>
                  </a:cubicBezTo>
                  <a:moveTo>
                    <a:pt x="68" y="119"/>
                  </a:moveTo>
                  <a:cubicBezTo>
                    <a:pt x="69" y="118"/>
                    <a:pt x="69" y="118"/>
                    <a:pt x="69" y="118"/>
                  </a:cubicBezTo>
                  <a:cubicBezTo>
                    <a:pt x="71" y="112"/>
                    <a:pt x="74" y="106"/>
                    <a:pt x="77" y="100"/>
                  </a:cubicBezTo>
                  <a:cubicBezTo>
                    <a:pt x="78" y="98"/>
                    <a:pt x="79" y="96"/>
                    <a:pt x="80" y="94"/>
                  </a:cubicBezTo>
                  <a:cubicBezTo>
                    <a:pt x="83" y="90"/>
                    <a:pt x="85" y="85"/>
                    <a:pt x="88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4"/>
                    <a:pt x="86" y="88"/>
                    <a:pt x="84" y="92"/>
                  </a:cubicBezTo>
                  <a:cubicBezTo>
                    <a:pt x="83" y="95"/>
                    <a:pt x="82" y="98"/>
                    <a:pt x="81" y="100"/>
                  </a:cubicBezTo>
                  <a:cubicBezTo>
                    <a:pt x="79" y="106"/>
                    <a:pt x="77" y="112"/>
                    <a:pt x="75" y="118"/>
                  </a:cubicBezTo>
                  <a:cubicBezTo>
                    <a:pt x="74" y="118"/>
                    <a:pt x="73" y="117"/>
                    <a:pt x="73" y="117"/>
                  </a:cubicBezTo>
                  <a:cubicBezTo>
                    <a:pt x="71" y="117"/>
                    <a:pt x="70" y="118"/>
                    <a:pt x="68" y="119"/>
                  </a:cubicBezTo>
                  <a:moveTo>
                    <a:pt x="212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208" y="4"/>
                    <a:pt x="205" y="7"/>
                    <a:pt x="202" y="11"/>
                  </a:cubicBezTo>
                  <a:cubicBezTo>
                    <a:pt x="196" y="19"/>
                    <a:pt x="190" y="27"/>
                    <a:pt x="185" y="35"/>
                  </a:cubicBezTo>
                  <a:cubicBezTo>
                    <a:pt x="182" y="39"/>
                    <a:pt x="179" y="43"/>
                    <a:pt x="176" y="47"/>
                  </a:cubicBezTo>
                  <a:cubicBezTo>
                    <a:pt x="169" y="57"/>
                    <a:pt x="162" y="68"/>
                    <a:pt x="155" y="78"/>
                  </a:cubicBezTo>
                  <a:cubicBezTo>
                    <a:pt x="154" y="80"/>
                    <a:pt x="153" y="81"/>
                    <a:pt x="152" y="83"/>
                  </a:cubicBezTo>
                  <a:cubicBezTo>
                    <a:pt x="146" y="92"/>
                    <a:pt x="140" y="102"/>
                    <a:pt x="134" y="111"/>
                  </a:cubicBezTo>
                  <a:cubicBezTo>
                    <a:pt x="133" y="111"/>
                    <a:pt x="131" y="110"/>
                    <a:pt x="129" y="110"/>
                  </a:cubicBezTo>
                  <a:cubicBezTo>
                    <a:pt x="124" y="110"/>
                    <a:pt x="120" y="114"/>
                    <a:pt x="120" y="119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8" y="119"/>
                    <a:pt x="116" y="119"/>
                    <a:pt x="115" y="120"/>
                  </a:cubicBezTo>
                  <a:cubicBezTo>
                    <a:pt x="114" y="120"/>
                    <a:pt x="113" y="120"/>
                    <a:pt x="112" y="120"/>
                  </a:cubicBezTo>
                  <a:cubicBezTo>
                    <a:pt x="110" y="121"/>
                    <a:pt x="109" y="121"/>
                    <a:pt x="107" y="121"/>
                  </a:cubicBezTo>
                  <a:cubicBezTo>
                    <a:pt x="106" y="122"/>
                    <a:pt x="106" y="122"/>
                    <a:pt x="105" y="122"/>
                  </a:cubicBezTo>
                  <a:cubicBezTo>
                    <a:pt x="104" y="120"/>
                    <a:pt x="103" y="119"/>
                    <a:pt x="101" y="118"/>
                  </a:cubicBezTo>
                  <a:cubicBezTo>
                    <a:pt x="103" y="115"/>
                    <a:pt x="104" y="113"/>
                    <a:pt x="105" y="110"/>
                  </a:cubicBezTo>
                  <a:cubicBezTo>
                    <a:pt x="106" y="109"/>
                    <a:pt x="107" y="107"/>
                    <a:pt x="108" y="105"/>
                  </a:cubicBezTo>
                  <a:cubicBezTo>
                    <a:pt x="112" y="99"/>
                    <a:pt x="115" y="94"/>
                    <a:pt x="118" y="88"/>
                  </a:cubicBezTo>
                  <a:cubicBezTo>
                    <a:pt x="119" y="87"/>
                    <a:pt x="120" y="86"/>
                    <a:pt x="120" y="85"/>
                  </a:cubicBezTo>
                  <a:cubicBezTo>
                    <a:pt x="133" y="65"/>
                    <a:pt x="146" y="45"/>
                    <a:pt x="160" y="26"/>
                  </a:cubicBezTo>
                  <a:cubicBezTo>
                    <a:pt x="162" y="24"/>
                    <a:pt x="163" y="22"/>
                    <a:pt x="164" y="21"/>
                  </a:cubicBezTo>
                  <a:cubicBezTo>
                    <a:pt x="168" y="16"/>
                    <a:pt x="171" y="11"/>
                    <a:pt x="175" y="7"/>
                  </a:cubicBezTo>
                  <a:cubicBezTo>
                    <a:pt x="177" y="5"/>
                    <a:pt x="178" y="2"/>
                    <a:pt x="180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8" y="1"/>
                    <a:pt x="178" y="2"/>
                    <a:pt x="177" y="3"/>
                  </a:cubicBezTo>
                  <a:cubicBezTo>
                    <a:pt x="176" y="4"/>
                    <a:pt x="175" y="5"/>
                    <a:pt x="174" y="6"/>
                  </a:cubicBezTo>
                  <a:cubicBezTo>
                    <a:pt x="169" y="12"/>
                    <a:pt x="165" y="19"/>
                    <a:pt x="160" y="25"/>
                  </a:cubicBezTo>
                  <a:cubicBezTo>
                    <a:pt x="159" y="27"/>
                    <a:pt x="158" y="28"/>
                    <a:pt x="156" y="30"/>
                  </a:cubicBezTo>
                  <a:cubicBezTo>
                    <a:pt x="153" y="35"/>
                    <a:pt x="149" y="39"/>
                    <a:pt x="146" y="44"/>
                  </a:cubicBezTo>
                  <a:cubicBezTo>
                    <a:pt x="144" y="47"/>
                    <a:pt x="143" y="49"/>
                    <a:pt x="141" y="51"/>
                  </a:cubicBezTo>
                  <a:cubicBezTo>
                    <a:pt x="138" y="56"/>
                    <a:pt x="135" y="60"/>
                    <a:pt x="132" y="64"/>
                  </a:cubicBezTo>
                  <a:cubicBezTo>
                    <a:pt x="131" y="67"/>
                    <a:pt x="129" y="69"/>
                    <a:pt x="128" y="72"/>
                  </a:cubicBezTo>
                  <a:cubicBezTo>
                    <a:pt x="125" y="76"/>
                    <a:pt x="122" y="80"/>
                    <a:pt x="120" y="84"/>
                  </a:cubicBezTo>
                  <a:cubicBezTo>
                    <a:pt x="118" y="87"/>
                    <a:pt x="117" y="89"/>
                    <a:pt x="115" y="92"/>
                  </a:cubicBezTo>
                  <a:cubicBezTo>
                    <a:pt x="113" y="96"/>
                    <a:pt x="110" y="100"/>
                    <a:pt x="108" y="104"/>
                  </a:cubicBezTo>
                  <a:cubicBezTo>
                    <a:pt x="106" y="107"/>
                    <a:pt x="105" y="110"/>
                    <a:pt x="104" y="112"/>
                  </a:cubicBezTo>
                  <a:cubicBezTo>
                    <a:pt x="103" y="114"/>
                    <a:pt x="102" y="116"/>
                    <a:pt x="101" y="117"/>
                  </a:cubicBezTo>
                  <a:cubicBezTo>
                    <a:pt x="99" y="117"/>
                    <a:pt x="98" y="116"/>
                    <a:pt x="97" y="116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14"/>
                    <a:pt x="96" y="112"/>
                    <a:pt x="96" y="111"/>
                  </a:cubicBezTo>
                  <a:cubicBezTo>
                    <a:pt x="96" y="108"/>
                    <a:pt x="95" y="105"/>
                    <a:pt x="95" y="102"/>
                  </a:cubicBezTo>
                  <a:cubicBezTo>
                    <a:pt x="95" y="100"/>
                    <a:pt x="95" y="98"/>
                    <a:pt x="95" y="97"/>
                  </a:cubicBezTo>
                  <a:cubicBezTo>
                    <a:pt x="95" y="94"/>
                    <a:pt x="94" y="92"/>
                    <a:pt x="94" y="89"/>
                  </a:cubicBezTo>
                  <a:cubicBezTo>
                    <a:pt x="94" y="87"/>
                    <a:pt x="94" y="86"/>
                    <a:pt x="94" y="84"/>
                  </a:cubicBezTo>
                  <a:cubicBezTo>
                    <a:pt x="94" y="84"/>
                    <a:pt x="94" y="83"/>
                    <a:pt x="94" y="83"/>
                  </a:cubicBezTo>
                  <a:cubicBezTo>
                    <a:pt x="93" y="82"/>
                    <a:pt x="93" y="82"/>
                    <a:pt x="93" y="81"/>
                  </a:cubicBezTo>
                  <a:cubicBezTo>
                    <a:pt x="98" y="80"/>
                    <a:pt x="101" y="77"/>
                    <a:pt x="101" y="72"/>
                  </a:cubicBezTo>
                  <a:cubicBezTo>
                    <a:pt x="101" y="69"/>
                    <a:pt x="99" y="66"/>
                    <a:pt x="97" y="64"/>
                  </a:cubicBezTo>
                  <a:cubicBezTo>
                    <a:pt x="103" y="53"/>
                    <a:pt x="109" y="42"/>
                    <a:pt x="116" y="32"/>
                  </a:cubicBezTo>
                  <a:cubicBezTo>
                    <a:pt x="116" y="31"/>
                    <a:pt x="117" y="30"/>
                    <a:pt x="117" y="29"/>
                  </a:cubicBezTo>
                  <a:cubicBezTo>
                    <a:pt x="121" y="24"/>
                    <a:pt x="125" y="18"/>
                    <a:pt x="129" y="13"/>
                  </a:cubicBezTo>
                  <a:cubicBezTo>
                    <a:pt x="130" y="11"/>
                    <a:pt x="131" y="10"/>
                    <a:pt x="132" y="8"/>
                  </a:cubicBezTo>
                  <a:cubicBezTo>
                    <a:pt x="134" y="6"/>
                    <a:pt x="136" y="3"/>
                    <a:pt x="13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6" y="0"/>
                    <a:pt x="136" y="1"/>
                  </a:cubicBezTo>
                  <a:cubicBezTo>
                    <a:pt x="134" y="4"/>
                    <a:pt x="131" y="7"/>
                    <a:pt x="129" y="11"/>
                  </a:cubicBezTo>
                  <a:cubicBezTo>
                    <a:pt x="127" y="14"/>
                    <a:pt x="125" y="16"/>
                    <a:pt x="123" y="19"/>
                  </a:cubicBezTo>
                  <a:cubicBezTo>
                    <a:pt x="121" y="23"/>
                    <a:pt x="118" y="26"/>
                    <a:pt x="116" y="30"/>
                  </a:cubicBezTo>
                  <a:cubicBezTo>
                    <a:pt x="114" y="32"/>
                    <a:pt x="113" y="35"/>
                    <a:pt x="111" y="38"/>
                  </a:cubicBezTo>
                  <a:cubicBezTo>
                    <a:pt x="109" y="42"/>
                    <a:pt x="106" y="45"/>
                    <a:pt x="104" y="49"/>
                  </a:cubicBezTo>
                  <a:cubicBezTo>
                    <a:pt x="103" y="52"/>
                    <a:pt x="101" y="55"/>
                    <a:pt x="99" y="58"/>
                  </a:cubicBezTo>
                  <a:cubicBezTo>
                    <a:pt x="98" y="60"/>
                    <a:pt x="97" y="62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9" y="57"/>
                    <a:pt x="101" y="50"/>
                    <a:pt x="104" y="43"/>
                  </a:cubicBezTo>
                  <a:cubicBezTo>
                    <a:pt x="107" y="36"/>
                    <a:pt x="110" y="29"/>
                    <a:pt x="113" y="21"/>
                  </a:cubicBezTo>
                  <a:cubicBezTo>
                    <a:pt x="116" y="14"/>
                    <a:pt x="120" y="7"/>
                    <a:pt x="123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9" y="6"/>
                    <a:pt x="117" y="11"/>
                    <a:pt x="114" y="17"/>
                  </a:cubicBezTo>
                  <a:cubicBezTo>
                    <a:pt x="111" y="24"/>
                    <a:pt x="108" y="31"/>
                    <a:pt x="105" y="39"/>
                  </a:cubicBezTo>
                  <a:cubicBezTo>
                    <a:pt x="103" y="44"/>
                    <a:pt x="101" y="49"/>
                    <a:pt x="99" y="54"/>
                  </a:cubicBezTo>
                  <a:cubicBezTo>
                    <a:pt x="99" y="54"/>
                    <a:pt x="99" y="53"/>
                    <a:pt x="99" y="52"/>
                  </a:cubicBezTo>
                  <a:cubicBezTo>
                    <a:pt x="105" y="35"/>
                    <a:pt x="111" y="19"/>
                    <a:pt x="117" y="3"/>
                  </a:cubicBezTo>
                  <a:cubicBezTo>
                    <a:pt x="118" y="2"/>
                    <a:pt x="118" y="1"/>
                    <a:pt x="118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4"/>
                    <a:pt x="114" y="9"/>
                    <a:pt x="113" y="13"/>
                  </a:cubicBezTo>
                  <a:cubicBezTo>
                    <a:pt x="111" y="16"/>
                    <a:pt x="110" y="19"/>
                    <a:pt x="109" y="23"/>
                  </a:cubicBezTo>
                  <a:cubicBezTo>
                    <a:pt x="107" y="29"/>
                    <a:pt x="104" y="35"/>
                    <a:pt x="102" y="42"/>
                  </a:cubicBezTo>
                  <a:cubicBezTo>
                    <a:pt x="101" y="45"/>
                    <a:pt x="100" y="49"/>
                    <a:pt x="98" y="52"/>
                  </a:cubicBezTo>
                  <a:cubicBezTo>
                    <a:pt x="97" y="56"/>
                    <a:pt x="96" y="60"/>
                    <a:pt x="95" y="63"/>
                  </a:cubicBezTo>
                  <a:cubicBezTo>
                    <a:pt x="94" y="63"/>
                    <a:pt x="93" y="63"/>
                    <a:pt x="92" y="63"/>
                  </a:cubicBezTo>
                  <a:cubicBezTo>
                    <a:pt x="92" y="60"/>
                    <a:pt x="92" y="57"/>
                    <a:pt x="92" y="55"/>
                  </a:cubicBezTo>
                  <a:cubicBezTo>
                    <a:pt x="92" y="53"/>
                    <a:pt x="92" y="51"/>
                    <a:pt x="92" y="49"/>
                  </a:cubicBezTo>
                  <a:cubicBezTo>
                    <a:pt x="91" y="46"/>
                    <a:pt x="91" y="43"/>
                    <a:pt x="91" y="40"/>
                  </a:cubicBezTo>
                  <a:cubicBezTo>
                    <a:pt x="91" y="38"/>
                    <a:pt x="91" y="35"/>
                    <a:pt x="91" y="33"/>
                  </a:cubicBezTo>
                  <a:cubicBezTo>
                    <a:pt x="91" y="31"/>
                    <a:pt x="91" y="28"/>
                    <a:pt x="90" y="25"/>
                  </a:cubicBezTo>
                  <a:cubicBezTo>
                    <a:pt x="90" y="23"/>
                    <a:pt x="90" y="21"/>
                    <a:pt x="90" y="18"/>
                  </a:cubicBezTo>
                  <a:cubicBezTo>
                    <a:pt x="90" y="16"/>
                    <a:pt x="89" y="14"/>
                    <a:pt x="89" y="12"/>
                  </a:cubicBezTo>
                  <a:cubicBezTo>
                    <a:pt x="89" y="9"/>
                    <a:pt x="89" y="7"/>
                    <a:pt x="88" y="4"/>
                  </a:cubicBezTo>
                  <a:cubicBezTo>
                    <a:pt x="88" y="3"/>
                    <a:pt x="88" y="2"/>
                    <a:pt x="8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8" y="5"/>
                    <a:pt x="88" y="7"/>
                  </a:cubicBezTo>
                  <a:cubicBezTo>
                    <a:pt x="88" y="9"/>
                    <a:pt x="88" y="11"/>
                    <a:pt x="89" y="13"/>
                  </a:cubicBezTo>
                  <a:cubicBezTo>
                    <a:pt x="89" y="15"/>
                    <a:pt x="89" y="17"/>
                    <a:pt x="89" y="20"/>
                  </a:cubicBezTo>
                  <a:cubicBezTo>
                    <a:pt x="89" y="22"/>
                    <a:pt x="89" y="24"/>
                    <a:pt x="90" y="27"/>
                  </a:cubicBezTo>
                  <a:cubicBezTo>
                    <a:pt x="90" y="29"/>
                    <a:pt x="90" y="31"/>
                    <a:pt x="90" y="34"/>
                  </a:cubicBezTo>
                  <a:cubicBezTo>
                    <a:pt x="90" y="36"/>
                    <a:pt x="90" y="39"/>
                    <a:pt x="90" y="41"/>
                  </a:cubicBezTo>
                  <a:cubicBezTo>
                    <a:pt x="91" y="46"/>
                    <a:pt x="91" y="50"/>
                    <a:pt x="91" y="5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8"/>
                    <a:pt x="91" y="61"/>
                    <a:pt x="91" y="63"/>
                  </a:cubicBezTo>
                  <a:cubicBezTo>
                    <a:pt x="86" y="63"/>
                    <a:pt x="82" y="67"/>
                    <a:pt x="82" y="72"/>
                  </a:cubicBezTo>
                  <a:cubicBezTo>
                    <a:pt x="82" y="75"/>
                    <a:pt x="84" y="78"/>
                    <a:pt x="87" y="80"/>
                  </a:cubicBezTo>
                  <a:cubicBezTo>
                    <a:pt x="84" y="85"/>
                    <a:pt x="81" y="91"/>
                    <a:pt x="78" y="97"/>
                  </a:cubicBezTo>
                  <a:cubicBezTo>
                    <a:pt x="77" y="98"/>
                    <a:pt x="77" y="99"/>
                    <a:pt x="76" y="101"/>
                  </a:cubicBezTo>
                  <a:cubicBezTo>
                    <a:pt x="73" y="107"/>
                    <a:pt x="70" y="113"/>
                    <a:pt x="67" y="119"/>
                  </a:cubicBezTo>
                  <a:cubicBezTo>
                    <a:pt x="65" y="121"/>
                    <a:pt x="63" y="124"/>
                    <a:pt x="63" y="127"/>
                  </a:cubicBezTo>
                  <a:cubicBezTo>
                    <a:pt x="63" y="127"/>
                    <a:pt x="63" y="128"/>
                    <a:pt x="63" y="128"/>
                  </a:cubicBezTo>
                  <a:cubicBezTo>
                    <a:pt x="63" y="129"/>
                    <a:pt x="63" y="130"/>
                    <a:pt x="62" y="131"/>
                  </a:cubicBezTo>
                  <a:cubicBezTo>
                    <a:pt x="59" y="139"/>
                    <a:pt x="55" y="148"/>
                    <a:pt x="52" y="157"/>
                  </a:cubicBezTo>
                  <a:cubicBezTo>
                    <a:pt x="52" y="158"/>
                    <a:pt x="51" y="160"/>
                    <a:pt x="51" y="161"/>
                  </a:cubicBezTo>
                  <a:cubicBezTo>
                    <a:pt x="48" y="170"/>
                    <a:pt x="45" y="179"/>
                    <a:pt x="42" y="188"/>
                  </a:cubicBezTo>
                  <a:cubicBezTo>
                    <a:pt x="42" y="189"/>
                    <a:pt x="41" y="190"/>
                    <a:pt x="41" y="191"/>
                  </a:cubicBezTo>
                  <a:cubicBezTo>
                    <a:pt x="38" y="200"/>
                    <a:pt x="36" y="210"/>
                    <a:pt x="34" y="220"/>
                  </a:cubicBezTo>
                  <a:cubicBezTo>
                    <a:pt x="33" y="222"/>
                    <a:pt x="33" y="223"/>
                    <a:pt x="32" y="225"/>
                  </a:cubicBezTo>
                  <a:cubicBezTo>
                    <a:pt x="30" y="234"/>
                    <a:pt x="28" y="243"/>
                    <a:pt x="27" y="252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8" y="250"/>
                    <a:pt x="28" y="248"/>
                    <a:pt x="29" y="247"/>
                  </a:cubicBezTo>
                  <a:cubicBezTo>
                    <a:pt x="29" y="244"/>
                    <a:pt x="30" y="242"/>
                    <a:pt x="30" y="239"/>
                  </a:cubicBezTo>
                  <a:cubicBezTo>
                    <a:pt x="31" y="234"/>
                    <a:pt x="32" y="228"/>
                    <a:pt x="34" y="222"/>
                  </a:cubicBezTo>
                  <a:cubicBezTo>
                    <a:pt x="34" y="220"/>
                    <a:pt x="35" y="217"/>
                    <a:pt x="36" y="215"/>
                  </a:cubicBezTo>
                  <a:cubicBezTo>
                    <a:pt x="37" y="207"/>
                    <a:pt x="39" y="200"/>
                    <a:pt x="41" y="193"/>
                  </a:cubicBezTo>
                  <a:cubicBezTo>
                    <a:pt x="41" y="192"/>
                    <a:pt x="42" y="192"/>
                    <a:pt x="42" y="192"/>
                  </a:cubicBezTo>
                  <a:cubicBezTo>
                    <a:pt x="44" y="184"/>
                    <a:pt x="46" y="177"/>
                    <a:pt x="49" y="170"/>
                  </a:cubicBezTo>
                  <a:cubicBezTo>
                    <a:pt x="49" y="168"/>
                    <a:pt x="50" y="165"/>
                    <a:pt x="51" y="163"/>
                  </a:cubicBezTo>
                  <a:cubicBezTo>
                    <a:pt x="53" y="158"/>
                    <a:pt x="55" y="152"/>
                    <a:pt x="57" y="147"/>
                  </a:cubicBezTo>
                  <a:cubicBezTo>
                    <a:pt x="57" y="145"/>
                    <a:pt x="58" y="143"/>
                    <a:pt x="59" y="141"/>
                  </a:cubicBezTo>
                  <a:cubicBezTo>
                    <a:pt x="60" y="137"/>
                    <a:pt x="62" y="133"/>
                    <a:pt x="64" y="130"/>
                  </a:cubicBezTo>
                  <a:cubicBezTo>
                    <a:pt x="64" y="132"/>
                    <a:pt x="66" y="134"/>
                    <a:pt x="68" y="135"/>
                  </a:cubicBezTo>
                  <a:cubicBezTo>
                    <a:pt x="65" y="140"/>
                    <a:pt x="63" y="145"/>
                    <a:pt x="61" y="150"/>
                  </a:cubicBezTo>
                  <a:cubicBezTo>
                    <a:pt x="60" y="151"/>
                    <a:pt x="59" y="153"/>
                    <a:pt x="59" y="155"/>
                  </a:cubicBezTo>
                  <a:cubicBezTo>
                    <a:pt x="55" y="162"/>
                    <a:pt x="52" y="170"/>
                    <a:pt x="49" y="179"/>
                  </a:cubicBezTo>
                  <a:cubicBezTo>
                    <a:pt x="48" y="180"/>
                    <a:pt x="48" y="182"/>
                    <a:pt x="47" y="183"/>
                  </a:cubicBezTo>
                  <a:cubicBezTo>
                    <a:pt x="45" y="191"/>
                    <a:pt x="42" y="198"/>
                    <a:pt x="40" y="206"/>
                  </a:cubicBezTo>
                  <a:cubicBezTo>
                    <a:pt x="39" y="208"/>
                    <a:pt x="39" y="209"/>
                    <a:pt x="38" y="210"/>
                  </a:cubicBezTo>
                  <a:cubicBezTo>
                    <a:pt x="36" y="219"/>
                    <a:pt x="33" y="228"/>
                    <a:pt x="31" y="237"/>
                  </a:cubicBezTo>
                  <a:cubicBezTo>
                    <a:pt x="31" y="239"/>
                    <a:pt x="30" y="241"/>
                    <a:pt x="30" y="243"/>
                  </a:cubicBezTo>
                  <a:cubicBezTo>
                    <a:pt x="29" y="246"/>
                    <a:pt x="28" y="249"/>
                    <a:pt x="28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2"/>
                    <a:pt x="29" y="251"/>
                    <a:pt x="29" y="251"/>
                  </a:cubicBezTo>
                  <a:cubicBezTo>
                    <a:pt x="30" y="247"/>
                    <a:pt x="31" y="243"/>
                    <a:pt x="31" y="239"/>
                  </a:cubicBezTo>
                  <a:cubicBezTo>
                    <a:pt x="33" y="231"/>
                    <a:pt x="36" y="223"/>
                    <a:pt x="38" y="215"/>
                  </a:cubicBezTo>
                  <a:cubicBezTo>
                    <a:pt x="38" y="213"/>
                    <a:pt x="39" y="211"/>
                    <a:pt x="39" y="209"/>
                  </a:cubicBezTo>
                  <a:cubicBezTo>
                    <a:pt x="42" y="199"/>
                    <a:pt x="46" y="190"/>
                    <a:pt x="49" y="181"/>
                  </a:cubicBezTo>
                  <a:cubicBezTo>
                    <a:pt x="50" y="178"/>
                    <a:pt x="51" y="176"/>
                    <a:pt x="52" y="173"/>
                  </a:cubicBezTo>
                  <a:cubicBezTo>
                    <a:pt x="55" y="166"/>
                    <a:pt x="57" y="160"/>
                    <a:pt x="60" y="154"/>
                  </a:cubicBezTo>
                  <a:cubicBezTo>
                    <a:pt x="61" y="150"/>
                    <a:pt x="63" y="147"/>
                    <a:pt x="65" y="143"/>
                  </a:cubicBezTo>
                  <a:cubicBezTo>
                    <a:pt x="66" y="141"/>
                    <a:pt x="67" y="138"/>
                    <a:pt x="69" y="136"/>
                  </a:cubicBezTo>
                  <a:cubicBezTo>
                    <a:pt x="69" y="136"/>
                    <a:pt x="70" y="136"/>
                    <a:pt x="71" y="136"/>
                  </a:cubicBezTo>
                  <a:cubicBezTo>
                    <a:pt x="70" y="138"/>
                    <a:pt x="70" y="140"/>
                    <a:pt x="70" y="142"/>
                  </a:cubicBezTo>
                  <a:cubicBezTo>
                    <a:pt x="70" y="143"/>
                    <a:pt x="70" y="143"/>
                    <a:pt x="69" y="144"/>
                  </a:cubicBezTo>
                  <a:cubicBezTo>
                    <a:pt x="69" y="148"/>
                    <a:pt x="68" y="152"/>
                    <a:pt x="67" y="156"/>
                  </a:cubicBezTo>
                  <a:cubicBezTo>
                    <a:pt x="67" y="157"/>
                    <a:pt x="67" y="159"/>
                    <a:pt x="67" y="160"/>
                  </a:cubicBezTo>
                  <a:cubicBezTo>
                    <a:pt x="66" y="164"/>
                    <a:pt x="66" y="167"/>
                    <a:pt x="65" y="170"/>
                  </a:cubicBezTo>
                  <a:cubicBezTo>
                    <a:pt x="65" y="172"/>
                    <a:pt x="64" y="175"/>
                    <a:pt x="64" y="177"/>
                  </a:cubicBezTo>
                  <a:cubicBezTo>
                    <a:pt x="64" y="179"/>
                    <a:pt x="63" y="182"/>
                    <a:pt x="63" y="184"/>
                  </a:cubicBezTo>
                  <a:cubicBezTo>
                    <a:pt x="62" y="187"/>
                    <a:pt x="62" y="190"/>
                    <a:pt x="61" y="193"/>
                  </a:cubicBezTo>
                  <a:cubicBezTo>
                    <a:pt x="61" y="195"/>
                    <a:pt x="61" y="197"/>
                    <a:pt x="60" y="199"/>
                  </a:cubicBezTo>
                  <a:cubicBezTo>
                    <a:pt x="60" y="203"/>
                    <a:pt x="59" y="206"/>
                    <a:pt x="58" y="209"/>
                  </a:cubicBezTo>
                  <a:cubicBezTo>
                    <a:pt x="58" y="210"/>
                    <a:pt x="58" y="212"/>
                    <a:pt x="58" y="214"/>
                  </a:cubicBezTo>
                  <a:cubicBezTo>
                    <a:pt x="57" y="217"/>
                    <a:pt x="56" y="221"/>
                    <a:pt x="56" y="225"/>
                  </a:cubicBezTo>
                  <a:cubicBezTo>
                    <a:pt x="55" y="226"/>
                    <a:pt x="55" y="227"/>
                    <a:pt x="55" y="228"/>
                  </a:cubicBezTo>
                  <a:cubicBezTo>
                    <a:pt x="54" y="232"/>
                    <a:pt x="54" y="236"/>
                    <a:pt x="53" y="240"/>
                  </a:cubicBezTo>
                  <a:cubicBezTo>
                    <a:pt x="53" y="241"/>
                    <a:pt x="52" y="242"/>
                    <a:pt x="52" y="243"/>
                  </a:cubicBezTo>
                  <a:cubicBezTo>
                    <a:pt x="52" y="246"/>
                    <a:pt x="51" y="249"/>
                    <a:pt x="50" y="252"/>
                  </a:cubicBezTo>
                  <a:cubicBezTo>
                    <a:pt x="51" y="252"/>
                    <a:pt x="51" y="252"/>
                    <a:pt x="51" y="252"/>
                  </a:cubicBezTo>
                  <a:cubicBezTo>
                    <a:pt x="52" y="250"/>
                    <a:pt x="52" y="248"/>
                    <a:pt x="53" y="246"/>
                  </a:cubicBezTo>
                  <a:cubicBezTo>
                    <a:pt x="53" y="244"/>
                    <a:pt x="53" y="243"/>
                    <a:pt x="53" y="242"/>
                  </a:cubicBezTo>
                  <a:cubicBezTo>
                    <a:pt x="55" y="234"/>
                    <a:pt x="56" y="226"/>
                    <a:pt x="58" y="217"/>
                  </a:cubicBezTo>
                  <a:cubicBezTo>
                    <a:pt x="58" y="216"/>
                    <a:pt x="58" y="215"/>
                    <a:pt x="59" y="213"/>
                  </a:cubicBezTo>
                  <a:cubicBezTo>
                    <a:pt x="60" y="205"/>
                    <a:pt x="61" y="197"/>
                    <a:pt x="63" y="188"/>
                  </a:cubicBezTo>
                  <a:cubicBezTo>
                    <a:pt x="63" y="187"/>
                    <a:pt x="63" y="185"/>
                    <a:pt x="64" y="184"/>
                  </a:cubicBezTo>
                  <a:cubicBezTo>
                    <a:pt x="65" y="175"/>
                    <a:pt x="67" y="166"/>
                    <a:pt x="68" y="158"/>
                  </a:cubicBezTo>
                  <a:cubicBezTo>
                    <a:pt x="68" y="157"/>
                    <a:pt x="68" y="156"/>
                    <a:pt x="68" y="156"/>
                  </a:cubicBezTo>
                  <a:cubicBezTo>
                    <a:pt x="69" y="149"/>
                    <a:pt x="70" y="143"/>
                    <a:pt x="71" y="136"/>
                  </a:cubicBezTo>
                  <a:cubicBezTo>
                    <a:pt x="72" y="136"/>
                    <a:pt x="72" y="136"/>
                    <a:pt x="73" y="136"/>
                  </a:cubicBezTo>
                  <a:cubicBezTo>
                    <a:pt x="78" y="136"/>
                    <a:pt x="82" y="132"/>
                    <a:pt x="82" y="127"/>
                  </a:cubicBezTo>
                  <a:cubicBezTo>
                    <a:pt x="82" y="126"/>
                    <a:pt x="82" y="126"/>
                    <a:pt x="82" y="125"/>
                  </a:cubicBezTo>
                  <a:cubicBezTo>
                    <a:pt x="83" y="125"/>
                    <a:pt x="84" y="124"/>
                    <a:pt x="86" y="124"/>
                  </a:cubicBezTo>
                  <a:cubicBezTo>
                    <a:pt x="86" y="124"/>
                    <a:pt x="87" y="125"/>
                    <a:pt x="87" y="125"/>
                  </a:cubicBezTo>
                  <a:cubicBezTo>
                    <a:pt x="87" y="125"/>
                    <a:pt x="87" y="125"/>
                    <a:pt x="87" y="126"/>
                  </a:cubicBezTo>
                  <a:cubicBezTo>
                    <a:pt x="87" y="130"/>
                    <a:pt x="90" y="133"/>
                    <a:pt x="94" y="135"/>
                  </a:cubicBezTo>
                  <a:cubicBezTo>
                    <a:pt x="91" y="142"/>
                    <a:pt x="91" y="142"/>
                    <a:pt x="91" y="142"/>
                  </a:cubicBezTo>
                  <a:cubicBezTo>
                    <a:pt x="90" y="148"/>
                    <a:pt x="88" y="152"/>
                    <a:pt x="87" y="158"/>
                  </a:cubicBezTo>
                  <a:cubicBezTo>
                    <a:pt x="86" y="162"/>
                    <a:pt x="84" y="167"/>
                    <a:pt x="83" y="172"/>
                  </a:cubicBezTo>
                  <a:cubicBezTo>
                    <a:pt x="82" y="175"/>
                    <a:pt x="81" y="178"/>
                    <a:pt x="80" y="182"/>
                  </a:cubicBezTo>
                  <a:cubicBezTo>
                    <a:pt x="78" y="188"/>
                    <a:pt x="76" y="195"/>
                    <a:pt x="74" y="202"/>
                  </a:cubicBezTo>
                  <a:cubicBezTo>
                    <a:pt x="73" y="205"/>
                    <a:pt x="72" y="209"/>
                    <a:pt x="71" y="212"/>
                  </a:cubicBezTo>
                  <a:cubicBezTo>
                    <a:pt x="69" y="218"/>
                    <a:pt x="67" y="225"/>
                    <a:pt x="66" y="230"/>
                  </a:cubicBezTo>
                  <a:cubicBezTo>
                    <a:pt x="65" y="234"/>
                    <a:pt x="64" y="238"/>
                    <a:pt x="62" y="241"/>
                  </a:cubicBezTo>
                  <a:cubicBezTo>
                    <a:pt x="61" y="245"/>
                    <a:pt x="60" y="249"/>
                    <a:pt x="59" y="252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61" y="249"/>
                    <a:pt x="62" y="246"/>
                    <a:pt x="63" y="242"/>
                  </a:cubicBezTo>
                  <a:cubicBezTo>
                    <a:pt x="64" y="238"/>
                    <a:pt x="66" y="233"/>
                    <a:pt x="67" y="229"/>
                  </a:cubicBezTo>
                  <a:cubicBezTo>
                    <a:pt x="68" y="224"/>
                    <a:pt x="70" y="220"/>
                    <a:pt x="71" y="215"/>
                  </a:cubicBezTo>
                  <a:cubicBezTo>
                    <a:pt x="72" y="210"/>
                    <a:pt x="74" y="205"/>
                    <a:pt x="75" y="200"/>
                  </a:cubicBezTo>
                  <a:cubicBezTo>
                    <a:pt x="77" y="196"/>
                    <a:pt x="78" y="192"/>
                    <a:pt x="79" y="187"/>
                  </a:cubicBezTo>
                  <a:cubicBezTo>
                    <a:pt x="83" y="173"/>
                    <a:pt x="88" y="158"/>
                    <a:pt x="92" y="143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5" y="135"/>
                    <a:pt x="96" y="135"/>
                    <a:pt x="97" y="135"/>
                  </a:cubicBezTo>
                  <a:cubicBezTo>
                    <a:pt x="102" y="135"/>
                    <a:pt x="106" y="131"/>
                    <a:pt x="106" y="126"/>
                  </a:cubicBezTo>
                  <a:cubicBezTo>
                    <a:pt x="106" y="125"/>
                    <a:pt x="106" y="124"/>
                    <a:pt x="105" y="123"/>
                  </a:cubicBezTo>
                  <a:cubicBezTo>
                    <a:pt x="108" y="122"/>
                    <a:pt x="110" y="121"/>
                    <a:pt x="113" y="121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15" y="120"/>
                    <a:pt x="118" y="120"/>
                    <a:pt x="120" y="120"/>
                  </a:cubicBezTo>
                  <a:cubicBezTo>
                    <a:pt x="120" y="123"/>
                    <a:pt x="122" y="126"/>
                    <a:pt x="125" y="128"/>
                  </a:cubicBezTo>
                  <a:cubicBezTo>
                    <a:pt x="121" y="136"/>
                    <a:pt x="118" y="143"/>
                    <a:pt x="114" y="151"/>
                  </a:cubicBezTo>
                  <a:cubicBezTo>
                    <a:pt x="113" y="154"/>
                    <a:pt x="112" y="156"/>
                    <a:pt x="110" y="159"/>
                  </a:cubicBezTo>
                  <a:cubicBezTo>
                    <a:pt x="107" y="167"/>
                    <a:pt x="104" y="174"/>
                    <a:pt x="100" y="182"/>
                  </a:cubicBezTo>
                  <a:cubicBezTo>
                    <a:pt x="99" y="185"/>
                    <a:pt x="97" y="189"/>
                    <a:pt x="95" y="192"/>
                  </a:cubicBezTo>
                  <a:cubicBezTo>
                    <a:pt x="92" y="199"/>
                    <a:pt x="89" y="206"/>
                    <a:pt x="87" y="212"/>
                  </a:cubicBezTo>
                  <a:cubicBezTo>
                    <a:pt x="85" y="216"/>
                    <a:pt x="83" y="220"/>
                    <a:pt x="82" y="223"/>
                  </a:cubicBezTo>
                  <a:cubicBezTo>
                    <a:pt x="79" y="230"/>
                    <a:pt x="76" y="236"/>
                    <a:pt x="73" y="242"/>
                  </a:cubicBezTo>
                  <a:cubicBezTo>
                    <a:pt x="72" y="245"/>
                    <a:pt x="70" y="249"/>
                    <a:pt x="69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70" y="251"/>
                    <a:pt x="71" y="250"/>
                    <a:pt x="71" y="248"/>
                  </a:cubicBezTo>
                  <a:cubicBezTo>
                    <a:pt x="73" y="245"/>
                    <a:pt x="74" y="242"/>
                    <a:pt x="76" y="238"/>
                  </a:cubicBezTo>
                  <a:cubicBezTo>
                    <a:pt x="79" y="232"/>
                    <a:pt x="82" y="225"/>
                    <a:pt x="84" y="219"/>
                  </a:cubicBezTo>
                  <a:cubicBezTo>
                    <a:pt x="86" y="215"/>
                    <a:pt x="88" y="211"/>
                    <a:pt x="90" y="207"/>
                  </a:cubicBezTo>
                  <a:cubicBezTo>
                    <a:pt x="92" y="201"/>
                    <a:pt x="95" y="195"/>
                    <a:pt x="98" y="189"/>
                  </a:cubicBezTo>
                  <a:cubicBezTo>
                    <a:pt x="100" y="185"/>
                    <a:pt x="102" y="180"/>
                    <a:pt x="104" y="176"/>
                  </a:cubicBezTo>
                  <a:cubicBezTo>
                    <a:pt x="106" y="170"/>
                    <a:pt x="109" y="164"/>
                    <a:pt x="112" y="158"/>
                  </a:cubicBezTo>
                  <a:cubicBezTo>
                    <a:pt x="114" y="154"/>
                    <a:pt x="116" y="149"/>
                    <a:pt x="118" y="145"/>
                  </a:cubicBezTo>
                  <a:cubicBezTo>
                    <a:pt x="119" y="142"/>
                    <a:pt x="120" y="140"/>
                    <a:pt x="122" y="137"/>
                  </a:cubicBezTo>
                  <a:cubicBezTo>
                    <a:pt x="121" y="139"/>
                    <a:pt x="120" y="141"/>
                    <a:pt x="119" y="144"/>
                  </a:cubicBezTo>
                  <a:cubicBezTo>
                    <a:pt x="117" y="148"/>
                    <a:pt x="115" y="153"/>
                    <a:pt x="113" y="158"/>
                  </a:cubicBezTo>
                  <a:cubicBezTo>
                    <a:pt x="111" y="162"/>
                    <a:pt x="109" y="167"/>
                    <a:pt x="108" y="171"/>
                  </a:cubicBezTo>
                  <a:cubicBezTo>
                    <a:pt x="96" y="199"/>
                    <a:pt x="86" y="224"/>
                    <a:pt x="75" y="249"/>
                  </a:cubicBezTo>
                  <a:cubicBezTo>
                    <a:pt x="75" y="250"/>
                    <a:pt x="74" y="251"/>
                    <a:pt x="74" y="252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5" y="252"/>
                    <a:pt x="75" y="251"/>
                    <a:pt x="76" y="250"/>
                  </a:cubicBezTo>
                  <a:cubicBezTo>
                    <a:pt x="77" y="247"/>
                    <a:pt x="79" y="243"/>
                    <a:pt x="80" y="239"/>
                  </a:cubicBezTo>
                  <a:cubicBezTo>
                    <a:pt x="82" y="235"/>
                    <a:pt x="83" y="232"/>
                    <a:pt x="85" y="228"/>
                  </a:cubicBezTo>
                  <a:cubicBezTo>
                    <a:pt x="86" y="224"/>
                    <a:pt x="88" y="221"/>
                    <a:pt x="89" y="217"/>
                  </a:cubicBezTo>
                  <a:cubicBezTo>
                    <a:pt x="96" y="202"/>
                    <a:pt x="102" y="187"/>
                    <a:pt x="108" y="171"/>
                  </a:cubicBezTo>
                  <a:cubicBezTo>
                    <a:pt x="112" y="162"/>
                    <a:pt x="116" y="152"/>
                    <a:pt x="120" y="142"/>
                  </a:cubicBezTo>
                  <a:cubicBezTo>
                    <a:pt x="122" y="138"/>
                    <a:pt x="124" y="133"/>
                    <a:pt x="126" y="128"/>
                  </a:cubicBezTo>
                  <a:cubicBezTo>
                    <a:pt x="127" y="129"/>
                    <a:pt x="128" y="129"/>
                    <a:pt x="129" y="129"/>
                  </a:cubicBezTo>
                  <a:cubicBezTo>
                    <a:pt x="130" y="129"/>
                    <a:pt x="130" y="129"/>
                    <a:pt x="131" y="129"/>
                  </a:cubicBezTo>
                  <a:cubicBezTo>
                    <a:pt x="131" y="129"/>
                    <a:pt x="131" y="130"/>
                    <a:pt x="131" y="131"/>
                  </a:cubicBezTo>
                  <a:cubicBezTo>
                    <a:pt x="131" y="133"/>
                    <a:pt x="132" y="135"/>
                    <a:pt x="132" y="137"/>
                  </a:cubicBezTo>
                  <a:cubicBezTo>
                    <a:pt x="133" y="141"/>
                    <a:pt x="133" y="145"/>
                    <a:pt x="134" y="148"/>
                  </a:cubicBezTo>
                  <a:cubicBezTo>
                    <a:pt x="134" y="151"/>
                    <a:pt x="134" y="153"/>
                    <a:pt x="135" y="155"/>
                  </a:cubicBezTo>
                  <a:cubicBezTo>
                    <a:pt x="136" y="160"/>
                    <a:pt x="136" y="165"/>
                    <a:pt x="137" y="170"/>
                  </a:cubicBezTo>
                  <a:cubicBezTo>
                    <a:pt x="137" y="171"/>
                    <a:pt x="137" y="172"/>
                    <a:pt x="137" y="173"/>
                  </a:cubicBezTo>
                  <a:cubicBezTo>
                    <a:pt x="138" y="177"/>
                    <a:pt x="138" y="180"/>
                    <a:pt x="139" y="183"/>
                  </a:cubicBezTo>
                  <a:cubicBezTo>
                    <a:pt x="134" y="184"/>
                    <a:pt x="131" y="188"/>
                    <a:pt x="131" y="192"/>
                  </a:cubicBezTo>
                  <a:cubicBezTo>
                    <a:pt x="131" y="195"/>
                    <a:pt x="132" y="198"/>
                    <a:pt x="134" y="199"/>
                  </a:cubicBezTo>
                  <a:cubicBezTo>
                    <a:pt x="130" y="204"/>
                    <a:pt x="127" y="208"/>
                    <a:pt x="124" y="212"/>
                  </a:cubicBezTo>
                  <a:cubicBezTo>
                    <a:pt x="122" y="214"/>
                    <a:pt x="121" y="215"/>
                    <a:pt x="119" y="217"/>
                  </a:cubicBezTo>
                  <a:cubicBezTo>
                    <a:pt x="116" y="222"/>
                    <a:pt x="112" y="226"/>
                    <a:pt x="109" y="231"/>
                  </a:cubicBezTo>
                  <a:cubicBezTo>
                    <a:pt x="107" y="233"/>
                    <a:pt x="105" y="235"/>
                    <a:pt x="104" y="238"/>
                  </a:cubicBezTo>
                  <a:cubicBezTo>
                    <a:pt x="101" y="242"/>
                    <a:pt x="98" y="246"/>
                    <a:pt x="95" y="250"/>
                  </a:cubicBezTo>
                  <a:cubicBezTo>
                    <a:pt x="94" y="251"/>
                    <a:pt x="93" y="251"/>
                    <a:pt x="93" y="252"/>
                  </a:cubicBezTo>
                  <a:cubicBezTo>
                    <a:pt x="93" y="252"/>
                    <a:pt x="93" y="252"/>
                    <a:pt x="93" y="252"/>
                  </a:cubicBezTo>
                  <a:cubicBezTo>
                    <a:pt x="94" y="252"/>
                    <a:pt x="94" y="252"/>
                    <a:pt x="94" y="251"/>
                  </a:cubicBezTo>
                  <a:cubicBezTo>
                    <a:pt x="103" y="239"/>
                    <a:pt x="113" y="226"/>
                    <a:pt x="124" y="213"/>
                  </a:cubicBezTo>
                  <a:cubicBezTo>
                    <a:pt x="125" y="212"/>
                    <a:pt x="125" y="211"/>
                    <a:pt x="126" y="210"/>
                  </a:cubicBezTo>
                  <a:cubicBezTo>
                    <a:pt x="129" y="207"/>
                    <a:pt x="132" y="203"/>
                    <a:pt x="135" y="200"/>
                  </a:cubicBezTo>
                  <a:cubicBezTo>
                    <a:pt x="136" y="201"/>
                    <a:pt x="137" y="201"/>
                    <a:pt x="139" y="202"/>
                  </a:cubicBezTo>
                  <a:cubicBezTo>
                    <a:pt x="138" y="206"/>
                    <a:pt x="138" y="211"/>
                    <a:pt x="137" y="215"/>
                  </a:cubicBezTo>
                  <a:cubicBezTo>
                    <a:pt x="137" y="216"/>
                    <a:pt x="137" y="216"/>
                    <a:pt x="137" y="216"/>
                  </a:cubicBezTo>
                  <a:cubicBezTo>
                    <a:pt x="136" y="223"/>
                    <a:pt x="136" y="230"/>
                    <a:pt x="135" y="236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34" y="242"/>
                    <a:pt x="133" y="247"/>
                    <a:pt x="133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47"/>
                    <a:pt x="135" y="242"/>
                    <a:pt x="136" y="237"/>
                  </a:cubicBezTo>
                  <a:cubicBezTo>
                    <a:pt x="136" y="236"/>
                    <a:pt x="136" y="236"/>
                    <a:pt x="136" y="236"/>
                  </a:cubicBezTo>
                  <a:cubicBezTo>
                    <a:pt x="136" y="231"/>
                    <a:pt x="137" y="226"/>
                    <a:pt x="137" y="220"/>
                  </a:cubicBezTo>
                  <a:cubicBezTo>
                    <a:pt x="138" y="214"/>
                    <a:pt x="139" y="208"/>
                    <a:pt x="140" y="202"/>
                  </a:cubicBezTo>
                  <a:cubicBezTo>
                    <a:pt x="140" y="202"/>
                    <a:pt x="140" y="202"/>
                    <a:pt x="140" y="202"/>
                  </a:cubicBezTo>
                  <a:cubicBezTo>
                    <a:pt x="145" y="202"/>
                    <a:pt x="150" y="198"/>
                    <a:pt x="150" y="192"/>
                  </a:cubicBezTo>
                  <a:cubicBezTo>
                    <a:pt x="150" y="192"/>
                    <a:pt x="149" y="191"/>
                    <a:pt x="149" y="190"/>
                  </a:cubicBezTo>
                  <a:cubicBezTo>
                    <a:pt x="150" y="189"/>
                    <a:pt x="150" y="189"/>
                    <a:pt x="151" y="189"/>
                  </a:cubicBezTo>
                  <a:cubicBezTo>
                    <a:pt x="153" y="188"/>
                    <a:pt x="155" y="187"/>
                    <a:pt x="158" y="187"/>
                  </a:cubicBezTo>
                  <a:cubicBezTo>
                    <a:pt x="162" y="185"/>
                    <a:pt x="166" y="184"/>
                    <a:pt x="171" y="183"/>
                  </a:cubicBezTo>
                  <a:cubicBezTo>
                    <a:pt x="173" y="183"/>
                    <a:pt x="175" y="182"/>
                    <a:pt x="176" y="182"/>
                  </a:cubicBezTo>
                  <a:cubicBezTo>
                    <a:pt x="181" y="181"/>
                    <a:pt x="186" y="181"/>
                    <a:pt x="191" y="180"/>
                  </a:cubicBezTo>
                  <a:cubicBezTo>
                    <a:pt x="193" y="180"/>
                    <a:pt x="195" y="180"/>
                    <a:pt x="196" y="179"/>
                  </a:cubicBezTo>
                  <a:cubicBezTo>
                    <a:pt x="202" y="179"/>
                    <a:pt x="209" y="179"/>
                    <a:pt x="215" y="179"/>
                  </a:cubicBezTo>
                  <a:cubicBezTo>
                    <a:pt x="216" y="179"/>
                    <a:pt x="217" y="178"/>
                    <a:pt x="217" y="178"/>
                  </a:cubicBezTo>
                  <a:cubicBezTo>
                    <a:pt x="222" y="178"/>
                    <a:pt x="227" y="179"/>
                    <a:pt x="233" y="179"/>
                  </a:cubicBezTo>
                  <a:cubicBezTo>
                    <a:pt x="234" y="179"/>
                    <a:pt x="235" y="179"/>
                    <a:pt x="236" y="179"/>
                  </a:cubicBezTo>
                  <a:cubicBezTo>
                    <a:pt x="240" y="179"/>
                    <a:pt x="244" y="180"/>
                    <a:pt x="249" y="180"/>
                  </a:cubicBezTo>
                  <a:cubicBezTo>
                    <a:pt x="250" y="180"/>
                    <a:pt x="250" y="181"/>
                    <a:pt x="251" y="181"/>
                  </a:cubicBezTo>
                  <a:cubicBezTo>
                    <a:pt x="251" y="180"/>
                    <a:pt x="251" y="180"/>
                    <a:pt x="251" y="180"/>
                  </a:cubicBezTo>
                  <a:cubicBezTo>
                    <a:pt x="250" y="180"/>
                    <a:pt x="250" y="180"/>
                    <a:pt x="249" y="180"/>
                  </a:cubicBezTo>
                  <a:cubicBezTo>
                    <a:pt x="245" y="179"/>
                    <a:pt x="241" y="179"/>
                    <a:pt x="238" y="179"/>
                  </a:cubicBezTo>
                  <a:cubicBezTo>
                    <a:pt x="236" y="178"/>
                    <a:pt x="234" y="178"/>
                    <a:pt x="233" y="178"/>
                  </a:cubicBezTo>
                  <a:cubicBezTo>
                    <a:pt x="228" y="178"/>
                    <a:pt x="222" y="178"/>
                    <a:pt x="217" y="178"/>
                  </a:cubicBezTo>
                  <a:cubicBezTo>
                    <a:pt x="217" y="178"/>
                    <a:pt x="217" y="178"/>
                    <a:pt x="217" y="178"/>
                  </a:cubicBezTo>
                  <a:cubicBezTo>
                    <a:pt x="210" y="178"/>
                    <a:pt x="203" y="178"/>
                    <a:pt x="196" y="179"/>
                  </a:cubicBezTo>
                  <a:cubicBezTo>
                    <a:pt x="194" y="179"/>
                    <a:pt x="192" y="179"/>
                    <a:pt x="190" y="179"/>
                  </a:cubicBezTo>
                  <a:cubicBezTo>
                    <a:pt x="185" y="180"/>
                    <a:pt x="181" y="180"/>
                    <a:pt x="177" y="181"/>
                  </a:cubicBezTo>
                  <a:cubicBezTo>
                    <a:pt x="174" y="182"/>
                    <a:pt x="171" y="182"/>
                    <a:pt x="169" y="183"/>
                  </a:cubicBezTo>
                  <a:cubicBezTo>
                    <a:pt x="165" y="184"/>
                    <a:pt x="161" y="185"/>
                    <a:pt x="158" y="186"/>
                  </a:cubicBezTo>
                  <a:cubicBezTo>
                    <a:pt x="155" y="186"/>
                    <a:pt x="153" y="188"/>
                    <a:pt x="150" y="188"/>
                  </a:cubicBezTo>
                  <a:cubicBezTo>
                    <a:pt x="150" y="189"/>
                    <a:pt x="149" y="189"/>
                    <a:pt x="149" y="189"/>
                  </a:cubicBezTo>
                  <a:cubicBezTo>
                    <a:pt x="148" y="187"/>
                    <a:pt x="147" y="186"/>
                    <a:pt x="145" y="185"/>
                  </a:cubicBezTo>
                  <a:cubicBezTo>
                    <a:pt x="147" y="182"/>
                    <a:pt x="148" y="179"/>
                    <a:pt x="150" y="176"/>
                  </a:cubicBezTo>
                  <a:cubicBezTo>
                    <a:pt x="160" y="159"/>
                    <a:pt x="171" y="141"/>
                    <a:pt x="181" y="123"/>
                  </a:cubicBezTo>
                  <a:cubicBezTo>
                    <a:pt x="201" y="90"/>
                    <a:pt x="221" y="56"/>
                    <a:pt x="242" y="20"/>
                  </a:cubicBezTo>
                  <a:cubicBezTo>
                    <a:pt x="245" y="15"/>
                    <a:pt x="248" y="10"/>
                    <a:pt x="251" y="4"/>
                  </a:cubicBezTo>
                  <a:cubicBezTo>
                    <a:pt x="251" y="3"/>
                    <a:pt x="251" y="3"/>
                    <a:pt x="251" y="3"/>
                  </a:cubicBezTo>
                  <a:cubicBezTo>
                    <a:pt x="250" y="5"/>
                    <a:pt x="248" y="8"/>
                    <a:pt x="247" y="10"/>
                  </a:cubicBezTo>
                  <a:cubicBezTo>
                    <a:pt x="245" y="13"/>
                    <a:pt x="243" y="17"/>
                    <a:pt x="241" y="20"/>
                  </a:cubicBezTo>
                  <a:cubicBezTo>
                    <a:pt x="235" y="30"/>
                    <a:pt x="229" y="40"/>
                    <a:pt x="223" y="50"/>
                  </a:cubicBezTo>
                  <a:cubicBezTo>
                    <a:pt x="222" y="51"/>
                    <a:pt x="221" y="53"/>
                    <a:pt x="220" y="55"/>
                  </a:cubicBezTo>
                  <a:cubicBezTo>
                    <a:pt x="214" y="66"/>
                    <a:pt x="207" y="78"/>
                    <a:pt x="200" y="89"/>
                  </a:cubicBezTo>
                  <a:cubicBezTo>
                    <a:pt x="200" y="89"/>
                    <a:pt x="200" y="89"/>
                    <a:pt x="200" y="89"/>
                  </a:cubicBezTo>
                  <a:cubicBezTo>
                    <a:pt x="194" y="100"/>
                    <a:pt x="187" y="112"/>
                    <a:pt x="181" y="122"/>
                  </a:cubicBezTo>
                  <a:cubicBezTo>
                    <a:pt x="173" y="136"/>
                    <a:pt x="166" y="148"/>
                    <a:pt x="158" y="161"/>
                  </a:cubicBezTo>
                  <a:cubicBezTo>
                    <a:pt x="154" y="169"/>
                    <a:pt x="149" y="176"/>
                    <a:pt x="144" y="184"/>
                  </a:cubicBezTo>
                  <a:cubicBezTo>
                    <a:pt x="143" y="184"/>
                    <a:pt x="142" y="183"/>
                    <a:pt x="140" y="18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80"/>
                    <a:pt x="139" y="176"/>
                    <a:pt x="138" y="173"/>
                  </a:cubicBezTo>
                  <a:cubicBezTo>
                    <a:pt x="138" y="169"/>
                    <a:pt x="137" y="164"/>
                    <a:pt x="136" y="160"/>
                  </a:cubicBezTo>
                  <a:cubicBezTo>
                    <a:pt x="136" y="158"/>
                    <a:pt x="136" y="156"/>
                    <a:pt x="136" y="154"/>
                  </a:cubicBezTo>
                  <a:cubicBezTo>
                    <a:pt x="134" y="146"/>
                    <a:pt x="133" y="137"/>
                    <a:pt x="131" y="129"/>
                  </a:cubicBezTo>
                  <a:cubicBezTo>
                    <a:pt x="136" y="128"/>
                    <a:pt x="139" y="124"/>
                    <a:pt x="139" y="120"/>
                  </a:cubicBezTo>
                  <a:cubicBezTo>
                    <a:pt x="139" y="116"/>
                    <a:pt x="137" y="114"/>
                    <a:pt x="135" y="112"/>
                  </a:cubicBezTo>
                  <a:cubicBezTo>
                    <a:pt x="141" y="102"/>
                    <a:pt x="146" y="93"/>
                    <a:pt x="153" y="83"/>
                  </a:cubicBezTo>
                  <a:cubicBezTo>
                    <a:pt x="154" y="81"/>
                    <a:pt x="156" y="78"/>
                    <a:pt x="158" y="76"/>
                  </a:cubicBezTo>
                  <a:cubicBezTo>
                    <a:pt x="164" y="66"/>
                    <a:pt x="170" y="57"/>
                    <a:pt x="177" y="47"/>
                  </a:cubicBezTo>
                  <a:cubicBezTo>
                    <a:pt x="180" y="43"/>
                    <a:pt x="183" y="39"/>
                    <a:pt x="186" y="35"/>
                  </a:cubicBezTo>
                  <a:cubicBezTo>
                    <a:pt x="191" y="27"/>
                    <a:pt x="197" y="19"/>
                    <a:pt x="203" y="11"/>
                  </a:cubicBezTo>
                  <a:cubicBezTo>
                    <a:pt x="206" y="8"/>
                    <a:pt x="209" y="4"/>
                    <a:pt x="212" y="0"/>
                  </a:cubicBezTo>
                  <a:moveTo>
                    <a:pt x="696" y="0"/>
                  </a:moveTo>
                  <a:cubicBezTo>
                    <a:pt x="694" y="0"/>
                    <a:pt x="694" y="0"/>
                    <a:pt x="694" y="0"/>
                  </a:cubicBezTo>
                  <a:cubicBezTo>
                    <a:pt x="687" y="4"/>
                    <a:pt x="680" y="9"/>
                    <a:pt x="672" y="13"/>
                  </a:cubicBezTo>
                  <a:cubicBezTo>
                    <a:pt x="665" y="17"/>
                    <a:pt x="658" y="21"/>
                    <a:pt x="651" y="26"/>
                  </a:cubicBezTo>
                  <a:cubicBezTo>
                    <a:pt x="640" y="32"/>
                    <a:pt x="630" y="38"/>
                    <a:pt x="619" y="44"/>
                  </a:cubicBezTo>
                  <a:cubicBezTo>
                    <a:pt x="612" y="48"/>
                    <a:pt x="606" y="52"/>
                    <a:pt x="599" y="56"/>
                  </a:cubicBezTo>
                  <a:cubicBezTo>
                    <a:pt x="589" y="62"/>
                    <a:pt x="580" y="67"/>
                    <a:pt x="571" y="73"/>
                  </a:cubicBezTo>
                  <a:cubicBezTo>
                    <a:pt x="563" y="78"/>
                    <a:pt x="556" y="82"/>
                    <a:pt x="548" y="87"/>
                  </a:cubicBezTo>
                  <a:cubicBezTo>
                    <a:pt x="540" y="92"/>
                    <a:pt x="532" y="97"/>
                    <a:pt x="524" y="101"/>
                  </a:cubicBezTo>
                  <a:cubicBezTo>
                    <a:pt x="517" y="106"/>
                    <a:pt x="510" y="110"/>
                    <a:pt x="503" y="114"/>
                  </a:cubicBezTo>
                  <a:cubicBezTo>
                    <a:pt x="503" y="115"/>
                    <a:pt x="503" y="115"/>
                    <a:pt x="503" y="115"/>
                  </a:cubicBezTo>
                  <a:cubicBezTo>
                    <a:pt x="504" y="115"/>
                    <a:pt x="505" y="114"/>
                    <a:pt x="505" y="114"/>
                  </a:cubicBezTo>
                  <a:cubicBezTo>
                    <a:pt x="520" y="105"/>
                    <a:pt x="534" y="96"/>
                    <a:pt x="548" y="88"/>
                  </a:cubicBezTo>
                  <a:cubicBezTo>
                    <a:pt x="551" y="86"/>
                    <a:pt x="555" y="84"/>
                    <a:pt x="558" y="82"/>
                  </a:cubicBezTo>
                  <a:cubicBezTo>
                    <a:pt x="571" y="74"/>
                    <a:pt x="585" y="65"/>
                    <a:pt x="599" y="57"/>
                  </a:cubicBezTo>
                  <a:cubicBezTo>
                    <a:pt x="602" y="55"/>
                    <a:pt x="605" y="54"/>
                    <a:pt x="607" y="52"/>
                  </a:cubicBezTo>
                  <a:cubicBezTo>
                    <a:pt x="622" y="44"/>
                    <a:pt x="636" y="35"/>
                    <a:pt x="651" y="26"/>
                  </a:cubicBezTo>
                  <a:cubicBezTo>
                    <a:pt x="654" y="25"/>
                    <a:pt x="657" y="23"/>
                    <a:pt x="659" y="21"/>
                  </a:cubicBezTo>
                  <a:cubicBezTo>
                    <a:pt x="672" y="14"/>
                    <a:pt x="684" y="7"/>
                    <a:pt x="696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685" y="1920"/>
              <a:ext cx="2877" cy="1326"/>
            </a:xfrm>
            <a:custGeom>
              <a:rect b="b" l="l" r="r" t="t"/>
              <a:pathLst>
                <a:path extrusionOk="0" h="696" w="1510">
                  <a:moveTo>
                    <a:pt x="1437" y="506"/>
                  </a:moveTo>
                  <a:cubicBezTo>
                    <a:pt x="1436" y="506"/>
                    <a:pt x="1436" y="506"/>
                    <a:pt x="1436" y="506"/>
                  </a:cubicBezTo>
                  <a:cubicBezTo>
                    <a:pt x="1440" y="515"/>
                    <a:pt x="1444" y="525"/>
                    <a:pt x="1447" y="534"/>
                  </a:cubicBezTo>
                  <a:cubicBezTo>
                    <a:pt x="1454" y="552"/>
                    <a:pt x="1461" y="569"/>
                    <a:pt x="1467" y="587"/>
                  </a:cubicBezTo>
                  <a:cubicBezTo>
                    <a:pt x="1474" y="604"/>
                    <a:pt x="1481" y="621"/>
                    <a:pt x="1487" y="638"/>
                  </a:cubicBezTo>
                  <a:cubicBezTo>
                    <a:pt x="1488" y="639"/>
                    <a:pt x="1488" y="640"/>
                    <a:pt x="1489" y="641"/>
                  </a:cubicBezTo>
                  <a:cubicBezTo>
                    <a:pt x="1496" y="660"/>
                    <a:pt x="1503" y="678"/>
                    <a:pt x="1510" y="696"/>
                  </a:cubicBezTo>
                  <a:cubicBezTo>
                    <a:pt x="1510" y="693"/>
                    <a:pt x="1510" y="693"/>
                    <a:pt x="1510" y="693"/>
                  </a:cubicBezTo>
                  <a:cubicBezTo>
                    <a:pt x="1507" y="685"/>
                    <a:pt x="1503" y="676"/>
                    <a:pt x="1500" y="668"/>
                  </a:cubicBezTo>
                  <a:cubicBezTo>
                    <a:pt x="1500" y="667"/>
                    <a:pt x="1500" y="667"/>
                    <a:pt x="1500" y="667"/>
                  </a:cubicBezTo>
                  <a:cubicBezTo>
                    <a:pt x="1479" y="616"/>
                    <a:pt x="1459" y="562"/>
                    <a:pt x="1437" y="506"/>
                  </a:cubicBezTo>
                  <a:moveTo>
                    <a:pt x="753" y="456"/>
                  </a:moveTo>
                  <a:cubicBezTo>
                    <a:pt x="748" y="459"/>
                    <a:pt x="743" y="461"/>
                    <a:pt x="737" y="464"/>
                  </a:cubicBezTo>
                  <a:cubicBezTo>
                    <a:pt x="734" y="465"/>
                    <a:pt x="731" y="466"/>
                    <a:pt x="728" y="468"/>
                  </a:cubicBezTo>
                  <a:cubicBezTo>
                    <a:pt x="721" y="471"/>
                    <a:pt x="713" y="474"/>
                    <a:pt x="705" y="478"/>
                  </a:cubicBezTo>
                  <a:cubicBezTo>
                    <a:pt x="701" y="479"/>
                    <a:pt x="697" y="481"/>
                    <a:pt x="693" y="482"/>
                  </a:cubicBezTo>
                  <a:cubicBezTo>
                    <a:pt x="687" y="485"/>
                    <a:pt x="680" y="488"/>
                    <a:pt x="674" y="490"/>
                  </a:cubicBezTo>
                  <a:cubicBezTo>
                    <a:pt x="669" y="492"/>
                    <a:pt x="664" y="494"/>
                    <a:pt x="659" y="495"/>
                  </a:cubicBezTo>
                  <a:cubicBezTo>
                    <a:pt x="654" y="497"/>
                    <a:pt x="649" y="499"/>
                    <a:pt x="644" y="501"/>
                  </a:cubicBezTo>
                  <a:cubicBezTo>
                    <a:pt x="639" y="503"/>
                    <a:pt x="635" y="504"/>
                    <a:pt x="630" y="506"/>
                  </a:cubicBezTo>
                  <a:cubicBezTo>
                    <a:pt x="633" y="506"/>
                    <a:pt x="633" y="506"/>
                    <a:pt x="633" y="506"/>
                  </a:cubicBezTo>
                  <a:cubicBezTo>
                    <a:pt x="637" y="504"/>
                    <a:pt x="640" y="503"/>
                    <a:pt x="644" y="502"/>
                  </a:cubicBezTo>
                  <a:cubicBezTo>
                    <a:pt x="649" y="500"/>
                    <a:pt x="655" y="498"/>
                    <a:pt x="660" y="496"/>
                  </a:cubicBezTo>
                  <a:cubicBezTo>
                    <a:pt x="665" y="494"/>
                    <a:pt x="670" y="493"/>
                    <a:pt x="674" y="491"/>
                  </a:cubicBezTo>
                  <a:cubicBezTo>
                    <a:pt x="683" y="487"/>
                    <a:pt x="692" y="484"/>
                    <a:pt x="701" y="480"/>
                  </a:cubicBezTo>
                  <a:cubicBezTo>
                    <a:pt x="703" y="479"/>
                    <a:pt x="704" y="479"/>
                    <a:pt x="706" y="478"/>
                  </a:cubicBezTo>
                  <a:cubicBezTo>
                    <a:pt x="721" y="472"/>
                    <a:pt x="737" y="465"/>
                    <a:pt x="753" y="457"/>
                  </a:cubicBezTo>
                  <a:cubicBezTo>
                    <a:pt x="753" y="456"/>
                    <a:pt x="753" y="456"/>
                    <a:pt x="753" y="456"/>
                  </a:cubicBezTo>
                  <a:moveTo>
                    <a:pt x="477" y="253"/>
                  </a:moveTo>
                  <a:cubicBezTo>
                    <a:pt x="476" y="253"/>
                    <a:pt x="476" y="253"/>
                    <a:pt x="476" y="253"/>
                  </a:cubicBezTo>
                  <a:cubicBezTo>
                    <a:pt x="474" y="255"/>
                    <a:pt x="472" y="258"/>
                    <a:pt x="470" y="260"/>
                  </a:cubicBezTo>
                  <a:cubicBezTo>
                    <a:pt x="469" y="261"/>
                    <a:pt x="469" y="261"/>
                    <a:pt x="468" y="262"/>
                  </a:cubicBezTo>
                  <a:cubicBezTo>
                    <a:pt x="463" y="268"/>
                    <a:pt x="457" y="274"/>
                    <a:pt x="452" y="280"/>
                  </a:cubicBezTo>
                  <a:cubicBezTo>
                    <a:pt x="450" y="282"/>
                    <a:pt x="449" y="284"/>
                    <a:pt x="447" y="285"/>
                  </a:cubicBezTo>
                  <a:cubicBezTo>
                    <a:pt x="442" y="290"/>
                    <a:pt x="438" y="295"/>
                    <a:pt x="433" y="300"/>
                  </a:cubicBezTo>
                  <a:cubicBezTo>
                    <a:pt x="431" y="302"/>
                    <a:pt x="429" y="304"/>
                    <a:pt x="427" y="306"/>
                  </a:cubicBezTo>
                  <a:cubicBezTo>
                    <a:pt x="423" y="310"/>
                    <a:pt x="418" y="315"/>
                    <a:pt x="414" y="319"/>
                  </a:cubicBezTo>
                  <a:cubicBezTo>
                    <a:pt x="412" y="321"/>
                    <a:pt x="409" y="324"/>
                    <a:pt x="406" y="326"/>
                  </a:cubicBezTo>
                  <a:cubicBezTo>
                    <a:pt x="403" y="330"/>
                    <a:pt x="399" y="333"/>
                    <a:pt x="395" y="337"/>
                  </a:cubicBezTo>
                  <a:cubicBezTo>
                    <a:pt x="392" y="340"/>
                    <a:pt x="389" y="342"/>
                    <a:pt x="386" y="345"/>
                  </a:cubicBezTo>
                  <a:cubicBezTo>
                    <a:pt x="383" y="348"/>
                    <a:pt x="379" y="351"/>
                    <a:pt x="375" y="354"/>
                  </a:cubicBezTo>
                  <a:cubicBezTo>
                    <a:pt x="372" y="357"/>
                    <a:pt x="369" y="359"/>
                    <a:pt x="366" y="362"/>
                  </a:cubicBezTo>
                  <a:cubicBezTo>
                    <a:pt x="362" y="364"/>
                    <a:pt x="359" y="367"/>
                    <a:pt x="356" y="370"/>
                  </a:cubicBezTo>
                  <a:cubicBezTo>
                    <a:pt x="352" y="372"/>
                    <a:pt x="349" y="375"/>
                    <a:pt x="346" y="377"/>
                  </a:cubicBezTo>
                  <a:cubicBezTo>
                    <a:pt x="345" y="378"/>
                    <a:pt x="344" y="379"/>
                    <a:pt x="343" y="379"/>
                  </a:cubicBezTo>
                  <a:cubicBezTo>
                    <a:pt x="341" y="377"/>
                    <a:pt x="339" y="376"/>
                    <a:pt x="337" y="376"/>
                  </a:cubicBezTo>
                  <a:cubicBezTo>
                    <a:pt x="337" y="368"/>
                    <a:pt x="338" y="361"/>
                    <a:pt x="339" y="353"/>
                  </a:cubicBezTo>
                  <a:cubicBezTo>
                    <a:pt x="339" y="347"/>
                    <a:pt x="340" y="340"/>
                    <a:pt x="341" y="334"/>
                  </a:cubicBezTo>
                  <a:cubicBezTo>
                    <a:pt x="341" y="324"/>
                    <a:pt x="342" y="315"/>
                    <a:pt x="343" y="305"/>
                  </a:cubicBezTo>
                  <a:cubicBezTo>
                    <a:pt x="343" y="297"/>
                    <a:pt x="344" y="290"/>
                    <a:pt x="345" y="282"/>
                  </a:cubicBezTo>
                  <a:cubicBezTo>
                    <a:pt x="345" y="273"/>
                    <a:pt x="346" y="263"/>
                    <a:pt x="346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5" y="263"/>
                    <a:pt x="344" y="273"/>
                    <a:pt x="344" y="282"/>
                  </a:cubicBezTo>
                  <a:cubicBezTo>
                    <a:pt x="343" y="288"/>
                    <a:pt x="343" y="295"/>
                    <a:pt x="342" y="301"/>
                  </a:cubicBezTo>
                  <a:cubicBezTo>
                    <a:pt x="341" y="312"/>
                    <a:pt x="341" y="323"/>
                    <a:pt x="340" y="334"/>
                  </a:cubicBezTo>
                  <a:cubicBezTo>
                    <a:pt x="339" y="339"/>
                    <a:pt x="339" y="344"/>
                    <a:pt x="338" y="349"/>
                  </a:cubicBezTo>
                  <a:cubicBezTo>
                    <a:pt x="338" y="358"/>
                    <a:pt x="337" y="367"/>
                    <a:pt x="336" y="376"/>
                  </a:cubicBezTo>
                  <a:cubicBezTo>
                    <a:pt x="335" y="376"/>
                    <a:pt x="335" y="376"/>
                    <a:pt x="335" y="376"/>
                  </a:cubicBezTo>
                  <a:cubicBezTo>
                    <a:pt x="334" y="376"/>
                    <a:pt x="332" y="376"/>
                    <a:pt x="331" y="377"/>
                  </a:cubicBezTo>
                  <a:cubicBezTo>
                    <a:pt x="329" y="374"/>
                    <a:pt x="327" y="371"/>
                    <a:pt x="325" y="368"/>
                  </a:cubicBezTo>
                  <a:cubicBezTo>
                    <a:pt x="324" y="366"/>
                    <a:pt x="323" y="364"/>
                    <a:pt x="322" y="362"/>
                  </a:cubicBezTo>
                  <a:cubicBezTo>
                    <a:pt x="318" y="355"/>
                    <a:pt x="315" y="349"/>
                    <a:pt x="311" y="343"/>
                  </a:cubicBezTo>
                  <a:cubicBezTo>
                    <a:pt x="310" y="342"/>
                    <a:pt x="309" y="340"/>
                    <a:pt x="309" y="339"/>
                  </a:cubicBezTo>
                  <a:cubicBezTo>
                    <a:pt x="304" y="332"/>
                    <a:pt x="300" y="325"/>
                    <a:pt x="296" y="318"/>
                  </a:cubicBezTo>
                  <a:cubicBezTo>
                    <a:pt x="296" y="318"/>
                    <a:pt x="295" y="317"/>
                    <a:pt x="295" y="317"/>
                  </a:cubicBezTo>
                  <a:cubicBezTo>
                    <a:pt x="282" y="295"/>
                    <a:pt x="268" y="274"/>
                    <a:pt x="255" y="253"/>
                  </a:cubicBezTo>
                  <a:cubicBezTo>
                    <a:pt x="254" y="253"/>
                    <a:pt x="254" y="253"/>
                    <a:pt x="254" y="253"/>
                  </a:cubicBezTo>
                  <a:cubicBezTo>
                    <a:pt x="256" y="256"/>
                    <a:pt x="257" y="259"/>
                    <a:pt x="259" y="261"/>
                  </a:cubicBezTo>
                  <a:cubicBezTo>
                    <a:pt x="262" y="265"/>
                    <a:pt x="264" y="269"/>
                    <a:pt x="266" y="273"/>
                  </a:cubicBezTo>
                  <a:cubicBezTo>
                    <a:pt x="269" y="276"/>
                    <a:pt x="271" y="279"/>
                    <a:pt x="273" y="282"/>
                  </a:cubicBezTo>
                  <a:cubicBezTo>
                    <a:pt x="275" y="286"/>
                    <a:pt x="278" y="290"/>
                    <a:pt x="280" y="294"/>
                  </a:cubicBezTo>
                  <a:cubicBezTo>
                    <a:pt x="282" y="297"/>
                    <a:pt x="284" y="300"/>
                    <a:pt x="286" y="304"/>
                  </a:cubicBezTo>
                  <a:cubicBezTo>
                    <a:pt x="289" y="308"/>
                    <a:pt x="291" y="311"/>
                    <a:pt x="293" y="315"/>
                  </a:cubicBezTo>
                  <a:cubicBezTo>
                    <a:pt x="295" y="319"/>
                    <a:pt x="298" y="322"/>
                    <a:pt x="300" y="326"/>
                  </a:cubicBezTo>
                  <a:cubicBezTo>
                    <a:pt x="302" y="330"/>
                    <a:pt x="304" y="334"/>
                    <a:pt x="307" y="337"/>
                  </a:cubicBezTo>
                  <a:cubicBezTo>
                    <a:pt x="309" y="341"/>
                    <a:pt x="311" y="345"/>
                    <a:pt x="313" y="349"/>
                  </a:cubicBezTo>
                  <a:cubicBezTo>
                    <a:pt x="316" y="352"/>
                    <a:pt x="318" y="356"/>
                    <a:pt x="320" y="360"/>
                  </a:cubicBezTo>
                  <a:cubicBezTo>
                    <a:pt x="322" y="364"/>
                    <a:pt x="324" y="367"/>
                    <a:pt x="327" y="371"/>
                  </a:cubicBezTo>
                  <a:cubicBezTo>
                    <a:pt x="328" y="373"/>
                    <a:pt x="329" y="375"/>
                    <a:pt x="330" y="377"/>
                  </a:cubicBezTo>
                  <a:cubicBezTo>
                    <a:pt x="330" y="378"/>
                    <a:pt x="330" y="378"/>
                    <a:pt x="330" y="378"/>
                  </a:cubicBezTo>
                  <a:cubicBezTo>
                    <a:pt x="328" y="375"/>
                    <a:pt x="327" y="373"/>
                    <a:pt x="325" y="371"/>
                  </a:cubicBezTo>
                  <a:cubicBezTo>
                    <a:pt x="324" y="370"/>
                    <a:pt x="323" y="369"/>
                    <a:pt x="323" y="368"/>
                  </a:cubicBezTo>
                  <a:cubicBezTo>
                    <a:pt x="320" y="364"/>
                    <a:pt x="317" y="360"/>
                    <a:pt x="314" y="356"/>
                  </a:cubicBezTo>
                  <a:cubicBezTo>
                    <a:pt x="313" y="355"/>
                    <a:pt x="312" y="354"/>
                    <a:pt x="311" y="353"/>
                  </a:cubicBezTo>
                  <a:cubicBezTo>
                    <a:pt x="308" y="349"/>
                    <a:pt x="305" y="346"/>
                    <a:pt x="303" y="343"/>
                  </a:cubicBezTo>
                  <a:cubicBezTo>
                    <a:pt x="302" y="341"/>
                    <a:pt x="300" y="340"/>
                    <a:pt x="299" y="338"/>
                  </a:cubicBezTo>
                  <a:cubicBezTo>
                    <a:pt x="297" y="335"/>
                    <a:pt x="295" y="332"/>
                    <a:pt x="292" y="329"/>
                  </a:cubicBezTo>
                  <a:cubicBezTo>
                    <a:pt x="291" y="327"/>
                    <a:pt x="290" y="326"/>
                    <a:pt x="288" y="324"/>
                  </a:cubicBezTo>
                  <a:cubicBezTo>
                    <a:pt x="286" y="321"/>
                    <a:pt x="284" y="319"/>
                    <a:pt x="282" y="316"/>
                  </a:cubicBezTo>
                  <a:cubicBezTo>
                    <a:pt x="281" y="315"/>
                    <a:pt x="279" y="313"/>
                    <a:pt x="278" y="311"/>
                  </a:cubicBezTo>
                  <a:cubicBezTo>
                    <a:pt x="276" y="308"/>
                    <a:pt x="274" y="306"/>
                    <a:pt x="272" y="304"/>
                  </a:cubicBezTo>
                  <a:cubicBezTo>
                    <a:pt x="271" y="302"/>
                    <a:pt x="269" y="300"/>
                    <a:pt x="267" y="298"/>
                  </a:cubicBezTo>
                  <a:cubicBezTo>
                    <a:pt x="266" y="296"/>
                    <a:pt x="264" y="294"/>
                    <a:pt x="262" y="292"/>
                  </a:cubicBezTo>
                  <a:cubicBezTo>
                    <a:pt x="261" y="290"/>
                    <a:pt x="259" y="288"/>
                    <a:pt x="257" y="286"/>
                  </a:cubicBezTo>
                  <a:cubicBezTo>
                    <a:pt x="256" y="284"/>
                    <a:pt x="254" y="283"/>
                    <a:pt x="253" y="281"/>
                  </a:cubicBezTo>
                  <a:cubicBezTo>
                    <a:pt x="252" y="280"/>
                    <a:pt x="251" y="279"/>
                    <a:pt x="250" y="278"/>
                  </a:cubicBezTo>
                  <a:cubicBezTo>
                    <a:pt x="250" y="279"/>
                    <a:pt x="250" y="279"/>
                    <a:pt x="250" y="279"/>
                  </a:cubicBezTo>
                  <a:cubicBezTo>
                    <a:pt x="259" y="289"/>
                    <a:pt x="268" y="301"/>
                    <a:pt x="278" y="313"/>
                  </a:cubicBezTo>
                  <a:cubicBezTo>
                    <a:pt x="279" y="313"/>
                    <a:pt x="279" y="313"/>
                    <a:pt x="279" y="313"/>
                  </a:cubicBezTo>
                  <a:cubicBezTo>
                    <a:pt x="285" y="322"/>
                    <a:pt x="292" y="330"/>
                    <a:pt x="300" y="340"/>
                  </a:cubicBezTo>
                  <a:cubicBezTo>
                    <a:pt x="302" y="342"/>
                    <a:pt x="304" y="345"/>
                    <a:pt x="306" y="348"/>
                  </a:cubicBezTo>
                  <a:cubicBezTo>
                    <a:pt x="308" y="350"/>
                    <a:pt x="309" y="352"/>
                    <a:pt x="311" y="354"/>
                  </a:cubicBezTo>
                  <a:cubicBezTo>
                    <a:pt x="314" y="358"/>
                    <a:pt x="316" y="361"/>
                    <a:pt x="319" y="365"/>
                  </a:cubicBezTo>
                  <a:cubicBezTo>
                    <a:pt x="320" y="366"/>
                    <a:pt x="321" y="368"/>
                    <a:pt x="323" y="369"/>
                  </a:cubicBezTo>
                  <a:cubicBezTo>
                    <a:pt x="325" y="372"/>
                    <a:pt x="327" y="375"/>
                    <a:pt x="329" y="378"/>
                  </a:cubicBezTo>
                  <a:cubicBezTo>
                    <a:pt x="327" y="380"/>
                    <a:pt x="326" y="382"/>
                    <a:pt x="326" y="385"/>
                  </a:cubicBezTo>
                  <a:cubicBezTo>
                    <a:pt x="326" y="388"/>
                    <a:pt x="327" y="390"/>
                    <a:pt x="328" y="392"/>
                  </a:cubicBezTo>
                  <a:cubicBezTo>
                    <a:pt x="324" y="396"/>
                    <a:pt x="319" y="401"/>
                    <a:pt x="315" y="405"/>
                  </a:cubicBezTo>
                  <a:cubicBezTo>
                    <a:pt x="314" y="406"/>
                    <a:pt x="313" y="406"/>
                    <a:pt x="313" y="407"/>
                  </a:cubicBezTo>
                  <a:cubicBezTo>
                    <a:pt x="310" y="409"/>
                    <a:pt x="307" y="412"/>
                    <a:pt x="305" y="414"/>
                  </a:cubicBezTo>
                  <a:cubicBezTo>
                    <a:pt x="303" y="415"/>
                    <a:pt x="302" y="416"/>
                    <a:pt x="301" y="417"/>
                  </a:cubicBezTo>
                  <a:cubicBezTo>
                    <a:pt x="299" y="419"/>
                    <a:pt x="297" y="421"/>
                    <a:pt x="294" y="423"/>
                  </a:cubicBezTo>
                  <a:cubicBezTo>
                    <a:pt x="293" y="424"/>
                    <a:pt x="292" y="425"/>
                    <a:pt x="291" y="426"/>
                  </a:cubicBezTo>
                  <a:cubicBezTo>
                    <a:pt x="288" y="427"/>
                    <a:pt x="286" y="429"/>
                    <a:pt x="284" y="431"/>
                  </a:cubicBezTo>
                  <a:cubicBezTo>
                    <a:pt x="283" y="432"/>
                    <a:pt x="282" y="433"/>
                    <a:pt x="280" y="434"/>
                  </a:cubicBezTo>
                  <a:cubicBezTo>
                    <a:pt x="278" y="435"/>
                    <a:pt x="276" y="437"/>
                    <a:pt x="274" y="438"/>
                  </a:cubicBezTo>
                  <a:cubicBezTo>
                    <a:pt x="273" y="439"/>
                    <a:pt x="271" y="440"/>
                    <a:pt x="270" y="441"/>
                  </a:cubicBezTo>
                  <a:cubicBezTo>
                    <a:pt x="268" y="442"/>
                    <a:pt x="266" y="443"/>
                    <a:pt x="265" y="444"/>
                  </a:cubicBezTo>
                  <a:cubicBezTo>
                    <a:pt x="263" y="445"/>
                    <a:pt x="261" y="446"/>
                    <a:pt x="260" y="447"/>
                  </a:cubicBezTo>
                  <a:cubicBezTo>
                    <a:pt x="258" y="448"/>
                    <a:pt x="256" y="449"/>
                    <a:pt x="255" y="450"/>
                  </a:cubicBezTo>
                  <a:cubicBezTo>
                    <a:pt x="253" y="451"/>
                    <a:pt x="252" y="452"/>
                    <a:pt x="250" y="453"/>
                  </a:cubicBezTo>
                  <a:cubicBezTo>
                    <a:pt x="250" y="454"/>
                    <a:pt x="250" y="454"/>
                    <a:pt x="250" y="454"/>
                  </a:cubicBezTo>
                  <a:cubicBezTo>
                    <a:pt x="252" y="452"/>
                    <a:pt x="254" y="451"/>
                    <a:pt x="256" y="450"/>
                  </a:cubicBezTo>
                  <a:cubicBezTo>
                    <a:pt x="257" y="450"/>
                    <a:pt x="258" y="449"/>
                    <a:pt x="259" y="448"/>
                  </a:cubicBezTo>
                  <a:cubicBezTo>
                    <a:pt x="262" y="447"/>
                    <a:pt x="264" y="446"/>
                    <a:pt x="266" y="444"/>
                  </a:cubicBezTo>
                  <a:cubicBezTo>
                    <a:pt x="267" y="444"/>
                    <a:pt x="268" y="443"/>
                    <a:pt x="269" y="442"/>
                  </a:cubicBezTo>
                  <a:cubicBezTo>
                    <a:pt x="271" y="441"/>
                    <a:pt x="273" y="439"/>
                    <a:pt x="276" y="438"/>
                  </a:cubicBezTo>
                  <a:cubicBezTo>
                    <a:pt x="277" y="437"/>
                    <a:pt x="278" y="437"/>
                    <a:pt x="278" y="436"/>
                  </a:cubicBezTo>
                  <a:cubicBezTo>
                    <a:pt x="281" y="434"/>
                    <a:pt x="283" y="433"/>
                    <a:pt x="286" y="431"/>
                  </a:cubicBezTo>
                  <a:cubicBezTo>
                    <a:pt x="286" y="430"/>
                    <a:pt x="287" y="430"/>
                    <a:pt x="287" y="429"/>
                  </a:cubicBezTo>
                  <a:cubicBezTo>
                    <a:pt x="290" y="427"/>
                    <a:pt x="293" y="425"/>
                    <a:pt x="296" y="423"/>
                  </a:cubicBezTo>
                  <a:cubicBezTo>
                    <a:pt x="296" y="423"/>
                    <a:pt x="296" y="422"/>
                    <a:pt x="297" y="422"/>
                  </a:cubicBezTo>
                  <a:cubicBezTo>
                    <a:pt x="300" y="420"/>
                    <a:pt x="303" y="417"/>
                    <a:pt x="306" y="414"/>
                  </a:cubicBezTo>
                  <a:cubicBezTo>
                    <a:pt x="306" y="414"/>
                    <a:pt x="306" y="414"/>
                    <a:pt x="306" y="414"/>
                  </a:cubicBezTo>
                  <a:cubicBezTo>
                    <a:pt x="314" y="407"/>
                    <a:pt x="322" y="400"/>
                    <a:pt x="329" y="392"/>
                  </a:cubicBezTo>
                  <a:cubicBezTo>
                    <a:pt x="331" y="394"/>
                    <a:pt x="333" y="395"/>
                    <a:pt x="335" y="395"/>
                  </a:cubicBezTo>
                  <a:cubicBezTo>
                    <a:pt x="339" y="395"/>
                    <a:pt x="342" y="393"/>
                    <a:pt x="343" y="390"/>
                  </a:cubicBezTo>
                  <a:cubicBezTo>
                    <a:pt x="370" y="404"/>
                    <a:pt x="397" y="418"/>
                    <a:pt x="425" y="431"/>
                  </a:cubicBezTo>
                  <a:cubicBezTo>
                    <a:pt x="428" y="432"/>
                    <a:pt x="431" y="434"/>
                    <a:pt x="434" y="435"/>
                  </a:cubicBezTo>
                  <a:cubicBezTo>
                    <a:pt x="440" y="438"/>
                    <a:pt x="445" y="441"/>
                    <a:pt x="451" y="443"/>
                  </a:cubicBezTo>
                  <a:cubicBezTo>
                    <a:pt x="457" y="446"/>
                    <a:pt x="463" y="449"/>
                    <a:pt x="468" y="451"/>
                  </a:cubicBezTo>
                  <a:cubicBezTo>
                    <a:pt x="473" y="453"/>
                    <a:pt x="478" y="455"/>
                    <a:pt x="483" y="458"/>
                  </a:cubicBezTo>
                  <a:cubicBezTo>
                    <a:pt x="489" y="460"/>
                    <a:pt x="496" y="463"/>
                    <a:pt x="502" y="466"/>
                  </a:cubicBezTo>
                  <a:cubicBezTo>
                    <a:pt x="502" y="465"/>
                    <a:pt x="502" y="465"/>
                    <a:pt x="502" y="465"/>
                  </a:cubicBezTo>
                  <a:cubicBezTo>
                    <a:pt x="491" y="461"/>
                    <a:pt x="480" y="456"/>
                    <a:pt x="469" y="451"/>
                  </a:cubicBezTo>
                  <a:cubicBezTo>
                    <a:pt x="466" y="449"/>
                    <a:pt x="463" y="448"/>
                    <a:pt x="459" y="446"/>
                  </a:cubicBezTo>
                  <a:cubicBezTo>
                    <a:pt x="451" y="442"/>
                    <a:pt x="443" y="439"/>
                    <a:pt x="435" y="435"/>
                  </a:cubicBezTo>
                  <a:cubicBezTo>
                    <a:pt x="430" y="433"/>
                    <a:pt x="426" y="430"/>
                    <a:pt x="421" y="428"/>
                  </a:cubicBezTo>
                  <a:cubicBezTo>
                    <a:pt x="415" y="425"/>
                    <a:pt x="408" y="422"/>
                    <a:pt x="401" y="418"/>
                  </a:cubicBezTo>
                  <a:cubicBezTo>
                    <a:pt x="396" y="416"/>
                    <a:pt x="391" y="413"/>
                    <a:pt x="386" y="411"/>
                  </a:cubicBezTo>
                  <a:cubicBezTo>
                    <a:pt x="380" y="408"/>
                    <a:pt x="374" y="405"/>
                    <a:pt x="368" y="402"/>
                  </a:cubicBezTo>
                  <a:cubicBezTo>
                    <a:pt x="362" y="399"/>
                    <a:pt x="357" y="396"/>
                    <a:pt x="351" y="393"/>
                  </a:cubicBezTo>
                  <a:cubicBezTo>
                    <a:pt x="349" y="392"/>
                    <a:pt x="346" y="390"/>
                    <a:pt x="344" y="389"/>
                  </a:cubicBezTo>
                  <a:cubicBezTo>
                    <a:pt x="344" y="388"/>
                    <a:pt x="345" y="387"/>
                    <a:pt x="345" y="385"/>
                  </a:cubicBezTo>
                  <a:cubicBezTo>
                    <a:pt x="345" y="383"/>
                    <a:pt x="344" y="382"/>
                    <a:pt x="343" y="380"/>
                  </a:cubicBezTo>
                  <a:cubicBezTo>
                    <a:pt x="344" y="379"/>
                    <a:pt x="346" y="378"/>
                    <a:pt x="347" y="377"/>
                  </a:cubicBezTo>
                  <a:cubicBezTo>
                    <a:pt x="349" y="376"/>
                    <a:pt x="351" y="374"/>
                    <a:pt x="353" y="373"/>
                  </a:cubicBezTo>
                  <a:cubicBezTo>
                    <a:pt x="356" y="370"/>
                    <a:pt x="360" y="368"/>
                    <a:pt x="363" y="365"/>
                  </a:cubicBezTo>
                  <a:cubicBezTo>
                    <a:pt x="365" y="363"/>
                    <a:pt x="368" y="361"/>
                    <a:pt x="370" y="359"/>
                  </a:cubicBezTo>
                  <a:cubicBezTo>
                    <a:pt x="373" y="357"/>
                    <a:pt x="376" y="355"/>
                    <a:pt x="379" y="352"/>
                  </a:cubicBezTo>
                  <a:cubicBezTo>
                    <a:pt x="382" y="350"/>
                    <a:pt x="385" y="347"/>
                    <a:pt x="388" y="344"/>
                  </a:cubicBezTo>
                  <a:cubicBezTo>
                    <a:pt x="390" y="342"/>
                    <a:pt x="392" y="340"/>
                    <a:pt x="395" y="338"/>
                  </a:cubicBezTo>
                  <a:cubicBezTo>
                    <a:pt x="398" y="335"/>
                    <a:pt x="402" y="332"/>
                    <a:pt x="405" y="328"/>
                  </a:cubicBezTo>
                  <a:cubicBezTo>
                    <a:pt x="407" y="327"/>
                    <a:pt x="409" y="325"/>
                    <a:pt x="411" y="323"/>
                  </a:cubicBezTo>
                  <a:cubicBezTo>
                    <a:pt x="415" y="319"/>
                    <a:pt x="419" y="315"/>
                    <a:pt x="423" y="311"/>
                  </a:cubicBezTo>
                  <a:cubicBezTo>
                    <a:pt x="424" y="310"/>
                    <a:pt x="426" y="309"/>
                    <a:pt x="427" y="308"/>
                  </a:cubicBezTo>
                  <a:cubicBezTo>
                    <a:pt x="432" y="303"/>
                    <a:pt x="436" y="298"/>
                    <a:pt x="441" y="293"/>
                  </a:cubicBezTo>
                  <a:cubicBezTo>
                    <a:pt x="442" y="292"/>
                    <a:pt x="442" y="292"/>
                    <a:pt x="442" y="292"/>
                  </a:cubicBezTo>
                  <a:cubicBezTo>
                    <a:pt x="453" y="280"/>
                    <a:pt x="465" y="267"/>
                    <a:pt x="477" y="253"/>
                  </a:cubicBezTo>
                  <a:moveTo>
                    <a:pt x="20" y="176"/>
                  </a:moveTo>
                  <a:cubicBezTo>
                    <a:pt x="19" y="176"/>
                    <a:pt x="19" y="176"/>
                    <a:pt x="19" y="176"/>
                  </a:cubicBezTo>
                  <a:cubicBezTo>
                    <a:pt x="21" y="168"/>
                    <a:pt x="21" y="158"/>
                    <a:pt x="21" y="146"/>
                  </a:cubicBezTo>
                  <a:cubicBezTo>
                    <a:pt x="22" y="146"/>
                    <a:pt x="23" y="146"/>
                    <a:pt x="24" y="145"/>
                  </a:cubicBezTo>
                  <a:cubicBezTo>
                    <a:pt x="23" y="158"/>
                    <a:pt x="22" y="169"/>
                    <a:pt x="20" y="176"/>
                  </a:cubicBezTo>
                  <a:moveTo>
                    <a:pt x="23" y="180"/>
                  </a:moveTo>
                  <a:cubicBezTo>
                    <a:pt x="22" y="178"/>
                    <a:pt x="21" y="177"/>
                    <a:pt x="20" y="177"/>
                  </a:cubicBezTo>
                  <a:cubicBezTo>
                    <a:pt x="21" y="176"/>
                    <a:pt x="21" y="175"/>
                    <a:pt x="21" y="173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2" y="171"/>
                    <a:pt x="22" y="170"/>
                    <a:pt x="22" y="168"/>
                  </a:cubicBezTo>
                  <a:cubicBezTo>
                    <a:pt x="22" y="168"/>
                    <a:pt x="22" y="167"/>
                    <a:pt x="23" y="167"/>
                  </a:cubicBezTo>
                  <a:cubicBezTo>
                    <a:pt x="23" y="165"/>
                    <a:pt x="23" y="164"/>
                    <a:pt x="23" y="162"/>
                  </a:cubicBezTo>
                  <a:cubicBezTo>
                    <a:pt x="23" y="161"/>
                    <a:pt x="23" y="161"/>
                    <a:pt x="23" y="161"/>
                  </a:cubicBezTo>
                  <a:cubicBezTo>
                    <a:pt x="24" y="159"/>
                    <a:pt x="24" y="157"/>
                    <a:pt x="24" y="156"/>
                  </a:cubicBezTo>
                  <a:cubicBezTo>
                    <a:pt x="24" y="155"/>
                    <a:pt x="24" y="154"/>
                    <a:pt x="24" y="153"/>
                  </a:cubicBezTo>
                  <a:cubicBezTo>
                    <a:pt x="24" y="152"/>
                    <a:pt x="24" y="150"/>
                    <a:pt x="24" y="148"/>
                  </a:cubicBezTo>
                  <a:cubicBezTo>
                    <a:pt x="24" y="147"/>
                    <a:pt x="25" y="146"/>
                    <a:pt x="25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25" y="145"/>
                    <a:pt x="25" y="146"/>
                  </a:cubicBezTo>
                  <a:cubicBezTo>
                    <a:pt x="25" y="148"/>
                    <a:pt x="25" y="150"/>
                    <a:pt x="25" y="153"/>
                  </a:cubicBezTo>
                  <a:cubicBezTo>
                    <a:pt x="25" y="153"/>
                    <a:pt x="25" y="154"/>
                    <a:pt x="25" y="155"/>
                  </a:cubicBezTo>
                  <a:cubicBezTo>
                    <a:pt x="25" y="158"/>
                    <a:pt x="25" y="161"/>
                    <a:pt x="25" y="164"/>
                  </a:cubicBezTo>
                  <a:cubicBezTo>
                    <a:pt x="25" y="164"/>
                    <a:pt x="25" y="165"/>
                    <a:pt x="25" y="166"/>
                  </a:cubicBezTo>
                  <a:cubicBezTo>
                    <a:pt x="24" y="168"/>
                    <a:pt x="24" y="170"/>
                    <a:pt x="24" y="172"/>
                  </a:cubicBezTo>
                  <a:cubicBezTo>
                    <a:pt x="24" y="173"/>
                    <a:pt x="24" y="174"/>
                    <a:pt x="24" y="175"/>
                  </a:cubicBezTo>
                  <a:cubicBezTo>
                    <a:pt x="23" y="176"/>
                    <a:pt x="23" y="178"/>
                    <a:pt x="23" y="179"/>
                  </a:cubicBezTo>
                  <a:cubicBezTo>
                    <a:pt x="23" y="180"/>
                    <a:pt x="23" y="180"/>
                    <a:pt x="23" y="180"/>
                  </a:cubicBezTo>
                  <a:moveTo>
                    <a:pt x="15" y="115"/>
                  </a:moveTo>
                  <a:cubicBezTo>
                    <a:pt x="15" y="115"/>
                    <a:pt x="15" y="115"/>
                    <a:pt x="15" y="115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5" y="115"/>
                    <a:pt x="15" y="115"/>
                    <a:pt x="15" y="115"/>
                  </a:cubicBezTo>
                  <a:moveTo>
                    <a:pt x="32" y="118"/>
                  </a:move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4" y="117"/>
                  </a:cubicBezTo>
                  <a:cubicBezTo>
                    <a:pt x="36" y="116"/>
                    <a:pt x="39" y="115"/>
                    <a:pt x="41" y="114"/>
                  </a:cubicBezTo>
                  <a:cubicBezTo>
                    <a:pt x="42" y="114"/>
                    <a:pt x="43" y="114"/>
                    <a:pt x="44" y="113"/>
                  </a:cubicBezTo>
                  <a:cubicBezTo>
                    <a:pt x="46" y="113"/>
                    <a:pt x="49" y="112"/>
                    <a:pt x="51" y="112"/>
                  </a:cubicBezTo>
                  <a:cubicBezTo>
                    <a:pt x="52" y="111"/>
                    <a:pt x="53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3" y="112"/>
                    <a:pt x="53" y="114"/>
                    <a:pt x="52" y="115"/>
                  </a:cubicBezTo>
                  <a:cubicBezTo>
                    <a:pt x="51" y="115"/>
                    <a:pt x="50" y="115"/>
                    <a:pt x="49" y="115"/>
                  </a:cubicBezTo>
                  <a:cubicBezTo>
                    <a:pt x="46" y="115"/>
                    <a:pt x="44" y="115"/>
                    <a:pt x="41" y="116"/>
                  </a:cubicBezTo>
                  <a:cubicBezTo>
                    <a:pt x="40" y="116"/>
                    <a:pt x="40" y="116"/>
                    <a:pt x="39" y="116"/>
                  </a:cubicBezTo>
                  <a:cubicBezTo>
                    <a:pt x="37" y="117"/>
                    <a:pt x="35" y="117"/>
                    <a:pt x="34" y="118"/>
                  </a:cubicBezTo>
                  <a:cubicBezTo>
                    <a:pt x="33" y="118"/>
                    <a:pt x="33" y="118"/>
                    <a:pt x="32" y="118"/>
                  </a:cubicBezTo>
                  <a:moveTo>
                    <a:pt x="74" y="112"/>
                  </a:moveTo>
                  <a:cubicBezTo>
                    <a:pt x="74" y="111"/>
                    <a:pt x="74" y="110"/>
                    <a:pt x="74" y="110"/>
                  </a:cubicBezTo>
                  <a:cubicBezTo>
                    <a:pt x="74" y="109"/>
                    <a:pt x="74" y="108"/>
                    <a:pt x="74" y="107"/>
                  </a:cubicBezTo>
                  <a:cubicBezTo>
                    <a:pt x="74" y="107"/>
                    <a:pt x="75" y="107"/>
                    <a:pt x="76" y="107"/>
                  </a:cubicBezTo>
                  <a:cubicBezTo>
                    <a:pt x="77" y="106"/>
                    <a:pt x="79" y="106"/>
                    <a:pt x="80" y="106"/>
                  </a:cubicBezTo>
                  <a:cubicBezTo>
                    <a:pt x="82" y="105"/>
                    <a:pt x="85" y="104"/>
                    <a:pt x="88" y="104"/>
                  </a:cubicBezTo>
                  <a:cubicBezTo>
                    <a:pt x="89" y="103"/>
                    <a:pt x="91" y="103"/>
                    <a:pt x="93" y="102"/>
                  </a:cubicBezTo>
                  <a:cubicBezTo>
                    <a:pt x="95" y="102"/>
                    <a:pt x="98" y="101"/>
                    <a:pt x="100" y="101"/>
                  </a:cubicBezTo>
                  <a:cubicBezTo>
                    <a:pt x="102" y="100"/>
                    <a:pt x="104" y="100"/>
                    <a:pt x="106" y="100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4" y="101"/>
                    <a:pt x="101" y="102"/>
                    <a:pt x="98" y="103"/>
                  </a:cubicBezTo>
                  <a:cubicBezTo>
                    <a:pt x="97" y="104"/>
                    <a:pt x="96" y="104"/>
                    <a:pt x="95" y="104"/>
                  </a:cubicBezTo>
                  <a:cubicBezTo>
                    <a:pt x="89" y="106"/>
                    <a:pt x="83" y="109"/>
                    <a:pt x="77" y="111"/>
                  </a:cubicBezTo>
                  <a:cubicBezTo>
                    <a:pt x="74" y="112"/>
                    <a:pt x="74" y="112"/>
                    <a:pt x="74" y="112"/>
                  </a:cubicBezTo>
                  <a:moveTo>
                    <a:pt x="31" y="104"/>
                  </a:moveTo>
                  <a:cubicBezTo>
                    <a:pt x="30" y="103"/>
                    <a:pt x="29" y="102"/>
                    <a:pt x="28" y="102"/>
                  </a:cubicBezTo>
                  <a:cubicBezTo>
                    <a:pt x="28" y="101"/>
                    <a:pt x="28" y="100"/>
                    <a:pt x="29" y="100"/>
                  </a:cubicBezTo>
                  <a:cubicBezTo>
                    <a:pt x="29" y="99"/>
                    <a:pt x="30" y="98"/>
                    <a:pt x="30" y="98"/>
                  </a:cubicBezTo>
                  <a:cubicBezTo>
                    <a:pt x="31" y="98"/>
                    <a:pt x="31" y="98"/>
                    <a:pt x="32" y="98"/>
                  </a:cubicBezTo>
                  <a:cubicBezTo>
                    <a:pt x="32" y="99"/>
                    <a:pt x="32" y="100"/>
                    <a:pt x="32" y="100"/>
                  </a:cubicBezTo>
                  <a:cubicBezTo>
                    <a:pt x="31" y="102"/>
                    <a:pt x="31" y="103"/>
                    <a:pt x="31" y="104"/>
                  </a:cubicBezTo>
                  <a:moveTo>
                    <a:pt x="27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7" y="100"/>
                    <a:pt x="28" y="98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8"/>
                    <a:pt x="28" y="99"/>
                    <a:pt x="28" y="100"/>
                  </a:cubicBezTo>
                  <a:cubicBezTo>
                    <a:pt x="27" y="100"/>
                    <a:pt x="27" y="101"/>
                    <a:pt x="27" y="101"/>
                  </a:cubicBezTo>
                  <a:moveTo>
                    <a:pt x="35" y="99"/>
                  </a:moveTo>
                  <a:cubicBezTo>
                    <a:pt x="40" y="99"/>
                    <a:pt x="44" y="95"/>
                    <a:pt x="44" y="9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6" y="91"/>
                  </a:cubicBezTo>
                  <a:cubicBezTo>
                    <a:pt x="47" y="92"/>
                    <a:pt x="47" y="92"/>
                    <a:pt x="48" y="92"/>
                  </a:cubicBezTo>
                  <a:cubicBezTo>
                    <a:pt x="48" y="93"/>
                    <a:pt x="49" y="93"/>
                    <a:pt x="49" y="93"/>
                  </a:cubicBezTo>
                  <a:cubicBezTo>
                    <a:pt x="50" y="94"/>
                    <a:pt x="50" y="94"/>
                    <a:pt x="51" y="95"/>
                  </a:cubicBezTo>
                  <a:cubicBezTo>
                    <a:pt x="52" y="95"/>
                    <a:pt x="52" y="96"/>
                    <a:pt x="53" y="96"/>
                  </a:cubicBezTo>
                  <a:cubicBezTo>
                    <a:pt x="53" y="97"/>
                    <a:pt x="54" y="97"/>
                    <a:pt x="54" y="98"/>
                  </a:cubicBezTo>
                  <a:cubicBezTo>
                    <a:pt x="55" y="98"/>
                    <a:pt x="55" y="99"/>
                    <a:pt x="56" y="99"/>
                  </a:cubicBezTo>
                  <a:cubicBezTo>
                    <a:pt x="57" y="100"/>
                    <a:pt x="57" y="100"/>
                    <a:pt x="58" y="101"/>
                  </a:cubicBezTo>
                  <a:cubicBezTo>
                    <a:pt x="58" y="102"/>
                    <a:pt x="58" y="102"/>
                    <a:pt x="59" y="102"/>
                  </a:cubicBezTo>
                  <a:cubicBezTo>
                    <a:pt x="57" y="104"/>
                    <a:pt x="55" y="107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3" y="110"/>
                    <a:pt x="53" y="110"/>
                    <a:pt x="53" y="110"/>
                  </a:cubicBezTo>
                  <a:cubicBezTo>
                    <a:pt x="49" y="111"/>
                    <a:pt x="46" y="112"/>
                    <a:pt x="42" y="113"/>
                  </a:cubicBezTo>
                  <a:cubicBezTo>
                    <a:pt x="41" y="113"/>
                    <a:pt x="40" y="114"/>
                    <a:pt x="39" y="114"/>
                  </a:cubicBezTo>
                  <a:cubicBezTo>
                    <a:pt x="37" y="115"/>
                    <a:pt x="35" y="116"/>
                    <a:pt x="33" y="117"/>
                  </a:cubicBezTo>
                  <a:cubicBezTo>
                    <a:pt x="32" y="117"/>
                    <a:pt x="32" y="117"/>
                    <a:pt x="32" y="118"/>
                  </a:cubicBezTo>
                  <a:cubicBezTo>
                    <a:pt x="31" y="117"/>
                    <a:pt x="31" y="116"/>
                    <a:pt x="30" y="116"/>
                  </a:cubicBezTo>
                  <a:cubicBezTo>
                    <a:pt x="32" y="114"/>
                    <a:pt x="33" y="112"/>
                    <a:pt x="33" y="110"/>
                  </a:cubicBezTo>
                  <a:cubicBezTo>
                    <a:pt x="33" y="108"/>
                    <a:pt x="32" y="106"/>
                    <a:pt x="31" y="105"/>
                  </a:cubicBezTo>
                  <a:cubicBezTo>
                    <a:pt x="31" y="104"/>
                    <a:pt x="32" y="103"/>
                    <a:pt x="32" y="102"/>
                  </a:cubicBezTo>
                  <a:cubicBezTo>
                    <a:pt x="32" y="101"/>
                    <a:pt x="32" y="101"/>
                    <a:pt x="33" y="100"/>
                  </a:cubicBezTo>
                  <a:cubicBezTo>
                    <a:pt x="33" y="100"/>
                    <a:pt x="33" y="99"/>
                    <a:pt x="33" y="99"/>
                  </a:cubicBezTo>
                  <a:cubicBezTo>
                    <a:pt x="34" y="99"/>
                    <a:pt x="34" y="99"/>
                    <a:pt x="35" y="99"/>
                  </a:cubicBezTo>
                  <a:moveTo>
                    <a:pt x="14" y="114"/>
                  </a:moveTo>
                  <a:cubicBezTo>
                    <a:pt x="14" y="113"/>
                    <a:pt x="14" y="113"/>
                    <a:pt x="14" y="112"/>
                  </a:cubicBezTo>
                  <a:cubicBezTo>
                    <a:pt x="13" y="108"/>
                    <a:pt x="13" y="104"/>
                    <a:pt x="13" y="101"/>
                  </a:cubicBezTo>
                  <a:cubicBezTo>
                    <a:pt x="13" y="97"/>
                    <a:pt x="13" y="92"/>
                    <a:pt x="13" y="88"/>
                  </a:cubicBezTo>
                  <a:cubicBezTo>
                    <a:pt x="14" y="88"/>
                    <a:pt x="14" y="88"/>
                    <a:pt x="15" y="88"/>
                  </a:cubicBezTo>
                  <a:cubicBezTo>
                    <a:pt x="14" y="95"/>
                    <a:pt x="14" y="101"/>
                    <a:pt x="14" y="108"/>
                  </a:cubicBezTo>
                  <a:cubicBezTo>
                    <a:pt x="14" y="109"/>
                    <a:pt x="14" y="109"/>
                    <a:pt x="14" y="110"/>
                  </a:cubicBezTo>
                  <a:cubicBezTo>
                    <a:pt x="14" y="110"/>
                    <a:pt x="14" y="110"/>
                    <a:pt x="14" y="111"/>
                  </a:cubicBezTo>
                  <a:cubicBezTo>
                    <a:pt x="14" y="112"/>
                    <a:pt x="14" y="113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moveTo>
                    <a:pt x="59" y="102"/>
                  </a:moveTo>
                  <a:cubicBezTo>
                    <a:pt x="59" y="102"/>
                    <a:pt x="59" y="101"/>
                    <a:pt x="58" y="101"/>
                  </a:cubicBezTo>
                  <a:cubicBezTo>
                    <a:pt x="58" y="100"/>
                    <a:pt x="57" y="99"/>
                    <a:pt x="57" y="99"/>
                  </a:cubicBezTo>
                  <a:cubicBezTo>
                    <a:pt x="56" y="98"/>
                    <a:pt x="55" y="98"/>
                    <a:pt x="55" y="97"/>
                  </a:cubicBezTo>
                  <a:cubicBezTo>
                    <a:pt x="54" y="96"/>
                    <a:pt x="54" y="96"/>
                    <a:pt x="53" y="95"/>
                  </a:cubicBezTo>
                  <a:cubicBezTo>
                    <a:pt x="53" y="95"/>
                    <a:pt x="52" y="94"/>
                    <a:pt x="52" y="94"/>
                  </a:cubicBezTo>
                  <a:cubicBezTo>
                    <a:pt x="51" y="94"/>
                    <a:pt x="50" y="93"/>
                    <a:pt x="50" y="93"/>
                  </a:cubicBezTo>
                  <a:cubicBezTo>
                    <a:pt x="49" y="92"/>
                    <a:pt x="49" y="92"/>
                    <a:pt x="48" y="92"/>
                  </a:cubicBezTo>
                  <a:cubicBezTo>
                    <a:pt x="47" y="91"/>
                    <a:pt x="47" y="91"/>
                    <a:pt x="46" y="91"/>
                  </a:cubicBezTo>
                  <a:cubicBezTo>
                    <a:pt x="46" y="90"/>
                    <a:pt x="45" y="90"/>
                    <a:pt x="45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7"/>
                    <a:pt x="43" y="85"/>
                    <a:pt x="42" y="84"/>
                  </a:cubicBezTo>
                  <a:cubicBezTo>
                    <a:pt x="43" y="83"/>
                    <a:pt x="45" y="82"/>
                    <a:pt x="46" y="82"/>
                  </a:cubicBezTo>
                  <a:cubicBezTo>
                    <a:pt x="47" y="81"/>
                    <a:pt x="48" y="81"/>
                    <a:pt x="49" y="80"/>
                  </a:cubicBezTo>
                  <a:cubicBezTo>
                    <a:pt x="50" y="80"/>
                    <a:pt x="52" y="79"/>
                    <a:pt x="54" y="79"/>
                  </a:cubicBezTo>
                  <a:cubicBezTo>
                    <a:pt x="55" y="79"/>
                    <a:pt x="56" y="78"/>
                    <a:pt x="57" y="78"/>
                  </a:cubicBezTo>
                  <a:cubicBezTo>
                    <a:pt x="60" y="78"/>
                    <a:pt x="62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7"/>
                    <a:pt x="70" y="77"/>
                    <a:pt x="72" y="78"/>
                  </a:cubicBezTo>
                  <a:cubicBezTo>
                    <a:pt x="72" y="78"/>
                    <a:pt x="73" y="78"/>
                    <a:pt x="74" y="78"/>
                  </a:cubicBezTo>
                  <a:cubicBezTo>
                    <a:pt x="75" y="78"/>
                    <a:pt x="77" y="78"/>
                    <a:pt x="78" y="79"/>
                  </a:cubicBezTo>
                  <a:cubicBezTo>
                    <a:pt x="79" y="79"/>
                    <a:pt x="80" y="79"/>
                    <a:pt x="80" y="79"/>
                  </a:cubicBezTo>
                  <a:cubicBezTo>
                    <a:pt x="82" y="80"/>
                    <a:pt x="83" y="80"/>
                    <a:pt x="84" y="80"/>
                  </a:cubicBezTo>
                  <a:cubicBezTo>
                    <a:pt x="85" y="81"/>
                    <a:pt x="86" y="81"/>
                    <a:pt x="87" y="81"/>
                  </a:cubicBezTo>
                  <a:cubicBezTo>
                    <a:pt x="88" y="82"/>
                    <a:pt x="90" y="82"/>
                    <a:pt x="91" y="82"/>
                  </a:cubicBezTo>
                  <a:cubicBezTo>
                    <a:pt x="92" y="83"/>
                    <a:pt x="93" y="83"/>
                    <a:pt x="94" y="84"/>
                  </a:cubicBezTo>
                  <a:cubicBezTo>
                    <a:pt x="95" y="84"/>
                    <a:pt x="96" y="85"/>
                    <a:pt x="97" y="85"/>
                  </a:cubicBezTo>
                  <a:cubicBezTo>
                    <a:pt x="98" y="86"/>
                    <a:pt x="99" y="86"/>
                    <a:pt x="100" y="87"/>
                  </a:cubicBezTo>
                  <a:cubicBezTo>
                    <a:pt x="101" y="87"/>
                    <a:pt x="102" y="88"/>
                    <a:pt x="103" y="89"/>
                  </a:cubicBezTo>
                  <a:cubicBezTo>
                    <a:pt x="104" y="89"/>
                    <a:pt x="105" y="90"/>
                    <a:pt x="106" y="91"/>
                  </a:cubicBezTo>
                  <a:cubicBezTo>
                    <a:pt x="107" y="91"/>
                    <a:pt x="108" y="91"/>
                    <a:pt x="109" y="92"/>
                  </a:cubicBezTo>
                  <a:cubicBezTo>
                    <a:pt x="108" y="93"/>
                    <a:pt x="107" y="95"/>
                    <a:pt x="107" y="97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5" y="99"/>
                    <a:pt x="103" y="99"/>
                    <a:pt x="102" y="100"/>
                  </a:cubicBezTo>
                  <a:cubicBezTo>
                    <a:pt x="98" y="100"/>
                    <a:pt x="95" y="101"/>
                    <a:pt x="92" y="102"/>
                  </a:cubicBezTo>
                  <a:cubicBezTo>
                    <a:pt x="91" y="102"/>
                    <a:pt x="90" y="102"/>
                    <a:pt x="89" y="103"/>
                  </a:cubicBezTo>
                  <a:cubicBezTo>
                    <a:pt x="83" y="104"/>
                    <a:pt x="78" y="105"/>
                    <a:pt x="74" y="107"/>
                  </a:cubicBezTo>
                  <a:cubicBezTo>
                    <a:pt x="72" y="103"/>
                    <a:pt x="69" y="100"/>
                    <a:pt x="65" y="100"/>
                  </a:cubicBezTo>
                  <a:cubicBezTo>
                    <a:pt x="63" y="100"/>
                    <a:pt x="61" y="101"/>
                    <a:pt x="59" y="102"/>
                  </a:cubicBezTo>
                  <a:moveTo>
                    <a:pt x="12" y="70"/>
                  </a:moveTo>
                  <a:cubicBezTo>
                    <a:pt x="12" y="70"/>
                    <a:pt x="12" y="70"/>
                    <a:pt x="12" y="70"/>
                  </a:cubicBezTo>
                  <a:cubicBezTo>
                    <a:pt x="11" y="60"/>
                    <a:pt x="11" y="49"/>
                    <a:pt x="10" y="39"/>
                  </a:cubicBezTo>
                  <a:cubicBezTo>
                    <a:pt x="11" y="39"/>
                    <a:pt x="12" y="39"/>
                    <a:pt x="12" y="38"/>
                  </a:cubicBezTo>
                  <a:cubicBezTo>
                    <a:pt x="12" y="40"/>
                    <a:pt x="12" y="42"/>
                    <a:pt x="12" y="44"/>
                  </a:cubicBezTo>
                  <a:cubicBezTo>
                    <a:pt x="12" y="53"/>
                    <a:pt x="12" y="61"/>
                    <a:pt x="12" y="70"/>
                  </a:cubicBezTo>
                  <a:moveTo>
                    <a:pt x="13" y="45"/>
                  </a:moveTo>
                  <a:cubicBezTo>
                    <a:pt x="13" y="44"/>
                    <a:pt x="13" y="44"/>
                    <a:pt x="13" y="43"/>
                  </a:cubicBezTo>
                  <a:cubicBezTo>
                    <a:pt x="13" y="41"/>
                    <a:pt x="13" y="40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40"/>
                  </a:cubicBezTo>
                  <a:cubicBezTo>
                    <a:pt x="13" y="42"/>
                    <a:pt x="13" y="44"/>
                    <a:pt x="13" y="45"/>
                  </a:cubicBezTo>
                  <a:moveTo>
                    <a:pt x="15" y="70"/>
                  </a:moveTo>
                  <a:cubicBezTo>
                    <a:pt x="15" y="70"/>
                    <a:pt x="14" y="70"/>
                    <a:pt x="14" y="70"/>
                  </a:cubicBezTo>
                  <a:cubicBezTo>
                    <a:pt x="14" y="67"/>
                    <a:pt x="14" y="64"/>
                    <a:pt x="14" y="61"/>
                  </a:cubicBezTo>
                  <a:cubicBezTo>
                    <a:pt x="14" y="57"/>
                    <a:pt x="14" y="54"/>
                    <a:pt x="14" y="50"/>
                  </a:cubicBezTo>
                  <a:cubicBezTo>
                    <a:pt x="14" y="46"/>
                    <a:pt x="14" y="42"/>
                    <a:pt x="15" y="37"/>
                  </a:cubicBezTo>
                  <a:cubicBezTo>
                    <a:pt x="16" y="37"/>
                    <a:pt x="17" y="36"/>
                    <a:pt x="18" y="34"/>
                  </a:cubicBezTo>
                  <a:cubicBezTo>
                    <a:pt x="17" y="46"/>
                    <a:pt x="16" y="57"/>
                    <a:pt x="15" y="69"/>
                  </a:cubicBezTo>
                  <a:cubicBezTo>
                    <a:pt x="15" y="69"/>
                    <a:pt x="15" y="70"/>
                    <a:pt x="15" y="70"/>
                  </a:cubicBezTo>
                  <a:moveTo>
                    <a:pt x="16" y="4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33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29" y="21"/>
                    <a:pt x="126" y="41"/>
                    <a:pt x="123" y="59"/>
                  </a:cubicBezTo>
                  <a:cubicBezTo>
                    <a:pt x="123" y="60"/>
                    <a:pt x="123" y="61"/>
                    <a:pt x="122" y="61"/>
                  </a:cubicBezTo>
                  <a:cubicBezTo>
                    <a:pt x="122" y="65"/>
                    <a:pt x="121" y="68"/>
                    <a:pt x="121" y="71"/>
                  </a:cubicBezTo>
                  <a:cubicBezTo>
                    <a:pt x="120" y="74"/>
                    <a:pt x="120" y="77"/>
                    <a:pt x="119" y="79"/>
                  </a:cubicBezTo>
                  <a:cubicBezTo>
                    <a:pt x="119" y="81"/>
                    <a:pt x="118" y="84"/>
                    <a:pt x="118" y="86"/>
                  </a:cubicBezTo>
                  <a:cubicBezTo>
                    <a:pt x="118" y="86"/>
                    <a:pt x="118" y="87"/>
                    <a:pt x="118" y="88"/>
                  </a:cubicBezTo>
                  <a:cubicBezTo>
                    <a:pt x="117" y="88"/>
                    <a:pt x="117" y="88"/>
                    <a:pt x="116" y="88"/>
                  </a:cubicBezTo>
                  <a:cubicBezTo>
                    <a:pt x="113" y="88"/>
                    <a:pt x="111" y="89"/>
                    <a:pt x="109" y="91"/>
                  </a:cubicBezTo>
                  <a:cubicBezTo>
                    <a:pt x="108" y="91"/>
                    <a:pt x="108" y="90"/>
                    <a:pt x="107" y="90"/>
                  </a:cubicBezTo>
                  <a:cubicBezTo>
                    <a:pt x="106" y="89"/>
                    <a:pt x="105" y="89"/>
                    <a:pt x="104" y="88"/>
                  </a:cubicBezTo>
                  <a:cubicBezTo>
                    <a:pt x="103" y="87"/>
                    <a:pt x="102" y="87"/>
                    <a:pt x="101" y="86"/>
                  </a:cubicBezTo>
                  <a:cubicBezTo>
                    <a:pt x="100" y="86"/>
                    <a:pt x="99" y="85"/>
                    <a:pt x="98" y="85"/>
                  </a:cubicBezTo>
                  <a:cubicBezTo>
                    <a:pt x="96" y="84"/>
                    <a:pt x="95" y="84"/>
                    <a:pt x="94" y="83"/>
                  </a:cubicBezTo>
                  <a:cubicBezTo>
                    <a:pt x="93" y="83"/>
                    <a:pt x="92" y="82"/>
                    <a:pt x="91" y="82"/>
                  </a:cubicBezTo>
                  <a:cubicBezTo>
                    <a:pt x="90" y="81"/>
                    <a:pt x="89" y="81"/>
                    <a:pt x="87" y="80"/>
                  </a:cubicBezTo>
                  <a:cubicBezTo>
                    <a:pt x="86" y="80"/>
                    <a:pt x="86" y="80"/>
                    <a:pt x="85" y="79"/>
                  </a:cubicBezTo>
                  <a:cubicBezTo>
                    <a:pt x="83" y="79"/>
                    <a:pt x="82" y="79"/>
                    <a:pt x="81" y="79"/>
                  </a:cubicBezTo>
                  <a:cubicBezTo>
                    <a:pt x="80" y="78"/>
                    <a:pt x="79" y="78"/>
                    <a:pt x="78" y="78"/>
                  </a:cubicBezTo>
                  <a:cubicBezTo>
                    <a:pt x="77" y="78"/>
                    <a:pt x="75" y="77"/>
                    <a:pt x="74" y="77"/>
                  </a:cubicBezTo>
                  <a:cubicBezTo>
                    <a:pt x="73" y="77"/>
                    <a:pt x="73" y="77"/>
                    <a:pt x="72" y="77"/>
                  </a:cubicBezTo>
                  <a:cubicBezTo>
                    <a:pt x="70" y="77"/>
                    <a:pt x="68" y="77"/>
                    <a:pt x="66" y="77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3" y="76"/>
                    <a:pt x="60" y="77"/>
                    <a:pt x="57" y="77"/>
                  </a:cubicBezTo>
                  <a:cubicBezTo>
                    <a:pt x="56" y="77"/>
                    <a:pt x="55" y="78"/>
                    <a:pt x="54" y="78"/>
                  </a:cubicBezTo>
                  <a:cubicBezTo>
                    <a:pt x="52" y="78"/>
                    <a:pt x="50" y="79"/>
                    <a:pt x="49" y="80"/>
                  </a:cubicBezTo>
                  <a:cubicBezTo>
                    <a:pt x="48" y="80"/>
                    <a:pt x="47" y="80"/>
                    <a:pt x="46" y="81"/>
                  </a:cubicBezTo>
                  <a:cubicBezTo>
                    <a:pt x="44" y="82"/>
                    <a:pt x="43" y="82"/>
                    <a:pt x="42" y="83"/>
                  </a:cubicBezTo>
                  <a:cubicBezTo>
                    <a:pt x="41" y="83"/>
                    <a:pt x="40" y="82"/>
                    <a:pt x="40" y="82"/>
                  </a:cubicBezTo>
                  <a:cubicBezTo>
                    <a:pt x="40" y="81"/>
                    <a:pt x="41" y="80"/>
                    <a:pt x="41" y="79"/>
                  </a:cubicBezTo>
                  <a:cubicBezTo>
                    <a:pt x="43" y="77"/>
                    <a:pt x="44" y="74"/>
                    <a:pt x="46" y="71"/>
                  </a:cubicBezTo>
                  <a:cubicBezTo>
                    <a:pt x="47" y="68"/>
                    <a:pt x="49" y="65"/>
                    <a:pt x="51" y="62"/>
                  </a:cubicBezTo>
                  <a:cubicBezTo>
                    <a:pt x="53" y="59"/>
                    <a:pt x="55" y="56"/>
                    <a:pt x="56" y="54"/>
                  </a:cubicBezTo>
                  <a:cubicBezTo>
                    <a:pt x="58" y="50"/>
                    <a:pt x="61" y="47"/>
                    <a:pt x="63" y="44"/>
                  </a:cubicBezTo>
                  <a:cubicBezTo>
                    <a:pt x="64" y="41"/>
                    <a:pt x="66" y="39"/>
                    <a:pt x="68" y="36"/>
                  </a:cubicBezTo>
                  <a:cubicBezTo>
                    <a:pt x="70" y="32"/>
                    <a:pt x="73" y="29"/>
                    <a:pt x="75" y="25"/>
                  </a:cubicBezTo>
                  <a:cubicBezTo>
                    <a:pt x="77" y="23"/>
                    <a:pt x="78" y="20"/>
                    <a:pt x="80" y="18"/>
                  </a:cubicBezTo>
                  <a:cubicBezTo>
                    <a:pt x="83" y="14"/>
                    <a:pt x="86" y="9"/>
                    <a:pt x="89" y="5"/>
                  </a:cubicBezTo>
                  <a:cubicBezTo>
                    <a:pt x="90" y="4"/>
                    <a:pt x="91" y="2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2"/>
                    <a:pt x="89" y="3"/>
                    <a:pt x="88" y="5"/>
                  </a:cubicBezTo>
                  <a:cubicBezTo>
                    <a:pt x="86" y="8"/>
                    <a:pt x="83" y="12"/>
                    <a:pt x="80" y="16"/>
                  </a:cubicBezTo>
                  <a:cubicBezTo>
                    <a:pt x="79" y="18"/>
                    <a:pt x="77" y="21"/>
                    <a:pt x="75" y="23"/>
                  </a:cubicBezTo>
                  <a:cubicBezTo>
                    <a:pt x="73" y="27"/>
                    <a:pt x="71" y="30"/>
                    <a:pt x="68" y="34"/>
                  </a:cubicBezTo>
                  <a:cubicBezTo>
                    <a:pt x="67" y="36"/>
                    <a:pt x="65" y="39"/>
                    <a:pt x="63" y="41"/>
                  </a:cubicBezTo>
                  <a:cubicBezTo>
                    <a:pt x="61" y="44"/>
                    <a:pt x="59" y="48"/>
                    <a:pt x="57" y="51"/>
                  </a:cubicBezTo>
                  <a:cubicBezTo>
                    <a:pt x="55" y="54"/>
                    <a:pt x="54" y="56"/>
                    <a:pt x="52" y="59"/>
                  </a:cubicBezTo>
                  <a:cubicBezTo>
                    <a:pt x="50" y="62"/>
                    <a:pt x="48" y="65"/>
                    <a:pt x="46" y="69"/>
                  </a:cubicBezTo>
                  <a:cubicBezTo>
                    <a:pt x="45" y="71"/>
                    <a:pt x="43" y="73"/>
                    <a:pt x="42" y="76"/>
                  </a:cubicBezTo>
                  <a:cubicBezTo>
                    <a:pt x="41" y="77"/>
                    <a:pt x="40" y="79"/>
                    <a:pt x="39" y="81"/>
                  </a:cubicBezTo>
                  <a:cubicBezTo>
                    <a:pt x="40" y="79"/>
                    <a:pt x="41" y="78"/>
                    <a:pt x="41" y="76"/>
                  </a:cubicBezTo>
                  <a:cubicBezTo>
                    <a:pt x="43" y="73"/>
                    <a:pt x="44" y="70"/>
                    <a:pt x="46" y="66"/>
                  </a:cubicBezTo>
                  <a:cubicBezTo>
                    <a:pt x="47" y="64"/>
                    <a:pt x="48" y="61"/>
                    <a:pt x="49" y="58"/>
                  </a:cubicBezTo>
                  <a:cubicBezTo>
                    <a:pt x="51" y="55"/>
                    <a:pt x="52" y="51"/>
                    <a:pt x="54" y="48"/>
                  </a:cubicBezTo>
                  <a:cubicBezTo>
                    <a:pt x="55" y="45"/>
                    <a:pt x="56" y="42"/>
                    <a:pt x="57" y="39"/>
                  </a:cubicBezTo>
                  <a:cubicBezTo>
                    <a:pt x="59" y="35"/>
                    <a:pt x="60" y="32"/>
                    <a:pt x="62" y="28"/>
                  </a:cubicBezTo>
                  <a:cubicBezTo>
                    <a:pt x="63" y="25"/>
                    <a:pt x="65" y="22"/>
                    <a:pt x="66" y="19"/>
                  </a:cubicBezTo>
                  <a:cubicBezTo>
                    <a:pt x="67" y="15"/>
                    <a:pt x="69" y="12"/>
                    <a:pt x="71" y="8"/>
                  </a:cubicBezTo>
                  <a:cubicBezTo>
                    <a:pt x="72" y="5"/>
                    <a:pt x="73" y="3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30"/>
                    <a:pt x="49" y="56"/>
                    <a:pt x="38" y="81"/>
                  </a:cubicBezTo>
                  <a:cubicBezTo>
                    <a:pt x="37" y="80"/>
                    <a:pt x="36" y="80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4"/>
                    <a:pt x="40" y="68"/>
                    <a:pt x="42" y="63"/>
                  </a:cubicBezTo>
                  <a:cubicBezTo>
                    <a:pt x="44" y="59"/>
                    <a:pt x="45" y="56"/>
                    <a:pt x="46" y="53"/>
                  </a:cubicBezTo>
                  <a:cubicBezTo>
                    <a:pt x="50" y="44"/>
                    <a:pt x="54" y="35"/>
                    <a:pt x="58" y="25"/>
                  </a:cubicBezTo>
                  <a:cubicBezTo>
                    <a:pt x="59" y="24"/>
                    <a:pt x="59" y="22"/>
                    <a:pt x="60" y="21"/>
                  </a:cubicBezTo>
                  <a:cubicBezTo>
                    <a:pt x="63" y="14"/>
                    <a:pt x="66" y="7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5" y="7"/>
                    <a:pt x="62" y="13"/>
                    <a:pt x="60" y="19"/>
                  </a:cubicBezTo>
                  <a:cubicBezTo>
                    <a:pt x="58" y="23"/>
                    <a:pt x="57" y="26"/>
                    <a:pt x="55" y="30"/>
                  </a:cubicBezTo>
                  <a:cubicBezTo>
                    <a:pt x="53" y="36"/>
                    <a:pt x="50" y="42"/>
                    <a:pt x="48" y="48"/>
                  </a:cubicBezTo>
                  <a:cubicBezTo>
                    <a:pt x="46" y="51"/>
                    <a:pt x="45" y="55"/>
                    <a:pt x="43" y="58"/>
                  </a:cubicBezTo>
                  <a:cubicBezTo>
                    <a:pt x="41" y="64"/>
                    <a:pt x="39" y="70"/>
                    <a:pt x="36" y="76"/>
                  </a:cubicBezTo>
                  <a:cubicBezTo>
                    <a:pt x="36" y="77"/>
                    <a:pt x="35" y="79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5" y="75"/>
                    <a:pt x="37" y="71"/>
                    <a:pt x="38" y="66"/>
                  </a:cubicBezTo>
                  <a:cubicBezTo>
                    <a:pt x="40" y="63"/>
                    <a:pt x="41" y="59"/>
                    <a:pt x="42" y="56"/>
                  </a:cubicBezTo>
                  <a:cubicBezTo>
                    <a:pt x="43" y="51"/>
                    <a:pt x="45" y="47"/>
                    <a:pt x="46" y="42"/>
                  </a:cubicBezTo>
                  <a:cubicBezTo>
                    <a:pt x="47" y="38"/>
                    <a:pt x="49" y="34"/>
                    <a:pt x="50" y="31"/>
                  </a:cubicBezTo>
                  <a:cubicBezTo>
                    <a:pt x="51" y="26"/>
                    <a:pt x="53" y="21"/>
                    <a:pt x="54" y="17"/>
                  </a:cubicBezTo>
                  <a:cubicBezTo>
                    <a:pt x="55" y="13"/>
                    <a:pt x="56" y="8"/>
                    <a:pt x="58" y="4"/>
                  </a:cubicBezTo>
                  <a:cubicBezTo>
                    <a:pt x="58" y="3"/>
                    <a:pt x="59" y="2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2"/>
                    <a:pt x="57" y="4"/>
                    <a:pt x="56" y="6"/>
                  </a:cubicBezTo>
                  <a:cubicBezTo>
                    <a:pt x="55" y="9"/>
                    <a:pt x="54" y="13"/>
                    <a:pt x="53" y="16"/>
                  </a:cubicBezTo>
                  <a:cubicBezTo>
                    <a:pt x="52" y="22"/>
                    <a:pt x="50" y="27"/>
                    <a:pt x="48" y="32"/>
                  </a:cubicBezTo>
                  <a:cubicBezTo>
                    <a:pt x="47" y="35"/>
                    <a:pt x="46" y="39"/>
                    <a:pt x="45" y="42"/>
                  </a:cubicBezTo>
                  <a:cubicBezTo>
                    <a:pt x="44" y="47"/>
                    <a:pt x="42" y="52"/>
                    <a:pt x="41" y="57"/>
                  </a:cubicBezTo>
                  <a:cubicBezTo>
                    <a:pt x="40" y="60"/>
                    <a:pt x="39" y="63"/>
                    <a:pt x="37" y="66"/>
                  </a:cubicBezTo>
                  <a:cubicBezTo>
                    <a:pt x="36" y="71"/>
                    <a:pt x="34" y="76"/>
                    <a:pt x="3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3" y="77"/>
                    <a:pt x="34" y="74"/>
                    <a:pt x="35" y="70"/>
                  </a:cubicBezTo>
                  <a:cubicBezTo>
                    <a:pt x="35" y="69"/>
                    <a:pt x="35" y="68"/>
                    <a:pt x="36" y="67"/>
                  </a:cubicBezTo>
                  <a:cubicBezTo>
                    <a:pt x="37" y="60"/>
                    <a:pt x="39" y="52"/>
                    <a:pt x="41" y="45"/>
                  </a:cubicBezTo>
                  <a:cubicBezTo>
                    <a:pt x="41" y="44"/>
                    <a:pt x="41" y="43"/>
                    <a:pt x="41" y="43"/>
                  </a:cubicBezTo>
                  <a:cubicBezTo>
                    <a:pt x="43" y="35"/>
                    <a:pt x="45" y="28"/>
                    <a:pt x="46" y="20"/>
                  </a:cubicBezTo>
                  <a:cubicBezTo>
                    <a:pt x="46" y="19"/>
                    <a:pt x="47" y="19"/>
                    <a:pt x="47" y="18"/>
                  </a:cubicBezTo>
                  <a:cubicBezTo>
                    <a:pt x="48" y="12"/>
                    <a:pt x="49" y="6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1"/>
                    <a:pt x="49" y="2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26"/>
                    <a:pt x="40" y="48"/>
                    <a:pt x="34" y="68"/>
                  </a:cubicBezTo>
                  <a:cubicBezTo>
                    <a:pt x="34" y="69"/>
                    <a:pt x="34" y="71"/>
                    <a:pt x="33" y="72"/>
                  </a:cubicBezTo>
                  <a:cubicBezTo>
                    <a:pt x="33" y="74"/>
                    <a:pt x="32" y="76"/>
                    <a:pt x="32" y="79"/>
                  </a:cubicBezTo>
                  <a:cubicBezTo>
                    <a:pt x="32" y="79"/>
                    <a:pt x="31" y="80"/>
                    <a:pt x="31" y="81"/>
                  </a:cubicBezTo>
                  <a:cubicBezTo>
                    <a:pt x="28" y="82"/>
                    <a:pt x="25" y="86"/>
                    <a:pt x="25" y="90"/>
                  </a:cubicBezTo>
                  <a:cubicBezTo>
                    <a:pt x="25" y="92"/>
                    <a:pt x="26" y="93"/>
                    <a:pt x="27" y="95"/>
                  </a:cubicBezTo>
                  <a:cubicBezTo>
                    <a:pt x="27" y="96"/>
                    <a:pt x="27" y="97"/>
                    <a:pt x="26" y="97"/>
                  </a:cubicBezTo>
                  <a:cubicBezTo>
                    <a:pt x="26" y="99"/>
                    <a:pt x="26" y="100"/>
                    <a:pt x="25" y="101"/>
                  </a:cubicBezTo>
                  <a:cubicBezTo>
                    <a:pt x="25" y="100"/>
                    <a:pt x="24" y="100"/>
                    <a:pt x="23" y="100"/>
                  </a:cubicBezTo>
                  <a:cubicBezTo>
                    <a:pt x="20" y="100"/>
                    <a:pt x="17" y="102"/>
                    <a:pt x="15" y="105"/>
                  </a:cubicBezTo>
                  <a:cubicBezTo>
                    <a:pt x="15" y="104"/>
                    <a:pt x="15" y="102"/>
                    <a:pt x="15" y="101"/>
                  </a:cubicBezTo>
                  <a:cubicBezTo>
                    <a:pt x="15" y="96"/>
                    <a:pt x="16" y="92"/>
                    <a:pt x="16" y="87"/>
                  </a:cubicBezTo>
                  <a:cubicBezTo>
                    <a:pt x="19" y="86"/>
                    <a:pt x="21" y="83"/>
                    <a:pt x="21" y="79"/>
                  </a:cubicBezTo>
                  <a:cubicBezTo>
                    <a:pt x="21" y="76"/>
                    <a:pt x="20" y="74"/>
                    <a:pt x="17" y="72"/>
                  </a:cubicBezTo>
                  <a:cubicBezTo>
                    <a:pt x="17" y="70"/>
                    <a:pt x="18" y="68"/>
                    <a:pt x="18" y="66"/>
                  </a:cubicBezTo>
                  <a:cubicBezTo>
                    <a:pt x="18" y="61"/>
                    <a:pt x="19" y="56"/>
                    <a:pt x="19" y="52"/>
                  </a:cubicBezTo>
                  <a:cubicBezTo>
                    <a:pt x="20" y="45"/>
                    <a:pt x="21" y="39"/>
                    <a:pt x="22" y="32"/>
                  </a:cubicBezTo>
                  <a:cubicBezTo>
                    <a:pt x="23" y="28"/>
                    <a:pt x="23" y="23"/>
                    <a:pt x="24" y="19"/>
                  </a:cubicBezTo>
                  <a:cubicBezTo>
                    <a:pt x="25" y="13"/>
                    <a:pt x="26" y="7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6"/>
                    <a:pt x="24" y="13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2"/>
                    <a:pt x="25" y="6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1"/>
                    <a:pt x="25" y="2"/>
                    <a:pt x="25" y="3"/>
                  </a:cubicBezTo>
                  <a:cubicBezTo>
                    <a:pt x="25" y="4"/>
                    <a:pt x="25" y="6"/>
                    <a:pt x="24" y="8"/>
                  </a:cubicBezTo>
                  <a:cubicBezTo>
                    <a:pt x="22" y="18"/>
                    <a:pt x="21" y="29"/>
                    <a:pt x="19" y="40"/>
                  </a:cubicBezTo>
                  <a:cubicBezTo>
                    <a:pt x="19" y="40"/>
                    <a:pt x="19" y="41"/>
                    <a:pt x="19" y="42"/>
                  </a:cubicBezTo>
                  <a:cubicBezTo>
                    <a:pt x="18" y="51"/>
                    <a:pt x="17" y="61"/>
                    <a:pt x="16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6" y="66"/>
                    <a:pt x="17" y="61"/>
                    <a:pt x="17" y="57"/>
                  </a:cubicBezTo>
                  <a:cubicBezTo>
                    <a:pt x="17" y="49"/>
                    <a:pt x="18" y="41"/>
                    <a:pt x="19" y="33"/>
                  </a:cubicBezTo>
                  <a:cubicBezTo>
                    <a:pt x="19" y="32"/>
                    <a:pt x="19" y="31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9" y="26"/>
                    <a:pt x="19" y="24"/>
                    <a:pt x="19" y="22"/>
                  </a:cubicBezTo>
                  <a:cubicBezTo>
                    <a:pt x="20" y="16"/>
                    <a:pt x="20" y="10"/>
                    <a:pt x="21" y="3"/>
                  </a:cubicBezTo>
                  <a:cubicBezTo>
                    <a:pt x="21" y="2"/>
                    <a:pt x="21" y="1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5"/>
                    <a:pt x="20" y="7"/>
                  </a:cubicBezTo>
                  <a:cubicBezTo>
                    <a:pt x="19" y="11"/>
                    <a:pt x="19" y="14"/>
                    <a:pt x="19" y="18"/>
                  </a:cubicBezTo>
                  <a:cubicBezTo>
                    <a:pt x="19" y="20"/>
                    <a:pt x="18" y="23"/>
                    <a:pt x="18" y="25"/>
                  </a:cubicBezTo>
                  <a:cubicBezTo>
                    <a:pt x="18" y="24"/>
                    <a:pt x="17" y="23"/>
                    <a:pt x="16" y="22"/>
                  </a:cubicBezTo>
                  <a:cubicBezTo>
                    <a:pt x="16" y="18"/>
                    <a:pt x="16" y="13"/>
                    <a:pt x="16" y="9"/>
                  </a:cubicBezTo>
                  <a:cubicBezTo>
                    <a:pt x="17" y="6"/>
                    <a:pt x="17" y="3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3"/>
                    <a:pt x="15" y="5"/>
                    <a:pt x="15" y="7"/>
                  </a:cubicBezTo>
                  <a:cubicBezTo>
                    <a:pt x="15" y="11"/>
                    <a:pt x="14" y="15"/>
                    <a:pt x="14" y="18"/>
                  </a:cubicBezTo>
                  <a:cubicBezTo>
                    <a:pt x="14" y="19"/>
                    <a:pt x="14" y="20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7"/>
                    <a:pt x="14" y="14"/>
                    <a:pt x="14" y="10"/>
                  </a:cubicBezTo>
                  <a:cubicBezTo>
                    <a:pt x="14" y="8"/>
                    <a:pt x="14" y="6"/>
                    <a:pt x="14" y="4"/>
                  </a:cubicBezTo>
                  <a:cubicBezTo>
                    <a:pt x="14" y="3"/>
                    <a:pt x="14" y="2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7"/>
                    <a:pt x="13" y="14"/>
                    <a:pt x="13" y="21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13"/>
                    <a:pt x="9" y="7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7"/>
                    <a:pt x="9" y="13"/>
                    <a:pt x="9" y="20"/>
                  </a:cubicBezTo>
                  <a:cubicBezTo>
                    <a:pt x="4" y="21"/>
                    <a:pt x="0" y="24"/>
                    <a:pt x="0" y="29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0" y="49"/>
                    <a:pt x="10" y="60"/>
                    <a:pt x="11" y="70"/>
                  </a:cubicBezTo>
                  <a:cubicBezTo>
                    <a:pt x="6" y="70"/>
                    <a:pt x="2" y="74"/>
                    <a:pt x="2" y="79"/>
                  </a:cubicBezTo>
                  <a:cubicBezTo>
                    <a:pt x="2" y="84"/>
                    <a:pt x="6" y="89"/>
                    <a:pt x="11" y="89"/>
                  </a:cubicBezTo>
                  <a:cubicBezTo>
                    <a:pt x="12" y="97"/>
                    <a:pt x="12" y="106"/>
                    <a:pt x="13" y="115"/>
                  </a:cubicBezTo>
                  <a:cubicBezTo>
                    <a:pt x="8" y="115"/>
                    <a:pt x="4" y="119"/>
                    <a:pt x="4" y="124"/>
                  </a:cubicBezTo>
                  <a:cubicBezTo>
                    <a:pt x="4" y="126"/>
                    <a:pt x="5" y="127"/>
                    <a:pt x="6" y="129"/>
                  </a:cubicBezTo>
                  <a:cubicBezTo>
                    <a:pt x="5" y="130"/>
                    <a:pt x="4" y="132"/>
                    <a:pt x="4" y="134"/>
                  </a:cubicBezTo>
                  <a:cubicBezTo>
                    <a:pt x="4" y="139"/>
                    <a:pt x="8" y="143"/>
                    <a:pt x="13" y="143"/>
                  </a:cubicBezTo>
                  <a:cubicBezTo>
                    <a:pt x="15" y="145"/>
                    <a:pt x="17" y="146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1" y="157"/>
                    <a:pt x="21" y="168"/>
                    <a:pt x="18" y="175"/>
                  </a:cubicBezTo>
                  <a:cubicBezTo>
                    <a:pt x="17" y="174"/>
                    <a:pt x="16" y="174"/>
                    <a:pt x="14" y="174"/>
                  </a:cubicBezTo>
                  <a:cubicBezTo>
                    <a:pt x="9" y="174"/>
                    <a:pt x="4" y="178"/>
                    <a:pt x="4" y="183"/>
                  </a:cubicBezTo>
                  <a:cubicBezTo>
                    <a:pt x="4" y="186"/>
                    <a:pt x="6" y="189"/>
                    <a:pt x="8" y="191"/>
                  </a:cubicBezTo>
                  <a:cubicBezTo>
                    <a:pt x="8" y="192"/>
                    <a:pt x="8" y="192"/>
                    <a:pt x="8" y="193"/>
                  </a:cubicBezTo>
                  <a:cubicBezTo>
                    <a:pt x="8" y="197"/>
                    <a:pt x="10" y="201"/>
                    <a:pt x="13" y="202"/>
                  </a:cubicBezTo>
                  <a:cubicBezTo>
                    <a:pt x="13" y="221"/>
                    <a:pt x="13" y="238"/>
                    <a:pt x="12" y="253"/>
                  </a:cubicBezTo>
                  <a:cubicBezTo>
                    <a:pt x="14" y="253"/>
                    <a:pt x="14" y="253"/>
                    <a:pt x="14" y="253"/>
                  </a:cubicBezTo>
                  <a:cubicBezTo>
                    <a:pt x="14" y="249"/>
                    <a:pt x="14" y="244"/>
                    <a:pt x="14" y="239"/>
                  </a:cubicBezTo>
                  <a:cubicBezTo>
                    <a:pt x="14" y="231"/>
                    <a:pt x="14" y="222"/>
                    <a:pt x="14" y="214"/>
                  </a:cubicBezTo>
                  <a:cubicBezTo>
                    <a:pt x="14" y="217"/>
                    <a:pt x="14" y="220"/>
                    <a:pt x="15" y="222"/>
                  </a:cubicBezTo>
                  <a:cubicBezTo>
                    <a:pt x="15" y="226"/>
                    <a:pt x="15" y="229"/>
                    <a:pt x="15" y="232"/>
                  </a:cubicBezTo>
                  <a:cubicBezTo>
                    <a:pt x="15" y="239"/>
                    <a:pt x="16" y="246"/>
                    <a:pt x="16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46"/>
                    <a:pt x="16" y="239"/>
                    <a:pt x="16" y="232"/>
                  </a:cubicBezTo>
                  <a:cubicBezTo>
                    <a:pt x="16" y="228"/>
                    <a:pt x="16" y="225"/>
                    <a:pt x="15" y="221"/>
                  </a:cubicBezTo>
                  <a:cubicBezTo>
                    <a:pt x="15" y="218"/>
                    <a:pt x="15" y="215"/>
                    <a:pt x="15" y="212"/>
                  </a:cubicBezTo>
                  <a:cubicBezTo>
                    <a:pt x="15" y="213"/>
                    <a:pt x="15" y="213"/>
                    <a:pt x="15" y="214"/>
                  </a:cubicBezTo>
                  <a:cubicBezTo>
                    <a:pt x="16" y="223"/>
                    <a:pt x="17" y="231"/>
                    <a:pt x="18" y="240"/>
                  </a:cubicBezTo>
                  <a:cubicBezTo>
                    <a:pt x="18" y="241"/>
                    <a:pt x="18" y="242"/>
                    <a:pt x="18" y="243"/>
                  </a:cubicBezTo>
                  <a:cubicBezTo>
                    <a:pt x="18" y="246"/>
                    <a:pt x="19" y="250"/>
                    <a:pt x="19" y="253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19" y="243"/>
                    <a:pt x="18" y="234"/>
                    <a:pt x="17" y="224"/>
                  </a:cubicBezTo>
                  <a:cubicBezTo>
                    <a:pt x="17" y="223"/>
                    <a:pt x="17" y="223"/>
                    <a:pt x="17" y="223"/>
                  </a:cubicBezTo>
                  <a:cubicBezTo>
                    <a:pt x="16" y="216"/>
                    <a:pt x="16" y="209"/>
                    <a:pt x="15" y="202"/>
                  </a:cubicBezTo>
                  <a:cubicBezTo>
                    <a:pt x="16" y="203"/>
                    <a:pt x="16" y="203"/>
                    <a:pt x="17" y="203"/>
                  </a:cubicBezTo>
                  <a:cubicBezTo>
                    <a:pt x="18" y="203"/>
                    <a:pt x="18" y="203"/>
                    <a:pt x="18" y="203"/>
                  </a:cubicBezTo>
                  <a:cubicBezTo>
                    <a:pt x="18" y="211"/>
                    <a:pt x="19" y="220"/>
                    <a:pt x="20" y="229"/>
                  </a:cubicBezTo>
                  <a:cubicBezTo>
                    <a:pt x="20" y="232"/>
                    <a:pt x="21" y="236"/>
                    <a:pt x="21" y="239"/>
                  </a:cubicBezTo>
                  <a:cubicBezTo>
                    <a:pt x="22" y="244"/>
                    <a:pt x="22" y="249"/>
                    <a:pt x="23" y="253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3" y="248"/>
                    <a:pt x="22" y="242"/>
                    <a:pt x="22" y="237"/>
                  </a:cubicBezTo>
                  <a:cubicBezTo>
                    <a:pt x="21" y="234"/>
                    <a:pt x="21" y="231"/>
                    <a:pt x="21" y="228"/>
                  </a:cubicBezTo>
                  <a:cubicBezTo>
                    <a:pt x="21" y="227"/>
                    <a:pt x="20" y="226"/>
                    <a:pt x="20" y="225"/>
                  </a:cubicBezTo>
                  <a:cubicBezTo>
                    <a:pt x="21" y="226"/>
                    <a:pt x="21" y="226"/>
                    <a:pt x="21" y="226"/>
                  </a:cubicBezTo>
                  <a:cubicBezTo>
                    <a:pt x="21" y="230"/>
                    <a:pt x="22" y="233"/>
                    <a:pt x="22" y="236"/>
                  </a:cubicBezTo>
                  <a:cubicBezTo>
                    <a:pt x="23" y="242"/>
                    <a:pt x="24" y="248"/>
                    <a:pt x="25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5" y="251"/>
                    <a:pt x="25" y="250"/>
                    <a:pt x="25" y="248"/>
                  </a:cubicBezTo>
                  <a:cubicBezTo>
                    <a:pt x="25" y="250"/>
                    <a:pt x="26" y="251"/>
                    <a:pt x="26" y="253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53"/>
                    <a:pt x="27" y="252"/>
                    <a:pt x="27" y="252"/>
                  </a:cubicBezTo>
                  <a:cubicBezTo>
                    <a:pt x="26" y="248"/>
                    <a:pt x="25" y="243"/>
                    <a:pt x="24" y="239"/>
                  </a:cubicBezTo>
                  <a:cubicBezTo>
                    <a:pt x="24" y="238"/>
                    <a:pt x="24" y="238"/>
                    <a:pt x="24" y="238"/>
                  </a:cubicBezTo>
                  <a:cubicBezTo>
                    <a:pt x="22" y="229"/>
                    <a:pt x="21" y="219"/>
                    <a:pt x="19" y="210"/>
                  </a:cubicBezTo>
                  <a:cubicBezTo>
                    <a:pt x="19" y="207"/>
                    <a:pt x="19" y="205"/>
                    <a:pt x="19" y="202"/>
                  </a:cubicBezTo>
                  <a:cubicBezTo>
                    <a:pt x="23" y="202"/>
                    <a:pt x="27" y="198"/>
                    <a:pt x="27" y="193"/>
                  </a:cubicBezTo>
                  <a:cubicBezTo>
                    <a:pt x="27" y="190"/>
                    <a:pt x="25" y="188"/>
                    <a:pt x="23" y="186"/>
                  </a:cubicBezTo>
                  <a:cubicBezTo>
                    <a:pt x="23" y="185"/>
                    <a:pt x="23" y="184"/>
                    <a:pt x="23" y="183"/>
                  </a:cubicBezTo>
                  <a:cubicBezTo>
                    <a:pt x="23" y="183"/>
                    <a:pt x="23" y="182"/>
                    <a:pt x="23" y="182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4" y="179"/>
                    <a:pt x="24" y="176"/>
                    <a:pt x="25" y="173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5" y="170"/>
                    <a:pt x="25" y="167"/>
                    <a:pt x="26" y="164"/>
                  </a:cubicBezTo>
                  <a:cubicBezTo>
                    <a:pt x="26" y="163"/>
                    <a:pt x="26" y="162"/>
                    <a:pt x="26" y="161"/>
                  </a:cubicBezTo>
                  <a:cubicBezTo>
                    <a:pt x="26" y="159"/>
                    <a:pt x="26" y="157"/>
                    <a:pt x="26" y="155"/>
                  </a:cubicBezTo>
                  <a:cubicBezTo>
                    <a:pt x="26" y="153"/>
                    <a:pt x="26" y="152"/>
                    <a:pt x="26" y="151"/>
                  </a:cubicBezTo>
                  <a:cubicBezTo>
                    <a:pt x="26" y="149"/>
                    <a:pt x="26" y="147"/>
                    <a:pt x="26" y="145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8" y="142"/>
                    <a:pt x="29" y="140"/>
                    <a:pt x="29" y="137"/>
                  </a:cubicBezTo>
                  <a:cubicBezTo>
                    <a:pt x="29" y="135"/>
                    <a:pt x="29" y="133"/>
                    <a:pt x="28" y="132"/>
                  </a:cubicBezTo>
                  <a:cubicBezTo>
                    <a:pt x="29" y="131"/>
                    <a:pt x="31" y="130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9"/>
                    <a:pt x="33" y="129"/>
                    <a:pt x="33" y="130"/>
                  </a:cubicBezTo>
                  <a:cubicBezTo>
                    <a:pt x="34" y="130"/>
                    <a:pt x="34" y="131"/>
                    <a:pt x="34" y="131"/>
                  </a:cubicBezTo>
                  <a:cubicBezTo>
                    <a:pt x="35" y="132"/>
                    <a:pt x="35" y="132"/>
                    <a:pt x="36" y="133"/>
                  </a:cubicBezTo>
                  <a:cubicBezTo>
                    <a:pt x="36" y="134"/>
                    <a:pt x="36" y="134"/>
                    <a:pt x="37" y="135"/>
                  </a:cubicBezTo>
                  <a:cubicBezTo>
                    <a:pt x="37" y="136"/>
                    <a:pt x="38" y="136"/>
                    <a:pt x="38" y="137"/>
                  </a:cubicBezTo>
                  <a:cubicBezTo>
                    <a:pt x="38" y="138"/>
                    <a:pt x="39" y="138"/>
                    <a:pt x="39" y="139"/>
                  </a:cubicBezTo>
                  <a:cubicBezTo>
                    <a:pt x="39" y="140"/>
                    <a:pt x="40" y="141"/>
                    <a:pt x="40" y="142"/>
                  </a:cubicBezTo>
                  <a:cubicBezTo>
                    <a:pt x="40" y="142"/>
                    <a:pt x="41" y="143"/>
                    <a:pt x="41" y="144"/>
                  </a:cubicBezTo>
                  <a:cubicBezTo>
                    <a:pt x="41" y="145"/>
                    <a:pt x="42" y="146"/>
                    <a:pt x="42" y="147"/>
                  </a:cubicBezTo>
                  <a:cubicBezTo>
                    <a:pt x="43" y="148"/>
                    <a:pt x="43" y="148"/>
                    <a:pt x="43" y="149"/>
                  </a:cubicBezTo>
                  <a:cubicBezTo>
                    <a:pt x="43" y="150"/>
                    <a:pt x="44" y="151"/>
                    <a:pt x="44" y="153"/>
                  </a:cubicBezTo>
                  <a:cubicBezTo>
                    <a:pt x="45" y="153"/>
                    <a:pt x="45" y="154"/>
                    <a:pt x="45" y="154"/>
                  </a:cubicBezTo>
                  <a:cubicBezTo>
                    <a:pt x="45" y="156"/>
                    <a:pt x="46" y="157"/>
                    <a:pt x="46" y="159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47" y="162"/>
                    <a:pt x="48" y="164"/>
                    <a:pt x="48" y="166"/>
                  </a:cubicBezTo>
                  <a:cubicBezTo>
                    <a:pt x="48" y="166"/>
                    <a:pt x="49" y="166"/>
                    <a:pt x="49" y="167"/>
                  </a:cubicBezTo>
                  <a:cubicBezTo>
                    <a:pt x="49" y="169"/>
                    <a:pt x="50" y="171"/>
                    <a:pt x="50" y="173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2" y="180"/>
                    <a:pt x="54" y="186"/>
                    <a:pt x="55" y="193"/>
                  </a:cubicBezTo>
                  <a:cubicBezTo>
                    <a:pt x="51" y="194"/>
                    <a:pt x="48" y="197"/>
                    <a:pt x="48" y="202"/>
                  </a:cubicBezTo>
                  <a:cubicBezTo>
                    <a:pt x="48" y="207"/>
                    <a:pt x="53" y="211"/>
                    <a:pt x="58" y="211"/>
                  </a:cubicBezTo>
                  <a:cubicBezTo>
                    <a:pt x="58" y="211"/>
                    <a:pt x="59" y="211"/>
                    <a:pt x="59" y="211"/>
                  </a:cubicBezTo>
                  <a:cubicBezTo>
                    <a:pt x="60" y="214"/>
                    <a:pt x="61" y="217"/>
                    <a:pt x="61" y="221"/>
                  </a:cubicBezTo>
                  <a:cubicBezTo>
                    <a:pt x="62" y="225"/>
                    <a:pt x="63" y="230"/>
                    <a:pt x="64" y="234"/>
                  </a:cubicBezTo>
                  <a:cubicBezTo>
                    <a:pt x="64" y="236"/>
                    <a:pt x="65" y="239"/>
                    <a:pt x="65" y="241"/>
                  </a:cubicBezTo>
                  <a:cubicBezTo>
                    <a:pt x="66" y="245"/>
                    <a:pt x="67" y="249"/>
                    <a:pt x="67" y="253"/>
                  </a:cubicBezTo>
                  <a:cubicBezTo>
                    <a:pt x="68" y="253"/>
                    <a:pt x="68" y="253"/>
                    <a:pt x="68" y="253"/>
                  </a:cubicBezTo>
                  <a:cubicBezTo>
                    <a:pt x="68" y="252"/>
                    <a:pt x="68" y="251"/>
                    <a:pt x="68" y="250"/>
                  </a:cubicBezTo>
                  <a:cubicBezTo>
                    <a:pt x="67" y="247"/>
                    <a:pt x="66" y="243"/>
                    <a:pt x="66" y="240"/>
                  </a:cubicBezTo>
                  <a:cubicBezTo>
                    <a:pt x="65" y="236"/>
                    <a:pt x="64" y="232"/>
                    <a:pt x="64" y="228"/>
                  </a:cubicBezTo>
                  <a:cubicBezTo>
                    <a:pt x="63" y="225"/>
                    <a:pt x="63" y="223"/>
                    <a:pt x="62" y="220"/>
                  </a:cubicBezTo>
                  <a:cubicBezTo>
                    <a:pt x="61" y="217"/>
                    <a:pt x="61" y="214"/>
                    <a:pt x="60" y="211"/>
                  </a:cubicBezTo>
                  <a:cubicBezTo>
                    <a:pt x="64" y="210"/>
                    <a:pt x="67" y="206"/>
                    <a:pt x="67" y="202"/>
                  </a:cubicBezTo>
                  <a:cubicBezTo>
                    <a:pt x="67" y="196"/>
                    <a:pt x="63" y="192"/>
                    <a:pt x="58" y="192"/>
                  </a:cubicBezTo>
                  <a:cubicBezTo>
                    <a:pt x="57" y="192"/>
                    <a:pt x="57" y="192"/>
                    <a:pt x="56" y="192"/>
                  </a:cubicBezTo>
                  <a:cubicBezTo>
                    <a:pt x="56" y="191"/>
                    <a:pt x="55" y="189"/>
                    <a:pt x="55" y="187"/>
                  </a:cubicBezTo>
                  <a:cubicBezTo>
                    <a:pt x="55" y="187"/>
                    <a:pt x="55" y="186"/>
                    <a:pt x="54" y="186"/>
                  </a:cubicBezTo>
                  <a:cubicBezTo>
                    <a:pt x="54" y="184"/>
                    <a:pt x="54" y="182"/>
                    <a:pt x="53" y="180"/>
                  </a:cubicBezTo>
                  <a:cubicBezTo>
                    <a:pt x="53" y="179"/>
                    <a:pt x="53" y="179"/>
                    <a:pt x="53" y="178"/>
                  </a:cubicBezTo>
                  <a:cubicBezTo>
                    <a:pt x="52" y="177"/>
                    <a:pt x="52" y="175"/>
                    <a:pt x="51" y="173"/>
                  </a:cubicBezTo>
                  <a:cubicBezTo>
                    <a:pt x="51" y="172"/>
                    <a:pt x="51" y="172"/>
                    <a:pt x="51" y="171"/>
                  </a:cubicBezTo>
                  <a:cubicBezTo>
                    <a:pt x="50" y="170"/>
                    <a:pt x="50" y="168"/>
                    <a:pt x="49" y="167"/>
                  </a:cubicBezTo>
                  <a:cubicBezTo>
                    <a:pt x="49" y="166"/>
                    <a:pt x="49" y="165"/>
                    <a:pt x="49" y="164"/>
                  </a:cubicBezTo>
                  <a:cubicBezTo>
                    <a:pt x="48" y="163"/>
                    <a:pt x="48" y="162"/>
                    <a:pt x="48" y="160"/>
                  </a:cubicBezTo>
                  <a:cubicBezTo>
                    <a:pt x="47" y="159"/>
                    <a:pt x="47" y="159"/>
                    <a:pt x="47" y="158"/>
                  </a:cubicBezTo>
                  <a:cubicBezTo>
                    <a:pt x="46" y="157"/>
                    <a:pt x="46" y="155"/>
                    <a:pt x="46" y="154"/>
                  </a:cubicBezTo>
                  <a:cubicBezTo>
                    <a:pt x="45" y="153"/>
                    <a:pt x="45" y="153"/>
                    <a:pt x="45" y="152"/>
                  </a:cubicBezTo>
                  <a:cubicBezTo>
                    <a:pt x="45" y="151"/>
                    <a:pt x="44" y="150"/>
                    <a:pt x="44" y="149"/>
                  </a:cubicBezTo>
                  <a:cubicBezTo>
                    <a:pt x="43" y="148"/>
                    <a:pt x="43" y="147"/>
                    <a:pt x="43" y="146"/>
                  </a:cubicBezTo>
                  <a:cubicBezTo>
                    <a:pt x="42" y="145"/>
                    <a:pt x="42" y="144"/>
                    <a:pt x="42" y="143"/>
                  </a:cubicBezTo>
                  <a:cubicBezTo>
                    <a:pt x="41" y="143"/>
                    <a:pt x="41" y="142"/>
                    <a:pt x="41" y="141"/>
                  </a:cubicBezTo>
                  <a:cubicBezTo>
                    <a:pt x="40" y="140"/>
                    <a:pt x="40" y="139"/>
                    <a:pt x="39" y="139"/>
                  </a:cubicBezTo>
                  <a:cubicBezTo>
                    <a:pt x="39" y="138"/>
                    <a:pt x="39" y="137"/>
                    <a:pt x="39" y="137"/>
                  </a:cubicBezTo>
                  <a:cubicBezTo>
                    <a:pt x="38" y="136"/>
                    <a:pt x="38" y="135"/>
                    <a:pt x="37" y="134"/>
                  </a:cubicBezTo>
                  <a:cubicBezTo>
                    <a:pt x="37" y="134"/>
                    <a:pt x="37" y="133"/>
                    <a:pt x="36" y="133"/>
                  </a:cubicBezTo>
                  <a:cubicBezTo>
                    <a:pt x="36" y="132"/>
                    <a:pt x="35" y="131"/>
                    <a:pt x="35" y="131"/>
                  </a:cubicBezTo>
                  <a:cubicBezTo>
                    <a:pt x="35" y="130"/>
                    <a:pt x="34" y="130"/>
                    <a:pt x="34" y="129"/>
                  </a:cubicBezTo>
                  <a:cubicBezTo>
                    <a:pt x="33" y="129"/>
                    <a:pt x="33" y="128"/>
                    <a:pt x="33" y="128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3" y="126"/>
                    <a:pt x="34" y="125"/>
                    <a:pt x="34" y="123"/>
                  </a:cubicBezTo>
                  <a:cubicBezTo>
                    <a:pt x="34" y="122"/>
                    <a:pt x="33" y="120"/>
                    <a:pt x="33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8"/>
                    <a:pt x="35" y="118"/>
                    <a:pt x="36" y="118"/>
                  </a:cubicBezTo>
                  <a:cubicBezTo>
                    <a:pt x="37" y="117"/>
                    <a:pt x="39" y="117"/>
                    <a:pt x="40" y="117"/>
                  </a:cubicBezTo>
                  <a:cubicBezTo>
                    <a:pt x="41" y="117"/>
                    <a:pt x="42" y="116"/>
                    <a:pt x="42" y="116"/>
                  </a:cubicBezTo>
                  <a:cubicBezTo>
                    <a:pt x="45" y="116"/>
                    <a:pt x="47" y="116"/>
                    <a:pt x="49" y="116"/>
                  </a:cubicBezTo>
                  <a:cubicBezTo>
                    <a:pt x="50" y="116"/>
                    <a:pt x="51" y="116"/>
                    <a:pt x="52" y="116"/>
                  </a:cubicBezTo>
                  <a:cubicBezTo>
                    <a:pt x="52" y="117"/>
                    <a:pt x="52" y="117"/>
                    <a:pt x="52" y="117"/>
                  </a:cubicBezTo>
                  <a:cubicBezTo>
                    <a:pt x="52" y="122"/>
                    <a:pt x="56" y="126"/>
                    <a:pt x="61" y="126"/>
                  </a:cubicBezTo>
                  <a:cubicBezTo>
                    <a:pt x="62" y="126"/>
                    <a:pt x="63" y="126"/>
                    <a:pt x="63" y="126"/>
                  </a:cubicBezTo>
                  <a:cubicBezTo>
                    <a:pt x="64" y="132"/>
                    <a:pt x="66" y="138"/>
                    <a:pt x="67" y="145"/>
                  </a:cubicBezTo>
                  <a:cubicBezTo>
                    <a:pt x="67" y="146"/>
                    <a:pt x="68" y="147"/>
                    <a:pt x="68" y="149"/>
                  </a:cubicBezTo>
                  <a:cubicBezTo>
                    <a:pt x="68" y="152"/>
                    <a:pt x="69" y="156"/>
                    <a:pt x="70" y="159"/>
                  </a:cubicBezTo>
                  <a:cubicBezTo>
                    <a:pt x="70" y="161"/>
                    <a:pt x="70" y="163"/>
                    <a:pt x="71" y="165"/>
                  </a:cubicBezTo>
                  <a:cubicBezTo>
                    <a:pt x="71" y="168"/>
                    <a:pt x="72" y="171"/>
                    <a:pt x="72" y="174"/>
                  </a:cubicBezTo>
                  <a:cubicBezTo>
                    <a:pt x="72" y="176"/>
                    <a:pt x="73" y="178"/>
                    <a:pt x="73" y="180"/>
                  </a:cubicBezTo>
                  <a:cubicBezTo>
                    <a:pt x="73" y="184"/>
                    <a:pt x="74" y="187"/>
                    <a:pt x="74" y="190"/>
                  </a:cubicBezTo>
                  <a:cubicBezTo>
                    <a:pt x="75" y="192"/>
                    <a:pt x="75" y="194"/>
                    <a:pt x="75" y="196"/>
                  </a:cubicBezTo>
                  <a:cubicBezTo>
                    <a:pt x="76" y="200"/>
                    <a:pt x="76" y="203"/>
                    <a:pt x="76" y="206"/>
                  </a:cubicBezTo>
                  <a:cubicBezTo>
                    <a:pt x="77" y="208"/>
                    <a:pt x="77" y="210"/>
                    <a:pt x="77" y="213"/>
                  </a:cubicBezTo>
                  <a:cubicBezTo>
                    <a:pt x="77" y="216"/>
                    <a:pt x="78" y="219"/>
                    <a:pt x="78" y="222"/>
                  </a:cubicBezTo>
                  <a:cubicBezTo>
                    <a:pt x="78" y="224"/>
                    <a:pt x="79" y="227"/>
                    <a:pt x="79" y="229"/>
                  </a:cubicBezTo>
                  <a:cubicBezTo>
                    <a:pt x="79" y="232"/>
                    <a:pt x="79" y="235"/>
                    <a:pt x="80" y="239"/>
                  </a:cubicBezTo>
                  <a:cubicBezTo>
                    <a:pt x="80" y="241"/>
                    <a:pt x="80" y="244"/>
                    <a:pt x="80" y="246"/>
                  </a:cubicBezTo>
                  <a:cubicBezTo>
                    <a:pt x="80" y="249"/>
                    <a:pt x="81" y="251"/>
                    <a:pt x="81" y="253"/>
                  </a:cubicBezTo>
                  <a:cubicBezTo>
                    <a:pt x="81" y="253"/>
                    <a:pt x="81" y="253"/>
                    <a:pt x="81" y="253"/>
                  </a:cubicBezTo>
                  <a:cubicBezTo>
                    <a:pt x="81" y="252"/>
                    <a:pt x="81" y="251"/>
                    <a:pt x="81" y="251"/>
                  </a:cubicBezTo>
                  <a:cubicBezTo>
                    <a:pt x="81" y="247"/>
                    <a:pt x="81" y="244"/>
                    <a:pt x="81" y="240"/>
                  </a:cubicBezTo>
                  <a:cubicBezTo>
                    <a:pt x="80" y="238"/>
                    <a:pt x="80" y="236"/>
                    <a:pt x="80" y="234"/>
                  </a:cubicBezTo>
                  <a:cubicBezTo>
                    <a:pt x="80" y="230"/>
                    <a:pt x="79" y="227"/>
                    <a:pt x="79" y="224"/>
                  </a:cubicBezTo>
                  <a:cubicBezTo>
                    <a:pt x="79" y="221"/>
                    <a:pt x="79" y="219"/>
                    <a:pt x="78" y="217"/>
                  </a:cubicBezTo>
                  <a:cubicBezTo>
                    <a:pt x="78" y="214"/>
                    <a:pt x="78" y="210"/>
                    <a:pt x="77" y="207"/>
                  </a:cubicBezTo>
                  <a:cubicBezTo>
                    <a:pt x="77" y="205"/>
                    <a:pt x="77" y="202"/>
                    <a:pt x="76" y="200"/>
                  </a:cubicBezTo>
                  <a:cubicBezTo>
                    <a:pt x="76" y="197"/>
                    <a:pt x="76" y="194"/>
                    <a:pt x="75" y="191"/>
                  </a:cubicBezTo>
                  <a:cubicBezTo>
                    <a:pt x="75" y="189"/>
                    <a:pt x="75" y="186"/>
                    <a:pt x="74" y="184"/>
                  </a:cubicBezTo>
                  <a:cubicBezTo>
                    <a:pt x="74" y="181"/>
                    <a:pt x="74" y="178"/>
                    <a:pt x="73" y="175"/>
                  </a:cubicBezTo>
                  <a:cubicBezTo>
                    <a:pt x="73" y="173"/>
                    <a:pt x="72" y="171"/>
                    <a:pt x="72" y="168"/>
                  </a:cubicBezTo>
                  <a:cubicBezTo>
                    <a:pt x="72" y="166"/>
                    <a:pt x="71" y="163"/>
                    <a:pt x="71" y="160"/>
                  </a:cubicBezTo>
                  <a:cubicBezTo>
                    <a:pt x="70" y="158"/>
                    <a:pt x="70" y="156"/>
                    <a:pt x="69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3"/>
                    <a:pt x="67" y="141"/>
                    <a:pt x="67" y="138"/>
                  </a:cubicBezTo>
                  <a:cubicBezTo>
                    <a:pt x="66" y="136"/>
                    <a:pt x="66" y="134"/>
                    <a:pt x="65" y="131"/>
                  </a:cubicBezTo>
                  <a:cubicBezTo>
                    <a:pt x="65" y="129"/>
                    <a:pt x="64" y="128"/>
                    <a:pt x="64" y="126"/>
                  </a:cubicBezTo>
                  <a:cubicBezTo>
                    <a:pt x="65" y="125"/>
                    <a:pt x="66" y="125"/>
                    <a:pt x="67" y="124"/>
                  </a:cubicBezTo>
                  <a:cubicBezTo>
                    <a:pt x="67" y="125"/>
                    <a:pt x="68" y="126"/>
                    <a:pt x="69" y="127"/>
                  </a:cubicBezTo>
                  <a:cubicBezTo>
                    <a:pt x="69" y="128"/>
                    <a:pt x="70" y="129"/>
                    <a:pt x="70" y="130"/>
                  </a:cubicBezTo>
                  <a:cubicBezTo>
                    <a:pt x="71" y="131"/>
                    <a:pt x="72" y="133"/>
                    <a:pt x="73" y="134"/>
                  </a:cubicBezTo>
                  <a:cubicBezTo>
                    <a:pt x="74" y="135"/>
                    <a:pt x="74" y="136"/>
                    <a:pt x="75" y="137"/>
                  </a:cubicBezTo>
                  <a:cubicBezTo>
                    <a:pt x="75" y="138"/>
                    <a:pt x="76" y="140"/>
                    <a:pt x="77" y="141"/>
                  </a:cubicBezTo>
                  <a:cubicBezTo>
                    <a:pt x="78" y="142"/>
                    <a:pt x="78" y="143"/>
                    <a:pt x="79" y="144"/>
                  </a:cubicBezTo>
                  <a:cubicBezTo>
                    <a:pt x="80" y="145"/>
                    <a:pt x="80" y="147"/>
                    <a:pt x="81" y="148"/>
                  </a:cubicBezTo>
                  <a:cubicBezTo>
                    <a:pt x="82" y="149"/>
                    <a:pt x="82" y="150"/>
                    <a:pt x="83" y="151"/>
                  </a:cubicBezTo>
                  <a:cubicBezTo>
                    <a:pt x="84" y="153"/>
                    <a:pt x="84" y="155"/>
                    <a:pt x="85" y="156"/>
                  </a:cubicBezTo>
                  <a:cubicBezTo>
                    <a:pt x="86" y="157"/>
                    <a:pt x="86" y="158"/>
                    <a:pt x="87" y="159"/>
                  </a:cubicBezTo>
                  <a:cubicBezTo>
                    <a:pt x="87" y="161"/>
                    <a:pt x="88" y="163"/>
                    <a:pt x="89" y="164"/>
                  </a:cubicBezTo>
                  <a:cubicBezTo>
                    <a:pt x="89" y="165"/>
                    <a:pt x="90" y="166"/>
                    <a:pt x="90" y="168"/>
                  </a:cubicBezTo>
                  <a:cubicBezTo>
                    <a:pt x="91" y="169"/>
                    <a:pt x="92" y="171"/>
                    <a:pt x="93" y="173"/>
                  </a:cubicBezTo>
                  <a:cubicBezTo>
                    <a:pt x="93" y="174"/>
                    <a:pt x="94" y="175"/>
                    <a:pt x="94" y="176"/>
                  </a:cubicBezTo>
                  <a:cubicBezTo>
                    <a:pt x="95" y="178"/>
                    <a:pt x="96" y="179"/>
                    <a:pt x="96" y="181"/>
                  </a:cubicBezTo>
                  <a:cubicBezTo>
                    <a:pt x="97" y="182"/>
                    <a:pt x="97" y="184"/>
                    <a:pt x="98" y="185"/>
                  </a:cubicBezTo>
                  <a:cubicBezTo>
                    <a:pt x="98" y="186"/>
                    <a:pt x="99" y="188"/>
                    <a:pt x="100" y="190"/>
                  </a:cubicBezTo>
                  <a:cubicBezTo>
                    <a:pt x="100" y="191"/>
                    <a:pt x="101" y="192"/>
                    <a:pt x="101" y="194"/>
                  </a:cubicBezTo>
                  <a:cubicBezTo>
                    <a:pt x="102" y="195"/>
                    <a:pt x="103" y="197"/>
                    <a:pt x="103" y="199"/>
                  </a:cubicBezTo>
                  <a:cubicBezTo>
                    <a:pt x="104" y="200"/>
                    <a:pt x="104" y="201"/>
                    <a:pt x="105" y="202"/>
                  </a:cubicBezTo>
                  <a:cubicBezTo>
                    <a:pt x="105" y="204"/>
                    <a:pt x="106" y="206"/>
                    <a:pt x="106" y="207"/>
                  </a:cubicBezTo>
                  <a:cubicBezTo>
                    <a:pt x="107" y="209"/>
                    <a:pt x="107" y="210"/>
                    <a:pt x="108" y="212"/>
                  </a:cubicBezTo>
                  <a:cubicBezTo>
                    <a:pt x="108" y="213"/>
                    <a:pt x="109" y="214"/>
                    <a:pt x="109" y="216"/>
                  </a:cubicBezTo>
                  <a:cubicBezTo>
                    <a:pt x="110" y="217"/>
                    <a:pt x="111" y="219"/>
                    <a:pt x="111" y="221"/>
                  </a:cubicBezTo>
                  <a:cubicBezTo>
                    <a:pt x="112" y="222"/>
                    <a:pt x="112" y="224"/>
                    <a:pt x="113" y="225"/>
                  </a:cubicBezTo>
                  <a:cubicBezTo>
                    <a:pt x="113" y="227"/>
                    <a:pt x="114" y="228"/>
                    <a:pt x="114" y="230"/>
                  </a:cubicBezTo>
                  <a:cubicBezTo>
                    <a:pt x="115" y="231"/>
                    <a:pt x="115" y="232"/>
                    <a:pt x="115" y="233"/>
                  </a:cubicBezTo>
                  <a:cubicBezTo>
                    <a:pt x="116" y="235"/>
                    <a:pt x="117" y="237"/>
                    <a:pt x="117" y="239"/>
                  </a:cubicBezTo>
                  <a:cubicBezTo>
                    <a:pt x="114" y="240"/>
                    <a:pt x="111" y="244"/>
                    <a:pt x="111" y="248"/>
                  </a:cubicBezTo>
                  <a:cubicBezTo>
                    <a:pt x="111" y="250"/>
                    <a:pt x="112" y="252"/>
                    <a:pt x="113" y="253"/>
                  </a:cubicBezTo>
                  <a:cubicBezTo>
                    <a:pt x="128" y="253"/>
                    <a:pt x="128" y="253"/>
                    <a:pt x="128" y="253"/>
                  </a:cubicBezTo>
                  <a:cubicBezTo>
                    <a:pt x="129" y="252"/>
                    <a:pt x="130" y="250"/>
                    <a:pt x="130" y="248"/>
                  </a:cubicBezTo>
                  <a:cubicBezTo>
                    <a:pt x="130" y="242"/>
                    <a:pt x="126" y="238"/>
                    <a:pt x="120" y="238"/>
                  </a:cubicBezTo>
                  <a:cubicBezTo>
                    <a:pt x="120" y="238"/>
                    <a:pt x="119" y="238"/>
                    <a:pt x="118" y="239"/>
                  </a:cubicBezTo>
                  <a:cubicBezTo>
                    <a:pt x="116" y="233"/>
                    <a:pt x="114" y="227"/>
                    <a:pt x="112" y="222"/>
                  </a:cubicBezTo>
                  <a:cubicBezTo>
                    <a:pt x="112" y="221"/>
                    <a:pt x="112" y="221"/>
                    <a:pt x="112" y="220"/>
                  </a:cubicBezTo>
                  <a:cubicBezTo>
                    <a:pt x="111" y="218"/>
                    <a:pt x="110" y="215"/>
                    <a:pt x="109" y="213"/>
                  </a:cubicBezTo>
                  <a:cubicBezTo>
                    <a:pt x="109" y="212"/>
                    <a:pt x="109" y="212"/>
                    <a:pt x="109" y="211"/>
                  </a:cubicBezTo>
                  <a:cubicBezTo>
                    <a:pt x="108" y="209"/>
                    <a:pt x="107" y="207"/>
                    <a:pt x="106" y="204"/>
                  </a:cubicBezTo>
                  <a:cubicBezTo>
                    <a:pt x="106" y="204"/>
                    <a:pt x="106" y="203"/>
                    <a:pt x="105" y="202"/>
                  </a:cubicBezTo>
                  <a:cubicBezTo>
                    <a:pt x="105" y="200"/>
                    <a:pt x="104" y="198"/>
                    <a:pt x="103" y="196"/>
                  </a:cubicBezTo>
                  <a:cubicBezTo>
                    <a:pt x="103" y="195"/>
                    <a:pt x="102" y="194"/>
                    <a:pt x="102" y="193"/>
                  </a:cubicBezTo>
                  <a:cubicBezTo>
                    <a:pt x="101" y="191"/>
                    <a:pt x="100" y="189"/>
                    <a:pt x="100" y="187"/>
                  </a:cubicBezTo>
                  <a:cubicBezTo>
                    <a:pt x="99" y="186"/>
                    <a:pt x="99" y="185"/>
                    <a:pt x="98" y="184"/>
                  </a:cubicBezTo>
                  <a:cubicBezTo>
                    <a:pt x="98" y="182"/>
                    <a:pt x="97" y="181"/>
                    <a:pt x="96" y="179"/>
                  </a:cubicBezTo>
                  <a:cubicBezTo>
                    <a:pt x="96" y="178"/>
                    <a:pt x="95" y="177"/>
                    <a:pt x="95" y="176"/>
                  </a:cubicBezTo>
                  <a:cubicBezTo>
                    <a:pt x="94" y="174"/>
                    <a:pt x="93" y="172"/>
                    <a:pt x="93" y="170"/>
                  </a:cubicBezTo>
                  <a:cubicBezTo>
                    <a:pt x="92" y="169"/>
                    <a:pt x="92" y="168"/>
                    <a:pt x="91" y="167"/>
                  </a:cubicBezTo>
                  <a:cubicBezTo>
                    <a:pt x="90" y="166"/>
                    <a:pt x="90" y="164"/>
                    <a:pt x="89" y="162"/>
                  </a:cubicBezTo>
                  <a:cubicBezTo>
                    <a:pt x="88" y="161"/>
                    <a:pt x="88" y="160"/>
                    <a:pt x="87" y="159"/>
                  </a:cubicBezTo>
                  <a:cubicBezTo>
                    <a:pt x="87" y="157"/>
                    <a:pt x="86" y="156"/>
                    <a:pt x="85" y="155"/>
                  </a:cubicBezTo>
                  <a:cubicBezTo>
                    <a:pt x="85" y="153"/>
                    <a:pt x="84" y="152"/>
                    <a:pt x="83" y="151"/>
                  </a:cubicBezTo>
                  <a:cubicBezTo>
                    <a:pt x="83" y="150"/>
                    <a:pt x="82" y="148"/>
                    <a:pt x="81" y="147"/>
                  </a:cubicBezTo>
                  <a:cubicBezTo>
                    <a:pt x="81" y="146"/>
                    <a:pt x="80" y="145"/>
                    <a:pt x="79" y="143"/>
                  </a:cubicBezTo>
                  <a:cubicBezTo>
                    <a:pt x="79" y="142"/>
                    <a:pt x="78" y="141"/>
                    <a:pt x="77" y="140"/>
                  </a:cubicBezTo>
                  <a:cubicBezTo>
                    <a:pt x="77" y="139"/>
                    <a:pt x="76" y="137"/>
                    <a:pt x="75" y="136"/>
                  </a:cubicBezTo>
                  <a:cubicBezTo>
                    <a:pt x="75" y="135"/>
                    <a:pt x="74" y="134"/>
                    <a:pt x="73" y="133"/>
                  </a:cubicBezTo>
                  <a:cubicBezTo>
                    <a:pt x="73" y="132"/>
                    <a:pt x="72" y="130"/>
                    <a:pt x="71" y="129"/>
                  </a:cubicBezTo>
                  <a:cubicBezTo>
                    <a:pt x="70" y="128"/>
                    <a:pt x="70" y="127"/>
                    <a:pt x="69" y="127"/>
                  </a:cubicBezTo>
                  <a:cubicBezTo>
                    <a:pt x="69" y="126"/>
                    <a:pt x="68" y="125"/>
                    <a:pt x="67" y="124"/>
                  </a:cubicBezTo>
                  <a:cubicBezTo>
                    <a:pt x="69" y="123"/>
                    <a:pt x="70" y="121"/>
                    <a:pt x="70" y="120"/>
                  </a:cubicBezTo>
                  <a:cubicBezTo>
                    <a:pt x="71" y="120"/>
                    <a:pt x="71" y="120"/>
                    <a:pt x="71" y="120"/>
                  </a:cubicBezTo>
                  <a:cubicBezTo>
                    <a:pt x="72" y="120"/>
                    <a:pt x="73" y="120"/>
                    <a:pt x="74" y="121"/>
                  </a:cubicBezTo>
                  <a:cubicBezTo>
                    <a:pt x="75" y="121"/>
                    <a:pt x="76" y="122"/>
                    <a:pt x="77" y="122"/>
                  </a:cubicBezTo>
                  <a:cubicBezTo>
                    <a:pt x="78" y="122"/>
                    <a:pt x="79" y="123"/>
                    <a:pt x="80" y="123"/>
                  </a:cubicBezTo>
                  <a:cubicBezTo>
                    <a:pt x="81" y="124"/>
                    <a:pt x="82" y="124"/>
                    <a:pt x="83" y="125"/>
                  </a:cubicBezTo>
                  <a:cubicBezTo>
                    <a:pt x="84" y="125"/>
                    <a:pt x="85" y="125"/>
                    <a:pt x="86" y="126"/>
                  </a:cubicBezTo>
                  <a:cubicBezTo>
                    <a:pt x="87" y="127"/>
                    <a:pt x="88" y="127"/>
                    <a:pt x="90" y="128"/>
                  </a:cubicBezTo>
                  <a:cubicBezTo>
                    <a:pt x="91" y="128"/>
                    <a:pt x="91" y="129"/>
                    <a:pt x="92" y="129"/>
                  </a:cubicBezTo>
                  <a:cubicBezTo>
                    <a:pt x="94" y="130"/>
                    <a:pt x="95" y="131"/>
                    <a:pt x="96" y="131"/>
                  </a:cubicBezTo>
                  <a:cubicBezTo>
                    <a:pt x="97" y="132"/>
                    <a:pt x="98" y="132"/>
                    <a:pt x="99" y="133"/>
                  </a:cubicBezTo>
                  <a:cubicBezTo>
                    <a:pt x="100" y="134"/>
                    <a:pt x="102" y="135"/>
                    <a:pt x="103" y="135"/>
                  </a:cubicBezTo>
                  <a:cubicBezTo>
                    <a:pt x="104" y="136"/>
                    <a:pt x="105" y="137"/>
                    <a:pt x="106" y="137"/>
                  </a:cubicBezTo>
                  <a:cubicBezTo>
                    <a:pt x="107" y="138"/>
                    <a:pt x="108" y="139"/>
                    <a:pt x="110" y="140"/>
                  </a:cubicBezTo>
                  <a:cubicBezTo>
                    <a:pt x="111" y="141"/>
                    <a:pt x="112" y="141"/>
                    <a:pt x="113" y="142"/>
                  </a:cubicBezTo>
                  <a:cubicBezTo>
                    <a:pt x="114" y="143"/>
                    <a:pt x="116" y="144"/>
                    <a:pt x="117" y="145"/>
                  </a:cubicBezTo>
                  <a:cubicBezTo>
                    <a:pt x="118" y="146"/>
                    <a:pt x="119" y="146"/>
                    <a:pt x="120" y="147"/>
                  </a:cubicBezTo>
                  <a:cubicBezTo>
                    <a:pt x="121" y="148"/>
                    <a:pt x="123" y="149"/>
                    <a:pt x="124" y="150"/>
                  </a:cubicBezTo>
                  <a:cubicBezTo>
                    <a:pt x="125" y="151"/>
                    <a:pt x="126" y="152"/>
                    <a:pt x="127" y="153"/>
                  </a:cubicBezTo>
                  <a:cubicBezTo>
                    <a:pt x="129" y="154"/>
                    <a:pt x="130" y="155"/>
                    <a:pt x="132" y="156"/>
                  </a:cubicBezTo>
                  <a:cubicBezTo>
                    <a:pt x="133" y="157"/>
                    <a:pt x="134" y="158"/>
                    <a:pt x="135" y="159"/>
                  </a:cubicBezTo>
                  <a:cubicBezTo>
                    <a:pt x="137" y="160"/>
                    <a:pt x="138" y="162"/>
                    <a:pt x="139" y="163"/>
                  </a:cubicBezTo>
                  <a:cubicBezTo>
                    <a:pt x="141" y="164"/>
                    <a:pt x="142" y="165"/>
                    <a:pt x="143" y="166"/>
                  </a:cubicBezTo>
                  <a:cubicBezTo>
                    <a:pt x="144" y="167"/>
                    <a:pt x="146" y="169"/>
                    <a:pt x="147" y="170"/>
                  </a:cubicBezTo>
                  <a:cubicBezTo>
                    <a:pt x="149" y="171"/>
                    <a:pt x="150" y="172"/>
                    <a:pt x="151" y="173"/>
                  </a:cubicBezTo>
                  <a:cubicBezTo>
                    <a:pt x="153" y="175"/>
                    <a:pt x="154" y="176"/>
                    <a:pt x="156" y="178"/>
                  </a:cubicBezTo>
                  <a:cubicBezTo>
                    <a:pt x="157" y="179"/>
                    <a:pt x="158" y="180"/>
                    <a:pt x="160" y="181"/>
                  </a:cubicBezTo>
                  <a:cubicBezTo>
                    <a:pt x="161" y="183"/>
                    <a:pt x="163" y="185"/>
                    <a:pt x="165" y="186"/>
                  </a:cubicBezTo>
                  <a:cubicBezTo>
                    <a:pt x="166" y="187"/>
                    <a:pt x="167" y="188"/>
                    <a:pt x="168" y="190"/>
                  </a:cubicBezTo>
                  <a:cubicBezTo>
                    <a:pt x="169" y="190"/>
                    <a:pt x="170" y="191"/>
                    <a:pt x="171" y="192"/>
                  </a:cubicBezTo>
                  <a:cubicBezTo>
                    <a:pt x="169" y="194"/>
                    <a:pt x="168" y="196"/>
                    <a:pt x="168" y="198"/>
                  </a:cubicBezTo>
                  <a:cubicBezTo>
                    <a:pt x="168" y="204"/>
                    <a:pt x="173" y="208"/>
                    <a:pt x="178" y="208"/>
                  </a:cubicBezTo>
                  <a:cubicBezTo>
                    <a:pt x="180" y="208"/>
                    <a:pt x="182" y="207"/>
                    <a:pt x="184" y="205"/>
                  </a:cubicBezTo>
                  <a:cubicBezTo>
                    <a:pt x="186" y="207"/>
                    <a:pt x="188" y="209"/>
                    <a:pt x="190" y="211"/>
                  </a:cubicBezTo>
                  <a:cubicBezTo>
                    <a:pt x="192" y="213"/>
                    <a:pt x="193" y="214"/>
                    <a:pt x="194" y="216"/>
                  </a:cubicBezTo>
                  <a:cubicBezTo>
                    <a:pt x="195" y="216"/>
                    <a:pt x="195" y="217"/>
                    <a:pt x="196" y="217"/>
                  </a:cubicBezTo>
                  <a:cubicBezTo>
                    <a:pt x="198" y="220"/>
                    <a:pt x="200" y="222"/>
                    <a:pt x="203" y="225"/>
                  </a:cubicBezTo>
                  <a:cubicBezTo>
                    <a:pt x="204" y="226"/>
                    <a:pt x="205" y="227"/>
                    <a:pt x="205" y="228"/>
                  </a:cubicBezTo>
                  <a:cubicBezTo>
                    <a:pt x="207" y="230"/>
                    <a:pt x="209" y="232"/>
                    <a:pt x="211" y="234"/>
                  </a:cubicBezTo>
                  <a:cubicBezTo>
                    <a:pt x="212" y="235"/>
                    <a:pt x="213" y="236"/>
                    <a:pt x="213" y="236"/>
                  </a:cubicBezTo>
                  <a:cubicBezTo>
                    <a:pt x="218" y="242"/>
                    <a:pt x="223" y="247"/>
                    <a:pt x="228" y="253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8" y="252"/>
                    <a:pt x="227" y="251"/>
                    <a:pt x="226" y="250"/>
                  </a:cubicBezTo>
                  <a:cubicBezTo>
                    <a:pt x="224" y="247"/>
                    <a:pt x="222" y="245"/>
                    <a:pt x="220" y="243"/>
                  </a:cubicBezTo>
                  <a:cubicBezTo>
                    <a:pt x="219" y="242"/>
                    <a:pt x="218" y="241"/>
                    <a:pt x="217" y="240"/>
                  </a:cubicBezTo>
                  <a:cubicBezTo>
                    <a:pt x="215" y="237"/>
                    <a:pt x="213" y="235"/>
                    <a:pt x="212" y="233"/>
                  </a:cubicBezTo>
                  <a:cubicBezTo>
                    <a:pt x="211" y="232"/>
                    <a:pt x="210" y="231"/>
                    <a:pt x="209" y="230"/>
                  </a:cubicBezTo>
                  <a:cubicBezTo>
                    <a:pt x="207" y="228"/>
                    <a:pt x="205" y="226"/>
                    <a:pt x="203" y="224"/>
                  </a:cubicBezTo>
                  <a:cubicBezTo>
                    <a:pt x="202" y="223"/>
                    <a:pt x="201" y="222"/>
                    <a:pt x="201" y="221"/>
                  </a:cubicBezTo>
                  <a:cubicBezTo>
                    <a:pt x="199" y="219"/>
                    <a:pt x="197" y="217"/>
                    <a:pt x="195" y="215"/>
                  </a:cubicBezTo>
                  <a:cubicBezTo>
                    <a:pt x="194" y="214"/>
                    <a:pt x="193" y="214"/>
                    <a:pt x="193" y="213"/>
                  </a:cubicBezTo>
                  <a:cubicBezTo>
                    <a:pt x="191" y="211"/>
                    <a:pt x="188" y="208"/>
                    <a:pt x="186" y="206"/>
                  </a:cubicBezTo>
                  <a:cubicBezTo>
                    <a:pt x="186" y="206"/>
                    <a:pt x="185" y="205"/>
                    <a:pt x="185" y="205"/>
                  </a:cubicBezTo>
                  <a:cubicBezTo>
                    <a:pt x="186" y="203"/>
                    <a:pt x="187" y="201"/>
                    <a:pt x="187" y="198"/>
                  </a:cubicBezTo>
                  <a:cubicBezTo>
                    <a:pt x="187" y="193"/>
                    <a:pt x="183" y="189"/>
                    <a:pt x="178" y="189"/>
                  </a:cubicBezTo>
                  <a:cubicBezTo>
                    <a:pt x="175" y="189"/>
                    <a:pt x="173" y="190"/>
                    <a:pt x="171" y="191"/>
                  </a:cubicBezTo>
                  <a:cubicBezTo>
                    <a:pt x="171" y="191"/>
                    <a:pt x="170" y="190"/>
                    <a:pt x="169" y="189"/>
                  </a:cubicBezTo>
                  <a:cubicBezTo>
                    <a:pt x="168" y="188"/>
                    <a:pt x="168" y="188"/>
                    <a:pt x="168" y="188"/>
                  </a:cubicBezTo>
                  <a:cubicBezTo>
                    <a:pt x="165" y="185"/>
                    <a:pt x="163" y="183"/>
                    <a:pt x="160" y="181"/>
                  </a:cubicBezTo>
                  <a:cubicBezTo>
                    <a:pt x="160" y="180"/>
                    <a:pt x="159" y="180"/>
                    <a:pt x="159" y="179"/>
                  </a:cubicBezTo>
                  <a:cubicBezTo>
                    <a:pt x="156" y="177"/>
                    <a:pt x="154" y="175"/>
                    <a:pt x="152" y="173"/>
                  </a:cubicBezTo>
                  <a:cubicBezTo>
                    <a:pt x="151" y="172"/>
                    <a:pt x="151" y="172"/>
                    <a:pt x="150" y="171"/>
                  </a:cubicBezTo>
                  <a:cubicBezTo>
                    <a:pt x="148" y="169"/>
                    <a:pt x="146" y="167"/>
                    <a:pt x="143" y="165"/>
                  </a:cubicBezTo>
                  <a:cubicBezTo>
                    <a:pt x="143" y="165"/>
                    <a:pt x="142" y="164"/>
                    <a:pt x="141" y="163"/>
                  </a:cubicBezTo>
                  <a:cubicBezTo>
                    <a:pt x="139" y="162"/>
                    <a:pt x="137" y="160"/>
                    <a:pt x="136" y="159"/>
                  </a:cubicBezTo>
                  <a:cubicBezTo>
                    <a:pt x="135" y="158"/>
                    <a:pt x="134" y="157"/>
                    <a:pt x="133" y="157"/>
                  </a:cubicBezTo>
                  <a:cubicBezTo>
                    <a:pt x="131" y="155"/>
                    <a:pt x="130" y="154"/>
                    <a:pt x="128" y="152"/>
                  </a:cubicBezTo>
                  <a:cubicBezTo>
                    <a:pt x="127" y="152"/>
                    <a:pt x="126" y="151"/>
                    <a:pt x="125" y="150"/>
                  </a:cubicBezTo>
                  <a:cubicBezTo>
                    <a:pt x="124" y="149"/>
                    <a:pt x="122" y="148"/>
                    <a:pt x="120" y="146"/>
                  </a:cubicBezTo>
                  <a:cubicBezTo>
                    <a:pt x="120" y="146"/>
                    <a:pt x="119" y="145"/>
                    <a:pt x="118" y="145"/>
                  </a:cubicBezTo>
                  <a:cubicBezTo>
                    <a:pt x="116" y="143"/>
                    <a:pt x="115" y="142"/>
                    <a:pt x="113" y="141"/>
                  </a:cubicBezTo>
                  <a:cubicBezTo>
                    <a:pt x="112" y="141"/>
                    <a:pt x="111" y="140"/>
                    <a:pt x="110" y="139"/>
                  </a:cubicBezTo>
                  <a:cubicBezTo>
                    <a:pt x="109" y="138"/>
                    <a:pt x="108" y="137"/>
                    <a:pt x="106" y="137"/>
                  </a:cubicBezTo>
                  <a:cubicBezTo>
                    <a:pt x="105" y="136"/>
                    <a:pt x="104" y="135"/>
                    <a:pt x="103" y="135"/>
                  </a:cubicBezTo>
                  <a:cubicBezTo>
                    <a:pt x="102" y="134"/>
                    <a:pt x="101" y="133"/>
                    <a:pt x="99" y="132"/>
                  </a:cubicBezTo>
                  <a:cubicBezTo>
                    <a:pt x="98" y="132"/>
                    <a:pt x="97" y="131"/>
                    <a:pt x="97" y="131"/>
                  </a:cubicBezTo>
                  <a:cubicBezTo>
                    <a:pt x="95" y="130"/>
                    <a:pt x="94" y="129"/>
                    <a:pt x="93" y="129"/>
                  </a:cubicBezTo>
                  <a:cubicBezTo>
                    <a:pt x="92" y="128"/>
                    <a:pt x="91" y="128"/>
                    <a:pt x="90" y="127"/>
                  </a:cubicBezTo>
                  <a:cubicBezTo>
                    <a:pt x="89" y="126"/>
                    <a:pt x="88" y="126"/>
                    <a:pt x="86" y="125"/>
                  </a:cubicBezTo>
                  <a:cubicBezTo>
                    <a:pt x="85" y="125"/>
                    <a:pt x="84" y="124"/>
                    <a:pt x="83" y="124"/>
                  </a:cubicBezTo>
                  <a:cubicBezTo>
                    <a:pt x="82" y="123"/>
                    <a:pt x="81" y="123"/>
                    <a:pt x="80" y="122"/>
                  </a:cubicBezTo>
                  <a:cubicBezTo>
                    <a:pt x="79" y="122"/>
                    <a:pt x="78" y="122"/>
                    <a:pt x="77" y="121"/>
                  </a:cubicBezTo>
                  <a:cubicBezTo>
                    <a:pt x="76" y="121"/>
                    <a:pt x="75" y="120"/>
                    <a:pt x="74" y="120"/>
                  </a:cubicBezTo>
                  <a:cubicBezTo>
                    <a:pt x="73" y="120"/>
                    <a:pt x="72" y="119"/>
                    <a:pt x="71" y="119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1" y="118"/>
                    <a:pt x="71" y="118"/>
                    <a:pt x="71" y="117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2" y="116"/>
                    <a:pt x="73" y="114"/>
                    <a:pt x="74" y="113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81" y="110"/>
                    <a:pt x="85" y="109"/>
                    <a:pt x="88" y="107"/>
                  </a:cubicBezTo>
                  <a:cubicBezTo>
                    <a:pt x="95" y="105"/>
                    <a:pt x="101" y="103"/>
                    <a:pt x="108" y="101"/>
                  </a:cubicBezTo>
                  <a:cubicBezTo>
                    <a:pt x="109" y="104"/>
                    <a:pt x="112" y="107"/>
                    <a:pt x="116" y="107"/>
                  </a:cubicBezTo>
                  <a:cubicBezTo>
                    <a:pt x="119" y="107"/>
                    <a:pt x="122" y="105"/>
                    <a:pt x="124" y="103"/>
                  </a:cubicBezTo>
                  <a:cubicBezTo>
                    <a:pt x="130" y="108"/>
                    <a:pt x="137" y="113"/>
                    <a:pt x="144" y="119"/>
                  </a:cubicBezTo>
                  <a:cubicBezTo>
                    <a:pt x="145" y="120"/>
                    <a:pt x="146" y="121"/>
                    <a:pt x="147" y="122"/>
                  </a:cubicBezTo>
                  <a:cubicBezTo>
                    <a:pt x="151" y="125"/>
                    <a:pt x="155" y="128"/>
                    <a:pt x="158" y="132"/>
                  </a:cubicBezTo>
                  <a:cubicBezTo>
                    <a:pt x="160" y="133"/>
                    <a:pt x="161" y="135"/>
                    <a:pt x="162" y="136"/>
                  </a:cubicBezTo>
                  <a:cubicBezTo>
                    <a:pt x="166" y="139"/>
                    <a:pt x="169" y="143"/>
                    <a:pt x="172" y="146"/>
                  </a:cubicBezTo>
                  <a:cubicBezTo>
                    <a:pt x="173" y="148"/>
                    <a:pt x="175" y="150"/>
                    <a:pt x="177" y="151"/>
                  </a:cubicBezTo>
                  <a:cubicBezTo>
                    <a:pt x="180" y="155"/>
                    <a:pt x="183" y="158"/>
                    <a:pt x="186" y="161"/>
                  </a:cubicBezTo>
                  <a:cubicBezTo>
                    <a:pt x="187" y="163"/>
                    <a:pt x="189" y="165"/>
                    <a:pt x="191" y="167"/>
                  </a:cubicBezTo>
                  <a:cubicBezTo>
                    <a:pt x="194" y="171"/>
                    <a:pt x="196" y="174"/>
                    <a:pt x="199" y="177"/>
                  </a:cubicBezTo>
                  <a:cubicBezTo>
                    <a:pt x="201" y="180"/>
                    <a:pt x="203" y="182"/>
                    <a:pt x="205" y="184"/>
                  </a:cubicBezTo>
                  <a:cubicBezTo>
                    <a:pt x="207" y="188"/>
                    <a:pt x="210" y="191"/>
                    <a:pt x="213" y="195"/>
                  </a:cubicBezTo>
                  <a:cubicBezTo>
                    <a:pt x="215" y="197"/>
                    <a:pt x="216" y="200"/>
                    <a:pt x="218" y="202"/>
                  </a:cubicBezTo>
                  <a:cubicBezTo>
                    <a:pt x="221" y="206"/>
                    <a:pt x="224" y="209"/>
                    <a:pt x="226" y="213"/>
                  </a:cubicBezTo>
                  <a:cubicBezTo>
                    <a:pt x="228" y="216"/>
                    <a:pt x="230" y="219"/>
                    <a:pt x="232" y="221"/>
                  </a:cubicBezTo>
                  <a:cubicBezTo>
                    <a:pt x="235" y="225"/>
                    <a:pt x="237" y="228"/>
                    <a:pt x="240" y="232"/>
                  </a:cubicBezTo>
                  <a:cubicBezTo>
                    <a:pt x="242" y="235"/>
                    <a:pt x="244" y="238"/>
                    <a:pt x="246" y="241"/>
                  </a:cubicBezTo>
                  <a:cubicBezTo>
                    <a:pt x="247" y="243"/>
                    <a:pt x="249" y="245"/>
                    <a:pt x="250" y="248"/>
                  </a:cubicBezTo>
                  <a:cubicBezTo>
                    <a:pt x="250" y="246"/>
                    <a:pt x="250" y="246"/>
                    <a:pt x="250" y="246"/>
                  </a:cubicBezTo>
                  <a:cubicBezTo>
                    <a:pt x="229" y="215"/>
                    <a:pt x="208" y="186"/>
                    <a:pt x="187" y="161"/>
                  </a:cubicBezTo>
                  <a:cubicBezTo>
                    <a:pt x="186" y="160"/>
                    <a:pt x="185" y="160"/>
                    <a:pt x="185" y="159"/>
                  </a:cubicBezTo>
                  <a:cubicBezTo>
                    <a:pt x="181" y="155"/>
                    <a:pt x="177" y="150"/>
                    <a:pt x="173" y="146"/>
                  </a:cubicBezTo>
                  <a:cubicBezTo>
                    <a:pt x="172" y="144"/>
                    <a:pt x="170" y="143"/>
                    <a:pt x="169" y="142"/>
                  </a:cubicBezTo>
                  <a:cubicBezTo>
                    <a:pt x="166" y="138"/>
                    <a:pt x="162" y="135"/>
                    <a:pt x="159" y="132"/>
                  </a:cubicBezTo>
                  <a:cubicBezTo>
                    <a:pt x="157" y="130"/>
                    <a:pt x="156" y="128"/>
                    <a:pt x="154" y="127"/>
                  </a:cubicBezTo>
                  <a:cubicBezTo>
                    <a:pt x="151" y="124"/>
                    <a:pt x="148" y="121"/>
                    <a:pt x="145" y="119"/>
                  </a:cubicBezTo>
                  <a:cubicBezTo>
                    <a:pt x="143" y="117"/>
                    <a:pt x="141" y="115"/>
                    <a:pt x="139" y="114"/>
                  </a:cubicBezTo>
                  <a:cubicBezTo>
                    <a:pt x="136" y="112"/>
                    <a:pt x="134" y="109"/>
                    <a:pt x="131" y="107"/>
                  </a:cubicBezTo>
                  <a:cubicBezTo>
                    <a:pt x="129" y="105"/>
                    <a:pt x="127" y="104"/>
                    <a:pt x="125" y="103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25" y="101"/>
                    <a:pt x="126" y="99"/>
                    <a:pt x="126" y="97"/>
                  </a:cubicBezTo>
                  <a:cubicBezTo>
                    <a:pt x="126" y="96"/>
                    <a:pt x="125" y="94"/>
                    <a:pt x="125" y="93"/>
                  </a:cubicBezTo>
                  <a:cubicBezTo>
                    <a:pt x="131" y="90"/>
                    <a:pt x="137" y="87"/>
                    <a:pt x="143" y="83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72" y="67"/>
                    <a:pt x="203" y="49"/>
                    <a:pt x="236" y="29"/>
                  </a:cubicBezTo>
                  <a:cubicBezTo>
                    <a:pt x="241" y="26"/>
                    <a:pt x="245" y="23"/>
                    <a:pt x="250" y="20"/>
                  </a:cubicBezTo>
                  <a:cubicBezTo>
                    <a:pt x="250" y="19"/>
                    <a:pt x="250" y="19"/>
                    <a:pt x="250" y="19"/>
                  </a:cubicBezTo>
                  <a:cubicBezTo>
                    <a:pt x="232" y="30"/>
                    <a:pt x="215" y="41"/>
                    <a:pt x="198" y="51"/>
                  </a:cubicBezTo>
                  <a:cubicBezTo>
                    <a:pt x="196" y="52"/>
                    <a:pt x="195" y="53"/>
                    <a:pt x="194" y="53"/>
                  </a:cubicBezTo>
                  <a:cubicBezTo>
                    <a:pt x="186" y="58"/>
                    <a:pt x="178" y="63"/>
                    <a:pt x="170" y="67"/>
                  </a:cubicBezTo>
                  <a:cubicBezTo>
                    <a:pt x="167" y="69"/>
                    <a:pt x="164" y="70"/>
                    <a:pt x="162" y="72"/>
                  </a:cubicBezTo>
                  <a:cubicBezTo>
                    <a:pt x="155" y="76"/>
                    <a:pt x="149" y="79"/>
                    <a:pt x="143" y="83"/>
                  </a:cubicBezTo>
                  <a:cubicBezTo>
                    <a:pt x="139" y="84"/>
                    <a:pt x="136" y="86"/>
                    <a:pt x="133" y="88"/>
                  </a:cubicBezTo>
                  <a:cubicBezTo>
                    <a:pt x="130" y="89"/>
                    <a:pt x="127" y="91"/>
                    <a:pt x="124" y="92"/>
                  </a:cubicBezTo>
                  <a:cubicBezTo>
                    <a:pt x="123" y="90"/>
                    <a:pt x="121" y="89"/>
                    <a:pt x="118" y="88"/>
                  </a:cubicBezTo>
                  <a:cubicBezTo>
                    <a:pt x="119" y="86"/>
                    <a:pt x="119" y="85"/>
                    <a:pt x="119" y="83"/>
                  </a:cubicBezTo>
                  <a:cubicBezTo>
                    <a:pt x="120" y="82"/>
                    <a:pt x="120" y="81"/>
                    <a:pt x="120" y="80"/>
                  </a:cubicBezTo>
                  <a:cubicBezTo>
                    <a:pt x="121" y="75"/>
                    <a:pt x="122" y="71"/>
                    <a:pt x="122" y="66"/>
                  </a:cubicBezTo>
                  <a:cubicBezTo>
                    <a:pt x="123" y="65"/>
                    <a:pt x="123" y="63"/>
                    <a:pt x="123" y="62"/>
                  </a:cubicBezTo>
                  <a:cubicBezTo>
                    <a:pt x="124" y="57"/>
                    <a:pt x="125" y="52"/>
                    <a:pt x="126" y="48"/>
                  </a:cubicBezTo>
                  <a:cubicBezTo>
                    <a:pt x="126" y="46"/>
                    <a:pt x="126" y="45"/>
                    <a:pt x="126" y="43"/>
                  </a:cubicBezTo>
                  <a:cubicBezTo>
                    <a:pt x="127" y="38"/>
                    <a:pt x="128" y="33"/>
                    <a:pt x="129" y="28"/>
                  </a:cubicBezTo>
                  <a:cubicBezTo>
                    <a:pt x="129" y="27"/>
                    <a:pt x="129" y="25"/>
                    <a:pt x="129" y="24"/>
                  </a:cubicBezTo>
                  <a:cubicBezTo>
                    <a:pt x="130" y="16"/>
                    <a:pt x="131" y="8"/>
                    <a:pt x="133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119" y="2884"/>
              <a:ext cx="1442" cy="1421"/>
            </a:xfrm>
            <a:custGeom>
              <a:rect b="b" l="l" r="r" t="t"/>
              <a:pathLst>
                <a:path extrusionOk="0" h="746" w="757">
                  <a:moveTo>
                    <a:pt x="505" y="480"/>
                  </a:moveTo>
                  <a:cubicBezTo>
                    <a:pt x="505" y="481"/>
                    <a:pt x="505" y="481"/>
                    <a:pt x="505" y="481"/>
                  </a:cubicBezTo>
                  <a:cubicBezTo>
                    <a:pt x="507" y="483"/>
                    <a:pt x="508" y="484"/>
                    <a:pt x="509" y="485"/>
                  </a:cubicBezTo>
                  <a:cubicBezTo>
                    <a:pt x="510" y="486"/>
                    <a:pt x="510" y="486"/>
                    <a:pt x="511" y="487"/>
                  </a:cubicBezTo>
                  <a:cubicBezTo>
                    <a:pt x="517" y="493"/>
                    <a:pt x="522" y="498"/>
                    <a:pt x="528" y="503"/>
                  </a:cubicBezTo>
                  <a:cubicBezTo>
                    <a:pt x="529" y="503"/>
                    <a:pt x="529" y="503"/>
                    <a:pt x="529" y="503"/>
                  </a:cubicBezTo>
                  <a:cubicBezTo>
                    <a:pt x="529" y="503"/>
                    <a:pt x="529" y="503"/>
                    <a:pt x="528" y="503"/>
                  </a:cubicBezTo>
                  <a:cubicBezTo>
                    <a:pt x="526" y="501"/>
                    <a:pt x="524" y="499"/>
                    <a:pt x="522" y="497"/>
                  </a:cubicBezTo>
                  <a:cubicBezTo>
                    <a:pt x="519" y="493"/>
                    <a:pt x="515" y="490"/>
                    <a:pt x="512" y="487"/>
                  </a:cubicBezTo>
                  <a:cubicBezTo>
                    <a:pt x="509" y="485"/>
                    <a:pt x="507" y="482"/>
                    <a:pt x="505" y="480"/>
                  </a:cubicBezTo>
                  <a:moveTo>
                    <a:pt x="757" y="416"/>
                  </a:moveTo>
                  <a:cubicBezTo>
                    <a:pt x="754" y="418"/>
                    <a:pt x="751" y="420"/>
                    <a:pt x="748" y="421"/>
                  </a:cubicBezTo>
                  <a:cubicBezTo>
                    <a:pt x="739" y="426"/>
                    <a:pt x="731" y="430"/>
                    <a:pt x="723" y="434"/>
                  </a:cubicBezTo>
                  <a:cubicBezTo>
                    <a:pt x="715" y="438"/>
                    <a:pt x="708" y="441"/>
                    <a:pt x="701" y="445"/>
                  </a:cubicBezTo>
                  <a:cubicBezTo>
                    <a:pt x="696" y="446"/>
                    <a:pt x="691" y="446"/>
                    <a:pt x="687" y="447"/>
                  </a:cubicBezTo>
                  <a:cubicBezTo>
                    <a:pt x="682" y="447"/>
                    <a:pt x="678" y="448"/>
                    <a:pt x="673" y="448"/>
                  </a:cubicBezTo>
                  <a:cubicBezTo>
                    <a:pt x="665" y="449"/>
                    <a:pt x="657" y="449"/>
                    <a:pt x="648" y="450"/>
                  </a:cubicBezTo>
                  <a:cubicBezTo>
                    <a:pt x="643" y="450"/>
                    <a:pt x="639" y="451"/>
                    <a:pt x="634" y="451"/>
                  </a:cubicBezTo>
                  <a:cubicBezTo>
                    <a:pt x="625" y="451"/>
                    <a:pt x="615" y="452"/>
                    <a:pt x="606" y="452"/>
                  </a:cubicBezTo>
                  <a:cubicBezTo>
                    <a:pt x="602" y="452"/>
                    <a:pt x="598" y="453"/>
                    <a:pt x="594" y="453"/>
                  </a:cubicBezTo>
                  <a:cubicBezTo>
                    <a:pt x="580" y="453"/>
                    <a:pt x="567" y="453"/>
                    <a:pt x="553" y="453"/>
                  </a:cubicBezTo>
                  <a:cubicBezTo>
                    <a:pt x="541" y="453"/>
                    <a:pt x="528" y="453"/>
                    <a:pt x="515" y="453"/>
                  </a:cubicBezTo>
                  <a:cubicBezTo>
                    <a:pt x="512" y="453"/>
                    <a:pt x="509" y="453"/>
                    <a:pt x="505" y="452"/>
                  </a:cubicBezTo>
                  <a:cubicBezTo>
                    <a:pt x="505" y="453"/>
                    <a:pt x="505" y="453"/>
                    <a:pt x="505" y="453"/>
                  </a:cubicBezTo>
                  <a:cubicBezTo>
                    <a:pt x="506" y="453"/>
                    <a:pt x="506" y="453"/>
                    <a:pt x="506" y="453"/>
                  </a:cubicBezTo>
                  <a:cubicBezTo>
                    <a:pt x="509" y="453"/>
                    <a:pt x="512" y="453"/>
                    <a:pt x="515" y="454"/>
                  </a:cubicBezTo>
                  <a:cubicBezTo>
                    <a:pt x="528" y="454"/>
                    <a:pt x="541" y="454"/>
                    <a:pt x="553" y="454"/>
                  </a:cubicBezTo>
                  <a:cubicBezTo>
                    <a:pt x="567" y="454"/>
                    <a:pt x="580" y="454"/>
                    <a:pt x="594" y="453"/>
                  </a:cubicBezTo>
                  <a:cubicBezTo>
                    <a:pt x="597" y="453"/>
                    <a:pt x="601" y="453"/>
                    <a:pt x="604" y="453"/>
                  </a:cubicBezTo>
                  <a:cubicBezTo>
                    <a:pt x="614" y="453"/>
                    <a:pt x="624" y="452"/>
                    <a:pt x="634" y="452"/>
                  </a:cubicBezTo>
                  <a:cubicBezTo>
                    <a:pt x="639" y="451"/>
                    <a:pt x="644" y="451"/>
                    <a:pt x="649" y="451"/>
                  </a:cubicBezTo>
                  <a:cubicBezTo>
                    <a:pt x="657" y="450"/>
                    <a:pt x="665" y="449"/>
                    <a:pt x="673" y="449"/>
                  </a:cubicBezTo>
                  <a:cubicBezTo>
                    <a:pt x="679" y="448"/>
                    <a:pt x="684" y="448"/>
                    <a:pt x="689" y="447"/>
                  </a:cubicBezTo>
                  <a:cubicBezTo>
                    <a:pt x="692" y="447"/>
                    <a:pt x="695" y="446"/>
                    <a:pt x="699" y="446"/>
                  </a:cubicBezTo>
                  <a:cubicBezTo>
                    <a:pt x="691" y="450"/>
                    <a:pt x="683" y="454"/>
                    <a:pt x="675" y="457"/>
                  </a:cubicBezTo>
                  <a:cubicBezTo>
                    <a:pt x="667" y="461"/>
                    <a:pt x="659" y="464"/>
                    <a:pt x="652" y="468"/>
                  </a:cubicBezTo>
                  <a:cubicBezTo>
                    <a:pt x="643" y="472"/>
                    <a:pt x="635" y="475"/>
                    <a:pt x="626" y="479"/>
                  </a:cubicBezTo>
                  <a:cubicBezTo>
                    <a:pt x="619" y="482"/>
                    <a:pt x="611" y="485"/>
                    <a:pt x="603" y="488"/>
                  </a:cubicBezTo>
                  <a:cubicBezTo>
                    <a:pt x="595" y="492"/>
                    <a:pt x="586" y="495"/>
                    <a:pt x="577" y="499"/>
                  </a:cubicBezTo>
                  <a:cubicBezTo>
                    <a:pt x="573" y="500"/>
                    <a:pt x="570" y="502"/>
                    <a:pt x="566" y="503"/>
                  </a:cubicBezTo>
                  <a:cubicBezTo>
                    <a:pt x="568" y="503"/>
                    <a:pt x="568" y="503"/>
                    <a:pt x="568" y="503"/>
                  </a:cubicBezTo>
                  <a:cubicBezTo>
                    <a:pt x="574" y="501"/>
                    <a:pt x="580" y="498"/>
                    <a:pt x="587" y="495"/>
                  </a:cubicBezTo>
                  <a:cubicBezTo>
                    <a:pt x="595" y="492"/>
                    <a:pt x="603" y="489"/>
                    <a:pt x="612" y="486"/>
                  </a:cubicBezTo>
                  <a:cubicBezTo>
                    <a:pt x="620" y="482"/>
                    <a:pt x="628" y="478"/>
                    <a:pt x="637" y="475"/>
                  </a:cubicBezTo>
                  <a:cubicBezTo>
                    <a:pt x="645" y="471"/>
                    <a:pt x="654" y="468"/>
                    <a:pt x="662" y="464"/>
                  </a:cubicBezTo>
                  <a:cubicBezTo>
                    <a:pt x="671" y="460"/>
                    <a:pt x="680" y="455"/>
                    <a:pt x="688" y="451"/>
                  </a:cubicBezTo>
                  <a:cubicBezTo>
                    <a:pt x="692" y="449"/>
                    <a:pt x="696" y="448"/>
                    <a:pt x="700" y="446"/>
                  </a:cubicBezTo>
                  <a:cubicBezTo>
                    <a:pt x="704" y="445"/>
                    <a:pt x="708" y="445"/>
                    <a:pt x="712" y="445"/>
                  </a:cubicBezTo>
                  <a:cubicBezTo>
                    <a:pt x="717" y="444"/>
                    <a:pt x="723" y="443"/>
                    <a:pt x="728" y="442"/>
                  </a:cubicBezTo>
                  <a:cubicBezTo>
                    <a:pt x="735" y="441"/>
                    <a:pt x="743" y="440"/>
                    <a:pt x="751" y="439"/>
                  </a:cubicBezTo>
                  <a:cubicBezTo>
                    <a:pt x="753" y="439"/>
                    <a:pt x="755" y="439"/>
                    <a:pt x="757" y="438"/>
                  </a:cubicBezTo>
                  <a:cubicBezTo>
                    <a:pt x="757" y="437"/>
                    <a:pt x="757" y="437"/>
                    <a:pt x="757" y="437"/>
                  </a:cubicBezTo>
                  <a:cubicBezTo>
                    <a:pt x="755" y="438"/>
                    <a:pt x="753" y="438"/>
                    <a:pt x="751" y="438"/>
                  </a:cubicBezTo>
                  <a:cubicBezTo>
                    <a:pt x="742" y="440"/>
                    <a:pt x="733" y="441"/>
                    <a:pt x="724" y="442"/>
                  </a:cubicBezTo>
                  <a:cubicBezTo>
                    <a:pt x="720" y="443"/>
                    <a:pt x="716" y="443"/>
                    <a:pt x="712" y="444"/>
                  </a:cubicBezTo>
                  <a:cubicBezTo>
                    <a:pt x="709" y="444"/>
                    <a:pt x="705" y="444"/>
                    <a:pt x="702" y="445"/>
                  </a:cubicBezTo>
                  <a:cubicBezTo>
                    <a:pt x="705" y="443"/>
                    <a:pt x="709" y="442"/>
                    <a:pt x="712" y="440"/>
                  </a:cubicBezTo>
                  <a:cubicBezTo>
                    <a:pt x="727" y="433"/>
                    <a:pt x="742" y="425"/>
                    <a:pt x="757" y="417"/>
                  </a:cubicBezTo>
                  <a:cubicBezTo>
                    <a:pt x="757" y="416"/>
                    <a:pt x="757" y="416"/>
                    <a:pt x="757" y="416"/>
                  </a:cubicBezTo>
                  <a:moveTo>
                    <a:pt x="123" y="501"/>
                  </a:moveTo>
                  <a:cubicBezTo>
                    <a:pt x="120" y="500"/>
                    <a:pt x="117" y="498"/>
                    <a:pt x="113" y="497"/>
                  </a:cubicBezTo>
                  <a:cubicBezTo>
                    <a:pt x="110" y="496"/>
                    <a:pt x="106" y="494"/>
                    <a:pt x="102" y="493"/>
                  </a:cubicBezTo>
                  <a:cubicBezTo>
                    <a:pt x="96" y="491"/>
                    <a:pt x="91" y="489"/>
                    <a:pt x="85" y="486"/>
                  </a:cubicBezTo>
                  <a:cubicBezTo>
                    <a:pt x="81" y="485"/>
                    <a:pt x="77" y="483"/>
                    <a:pt x="73" y="482"/>
                  </a:cubicBezTo>
                  <a:cubicBezTo>
                    <a:pt x="71" y="481"/>
                    <a:pt x="68" y="480"/>
                    <a:pt x="66" y="478"/>
                  </a:cubicBezTo>
                  <a:cubicBezTo>
                    <a:pt x="64" y="476"/>
                    <a:pt x="63" y="473"/>
                    <a:pt x="61" y="470"/>
                  </a:cubicBezTo>
                  <a:cubicBezTo>
                    <a:pt x="59" y="465"/>
                    <a:pt x="57" y="461"/>
                    <a:pt x="54" y="456"/>
                  </a:cubicBezTo>
                  <a:cubicBezTo>
                    <a:pt x="53" y="453"/>
                    <a:pt x="51" y="449"/>
                    <a:pt x="50" y="446"/>
                  </a:cubicBezTo>
                  <a:cubicBezTo>
                    <a:pt x="47" y="441"/>
                    <a:pt x="45" y="435"/>
                    <a:pt x="42" y="430"/>
                  </a:cubicBezTo>
                  <a:cubicBezTo>
                    <a:pt x="41" y="428"/>
                    <a:pt x="40" y="425"/>
                    <a:pt x="39" y="423"/>
                  </a:cubicBezTo>
                  <a:cubicBezTo>
                    <a:pt x="36" y="416"/>
                    <a:pt x="33" y="410"/>
                    <a:pt x="30" y="404"/>
                  </a:cubicBezTo>
                  <a:cubicBezTo>
                    <a:pt x="29" y="402"/>
                    <a:pt x="28" y="400"/>
                    <a:pt x="27" y="398"/>
                  </a:cubicBezTo>
                  <a:cubicBezTo>
                    <a:pt x="24" y="391"/>
                    <a:pt x="21" y="384"/>
                    <a:pt x="18" y="377"/>
                  </a:cubicBezTo>
                  <a:cubicBezTo>
                    <a:pt x="17" y="376"/>
                    <a:pt x="17" y="375"/>
                    <a:pt x="16" y="374"/>
                  </a:cubicBezTo>
                  <a:cubicBezTo>
                    <a:pt x="14" y="368"/>
                    <a:pt x="11" y="362"/>
                    <a:pt x="9" y="357"/>
                  </a:cubicBezTo>
                  <a:cubicBezTo>
                    <a:pt x="12" y="355"/>
                    <a:pt x="16" y="353"/>
                    <a:pt x="20" y="351"/>
                  </a:cubicBezTo>
                  <a:cubicBezTo>
                    <a:pt x="22" y="354"/>
                    <a:pt x="25" y="356"/>
                    <a:pt x="28" y="356"/>
                  </a:cubicBezTo>
                  <a:cubicBezTo>
                    <a:pt x="31" y="356"/>
                    <a:pt x="33" y="354"/>
                    <a:pt x="35" y="352"/>
                  </a:cubicBezTo>
                  <a:cubicBezTo>
                    <a:pt x="47" y="362"/>
                    <a:pt x="58" y="372"/>
                    <a:pt x="70" y="381"/>
                  </a:cubicBezTo>
                  <a:cubicBezTo>
                    <a:pt x="71" y="382"/>
                    <a:pt x="72" y="383"/>
                    <a:pt x="73" y="384"/>
                  </a:cubicBezTo>
                  <a:cubicBezTo>
                    <a:pt x="79" y="389"/>
                    <a:pt x="85" y="393"/>
                    <a:pt x="91" y="398"/>
                  </a:cubicBezTo>
                  <a:cubicBezTo>
                    <a:pt x="93" y="400"/>
                    <a:pt x="95" y="401"/>
                    <a:pt x="97" y="403"/>
                  </a:cubicBezTo>
                  <a:cubicBezTo>
                    <a:pt x="102" y="407"/>
                    <a:pt x="107" y="410"/>
                    <a:pt x="112" y="414"/>
                  </a:cubicBezTo>
                  <a:cubicBezTo>
                    <a:pt x="115" y="416"/>
                    <a:pt x="117" y="418"/>
                    <a:pt x="120" y="420"/>
                  </a:cubicBezTo>
                  <a:cubicBezTo>
                    <a:pt x="122" y="422"/>
                    <a:pt x="124" y="423"/>
                    <a:pt x="127" y="425"/>
                  </a:cubicBezTo>
                  <a:cubicBezTo>
                    <a:pt x="126" y="432"/>
                    <a:pt x="126" y="438"/>
                    <a:pt x="126" y="444"/>
                  </a:cubicBezTo>
                  <a:cubicBezTo>
                    <a:pt x="126" y="445"/>
                    <a:pt x="126" y="445"/>
                    <a:pt x="126" y="445"/>
                  </a:cubicBezTo>
                  <a:cubicBezTo>
                    <a:pt x="125" y="464"/>
                    <a:pt x="124" y="483"/>
                    <a:pt x="123" y="501"/>
                  </a:cubicBezTo>
                  <a:moveTo>
                    <a:pt x="127" y="424"/>
                  </a:moveTo>
                  <a:cubicBezTo>
                    <a:pt x="126" y="424"/>
                    <a:pt x="126" y="424"/>
                    <a:pt x="126" y="424"/>
                  </a:cubicBezTo>
                  <a:cubicBezTo>
                    <a:pt x="122" y="420"/>
                    <a:pt x="117" y="417"/>
                    <a:pt x="113" y="414"/>
                  </a:cubicBezTo>
                  <a:cubicBezTo>
                    <a:pt x="110" y="412"/>
                    <a:pt x="108" y="410"/>
                    <a:pt x="106" y="408"/>
                  </a:cubicBezTo>
                  <a:cubicBezTo>
                    <a:pt x="101" y="405"/>
                    <a:pt x="96" y="401"/>
                    <a:pt x="92" y="398"/>
                  </a:cubicBezTo>
                  <a:cubicBezTo>
                    <a:pt x="89" y="396"/>
                    <a:pt x="87" y="394"/>
                    <a:pt x="85" y="392"/>
                  </a:cubicBezTo>
                  <a:cubicBezTo>
                    <a:pt x="80" y="388"/>
                    <a:pt x="75" y="385"/>
                    <a:pt x="71" y="381"/>
                  </a:cubicBezTo>
                  <a:cubicBezTo>
                    <a:pt x="69" y="379"/>
                    <a:pt x="66" y="377"/>
                    <a:pt x="64" y="375"/>
                  </a:cubicBezTo>
                  <a:cubicBezTo>
                    <a:pt x="59" y="372"/>
                    <a:pt x="55" y="368"/>
                    <a:pt x="50" y="364"/>
                  </a:cubicBezTo>
                  <a:cubicBezTo>
                    <a:pt x="47" y="362"/>
                    <a:pt x="45" y="360"/>
                    <a:pt x="43" y="358"/>
                  </a:cubicBezTo>
                  <a:cubicBezTo>
                    <a:pt x="40" y="356"/>
                    <a:pt x="38" y="354"/>
                    <a:pt x="35" y="352"/>
                  </a:cubicBezTo>
                  <a:cubicBezTo>
                    <a:pt x="36" y="351"/>
                    <a:pt x="37" y="349"/>
                    <a:pt x="37" y="348"/>
                  </a:cubicBezTo>
                  <a:cubicBezTo>
                    <a:pt x="41" y="349"/>
                    <a:pt x="44" y="349"/>
                    <a:pt x="48" y="350"/>
                  </a:cubicBezTo>
                  <a:cubicBezTo>
                    <a:pt x="54" y="351"/>
                    <a:pt x="60" y="352"/>
                    <a:pt x="66" y="353"/>
                  </a:cubicBezTo>
                  <a:cubicBezTo>
                    <a:pt x="73" y="354"/>
                    <a:pt x="80" y="355"/>
                    <a:pt x="87" y="356"/>
                  </a:cubicBezTo>
                  <a:cubicBezTo>
                    <a:pt x="93" y="357"/>
                    <a:pt x="99" y="357"/>
                    <a:pt x="104" y="358"/>
                  </a:cubicBezTo>
                  <a:cubicBezTo>
                    <a:pt x="112" y="359"/>
                    <a:pt x="119" y="360"/>
                    <a:pt x="126" y="361"/>
                  </a:cubicBezTo>
                  <a:cubicBezTo>
                    <a:pt x="127" y="361"/>
                    <a:pt x="128" y="361"/>
                    <a:pt x="128" y="361"/>
                  </a:cubicBezTo>
                  <a:cubicBezTo>
                    <a:pt x="128" y="363"/>
                    <a:pt x="128" y="366"/>
                    <a:pt x="128" y="368"/>
                  </a:cubicBezTo>
                  <a:cubicBezTo>
                    <a:pt x="128" y="372"/>
                    <a:pt x="128" y="376"/>
                    <a:pt x="128" y="380"/>
                  </a:cubicBezTo>
                  <a:cubicBezTo>
                    <a:pt x="128" y="383"/>
                    <a:pt x="128" y="385"/>
                    <a:pt x="128" y="388"/>
                  </a:cubicBezTo>
                  <a:cubicBezTo>
                    <a:pt x="128" y="394"/>
                    <a:pt x="127" y="400"/>
                    <a:pt x="127" y="405"/>
                  </a:cubicBezTo>
                  <a:cubicBezTo>
                    <a:pt x="127" y="406"/>
                    <a:pt x="127" y="407"/>
                    <a:pt x="127" y="407"/>
                  </a:cubicBezTo>
                  <a:cubicBezTo>
                    <a:pt x="127" y="413"/>
                    <a:pt x="127" y="419"/>
                    <a:pt x="127" y="424"/>
                  </a:cubicBezTo>
                  <a:moveTo>
                    <a:pt x="128" y="360"/>
                  </a:moveTo>
                  <a:cubicBezTo>
                    <a:pt x="122" y="360"/>
                    <a:pt x="115" y="359"/>
                    <a:pt x="108" y="358"/>
                  </a:cubicBezTo>
                  <a:cubicBezTo>
                    <a:pt x="103" y="357"/>
                    <a:pt x="97" y="356"/>
                    <a:pt x="91" y="356"/>
                  </a:cubicBezTo>
                  <a:cubicBezTo>
                    <a:pt x="85" y="355"/>
                    <a:pt x="78" y="354"/>
                    <a:pt x="71" y="353"/>
                  </a:cubicBezTo>
                  <a:cubicBezTo>
                    <a:pt x="65" y="352"/>
                    <a:pt x="60" y="351"/>
                    <a:pt x="54" y="350"/>
                  </a:cubicBezTo>
                  <a:cubicBezTo>
                    <a:pt x="50" y="349"/>
                    <a:pt x="45" y="349"/>
                    <a:pt x="41" y="348"/>
                  </a:cubicBezTo>
                  <a:cubicBezTo>
                    <a:pt x="70" y="351"/>
                    <a:pt x="99" y="353"/>
                    <a:pt x="128" y="354"/>
                  </a:cubicBezTo>
                  <a:cubicBezTo>
                    <a:pt x="128" y="355"/>
                    <a:pt x="128" y="356"/>
                    <a:pt x="128" y="356"/>
                  </a:cubicBezTo>
                  <a:cubicBezTo>
                    <a:pt x="128" y="358"/>
                    <a:pt x="128" y="359"/>
                    <a:pt x="128" y="360"/>
                  </a:cubicBezTo>
                  <a:moveTo>
                    <a:pt x="8" y="356"/>
                  </a:moveTo>
                  <a:cubicBezTo>
                    <a:pt x="7" y="352"/>
                    <a:pt x="5" y="348"/>
                    <a:pt x="4" y="345"/>
                  </a:cubicBezTo>
                  <a:cubicBezTo>
                    <a:pt x="9" y="345"/>
                    <a:pt x="14" y="345"/>
                    <a:pt x="19" y="346"/>
                  </a:cubicBezTo>
                  <a:cubicBezTo>
                    <a:pt x="19" y="346"/>
                    <a:pt x="19" y="346"/>
                    <a:pt x="19" y="346"/>
                  </a:cubicBezTo>
                  <a:cubicBezTo>
                    <a:pt x="19" y="347"/>
                    <a:pt x="19" y="349"/>
                    <a:pt x="20" y="350"/>
                  </a:cubicBezTo>
                  <a:cubicBezTo>
                    <a:pt x="17" y="351"/>
                    <a:pt x="14" y="353"/>
                    <a:pt x="12" y="354"/>
                  </a:cubicBezTo>
                  <a:cubicBezTo>
                    <a:pt x="11" y="355"/>
                    <a:pt x="10" y="355"/>
                    <a:pt x="8" y="356"/>
                  </a:cubicBezTo>
                  <a:moveTo>
                    <a:pt x="130" y="251"/>
                  </a:moveTo>
                  <a:cubicBezTo>
                    <a:pt x="129" y="251"/>
                    <a:pt x="129" y="251"/>
                    <a:pt x="129" y="251"/>
                  </a:cubicBezTo>
                  <a:cubicBezTo>
                    <a:pt x="129" y="259"/>
                    <a:pt x="129" y="266"/>
                    <a:pt x="129" y="274"/>
                  </a:cubicBezTo>
                  <a:cubicBezTo>
                    <a:pt x="124" y="274"/>
                    <a:pt x="120" y="278"/>
                    <a:pt x="120" y="283"/>
                  </a:cubicBezTo>
                  <a:cubicBezTo>
                    <a:pt x="120" y="289"/>
                    <a:pt x="124" y="293"/>
                    <a:pt x="129" y="293"/>
                  </a:cubicBezTo>
                  <a:cubicBezTo>
                    <a:pt x="129" y="297"/>
                    <a:pt x="129" y="301"/>
                    <a:pt x="129" y="305"/>
                  </a:cubicBezTo>
                  <a:cubicBezTo>
                    <a:pt x="129" y="307"/>
                    <a:pt x="129" y="309"/>
                    <a:pt x="129" y="310"/>
                  </a:cubicBezTo>
                  <a:cubicBezTo>
                    <a:pt x="129" y="316"/>
                    <a:pt x="129" y="321"/>
                    <a:pt x="129" y="327"/>
                  </a:cubicBezTo>
                  <a:cubicBezTo>
                    <a:pt x="129" y="330"/>
                    <a:pt x="129" y="332"/>
                    <a:pt x="129" y="335"/>
                  </a:cubicBezTo>
                  <a:cubicBezTo>
                    <a:pt x="129" y="339"/>
                    <a:pt x="129" y="344"/>
                    <a:pt x="129" y="348"/>
                  </a:cubicBezTo>
                  <a:cubicBezTo>
                    <a:pt x="128" y="350"/>
                    <a:pt x="128" y="351"/>
                    <a:pt x="128" y="353"/>
                  </a:cubicBezTo>
                  <a:cubicBezTo>
                    <a:pt x="98" y="352"/>
                    <a:pt x="67" y="350"/>
                    <a:pt x="37" y="347"/>
                  </a:cubicBezTo>
                  <a:cubicBezTo>
                    <a:pt x="38" y="346"/>
                    <a:pt x="38" y="346"/>
                    <a:pt x="38" y="346"/>
                  </a:cubicBezTo>
                  <a:cubicBezTo>
                    <a:pt x="38" y="341"/>
                    <a:pt x="33" y="337"/>
                    <a:pt x="28" y="337"/>
                  </a:cubicBezTo>
                  <a:cubicBezTo>
                    <a:pt x="23" y="337"/>
                    <a:pt x="19" y="340"/>
                    <a:pt x="19" y="345"/>
                  </a:cubicBezTo>
                  <a:cubicBezTo>
                    <a:pt x="14" y="345"/>
                    <a:pt x="8" y="344"/>
                    <a:pt x="3" y="344"/>
                  </a:cubicBezTo>
                  <a:cubicBezTo>
                    <a:pt x="2" y="342"/>
                    <a:pt x="1" y="340"/>
                    <a:pt x="0" y="338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1" y="341"/>
                    <a:pt x="2" y="342"/>
                    <a:pt x="2" y="344"/>
                  </a:cubicBezTo>
                  <a:cubicBezTo>
                    <a:pt x="2" y="344"/>
                    <a:pt x="1" y="344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1" y="345"/>
                    <a:pt x="2" y="345"/>
                    <a:pt x="3" y="345"/>
                  </a:cubicBezTo>
                  <a:cubicBezTo>
                    <a:pt x="4" y="348"/>
                    <a:pt x="6" y="352"/>
                    <a:pt x="8" y="356"/>
                  </a:cubicBezTo>
                  <a:cubicBezTo>
                    <a:pt x="5" y="357"/>
                    <a:pt x="3" y="359"/>
                    <a:pt x="0" y="360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59"/>
                    <a:pt x="6" y="358"/>
                    <a:pt x="8" y="357"/>
                  </a:cubicBezTo>
                  <a:cubicBezTo>
                    <a:pt x="15" y="373"/>
                    <a:pt x="22" y="389"/>
                    <a:pt x="30" y="405"/>
                  </a:cubicBezTo>
                  <a:cubicBezTo>
                    <a:pt x="30" y="406"/>
                    <a:pt x="31" y="408"/>
                    <a:pt x="32" y="409"/>
                  </a:cubicBezTo>
                  <a:cubicBezTo>
                    <a:pt x="35" y="417"/>
                    <a:pt x="38" y="424"/>
                    <a:pt x="42" y="431"/>
                  </a:cubicBezTo>
                  <a:cubicBezTo>
                    <a:pt x="42" y="433"/>
                    <a:pt x="43" y="434"/>
                    <a:pt x="44" y="436"/>
                  </a:cubicBezTo>
                  <a:cubicBezTo>
                    <a:pt x="47" y="443"/>
                    <a:pt x="51" y="450"/>
                    <a:pt x="54" y="457"/>
                  </a:cubicBezTo>
                  <a:cubicBezTo>
                    <a:pt x="55" y="459"/>
                    <a:pt x="57" y="462"/>
                    <a:pt x="58" y="465"/>
                  </a:cubicBezTo>
                  <a:cubicBezTo>
                    <a:pt x="60" y="469"/>
                    <a:pt x="62" y="474"/>
                    <a:pt x="64" y="478"/>
                  </a:cubicBezTo>
                  <a:cubicBezTo>
                    <a:pt x="62" y="477"/>
                    <a:pt x="59" y="476"/>
                    <a:pt x="56" y="475"/>
                  </a:cubicBezTo>
                  <a:cubicBezTo>
                    <a:pt x="53" y="473"/>
                    <a:pt x="49" y="472"/>
                    <a:pt x="45" y="470"/>
                  </a:cubicBezTo>
                  <a:cubicBezTo>
                    <a:pt x="39" y="467"/>
                    <a:pt x="33" y="465"/>
                    <a:pt x="27" y="462"/>
                  </a:cubicBezTo>
                  <a:cubicBezTo>
                    <a:pt x="24" y="461"/>
                    <a:pt x="20" y="459"/>
                    <a:pt x="17" y="458"/>
                  </a:cubicBezTo>
                  <a:cubicBezTo>
                    <a:pt x="11" y="455"/>
                    <a:pt x="6" y="453"/>
                    <a:pt x="0" y="450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11" y="456"/>
                    <a:pt x="22" y="461"/>
                    <a:pt x="33" y="465"/>
                  </a:cubicBezTo>
                  <a:cubicBezTo>
                    <a:pt x="37" y="467"/>
                    <a:pt x="41" y="469"/>
                    <a:pt x="45" y="471"/>
                  </a:cubicBezTo>
                  <a:cubicBezTo>
                    <a:pt x="50" y="473"/>
                    <a:pt x="55" y="475"/>
                    <a:pt x="60" y="477"/>
                  </a:cubicBezTo>
                  <a:cubicBezTo>
                    <a:pt x="62" y="478"/>
                    <a:pt x="63" y="478"/>
                    <a:pt x="65" y="479"/>
                  </a:cubicBezTo>
                  <a:cubicBezTo>
                    <a:pt x="65" y="480"/>
                    <a:pt x="66" y="481"/>
                    <a:pt x="66" y="482"/>
                  </a:cubicBezTo>
                  <a:cubicBezTo>
                    <a:pt x="68" y="485"/>
                    <a:pt x="69" y="488"/>
                    <a:pt x="71" y="490"/>
                  </a:cubicBezTo>
                  <a:cubicBezTo>
                    <a:pt x="73" y="495"/>
                    <a:pt x="75" y="499"/>
                    <a:pt x="77" y="503"/>
                  </a:cubicBezTo>
                  <a:cubicBezTo>
                    <a:pt x="78" y="503"/>
                    <a:pt x="78" y="503"/>
                    <a:pt x="78" y="503"/>
                  </a:cubicBezTo>
                  <a:cubicBezTo>
                    <a:pt x="76" y="500"/>
                    <a:pt x="75" y="497"/>
                    <a:pt x="73" y="494"/>
                  </a:cubicBezTo>
                  <a:cubicBezTo>
                    <a:pt x="71" y="489"/>
                    <a:pt x="69" y="485"/>
                    <a:pt x="67" y="481"/>
                  </a:cubicBezTo>
                  <a:cubicBezTo>
                    <a:pt x="67" y="481"/>
                    <a:pt x="66" y="480"/>
                    <a:pt x="66" y="480"/>
                  </a:cubicBezTo>
                  <a:cubicBezTo>
                    <a:pt x="68" y="481"/>
                    <a:pt x="71" y="482"/>
                    <a:pt x="73" y="483"/>
                  </a:cubicBezTo>
                  <a:cubicBezTo>
                    <a:pt x="78" y="484"/>
                    <a:pt x="83" y="486"/>
                    <a:pt x="87" y="488"/>
                  </a:cubicBezTo>
                  <a:cubicBezTo>
                    <a:pt x="92" y="490"/>
                    <a:pt x="97" y="492"/>
                    <a:pt x="102" y="494"/>
                  </a:cubicBezTo>
                  <a:cubicBezTo>
                    <a:pt x="106" y="495"/>
                    <a:pt x="111" y="497"/>
                    <a:pt x="115" y="499"/>
                  </a:cubicBezTo>
                  <a:cubicBezTo>
                    <a:pt x="118" y="500"/>
                    <a:pt x="120" y="501"/>
                    <a:pt x="123" y="502"/>
                  </a:cubicBezTo>
                  <a:cubicBezTo>
                    <a:pt x="123" y="502"/>
                    <a:pt x="123" y="503"/>
                    <a:pt x="123" y="503"/>
                  </a:cubicBezTo>
                  <a:cubicBezTo>
                    <a:pt x="124" y="503"/>
                    <a:pt x="124" y="503"/>
                    <a:pt x="124" y="503"/>
                  </a:cubicBezTo>
                  <a:cubicBezTo>
                    <a:pt x="124" y="503"/>
                    <a:pt x="124" y="502"/>
                    <a:pt x="124" y="502"/>
                  </a:cubicBezTo>
                  <a:cubicBezTo>
                    <a:pt x="125" y="502"/>
                    <a:pt x="126" y="503"/>
                    <a:pt x="127" y="503"/>
                  </a:cubicBezTo>
                  <a:cubicBezTo>
                    <a:pt x="129" y="503"/>
                    <a:pt x="129" y="503"/>
                    <a:pt x="129" y="503"/>
                  </a:cubicBezTo>
                  <a:cubicBezTo>
                    <a:pt x="128" y="502"/>
                    <a:pt x="126" y="502"/>
                    <a:pt x="124" y="501"/>
                  </a:cubicBezTo>
                  <a:cubicBezTo>
                    <a:pt x="124" y="500"/>
                    <a:pt x="124" y="499"/>
                    <a:pt x="124" y="498"/>
                  </a:cubicBezTo>
                  <a:cubicBezTo>
                    <a:pt x="124" y="497"/>
                    <a:pt x="124" y="497"/>
                    <a:pt x="124" y="497"/>
                  </a:cubicBezTo>
                  <a:cubicBezTo>
                    <a:pt x="125" y="474"/>
                    <a:pt x="127" y="451"/>
                    <a:pt x="127" y="426"/>
                  </a:cubicBezTo>
                  <a:cubicBezTo>
                    <a:pt x="129" y="427"/>
                    <a:pt x="131" y="428"/>
                    <a:pt x="133" y="430"/>
                  </a:cubicBezTo>
                  <a:cubicBezTo>
                    <a:pt x="136" y="432"/>
                    <a:pt x="139" y="434"/>
                    <a:pt x="142" y="436"/>
                  </a:cubicBezTo>
                  <a:cubicBezTo>
                    <a:pt x="146" y="439"/>
                    <a:pt x="150" y="442"/>
                    <a:pt x="153" y="445"/>
                  </a:cubicBezTo>
                  <a:cubicBezTo>
                    <a:pt x="157" y="447"/>
                    <a:pt x="160" y="449"/>
                    <a:pt x="163" y="451"/>
                  </a:cubicBezTo>
                  <a:cubicBezTo>
                    <a:pt x="167" y="454"/>
                    <a:pt x="170" y="457"/>
                    <a:pt x="174" y="459"/>
                  </a:cubicBezTo>
                  <a:cubicBezTo>
                    <a:pt x="177" y="461"/>
                    <a:pt x="181" y="464"/>
                    <a:pt x="184" y="466"/>
                  </a:cubicBezTo>
                  <a:cubicBezTo>
                    <a:pt x="188" y="468"/>
                    <a:pt x="191" y="471"/>
                    <a:pt x="195" y="473"/>
                  </a:cubicBezTo>
                  <a:cubicBezTo>
                    <a:pt x="198" y="475"/>
                    <a:pt x="201" y="477"/>
                    <a:pt x="205" y="480"/>
                  </a:cubicBezTo>
                  <a:cubicBezTo>
                    <a:pt x="208" y="482"/>
                    <a:pt x="212" y="484"/>
                    <a:pt x="215" y="486"/>
                  </a:cubicBezTo>
                  <a:cubicBezTo>
                    <a:pt x="219" y="489"/>
                    <a:pt x="222" y="491"/>
                    <a:pt x="225" y="493"/>
                  </a:cubicBezTo>
                  <a:cubicBezTo>
                    <a:pt x="229" y="495"/>
                    <a:pt x="232" y="497"/>
                    <a:pt x="236" y="499"/>
                  </a:cubicBezTo>
                  <a:cubicBezTo>
                    <a:pt x="238" y="501"/>
                    <a:pt x="240" y="502"/>
                    <a:pt x="242" y="503"/>
                  </a:cubicBezTo>
                  <a:cubicBezTo>
                    <a:pt x="244" y="503"/>
                    <a:pt x="244" y="503"/>
                    <a:pt x="244" y="503"/>
                  </a:cubicBezTo>
                  <a:cubicBezTo>
                    <a:pt x="242" y="502"/>
                    <a:pt x="239" y="501"/>
                    <a:pt x="237" y="499"/>
                  </a:cubicBezTo>
                  <a:cubicBezTo>
                    <a:pt x="234" y="497"/>
                    <a:pt x="230" y="495"/>
                    <a:pt x="226" y="492"/>
                  </a:cubicBezTo>
                  <a:cubicBezTo>
                    <a:pt x="223" y="490"/>
                    <a:pt x="220" y="488"/>
                    <a:pt x="217" y="486"/>
                  </a:cubicBezTo>
                  <a:cubicBezTo>
                    <a:pt x="213" y="484"/>
                    <a:pt x="210" y="482"/>
                    <a:pt x="207" y="480"/>
                  </a:cubicBezTo>
                  <a:cubicBezTo>
                    <a:pt x="203" y="478"/>
                    <a:pt x="200" y="475"/>
                    <a:pt x="196" y="473"/>
                  </a:cubicBezTo>
                  <a:cubicBezTo>
                    <a:pt x="193" y="471"/>
                    <a:pt x="190" y="469"/>
                    <a:pt x="187" y="467"/>
                  </a:cubicBezTo>
                  <a:cubicBezTo>
                    <a:pt x="183" y="464"/>
                    <a:pt x="179" y="462"/>
                    <a:pt x="175" y="459"/>
                  </a:cubicBezTo>
                  <a:cubicBezTo>
                    <a:pt x="173" y="457"/>
                    <a:pt x="170" y="455"/>
                    <a:pt x="167" y="453"/>
                  </a:cubicBezTo>
                  <a:cubicBezTo>
                    <a:pt x="163" y="450"/>
                    <a:pt x="159" y="447"/>
                    <a:pt x="155" y="444"/>
                  </a:cubicBezTo>
                  <a:cubicBezTo>
                    <a:pt x="152" y="443"/>
                    <a:pt x="149" y="441"/>
                    <a:pt x="147" y="439"/>
                  </a:cubicBezTo>
                  <a:cubicBezTo>
                    <a:pt x="142" y="436"/>
                    <a:pt x="138" y="433"/>
                    <a:pt x="134" y="429"/>
                  </a:cubicBezTo>
                  <a:cubicBezTo>
                    <a:pt x="132" y="428"/>
                    <a:pt x="130" y="426"/>
                    <a:pt x="127" y="425"/>
                  </a:cubicBezTo>
                  <a:cubicBezTo>
                    <a:pt x="128" y="404"/>
                    <a:pt x="129" y="383"/>
                    <a:pt x="129" y="361"/>
                  </a:cubicBezTo>
                  <a:cubicBezTo>
                    <a:pt x="134" y="362"/>
                    <a:pt x="138" y="362"/>
                    <a:pt x="142" y="363"/>
                  </a:cubicBezTo>
                  <a:cubicBezTo>
                    <a:pt x="150" y="364"/>
                    <a:pt x="158" y="364"/>
                    <a:pt x="165" y="365"/>
                  </a:cubicBezTo>
                  <a:cubicBezTo>
                    <a:pt x="170" y="366"/>
                    <a:pt x="175" y="366"/>
                    <a:pt x="181" y="367"/>
                  </a:cubicBezTo>
                  <a:cubicBezTo>
                    <a:pt x="188" y="367"/>
                    <a:pt x="196" y="368"/>
                    <a:pt x="204" y="368"/>
                  </a:cubicBezTo>
                  <a:cubicBezTo>
                    <a:pt x="209" y="369"/>
                    <a:pt x="214" y="369"/>
                    <a:pt x="219" y="370"/>
                  </a:cubicBezTo>
                  <a:cubicBezTo>
                    <a:pt x="227" y="370"/>
                    <a:pt x="235" y="370"/>
                    <a:pt x="242" y="371"/>
                  </a:cubicBezTo>
                  <a:cubicBezTo>
                    <a:pt x="246" y="371"/>
                    <a:pt x="249" y="371"/>
                    <a:pt x="252" y="371"/>
                  </a:cubicBezTo>
                  <a:cubicBezTo>
                    <a:pt x="252" y="371"/>
                    <a:pt x="252" y="371"/>
                    <a:pt x="252" y="371"/>
                  </a:cubicBezTo>
                  <a:cubicBezTo>
                    <a:pt x="250" y="370"/>
                    <a:pt x="247" y="370"/>
                    <a:pt x="244" y="370"/>
                  </a:cubicBezTo>
                  <a:cubicBezTo>
                    <a:pt x="236" y="370"/>
                    <a:pt x="229" y="369"/>
                    <a:pt x="221" y="369"/>
                  </a:cubicBezTo>
                  <a:cubicBezTo>
                    <a:pt x="216" y="368"/>
                    <a:pt x="210" y="368"/>
                    <a:pt x="205" y="368"/>
                  </a:cubicBezTo>
                  <a:cubicBezTo>
                    <a:pt x="198" y="367"/>
                    <a:pt x="190" y="367"/>
                    <a:pt x="183" y="366"/>
                  </a:cubicBezTo>
                  <a:cubicBezTo>
                    <a:pt x="178" y="365"/>
                    <a:pt x="172" y="365"/>
                    <a:pt x="167" y="364"/>
                  </a:cubicBezTo>
                  <a:cubicBezTo>
                    <a:pt x="160" y="364"/>
                    <a:pt x="153" y="363"/>
                    <a:pt x="146" y="362"/>
                  </a:cubicBezTo>
                  <a:cubicBezTo>
                    <a:pt x="140" y="362"/>
                    <a:pt x="135" y="361"/>
                    <a:pt x="129" y="360"/>
                  </a:cubicBezTo>
                  <a:cubicBezTo>
                    <a:pt x="129" y="358"/>
                    <a:pt x="129" y="356"/>
                    <a:pt x="129" y="354"/>
                  </a:cubicBezTo>
                  <a:cubicBezTo>
                    <a:pt x="156" y="356"/>
                    <a:pt x="183" y="356"/>
                    <a:pt x="210" y="356"/>
                  </a:cubicBezTo>
                  <a:cubicBezTo>
                    <a:pt x="224" y="356"/>
                    <a:pt x="238" y="356"/>
                    <a:pt x="252" y="356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38" y="355"/>
                    <a:pt x="224" y="355"/>
                    <a:pt x="210" y="355"/>
                  </a:cubicBezTo>
                  <a:cubicBezTo>
                    <a:pt x="183" y="355"/>
                    <a:pt x="156" y="355"/>
                    <a:pt x="129" y="353"/>
                  </a:cubicBezTo>
                  <a:cubicBezTo>
                    <a:pt x="129" y="339"/>
                    <a:pt x="130" y="324"/>
                    <a:pt x="130" y="309"/>
                  </a:cubicBezTo>
                  <a:cubicBezTo>
                    <a:pt x="130" y="304"/>
                    <a:pt x="130" y="298"/>
                    <a:pt x="130" y="293"/>
                  </a:cubicBezTo>
                  <a:cubicBezTo>
                    <a:pt x="135" y="293"/>
                    <a:pt x="139" y="289"/>
                    <a:pt x="139" y="283"/>
                  </a:cubicBezTo>
                  <a:cubicBezTo>
                    <a:pt x="139" y="278"/>
                    <a:pt x="135" y="274"/>
                    <a:pt x="130" y="274"/>
                  </a:cubicBezTo>
                  <a:cubicBezTo>
                    <a:pt x="130" y="266"/>
                    <a:pt x="130" y="259"/>
                    <a:pt x="130" y="251"/>
                  </a:cubicBezTo>
                  <a:moveTo>
                    <a:pt x="572" y="251"/>
                  </a:moveTo>
                  <a:cubicBezTo>
                    <a:pt x="571" y="251"/>
                    <a:pt x="571" y="251"/>
                    <a:pt x="571" y="251"/>
                  </a:cubicBezTo>
                  <a:cubicBezTo>
                    <a:pt x="570" y="254"/>
                    <a:pt x="568" y="258"/>
                    <a:pt x="567" y="261"/>
                  </a:cubicBezTo>
                  <a:cubicBezTo>
                    <a:pt x="565" y="264"/>
                    <a:pt x="564" y="268"/>
                    <a:pt x="563" y="271"/>
                  </a:cubicBezTo>
                  <a:cubicBezTo>
                    <a:pt x="560" y="278"/>
                    <a:pt x="557" y="284"/>
                    <a:pt x="554" y="290"/>
                  </a:cubicBezTo>
                  <a:cubicBezTo>
                    <a:pt x="553" y="293"/>
                    <a:pt x="552" y="296"/>
                    <a:pt x="551" y="299"/>
                  </a:cubicBezTo>
                  <a:cubicBezTo>
                    <a:pt x="548" y="306"/>
                    <a:pt x="545" y="312"/>
                    <a:pt x="542" y="318"/>
                  </a:cubicBezTo>
                  <a:cubicBezTo>
                    <a:pt x="541" y="320"/>
                    <a:pt x="540" y="323"/>
                    <a:pt x="539" y="325"/>
                  </a:cubicBezTo>
                  <a:cubicBezTo>
                    <a:pt x="528" y="327"/>
                    <a:pt x="517" y="329"/>
                    <a:pt x="505" y="331"/>
                  </a:cubicBezTo>
                  <a:cubicBezTo>
                    <a:pt x="505" y="332"/>
                    <a:pt x="505" y="332"/>
                    <a:pt x="505" y="332"/>
                  </a:cubicBezTo>
                  <a:cubicBezTo>
                    <a:pt x="507" y="332"/>
                    <a:pt x="510" y="331"/>
                    <a:pt x="512" y="331"/>
                  </a:cubicBezTo>
                  <a:cubicBezTo>
                    <a:pt x="521" y="329"/>
                    <a:pt x="530" y="328"/>
                    <a:pt x="539" y="326"/>
                  </a:cubicBezTo>
                  <a:cubicBezTo>
                    <a:pt x="538" y="327"/>
                    <a:pt x="538" y="327"/>
                    <a:pt x="538" y="327"/>
                  </a:cubicBezTo>
                  <a:cubicBezTo>
                    <a:pt x="536" y="333"/>
                    <a:pt x="533" y="339"/>
                    <a:pt x="530" y="345"/>
                  </a:cubicBezTo>
                  <a:cubicBezTo>
                    <a:pt x="529" y="347"/>
                    <a:pt x="527" y="350"/>
                    <a:pt x="526" y="353"/>
                  </a:cubicBezTo>
                  <a:cubicBezTo>
                    <a:pt x="525" y="356"/>
                    <a:pt x="523" y="359"/>
                    <a:pt x="522" y="362"/>
                  </a:cubicBezTo>
                  <a:cubicBezTo>
                    <a:pt x="516" y="363"/>
                    <a:pt x="511" y="363"/>
                    <a:pt x="505" y="364"/>
                  </a:cubicBezTo>
                  <a:cubicBezTo>
                    <a:pt x="505" y="365"/>
                    <a:pt x="505" y="365"/>
                    <a:pt x="505" y="365"/>
                  </a:cubicBezTo>
                  <a:cubicBezTo>
                    <a:pt x="511" y="364"/>
                    <a:pt x="516" y="364"/>
                    <a:pt x="521" y="363"/>
                  </a:cubicBezTo>
                  <a:cubicBezTo>
                    <a:pt x="520" y="366"/>
                    <a:pt x="519" y="368"/>
                    <a:pt x="518" y="371"/>
                  </a:cubicBezTo>
                  <a:cubicBezTo>
                    <a:pt x="517" y="373"/>
                    <a:pt x="515" y="376"/>
                    <a:pt x="514" y="379"/>
                  </a:cubicBezTo>
                  <a:cubicBezTo>
                    <a:pt x="511" y="384"/>
                    <a:pt x="509" y="390"/>
                    <a:pt x="506" y="395"/>
                  </a:cubicBezTo>
                  <a:cubicBezTo>
                    <a:pt x="506" y="395"/>
                    <a:pt x="505" y="396"/>
                    <a:pt x="505" y="396"/>
                  </a:cubicBezTo>
                  <a:cubicBezTo>
                    <a:pt x="505" y="398"/>
                    <a:pt x="505" y="398"/>
                    <a:pt x="505" y="398"/>
                  </a:cubicBezTo>
                  <a:cubicBezTo>
                    <a:pt x="506" y="397"/>
                    <a:pt x="507" y="395"/>
                    <a:pt x="507" y="394"/>
                  </a:cubicBezTo>
                  <a:cubicBezTo>
                    <a:pt x="510" y="389"/>
                    <a:pt x="512" y="384"/>
                    <a:pt x="515" y="379"/>
                  </a:cubicBezTo>
                  <a:cubicBezTo>
                    <a:pt x="516" y="376"/>
                    <a:pt x="518" y="372"/>
                    <a:pt x="520" y="369"/>
                  </a:cubicBezTo>
                  <a:cubicBezTo>
                    <a:pt x="521" y="367"/>
                    <a:pt x="521" y="365"/>
                    <a:pt x="522" y="363"/>
                  </a:cubicBezTo>
                  <a:cubicBezTo>
                    <a:pt x="599" y="355"/>
                    <a:pt x="674" y="341"/>
                    <a:pt x="747" y="323"/>
                  </a:cubicBezTo>
                  <a:cubicBezTo>
                    <a:pt x="750" y="322"/>
                    <a:pt x="754" y="321"/>
                    <a:pt x="757" y="320"/>
                  </a:cubicBezTo>
                  <a:cubicBezTo>
                    <a:pt x="757" y="319"/>
                    <a:pt x="757" y="319"/>
                    <a:pt x="757" y="319"/>
                  </a:cubicBezTo>
                  <a:cubicBezTo>
                    <a:pt x="682" y="339"/>
                    <a:pt x="603" y="353"/>
                    <a:pt x="523" y="362"/>
                  </a:cubicBezTo>
                  <a:cubicBezTo>
                    <a:pt x="524" y="359"/>
                    <a:pt x="526" y="356"/>
                    <a:pt x="527" y="354"/>
                  </a:cubicBezTo>
                  <a:cubicBezTo>
                    <a:pt x="529" y="349"/>
                    <a:pt x="531" y="345"/>
                    <a:pt x="533" y="341"/>
                  </a:cubicBezTo>
                  <a:cubicBezTo>
                    <a:pt x="535" y="336"/>
                    <a:pt x="537" y="332"/>
                    <a:pt x="539" y="327"/>
                  </a:cubicBezTo>
                  <a:cubicBezTo>
                    <a:pt x="539" y="327"/>
                    <a:pt x="539" y="326"/>
                    <a:pt x="540" y="326"/>
                  </a:cubicBezTo>
                  <a:cubicBezTo>
                    <a:pt x="613" y="312"/>
                    <a:pt x="686" y="294"/>
                    <a:pt x="757" y="272"/>
                  </a:cubicBezTo>
                  <a:cubicBezTo>
                    <a:pt x="757" y="271"/>
                    <a:pt x="757" y="271"/>
                    <a:pt x="757" y="271"/>
                  </a:cubicBezTo>
                  <a:cubicBezTo>
                    <a:pt x="686" y="293"/>
                    <a:pt x="613" y="311"/>
                    <a:pt x="540" y="325"/>
                  </a:cubicBezTo>
                  <a:cubicBezTo>
                    <a:pt x="542" y="321"/>
                    <a:pt x="544" y="317"/>
                    <a:pt x="545" y="313"/>
                  </a:cubicBezTo>
                  <a:cubicBezTo>
                    <a:pt x="547" y="308"/>
                    <a:pt x="549" y="304"/>
                    <a:pt x="551" y="300"/>
                  </a:cubicBezTo>
                  <a:cubicBezTo>
                    <a:pt x="553" y="294"/>
                    <a:pt x="556" y="289"/>
                    <a:pt x="558" y="284"/>
                  </a:cubicBezTo>
                  <a:cubicBezTo>
                    <a:pt x="560" y="279"/>
                    <a:pt x="562" y="275"/>
                    <a:pt x="563" y="271"/>
                  </a:cubicBezTo>
                  <a:cubicBezTo>
                    <a:pt x="566" y="265"/>
                    <a:pt x="569" y="258"/>
                    <a:pt x="572" y="251"/>
                  </a:cubicBezTo>
                  <a:moveTo>
                    <a:pt x="252" y="113"/>
                  </a:moveTo>
                  <a:cubicBezTo>
                    <a:pt x="252" y="114"/>
                    <a:pt x="252" y="114"/>
                    <a:pt x="252" y="114"/>
                  </a:cubicBezTo>
                  <a:cubicBezTo>
                    <a:pt x="281" y="161"/>
                    <a:pt x="308" y="207"/>
                    <a:pt x="337" y="251"/>
                  </a:cubicBezTo>
                  <a:cubicBezTo>
                    <a:pt x="337" y="251"/>
                    <a:pt x="337" y="251"/>
                    <a:pt x="337" y="251"/>
                  </a:cubicBezTo>
                  <a:cubicBezTo>
                    <a:pt x="309" y="206"/>
                    <a:pt x="281" y="160"/>
                    <a:pt x="252" y="113"/>
                  </a:cubicBezTo>
                  <a:moveTo>
                    <a:pt x="72" y="706"/>
                  </a:moveTo>
                  <a:cubicBezTo>
                    <a:pt x="71" y="706"/>
                    <a:pt x="70" y="706"/>
                    <a:pt x="68" y="706"/>
                  </a:cubicBezTo>
                  <a:cubicBezTo>
                    <a:pt x="67" y="706"/>
                    <a:pt x="66" y="706"/>
                    <a:pt x="64" y="706"/>
                  </a:cubicBezTo>
                  <a:cubicBezTo>
                    <a:pt x="62" y="706"/>
                    <a:pt x="60" y="705"/>
                    <a:pt x="58" y="705"/>
                  </a:cubicBezTo>
                  <a:cubicBezTo>
                    <a:pt x="57" y="705"/>
                    <a:pt x="55" y="704"/>
                    <a:pt x="54" y="704"/>
                  </a:cubicBezTo>
                  <a:cubicBezTo>
                    <a:pt x="51" y="704"/>
                    <a:pt x="49" y="703"/>
                    <a:pt x="47" y="702"/>
                  </a:cubicBezTo>
                  <a:cubicBezTo>
                    <a:pt x="46" y="702"/>
                    <a:pt x="45" y="702"/>
                    <a:pt x="44" y="701"/>
                  </a:cubicBezTo>
                  <a:cubicBezTo>
                    <a:pt x="45" y="702"/>
                    <a:pt x="46" y="702"/>
                    <a:pt x="47" y="702"/>
                  </a:cubicBezTo>
                  <a:cubicBezTo>
                    <a:pt x="51" y="703"/>
                    <a:pt x="56" y="703"/>
                    <a:pt x="60" y="704"/>
                  </a:cubicBezTo>
                  <a:cubicBezTo>
                    <a:pt x="62" y="704"/>
                    <a:pt x="63" y="704"/>
                    <a:pt x="65" y="704"/>
                  </a:cubicBezTo>
                  <a:cubicBezTo>
                    <a:pt x="70" y="705"/>
                    <a:pt x="75" y="705"/>
                    <a:pt x="81" y="705"/>
                  </a:cubicBezTo>
                  <a:cubicBezTo>
                    <a:pt x="81" y="705"/>
                    <a:pt x="81" y="705"/>
                    <a:pt x="81" y="705"/>
                  </a:cubicBezTo>
                  <a:cubicBezTo>
                    <a:pt x="81" y="706"/>
                    <a:pt x="81" y="706"/>
                    <a:pt x="81" y="706"/>
                  </a:cubicBezTo>
                  <a:cubicBezTo>
                    <a:pt x="81" y="706"/>
                    <a:pt x="80" y="706"/>
                    <a:pt x="79" y="706"/>
                  </a:cubicBezTo>
                  <a:cubicBezTo>
                    <a:pt x="77" y="706"/>
                    <a:pt x="76" y="706"/>
                    <a:pt x="75" y="706"/>
                  </a:cubicBezTo>
                  <a:cubicBezTo>
                    <a:pt x="74" y="706"/>
                    <a:pt x="73" y="706"/>
                    <a:pt x="72" y="706"/>
                  </a:cubicBezTo>
                  <a:moveTo>
                    <a:pt x="100" y="703"/>
                  </a:moveTo>
                  <a:cubicBezTo>
                    <a:pt x="100" y="700"/>
                    <a:pt x="98" y="697"/>
                    <a:pt x="95" y="696"/>
                  </a:cubicBezTo>
                  <a:cubicBezTo>
                    <a:pt x="95" y="696"/>
                    <a:pt x="95" y="696"/>
                    <a:pt x="95" y="696"/>
                  </a:cubicBezTo>
                  <a:cubicBezTo>
                    <a:pt x="96" y="695"/>
                    <a:pt x="96" y="694"/>
                    <a:pt x="96" y="693"/>
                  </a:cubicBezTo>
                  <a:cubicBezTo>
                    <a:pt x="97" y="692"/>
                    <a:pt x="97" y="691"/>
                    <a:pt x="98" y="690"/>
                  </a:cubicBezTo>
                  <a:cubicBezTo>
                    <a:pt x="98" y="689"/>
                    <a:pt x="98" y="688"/>
                    <a:pt x="98" y="687"/>
                  </a:cubicBezTo>
                  <a:cubicBezTo>
                    <a:pt x="99" y="686"/>
                    <a:pt x="99" y="685"/>
                    <a:pt x="100" y="683"/>
                  </a:cubicBezTo>
                  <a:cubicBezTo>
                    <a:pt x="100" y="682"/>
                    <a:pt x="100" y="682"/>
                    <a:pt x="101" y="681"/>
                  </a:cubicBezTo>
                  <a:cubicBezTo>
                    <a:pt x="101" y="679"/>
                    <a:pt x="101" y="678"/>
                    <a:pt x="102" y="676"/>
                  </a:cubicBezTo>
                  <a:cubicBezTo>
                    <a:pt x="102" y="675"/>
                    <a:pt x="102" y="675"/>
                    <a:pt x="103" y="674"/>
                  </a:cubicBezTo>
                  <a:cubicBezTo>
                    <a:pt x="103" y="673"/>
                    <a:pt x="103" y="672"/>
                    <a:pt x="103" y="671"/>
                  </a:cubicBezTo>
                  <a:cubicBezTo>
                    <a:pt x="108" y="673"/>
                    <a:pt x="113" y="674"/>
                    <a:pt x="117" y="676"/>
                  </a:cubicBezTo>
                  <a:cubicBezTo>
                    <a:pt x="120" y="678"/>
                    <a:pt x="123" y="679"/>
                    <a:pt x="126" y="680"/>
                  </a:cubicBezTo>
                  <a:cubicBezTo>
                    <a:pt x="136" y="684"/>
                    <a:pt x="146" y="688"/>
                    <a:pt x="157" y="692"/>
                  </a:cubicBezTo>
                  <a:cubicBezTo>
                    <a:pt x="157" y="692"/>
                    <a:pt x="157" y="692"/>
                    <a:pt x="158" y="692"/>
                  </a:cubicBezTo>
                  <a:cubicBezTo>
                    <a:pt x="155" y="693"/>
                    <a:pt x="153" y="694"/>
                    <a:pt x="150" y="695"/>
                  </a:cubicBezTo>
                  <a:cubicBezTo>
                    <a:pt x="148" y="696"/>
                    <a:pt x="145" y="696"/>
                    <a:pt x="142" y="697"/>
                  </a:cubicBezTo>
                  <a:cubicBezTo>
                    <a:pt x="138" y="698"/>
                    <a:pt x="134" y="699"/>
                    <a:pt x="130" y="699"/>
                  </a:cubicBezTo>
                  <a:cubicBezTo>
                    <a:pt x="128" y="700"/>
                    <a:pt x="125" y="700"/>
                    <a:pt x="122" y="701"/>
                  </a:cubicBezTo>
                  <a:cubicBezTo>
                    <a:pt x="118" y="701"/>
                    <a:pt x="114" y="702"/>
                    <a:pt x="111" y="702"/>
                  </a:cubicBezTo>
                  <a:cubicBezTo>
                    <a:pt x="108" y="703"/>
                    <a:pt x="105" y="703"/>
                    <a:pt x="102" y="703"/>
                  </a:cubicBezTo>
                  <a:cubicBezTo>
                    <a:pt x="101" y="703"/>
                    <a:pt x="100" y="703"/>
                    <a:pt x="100" y="703"/>
                  </a:cubicBezTo>
                  <a:moveTo>
                    <a:pt x="159" y="692"/>
                  </a:moveTo>
                  <a:cubicBezTo>
                    <a:pt x="158" y="692"/>
                    <a:pt x="156" y="691"/>
                    <a:pt x="155" y="691"/>
                  </a:cubicBezTo>
                  <a:cubicBezTo>
                    <a:pt x="147" y="688"/>
                    <a:pt x="139" y="685"/>
                    <a:pt x="131" y="681"/>
                  </a:cubicBezTo>
                  <a:cubicBezTo>
                    <a:pt x="128" y="680"/>
                    <a:pt x="125" y="679"/>
                    <a:pt x="122" y="678"/>
                  </a:cubicBezTo>
                  <a:cubicBezTo>
                    <a:pt x="116" y="675"/>
                    <a:pt x="110" y="673"/>
                    <a:pt x="104" y="670"/>
                  </a:cubicBezTo>
                  <a:cubicBezTo>
                    <a:pt x="104" y="669"/>
                    <a:pt x="104" y="669"/>
                    <a:pt x="104" y="669"/>
                  </a:cubicBezTo>
                  <a:cubicBezTo>
                    <a:pt x="104" y="668"/>
                    <a:pt x="104" y="667"/>
                    <a:pt x="104" y="666"/>
                  </a:cubicBezTo>
                  <a:cubicBezTo>
                    <a:pt x="105" y="665"/>
                    <a:pt x="105" y="663"/>
                    <a:pt x="106" y="661"/>
                  </a:cubicBezTo>
                  <a:cubicBezTo>
                    <a:pt x="106" y="660"/>
                    <a:pt x="106" y="659"/>
                    <a:pt x="106" y="659"/>
                  </a:cubicBezTo>
                  <a:cubicBezTo>
                    <a:pt x="107" y="656"/>
                    <a:pt x="107" y="654"/>
                    <a:pt x="108" y="652"/>
                  </a:cubicBezTo>
                  <a:cubicBezTo>
                    <a:pt x="108" y="651"/>
                    <a:pt x="108" y="651"/>
                    <a:pt x="108" y="651"/>
                  </a:cubicBezTo>
                  <a:cubicBezTo>
                    <a:pt x="110" y="637"/>
                    <a:pt x="113" y="622"/>
                    <a:pt x="115" y="606"/>
                  </a:cubicBezTo>
                  <a:cubicBezTo>
                    <a:pt x="115" y="606"/>
                    <a:pt x="115" y="605"/>
                    <a:pt x="115" y="605"/>
                  </a:cubicBezTo>
                  <a:cubicBezTo>
                    <a:pt x="115" y="602"/>
                    <a:pt x="116" y="600"/>
                    <a:pt x="116" y="597"/>
                  </a:cubicBezTo>
                  <a:cubicBezTo>
                    <a:pt x="116" y="595"/>
                    <a:pt x="116" y="593"/>
                    <a:pt x="117" y="592"/>
                  </a:cubicBezTo>
                  <a:cubicBezTo>
                    <a:pt x="117" y="590"/>
                    <a:pt x="117" y="589"/>
                    <a:pt x="117" y="588"/>
                  </a:cubicBezTo>
                  <a:cubicBezTo>
                    <a:pt x="122" y="588"/>
                    <a:pt x="127" y="588"/>
                    <a:pt x="132" y="588"/>
                  </a:cubicBezTo>
                  <a:cubicBezTo>
                    <a:pt x="133" y="588"/>
                    <a:pt x="133" y="588"/>
                    <a:pt x="134" y="588"/>
                  </a:cubicBezTo>
                  <a:cubicBezTo>
                    <a:pt x="140" y="591"/>
                    <a:pt x="145" y="595"/>
                    <a:pt x="151" y="598"/>
                  </a:cubicBezTo>
                  <a:cubicBezTo>
                    <a:pt x="157" y="602"/>
                    <a:pt x="164" y="605"/>
                    <a:pt x="170" y="609"/>
                  </a:cubicBezTo>
                  <a:cubicBezTo>
                    <a:pt x="178" y="613"/>
                    <a:pt x="186" y="617"/>
                    <a:pt x="193" y="621"/>
                  </a:cubicBezTo>
                  <a:cubicBezTo>
                    <a:pt x="201" y="626"/>
                    <a:pt x="209" y="630"/>
                    <a:pt x="217" y="633"/>
                  </a:cubicBezTo>
                  <a:cubicBezTo>
                    <a:pt x="220" y="635"/>
                    <a:pt x="223" y="637"/>
                    <a:pt x="227" y="638"/>
                  </a:cubicBezTo>
                  <a:cubicBezTo>
                    <a:pt x="232" y="641"/>
                    <a:pt x="236" y="643"/>
                    <a:pt x="241" y="645"/>
                  </a:cubicBezTo>
                  <a:cubicBezTo>
                    <a:pt x="241" y="646"/>
                    <a:pt x="240" y="647"/>
                    <a:pt x="240" y="649"/>
                  </a:cubicBezTo>
                  <a:cubicBezTo>
                    <a:pt x="240" y="650"/>
                    <a:pt x="241" y="652"/>
                    <a:pt x="242" y="653"/>
                  </a:cubicBezTo>
                  <a:cubicBezTo>
                    <a:pt x="240" y="654"/>
                    <a:pt x="239" y="655"/>
                    <a:pt x="237" y="656"/>
                  </a:cubicBezTo>
                  <a:cubicBezTo>
                    <a:pt x="235" y="658"/>
                    <a:pt x="232" y="659"/>
                    <a:pt x="230" y="661"/>
                  </a:cubicBezTo>
                  <a:cubicBezTo>
                    <a:pt x="226" y="663"/>
                    <a:pt x="221" y="666"/>
                    <a:pt x="217" y="668"/>
                  </a:cubicBezTo>
                  <a:cubicBezTo>
                    <a:pt x="214" y="669"/>
                    <a:pt x="212" y="670"/>
                    <a:pt x="210" y="672"/>
                  </a:cubicBezTo>
                  <a:cubicBezTo>
                    <a:pt x="205" y="674"/>
                    <a:pt x="200" y="676"/>
                    <a:pt x="195" y="679"/>
                  </a:cubicBezTo>
                  <a:cubicBezTo>
                    <a:pt x="194" y="679"/>
                    <a:pt x="192" y="680"/>
                    <a:pt x="190" y="681"/>
                  </a:cubicBezTo>
                  <a:cubicBezTo>
                    <a:pt x="184" y="684"/>
                    <a:pt x="177" y="686"/>
                    <a:pt x="170" y="689"/>
                  </a:cubicBezTo>
                  <a:cubicBezTo>
                    <a:pt x="169" y="689"/>
                    <a:pt x="168" y="689"/>
                    <a:pt x="166" y="690"/>
                  </a:cubicBezTo>
                  <a:cubicBezTo>
                    <a:pt x="164" y="691"/>
                    <a:pt x="161" y="691"/>
                    <a:pt x="159" y="692"/>
                  </a:cubicBezTo>
                  <a:moveTo>
                    <a:pt x="103" y="670"/>
                  </a:moveTo>
                  <a:cubicBezTo>
                    <a:pt x="102" y="669"/>
                    <a:pt x="101" y="669"/>
                    <a:pt x="100" y="668"/>
                  </a:cubicBezTo>
                  <a:cubicBezTo>
                    <a:pt x="96" y="667"/>
                    <a:pt x="93" y="665"/>
                    <a:pt x="90" y="664"/>
                  </a:cubicBezTo>
                  <a:cubicBezTo>
                    <a:pt x="82" y="660"/>
                    <a:pt x="75" y="657"/>
                    <a:pt x="68" y="654"/>
                  </a:cubicBezTo>
                  <a:cubicBezTo>
                    <a:pt x="65" y="652"/>
                    <a:pt x="61" y="650"/>
                    <a:pt x="57" y="648"/>
                  </a:cubicBezTo>
                  <a:cubicBezTo>
                    <a:pt x="50" y="645"/>
                    <a:pt x="44" y="642"/>
                    <a:pt x="37" y="638"/>
                  </a:cubicBezTo>
                  <a:cubicBezTo>
                    <a:pt x="33" y="636"/>
                    <a:pt x="29" y="634"/>
                    <a:pt x="25" y="632"/>
                  </a:cubicBezTo>
                  <a:cubicBezTo>
                    <a:pt x="19" y="628"/>
                    <a:pt x="12" y="625"/>
                    <a:pt x="6" y="621"/>
                  </a:cubicBezTo>
                  <a:cubicBezTo>
                    <a:pt x="4" y="620"/>
                    <a:pt x="2" y="619"/>
                    <a:pt x="1" y="618"/>
                  </a:cubicBezTo>
                  <a:cubicBezTo>
                    <a:pt x="3" y="618"/>
                    <a:pt x="4" y="618"/>
                    <a:pt x="6" y="617"/>
                  </a:cubicBezTo>
                  <a:cubicBezTo>
                    <a:pt x="10" y="617"/>
                    <a:pt x="13" y="616"/>
                    <a:pt x="16" y="615"/>
                  </a:cubicBezTo>
                  <a:cubicBezTo>
                    <a:pt x="20" y="614"/>
                    <a:pt x="25" y="613"/>
                    <a:pt x="29" y="612"/>
                  </a:cubicBezTo>
                  <a:cubicBezTo>
                    <a:pt x="32" y="611"/>
                    <a:pt x="36" y="610"/>
                    <a:pt x="39" y="609"/>
                  </a:cubicBezTo>
                  <a:cubicBezTo>
                    <a:pt x="43" y="608"/>
                    <a:pt x="47" y="607"/>
                    <a:pt x="51" y="606"/>
                  </a:cubicBezTo>
                  <a:cubicBezTo>
                    <a:pt x="55" y="605"/>
                    <a:pt x="58" y="603"/>
                    <a:pt x="62" y="602"/>
                  </a:cubicBezTo>
                  <a:cubicBezTo>
                    <a:pt x="66" y="601"/>
                    <a:pt x="70" y="599"/>
                    <a:pt x="74" y="598"/>
                  </a:cubicBezTo>
                  <a:cubicBezTo>
                    <a:pt x="77" y="597"/>
                    <a:pt x="80" y="595"/>
                    <a:pt x="84" y="594"/>
                  </a:cubicBezTo>
                  <a:cubicBezTo>
                    <a:pt x="88" y="592"/>
                    <a:pt x="92" y="591"/>
                    <a:pt x="96" y="589"/>
                  </a:cubicBezTo>
                  <a:cubicBezTo>
                    <a:pt x="97" y="588"/>
                    <a:pt x="98" y="588"/>
                    <a:pt x="99" y="587"/>
                  </a:cubicBezTo>
                  <a:cubicBezTo>
                    <a:pt x="101" y="587"/>
                    <a:pt x="102" y="587"/>
                    <a:pt x="104" y="587"/>
                  </a:cubicBezTo>
                  <a:cubicBezTo>
                    <a:pt x="108" y="588"/>
                    <a:pt x="112" y="588"/>
                    <a:pt x="116" y="588"/>
                  </a:cubicBezTo>
                  <a:cubicBezTo>
                    <a:pt x="113" y="616"/>
                    <a:pt x="109" y="644"/>
                    <a:pt x="104" y="666"/>
                  </a:cubicBezTo>
                  <a:cubicBezTo>
                    <a:pt x="103" y="667"/>
                    <a:pt x="103" y="668"/>
                    <a:pt x="103" y="669"/>
                  </a:cubicBezTo>
                  <a:cubicBezTo>
                    <a:pt x="103" y="670"/>
                    <a:pt x="103" y="670"/>
                    <a:pt x="103" y="670"/>
                  </a:cubicBezTo>
                  <a:moveTo>
                    <a:pt x="132" y="587"/>
                  </a:moveTo>
                  <a:cubicBezTo>
                    <a:pt x="128" y="587"/>
                    <a:pt x="123" y="587"/>
                    <a:pt x="119" y="587"/>
                  </a:cubicBezTo>
                  <a:cubicBezTo>
                    <a:pt x="122" y="587"/>
                    <a:pt x="124" y="585"/>
                    <a:pt x="126" y="583"/>
                  </a:cubicBezTo>
                  <a:cubicBezTo>
                    <a:pt x="126" y="583"/>
                    <a:pt x="127" y="584"/>
                    <a:pt x="128" y="584"/>
                  </a:cubicBezTo>
                  <a:cubicBezTo>
                    <a:pt x="129" y="585"/>
                    <a:pt x="131" y="586"/>
                    <a:pt x="133" y="587"/>
                  </a:cubicBezTo>
                  <a:cubicBezTo>
                    <a:pt x="132" y="587"/>
                    <a:pt x="132" y="587"/>
                    <a:pt x="132" y="587"/>
                  </a:cubicBezTo>
                  <a:moveTo>
                    <a:pt x="116" y="587"/>
                  </a:moveTo>
                  <a:cubicBezTo>
                    <a:pt x="112" y="587"/>
                    <a:pt x="108" y="587"/>
                    <a:pt x="104" y="587"/>
                  </a:cubicBezTo>
                  <a:cubicBezTo>
                    <a:pt x="103" y="587"/>
                    <a:pt x="102" y="587"/>
                    <a:pt x="100" y="586"/>
                  </a:cubicBezTo>
                  <a:cubicBezTo>
                    <a:pt x="102" y="586"/>
                    <a:pt x="104" y="585"/>
                    <a:pt x="106" y="584"/>
                  </a:cubicBezTo>
                  <a:cubicBezTo>
                    <a:pt x="107" y="583"/>
                    <a:pt x="108" y="583"/>
                    <a:pt x="110" y="582"/>
                  </a:cubicBezTo>
                  <a:cubicBezTo>
                    <a:pt x="111" y="584"/>
                    <a:pt x="113" y="586"/>
                    <a:pt x="116" y="587"/>
                  </a:cubicBezTo>
                  <a:cubicBezTo>
                    <a:pt x="116" y="587"/>
                    <a:pt x="116" y="587"/>
                    <a:pt x="116" y="587"/>
                  </a:cubicBezTo>
                  <a:moveTo>
                    <a:pt x="124" y="503"/>
                  </a:moveTo>
                  <a:cubicBezTo>
                    <a:pt x="123" y="503"/>
                    <a:pt x="123" y="503"/>
                    <a:pt x="123" y="503"/>
                  </a:cubicBezTo>
                  <a:cubicBezTo>
                    <a:pt x="123" y="506"/>
                    <a:pt x="123" y="510"/>
                    <a:pt x="122" y="513"/>
                  </a:cubicBezTo>
                  <a:cubicBezTo>
                    <a:pt x="122" y="514"/>
                    <a:pt x="122" y="514"/>
                    <a:pt x="122" y="514"/>
                  </a:cubicBezTo>
                  <a:cubicBezTo>
                    <a:pt x="122" y="519"/>
                    <a:pt x="122" y="524"/>
                    <a:pt x="121" y="529"/>
                  </a:cubicBezTo>
                  <a:cubicBezTo>
                    <a:pt x="121" y="530"/>
                    <a:pt x="121" y="530"/>
                    <a:pt x="121" y="530"/>
                  </a:cubicBezTo>
                  <a:cubicBezTo>
                    <a:pt x="121" y="535"/>
                    <a:pt x="121" y="539"/>
                    <a:pt x="120" y="544"/>
                  </a:cubicBezTo>
                  <a:cubicBezTo>
                    <a:pt x="120" y="545"/>
                    <a:pt x="120" y="545"/>
                    <a:pt x="120" y="546"/>
                  </a:cubicBezTo>
                  <a:cubicBezTo>
                    <a:pt x="120" y="550"/>
                    <a:pt x="119" y="554"/>
                    <a:pt x="119" y="558"/>
                  </a:cubicBezTo>
                  <a:cubicBezTo>
                    <a:pt x="119" y="559"/>
                    <a:pt x="119" y="560"/>
                    <a:pt x="119" y="561"/>
                  </a:cubicBezTo>
                  <a:cubicBezTo>
                    <a:pt x="119" y="564"/>
                    <a:pt x="118" y="566"/>
                    <a:pt x="118" y="568"/>
                  </a:cubicBezTo>
                  <a:cubicBezTo>
                    <a:pt x="118" y="568"/>
                    <a:pt x="118" y="568"/>
                    <a:pt x="118" y="568"/>
                  </a:cubicBezTo>
                  <a:cubicBezTo>
                    <a:pt x="116" y="568"/>
                    <a:pt x="115" y="569"/>
                    <a:pt x="114" y="569"/>
                  </a:cubicBezTo>
                  <a:cubicBezTo>
                    <a:pt x="112" y="567"/>
                    <a:pt x="111" y="564"/>
                    <a:pt x="110" y="562"/>
                  </a:cubicBezTo>
                  <a:cubicBezTo>
                    <a:pt x="108" y="559"/>
                    <a:pt x="106" y="557"/>
                    <a:pt x="105" y="554"/>
                  </a:cubicBezTo>
                  <a:cubicBezTo>
                    <a:pt x="102" y="549"/>
                    <a:pt x="100" y="544"/>
                    <a:pt x="97" y="540"/>
                  </a:cubicBezTo>
                  <a:cubicBezTo>
                    <a:pt x="95" y="536"/>
                    <a:pt x="94" y="533"/>
                    <a:pt x="92" y="530"/>
                  </a:cubicBezTo>
                  <a:cubicBezTo>
                    <a:pt x="90" y="526"/>
                    <a:pt x="87" y="521"/>
                    <a:pt x="85" y="517"/>
                  </a:cubicBezTo>
                  <a:cubicBezTo>
                    <a:pt x="83" y="513"/>
                    <a:pt x="81" y="509"/>
                    <a:pt x="79" y="506"/>
                  </a:cubicBezTo>
                  <a:cubicBezTo>
                    <a:pt x="79" y="505"/>
                    <a:pt x="78" y="504"/>
                    <a:pt x="78" y="503"/>
                  </a:cubicBezTo>
                  <a:cubicBezTo>
                    <a:pt x="77" y="503"/>
                    <a:pt x="77" y="503"/>
                    <a:pt x="77" y="503"/>
                  </a:cubicBezTo>
                  <a:cubicBezTo>
                    <a:pt x="78" y="504"/>
                    <a:pt x="78" y="505"/>
                    <a:pt x="79" y="506"/>
                  </a:cubicBezTo>
                  <a:cubicBezTo>
                    <a:pt x="81" y="510"/>
                    <a:pt x="83" y="514"/>
                    <a:pt x="84" y="517"/>
                  </a:cubicBezTo>
                  <a:cubicBezTo>
                    <a:pt x="87" y="522"/>
                    <a:pt x="89" y="526"/>
                    <a:pt x="91" y="531"/>
                  </a:cubicBezTo>
                  <a:cubicBezTo>
                    <a:pt x="94" y="535"/>
                    <a:pt x="96" y="539"/>
                    <a:pt x="98" y="544"/>
                  </a:cubicBezTo>
                  <a:cubicBezTo>
                    <a:pt x="100" y="547"/>
                    <a:pt x="102" y="551"/>
                    <a:pt x="104" y="554"/>
                  </a:cubicBezTo>
                  <a:cubicBezTo>
                    <a:pt x="107" y="559"/>
                    <a:pt x="109" y="564"/>
                    <a:pt x="112" y="568"/>
                  </a:cubicBezTo>
                  <a:cubicBezTo>
                    <a:pt x="112" y="569"/>
                    <a:pt x="113" y="569"/>
                    <a:pt x="113" y="570"/>
                  </a:cubicBezTo>
                  <a:cubicBezTo>
                    <a:pt x="111" y="571"/>
                    <a:pt x="109" y="573"/>
                    <a:pt x="109" y="576"/>
                  </a:cubicBezTo>
                  <a:cubicBezTo>
                    <a:pt x="104" y="576"/>
                    <a:pt x="100" y="575"/>
                    <a:pt x="96" y="575"/>
                  </a:cubicBezTo>
                  <a:cubicBezTo>
                    <a:pt x="88" y="574"/>
                    <a:pt x="80" y="574"/>
                    <a:pt x="72" y="573"/>
                  </a:cubicBezTo>
                  <a:cubicBezTo>
                    <a:pt x="65" y="572"/>
                    <a:pt x="57" y="571"/>
                    <a:pt x="49" y="570"/>
                  </a:cubicBezTo>
                  <a:cubicBezTo>
                    <a:pt x="42" y="569"/>
                    <a:pt x="35" y="568"/>
                    <a:pt x="28" y="567"/>
                  </a:cubicBezTo>
                  <a:cubicBezTo>
                    <a:pt x="20" y="565"/>
                    <a:pt x="11" y="564"/>
                    <a:pt x="3" y="562"/>
                  </a:cubicBezTo>
                  <a:cubicBezTo>
                    <a:pt x="2" y="562"/>
                    <a:pt x="1" y="562"/>
                    <a:pt x="0" y="561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10" y="564"/>
                    <a:pt x="19" y="566"/>
                    <a:pt x="29" y="567"/>
                  </a:cubicBezTo>
                  <a:cubicBezTo>
                    <a:pt x="34" y="568"/>
                    <a:pt x="39" y="569"/>
                    <a:pt x="45" y="570"/>
                  </a:cubicBezTo>
                  <a:cubicBezTo>
                    <a:pt x="54" y="571"/>
                    <a:pt x="63" y="573"/>
                    <a:pt x="73" y="574"/>
                  </a:cubicBezTo>
                  <a:cubicBezTo>
                    <a:pt x="79" y="574"/>
                    <a:pt x="84" y="575"/>
                    <a:pt x="90" y="575"/>
                  </a:cubicBezTo>
                  <a:cubicBezTo>
                    <a:pt x="96" y="576"/>
                    <a:pt x="102" y="577"/>
                    <a:pt x="108" y="577"/>
                  </a:cubicBezTo>
                  <a:cubicBezTo>
                    <a:pt x="108" y="578"/>
                    <a:pt x="108" y="578"/>
                    <a:pt x="108" y="578"/>
                  </a:cubicBezTo>
                  <a:cubicBezTo>
                    <a:pt x="108" y="579"/>
                    <a:pt x="109" y="580"/>
                    <a:pt x="109" y="581"/>
                  </a:cubicBezTo>
                  <a:cubicBezTo>
                    <a:pt x="108" y="582"/>
                    <a:pt x="107" y="582"/>
                    <a:pt x="106" y="583"/>
                  </a:cubicBezTo>
                  <a:cubicBezTo>
                    <a:pt x="103" y="584"/>
                    <a:pt x="101" y="585"/>
                    <a:pt x="99" y="586"/>
                  </a:cubicBezTo>
                  <a:cubicBezTo>
                    <a:pt x="93" y="586"/>
                    <a:pt x="88" y="586"/>
                    <a:pt x="82" y="586"/>
                  </a:cubicBezTo>
                  <a:cubicBezTo>
                    <a:pt x="80" y="586"/>
                    <a:pt x="78" y="586"/>
                    <a:pt x="76" y="586"/>
                  </a:cubicBezTo>
                  <a:cubicBezTo>
                    <a:pt x="68" y="585"/>
                    <a:pt x="61" y="585"/>
                    <a:pt x="53" y="584"/>
                  </a:cubicBezTo>
                  <a:cubicBezTo>
                    <a:pt x="51" y="584"/>
                    <a:pt x="49" y="584"/>
                    <a:pt x="48" y="584"/>
                  </a:cubicBezTo>
                  <a:cubicBezTo>
                    <a:pt x="40" y="583"/>
                    <a:pt x="32" y="582"/>
                    <a:pt x="24" y="581"/>
                  </a:cubicBezTo>
                  <a:cubicBezTo>
                    <a:pt x="23" y="581"/>
                    <a:pt x="21" y="581"/>
                    <a:pt x="20" y="581"/>
                  </a:cubicBezTo>
                  <a:cubicBezTo>
                    <a:pt x="13" y="580"/>
                    <a:pt x="7" y="580"/>
                    <a:pt x="0" y="579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3" y="580"/>
                    <a:pt x="6" y="580"/>
                    <a:pt x="9" y="580"/>
                  </a:cubicBezTo>
                  <a:cubicBezTo>
                    <a:pt x="13" y="581"/>
                    <a:pt x="16" y="581"/>
                    <a:pt x="20" y="582"/>
                  </a:cubicBezTo>
                  <a:cubicBezTo>
                    <a:pt x="26" y="582"/>
                    <a:pt x="31" y="583"/>
                    <a:pt x="37" y="583"/>
                  </a:cubicBezTo>
                  <a:cubicBezTo>
                    <a:pt x="41" y="584"/>
                    <a:pt x="44" y="584"/>
                    <a:pt x="48" y="584"/>
                  </a:cubicBezTo>
                  <a:cubicBezTo>
                    <a:pt x="54" y="585"/>
                    <a:pt x="60" y="585"/>
                    <a:pt x="65" y="586"/>
                  </a:cubicBezTo>
                  <a:cubicBezTo>
                    <a:pt x="69" y="586"/>
                    <a:pt x="72" y="586"/>
                    <a:pt x="76" y="586"/>
                  </a:cubicBezTo>
                  <a:cubicBezTo>
                    <a:pt x="82" y="587"/>
                    <a:pt x="88" y="587"/>
                    <a:pt x="95" y="587"/>
                  </a:cubicBezTo>
                  <a:cubicBezTo>
                    <a:pt x="95" y="587"/>
                    <a:pt x="96" y="587"/>
                    <a:pt x="97" y="587"/>
                  </a:cubicBezTo>
                  <a:cubicBezTo>
                    <a:pt x="97" y="587"/>
                    <a:pt x="96" y="588"/>
                    <a:pt x="95" y="588"/>
                  </a:cubicBezTo>
                  <a:cubicBezTo>
                    <a:pt x="91" y="590"/>
                    <a:pt x="87" y="591"/>
                    <a:pt x="83" y="593"/>
                  </a:cubicBezTo>
                  <a:cubicBezTo>
                    <a:pt x="80" y="594"/>
                    <a:pt x="77" y="596"/>
                    <a:pt x="73" y="597"/>
                  </a:cubicBezTo>
                  <a:cubicBezTo>
                    <a:pt x="69" y="599"/>
                    <a:pt x="65" y="600"/>
                    <a:pt x="61" y="602"/>
                  </a:cubicBezTo>
                  <a:cubicBezTo>
                    <a:pt x="58" y="603"/>
                    <a:pt x="54" y="604"/>
                    <a:pt x="51" y="605"/>
                  </a:cubicBezTo>
                  <a:cubicBezTo>
                    <a:pt x="47" y="606"/>
                    <a:pt x="43" y="608"/>
                    <a:pt x="38" y="609"/>
                  </a:cubicBezTo>
                  <a:cubicBezTo>
                    <a:pt x="35" y="610"/>
                    <a:pt x="32" y="611"/>
                    <a:pt x="29" y="612"/>
                  </a:cubicBezTo>
                  <a:cubicBezTo>
                    <a:pt x="24" y="613"/>
                    <a:pt x="20" y="614"/>
                    <a:pt x="15" y="615"/>
                  </a:cubicBezTo>
                  <a:cubicBezTo>
                    <a:pt x="12" y="615"/>
                    <a:pt x="9" y="616"/>
                    <a:pt x="6" y="617"/>
                  </a:cubicBezTo>
                  <a:cubicBezTo>
                    <a:pt x="4" y="617"/>
                    <a:pt x="2" y="617"/>
                    <a:pt x="0" y="61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20"/>
                    <a:pt x="2" y="620"/>
                    <a:pt x="3" y="620"/>
                  </a:cubicBezTo>
                  <a:cubicBezTo>
                    <a:pt x="9" y="624"/>
                    <a:pt x="15" y="627"/>
                    <a:pt x="21" y="631"/>
                  </a:cubicBezTo>
                  <a:cubicBezTo>
                    <a:pt x="25" y="633"/>
                    <a:pt x="29" y="635"/>
                    <a:pt x="33" y="637"/>
                  </a:cubicBezTo>
                  <a:cubicBezTo>
                    <a:pt x="39" y="640"/>
                    <a:pt x="46" y="643"/>
                    <a:pt x="52" y="647"/>
                  </a:cubicBezTo>
                  <a:cubicBezTo>
                    <a:pt x="56" y="649"/>
                    <a:pt x="60" y="651"/>
                    <a:pt x="64" y="652"/>
                  </a:cubicBezTo>
                  <a:cubicBezTo>
                    <a:pt x="70" y="656"/>
                    <a:pt x="77" y="659"/>
                    <a:pt x="84" y="662"/>
                  </a:cubicBezTo>
                  <a:cubicBezTo>
                    <a:pt x="87" y="663"/>
                    <a:pt x="91" y="665"/>
                    <a:pt x="95" y="667"/>
                  </a:cubicBezTo>
                  <a:cubicBezTo>
                    <a:pt x="97" y="668"/>
                    <a:pt x="100" y="669"/>
                    <a:pt x="103" y="670"/>
                  </a:cubicBezTo>
                  <a:cubicBezTo>
                    <a:pt x="102" y="671"/>
                    <a:pt x="102" y="672"/>
                    <a:pt x="102" y="674"/>
                  </a:cubicBezTo>
                  <a:cubicBezTo>
                    <a:pt x="102" y="675"/>
                    <a:pt x="101" y="676"/>
                    <a:pt x="101" y="677"/>
                  </a:cubicBezTo>
                  <a:cubicBezTo>
                    <a:pt x="101" y="678"/>
                    <a:pt x="100" y="679"/>
                    <a:pt x="100" y="681"/>
                  </a:cubicBezTo>
                  <a:cubicBezTo>
                    <a:pt x="100" y="681"/>
                    <a:pt x="99" y="682"/>
                    <a:pt x="99" y="683"/>
                  </a:cubicBezTo>
                  <a:cubicBezTo>
                    <a:pt x="99" y="685"/>
                    <a:pt x="98" y="686"/>
                    <a:pt x="98" y="687"/>
                  </a:cubicBezTo>
                  <a:cubicBezTo>
                    <a:pt x="97" y="688"/>
                    <a:pt x="97" y="689"/>
                    <a:pt x="97" y="690"/>
                  </a:cubicBezTo>
                  <a:cubicBezTo>
                    <a:pt x="96" y="691"/>
                    <a:pt x="96" y="692"/>
                    <a:pt x="95" y="693"/>
                  </a:cubicBezTo>
                  <a:cubicBezTo>
                    <a:pt x="95" y="694"/>
                    <a:pt x="95" y="695"/>
                    <a:pt x="94" y="696"/>
                  </a:cubicBezTo>
                  <a:cubicBezTo>
                    <a:pt x="93" y="695"/>
                    <a:pt x="92" y="695"/>
                    <a:pt x="91" y="695"/>
                  </a:cubicBezTo>
                  <a:cubicBezTo>
                    <a:pt x="87" y="695"/>
                    <a:pt x="83" y="697"/>
                    <a:pt x="82" y="701"/>
                  </a:cubicBezTo>
                  <a:cubicBezTo>
                    <a:pt x="76" y="699"/>
                    <a:pt x="71" y="698"/>
                    <a:pt x="65" y="696"/>
                  </a:cubicBezTo>
                  <a:cubicBezTo>
                    <a:pt x="62" y="695"/>
                    <a:pt x="59" y="694"/>
                    <a:pt x="56" y="693"/>
                  </a:cubicBezTo>
                  <a:cubicBezTo>
                    <a:pt x="51" y="691"/>
                    <a:pt x="45" y="689"/>
                    <a:pt x="39" y="687"/>
                  </a:cubicBezTo>
                  <a:cubicBezTo>
                    <a:pt x="36" y="686"/>
                    <a:pt x="33" y="685"/>
                    <a:pt x="29" y="684"/>
                  </a:cubicBezTo>
                  <a:cubicBezTo>
                    <a:pt x="24" y="682"/>
                    <a:pt x="19" y="680"/>
                    <a:pt x="14" y="678"/>
                  </a:cubicBezTo>
                  <a:cubicBezTo>
                    <a:pt x="10" y="677"/>
                    <a:pt x="7" y="675"/>
                    <a:pt x="3" y="674"/>
                  </a:cubicBezTo>
                  <a:cubicBezTo>
                    <a:pt x="2" y="674"/>
                    <a:pt x="1" y="673"/>
                    <a:pt x="0" y="673"/>
                  </a:cubicBezTo>
                  <a:cubicBezTo>
                    <a:pt x="0" y="674"/>
                    <a:pt x="0" y="674"/>
                    <a:pt x="0" y="674"/>
                  </a:cubicBezTo>
                  <a:cubicBezTo>
                    <a:pt x="1" y="674"/>
                    <a:pt x="2" y="674"/>
                    <a:pt x="3" y="675"/>
                  </a:cubicBezTo>
                  <a:cubicBezTo>
                    <a:pt x="6" y="676"/>
                    <a:pt x="10" y="677"/>
                    <a:pt x="13" y="679"/>
                  </a:cubicBezTo>
                  <a:cubicBezTo>
                    <a:pt x="18" y="681"/>
                    <a:pt x="24" y="683"/>
                    <a:pt x="29" y="685"/>
                  </a:cubicBezTo>
                  <a:cubicBezTo>
                    <a:pt x="32" y="686"/>
                    <a:pt x="35" y="687"/>
                    <a:pt x="38" y="688"/>
                  </a:cubicBezTo>
                  <a:cubicBezTo>
                    <a:pt x="46" y="690"/>
                    <a:pt x="53" y="693"/>
                    <a:pt x="61" y="695"/>
                  </a:cubicBezTo>
                  <a:cubicBezTo>
                    <a:pt x="62" y="696"/>
                    <a:pt x="63" y="696"/>
                    <a:pt x="64" y="696"/>
                  </a:cubicBezTo>
                  <a:cubicBezTo>
                    <a:pt x="70" y="698"/>
                    <a:pt x="76" y="700"/>
                    <a:pt x="82" y="702"/>
                  </a:cubicBezTo>
                  <a:cubicBezTo>
                    <a:pt x="82" y="703"/>
                    <a:pt x="81" y="703"/>
                    <a:pt x="81" y="704"/>
                  </a:cubicBezTo>
                  <a:cubicBezTo>
                    <a:pt x="81" y="704"/>
                    <a:pt x="80" y="704"/>
                    <a:pt x="80" y="704"/>
                  </a:cubicBezTo>
                  <a:cubicBezTo>
                    <a:pt x="78" y="704"/>
                    <a:pt x="77" y="704"/>
                    <a:pt x="75" y="704"/>
                  </a:cubicBezTo>
                  <a:cubicBezTo>
                    <a:pt x="73" y="704"/>
                    <a:pt x="70" y="704"/>
                    <a:pt x="67" y="703"/>
                  </a:cubicBezTo>
                  <a:cubicBezTo>
                    <a:pt x="66" y="703"/>
                    <a:pt x="64" y="703"/>
                    <a:pt x="63" y="703"/>
                  </a:cubicBezTo>
                  <a:cubicBezTo>
                    <a:pt x="60" y="703"/>
                    <a:pt x="58" y="703"/>
                    <a:pt x="56" y="702"/>
                  </a:cubicBezTo>
                  <a:cubicBezTo>
                    <a:pt x="54" y="702"/>
                    <a:pt x="52" y="702"/>
                    <a:pt x="50" y="702"/>
                  </a:cubicBezTo>
                  <a:cubicBezTo>
                    <a:pt x="48" y="701"/>
                    <a:pt x="46" y="701"/>
                    <a:pt x="44" y="700"/>
                  </a:cubicBezTo>
                  <a:cubicBezTo>
                    <a:pt x="43" y="700"/>
                    <a:pt x="41" y="700"/>
                    <a:pt x="39" y="700"/>
                  </a:cubicBezTo>
                  <a:cubicBezTo>
                    <a:pt x="38" y="699"/>
                    <a:pt x="36" y="698"/>
                    <a:pt x="35" y="698"/>
                  </a:cubicBezTo>
                  <a:cubicBezTo>
                    <a:pt x="34" y="697"/>
                    <a:pt x="32" y="697"/>
                    <a:pt x="31" y="696"/>
                  </a:cubicBezTo>
                  <a:cubicBezTo>
                    <a:pt x="28" y="695"/>
                    <a:pt x="25" y="693"/>
                    <a:pt x="22" y="692"/>
                  </a:cubicBezTo>
                  <a:cubicBezTo>
                    <a:pt x="21" y="691"/>
                    <a:pt x="20" y="690"/>
                    <a:pt x="18" y="689"/>
                  </a:cubicBezTo>
                  <a:cubicBezTo>
                    <a:pt x="17" y="688"/>
                    <a:pt x="15" y="687"/>
                    <a:pt x="13" y="686"/>
                  </a:cubicBezTo>
                  <a:cubicBezTo>
                    <a:pt x="12" y="685"/>
                    <a:pt x="10" y="684"/>
                    <a:pt x="9" y="682"/>
                  </a:cubicBezTo>
                  <a:cubicBezTo>
                    <a:pt x="7" y="681"/>
                    <a:pt x="5" y="680"/>
                    <a:pt x="4" y="679"/>
                  </a:cubicBezTo>
                  <a:cubicBezTo>
                    <a:pt x="3" y="678"/>
                    <a:pt x="2" y="677"/>
                    <a:pt x="0" y="67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" y="678"/>
                    <a:pt x="1" y="678"/>
                    <a:pt x="2" y="678"/>
                  </a:cubicBezTo>
                  <a:cubicBezTo>
                    <a:pt x="4" y="680"/>
                    <a:pt x="7" y="683"/>
                    <a:pt x="10" y="684"/>
                  </a:cubicBezTo>
                  <a:cubicBezTo>
                    <a:pt x="11" y="685"/>
                    <a:pt x="11" y="685"/>
                    <a:pt x="12" y="686"/>
                  </a:cubicBezTo>
                  <a:cubicBezTo>
                    <a:pt x="15" y="688"/>
                    <a:pt x="17" y="689"/>
                    <a:pt x="20" y="691"/>
                  </a:cubicBezTo>
                  <a:cubicBezTo>
                    <a:pt x="21" y="692"/>
                    <a:pt x="22" y="692"/>
                    <a:pt x="23" y="693"/>
                  </a:cubicBezTo>
                  <a:cubicBezTo>
                    <a:pt x="25" y="694"/>
                    <a:pt x="28" y="695"/>
                    <a:pt x="30" y="696"/>
                  </a:cubicBezTo>
                  <a:cubicBezTo>
                    <a:pt x="31" y="697"/>
                    <a:pt x="32" y="697"/>
                    <a:pt x="33" y="698"/>
                  </a:cubicBezTo>
                  <a:cubicBezTo>
                    <a:pt x="34" y="698"/>
                    <a:pt x="34" y="698"/>
                    <a:pt x="35" y="699"/>
                  </a:cubicBezTo>
                  <a:cubicBezTo>
                    <a:pt x="33" y="698"/>
                    <a:pt x="31" y="698"/>
                    <a:pt x="30" y="697"/>
                  </a:cubicBezTo>
                  <a:cubicBezTo>
                    <a:pt x="28" y="697"/>
                    <a:pt x="26" y="696"/>
                    <a:pt x="24" y="696"/>
                  </a:cubicBezTo>
                  <a:cubicBezTo>
                    <a:pt x="22" y="695"/>
                    <a:pt x="19" y="695"/>
                    <a:pt x="17" y="694"/>
                  </a:cubicBezTo>
                  <a:cubicBezTo>
                    <a:pt x="15" y="693"/>
                    <a:pt x="13" y="693"/>
                    <a:pt x="11" y="692"/>
                  </a:cubicBezTo>
                  <a:cubicBezTo>
                    <a:pt x="9" y="691"/>
                    <a:pt x="6" y="690"/>
                    <a:pt x="4" y="690"/>
                  </a:cubicBezTo>
                  <a:cubicBezTo>
                    <a:pt x="3" y="689"/>
                    <a:pt x="2" y="689"/>
                    <a:pt x="0" y="688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2" y="689"/>
                    <a:pt x="3" y="690"/>
                    <a:pt x="4" y="690"/>
                  </a:cubicBezTo>
                  <a:cubicBezTo>
                    <a:pt x="5" y="691"/>
                    <a:pt x="6" y="691"/>
                    <a:pt x="7" y="692"/>
                  </a:cubicBezTo>
                  <a:cubicBezTo>
                    <a:pt x="10" y="693"/>
                    <a:pt x="13" y="693"/>
                    <a:pt x="16" y="694"/>
                  </a:cubicBezTo>
                  <a:cubicBezTo>
                    <a:pt x="18" y="695"/>
                    <a:pt x="19" y="695"/>
                    <a:pt x="21" y="696"/>
                  </a:cubicBezTo>
                  <a:cubicBezTo>
                    <a:pt x="23" y="697"/>
                    <a:pt x="26" y="697"/>
                    <a:pt x="29" y="698"/>
                  </a:cubicBezTo>
                  <a:cubicBezTo>
                    <a:pt x="31" y="698"/>
                    <a:pt x="32" y="699"/>
                    <a:pt x="34" y="699"/>
                  </a:cubicBezTo>
                  <a:cubicBezTo>
                    <a:pt x="36" y="700"/>
                    <a:pt x="37" y="700"/>
                    <a:pt x="39" y="700"/>
                  </a:cubicBezTo>
                  <a:cubicBezTo>
                    <a:pt x="40" y="701"/>
                    <a:pt x="40" y="701"/>
                    <a:pt x="41" y="701"/>
                  </a:cubicBezTo>
                  <a:cubicBezTo>
                    <a:pt x="42" y="701"/>
                    <a:pt x="42" y="702"/>
                    <a:pt x="43" y="702"/>
                  </a:cubicBezTo>
                  <a:cubicBezTo>
                    <a:pt x="46" y="703"/>
                    <a:pt x="48" y="704"/>
                    <a:pt x="51" y="704"/>
                  </a:cubicBezTo>
                  <a:cubicBezTo>
                    <a:pt x="52" y="704"/>
                    <a:pt x="52" y="705"/>
                    <a:pt x="52" y="705"/>
                  </a:cubicBezTo>
                  <a:cubicBezTo>
                    <a:pt x="55" y="705"/>
                    <a:pt x="58" y="706"/>
                    <a:pt x="61" y="706"/>
                  </a:cubicBezTo>
                  <a:cubicBezTo>
                    <a:pt x="62" y="706"/>
                    <a:pt x="63" y="707"/>
                    <a:pt x="64" y="707"/>
                  </a:cubicBezTo>
                  <a:cubicBezTo>
                    <a:pt x="66" y="707"/>
                    <a:pt x="68" y="707"/>
                    <a:pt x="71" y="707"/>
                  </a:cubicBezTo>
                  <a:cubicBezTo>
                    <a:pt x="71" y="707"/>
                    <a:pt x="72" y="707"/>
                    <a:pt x="72" y="707"/>
                  </a:cubicBezTo>
                  <a:cubicBezTo>
                    <a:pt x="72" y="707"/>
                    <a:pt x="72" y="707"/>
                    <a:pt x="72" y="707"/>
                  </a:cubicBezTo>
                  <a:cubicBezTo>
                    <a:pt x="75" y="707"/>
                    <a:pt x="78" y="707"/>
                    <a:pt x="80" y="707"/>
                  </a:cubicBezTo>
                  <a:cubicBezTo>
                    <a:pt x="81" y="707"/>
                    <a:pt x="81" y="707"/>
                    <a:pt x="82" y="706"/>
                  </a:cubicBezTo>
                  <a:cubicBezTo>
                    <a:pt x="83" y="711"/>
                    <a:pt x="86" y="714"/>
                    <a:pt x="91" y="714"/>
                  </a:cubicBezTo>
                  <a:cubicBezTo>
                    <a:pt x="95" y="714"/>
                    <a:pt x="98" y="711"/>
                    <a:pt x="99" y="708"/>
                  </a:cubicBezTo>
                  <a:cubicBezTo>
                    <a:pt x="105" y="710"/>
                    <a:pt x="110" y="712"/>
                    <a:pt x="115" y="714"/>
                  </a:cubicBezTo>
                  <a:cubicBezTo>
                    <a:pt x="116" y="714"/>
                    <a:pt x="118" y="715"/>
                    <a:pt x="120" y="715"/>
                  </a:cubicBezTo>
                  <a:cubicBezTo>
                    <a:pt x="126" y="718"/>
                    <a:pt x="132" y="719"/>
                    <a:pt x="138" y="721"/>
                  </a:cubicBezTo>
                  <a:cubicBezTo>
                    <a:pt x="142" y="722"/>
                    <a:pt x="145" y="724"/>
                    <a:pt x="149" y="725"/>
                  </a:cubicBezTo>
                  <a:cubicBezTo>
                    <a:pt x="154" y="726"/>
                    <a:pt x="158" y="727"/>
                    <a:pt x="163" y="729"/>
                  </a:cubicBezTo>
                  <a:cubicBezTo>
                    <a:pt x="168" y="730"/>
                    <a:pt x="174" y="732"/>
                    <a:pt x="179" y="733"/>
                  </a:cubicBezTo>
                  <a:cubicBezTo>
                    <a:pt x="183" y="734"/>
                    <a:pt x="187" y="735"/>
                    <a:pt x="191" y="735"/>
                  </a:cubicBezTo>
                  <a:cubicBezTo>
                    <a:pt x="197" y="737"/>
                    <a:pt x="203" y="738"/>
                    <a:pt x="209" y="739"/>
                  </a:cubicBezTo>
                  <a:cubicBezTo>
                    <a:pt x="213" y="740"/>
                    <a:pt x="217" y="741"/>
                    <a:pt x="221" y="741"/>
                  </a:cubicBezTo>
                  <a:cubicBezTo>
                    <a:pt x="227" y="742"/>
                    <a:pt x="233" y="744"/>
                    <a:pt x="239" y="744"/>
                  </a:cubicBezTo>
                  <a:cubicBezTo>
                    <a:pt x="244" y="745"/>
                    <a:pt x="248" y="745"/>
                    <a:pt x="252" y="746"/>
                  </a:cubicBezTo>
                  <a:cubicBezTo>
                    <a:pt x="252" y="745"/>
                    <a:pt x="252" y="745"/>
                    <a:pt x="252" y="745"/>
                  </a:cubicBezTo>
                  <a:cubicBezTo>
                    <a:pt x="248" y="745"/>
                    <a:pt x="244" y="744"/>
                    <a:pt x="240" y="744"/>
                  </a:cubicBezTo>
                  <a:cubicBezTo>
                    <a:pt x="236" y="743"/>
                    <a:pt x="232" y="742"/>
                    <a:pt x="228" y="742"/>
                  </a:cubicBezTo>
                  <a:cubicBezTo>
                    <a:pt x="222" y="741"/>
                    <a:pt x="216" y="740"/>
                    <a:pt x="210" y="739"/>
                  </a:cubicBezTo>
                  <a:cubicBezTo>
                    <a:pt x="206" y="738"/>
                    <a:pt x="202" y="737"/>
                    <a:pt x="197" y="736"/>
                  </a:cubicBezTo>
                  <a:cubicBezTo>
                    <a:pt x="192" y="735"/>
                    <a:pt x="186" y="734"/>
                    <a:pt x="180" y="732"/>
                  </a:cubicBezTo>
                  <a:cubicBezTo>
                    <a:pt x="176" y="731"/>
                    <a:pt x="172" y="730"/>
                    <a:pt x="168" y="729"/>
                  </a:cubicBezTo>
                  <a:cubicBezTo>
                    <a:pt x="162" y="727"/>
                    <a:pt x="157" y="726"/>
                    <a:pt x="151" y="724"/>
                  </a:cubicBezTo>
                  <a:cubicBezTo>
                    <a:pt x="147" y="723"/>
                    <a:pt x="142" y="722"/>
                    <a:pt x="138" y="720"/>
                  </a:cubicBezTo>
                  <a:cubicBezTo>
                    <a:pt x="133" y="719"/>
                    <a:pt x="127" y="717"/>
                    <a:pt x="122" y="715"/>
                  </a:cubicBezTo>
                  <a:cubicBezTo>
                    <a:pt x="117" y="714"/>
                    <a:pt x="113" y="712"/>
                    <a:pt x="109" y="710"/>
                  </a:cubicBezTo>
                  <a:cubicBezTo>
                    <a:pt x="106" y="709"/>
                    <a:pt x="103" y="708"/>
                    <a:pt x="100" y="707"/>
                  </a:cubicBezTo>
                  <a:cubicBezTo>
                    <a:pt x="100" y="706"/>
                    <a:pt x="100" y="706"/>
                    <a:pt x="100" y="706"/>
                  </a:cubicBezTo>
                  <a:cubicBezTo>
                    <a:pt x="102" y="707"/>
                    <a:pt x="104" y="707"/>
                    <a:pt x="106" y="708"/>
                  </a:cubicBezTo>
                  <a:cubicBezTo>
                    <a:pt x="110" y="708"/>
                    <a:pt x="113" y="709"/>
                    <a:pt x="117" y="710"/>
                  </a:cubicBezTo>
                  <a:cubicBezTo>
                    <a:pt x="121" y="710"/>
                    <a:pt x="126" y="711"/>
                    <a:pt x="130" y="712"/>
                  </a:cubicBezTo>
                  <a:cubicBezTo>
                    <a:pt x="134" y="712"/>
                    <a:pt x="137" y="713"/>
                    <a:pt x="141" y="714"/>
                  </a:cubicBezTo>
                  <a:cubicBezTo>
                    <a:pt x="146" y="714"/>
                    <a:pt x="150" y="715"/>
                    <a:pt x="155" y="715"/>
                  </a:cubicBezTo>
                  <a:cubicBezTo>
                    <a:pt x="158" y="716"/>
                    <a:pt x="162" y="716"/>
                    <a:pt x="165" y="717"/>
                  </a:cubicBezTo>
                  <a:cubicBezTo>
                    <a:pt x="170" y="717"/>
                    <a:pt x="175" y="718"/>
                    <a:pt x="179" y="718"/>
                  </a:cubicBezTo>
                  <a:cubicBezTo>
                    <a:pt x="183" y="719"/>
                    <a:pt x="186" y="719"/>
                    <a:pt x="190" y="720"/>
                  </a:cubicBezTo>
                  <a:cubicBezTo>
                    <a:pt x="195" y="720"/>
                    <a:pt x="199" y="720"/>
                    <a:pt x="204" y="721"/>
                  </a:cubicBezTo>
                  <a:cubicBezTo>
                    <a:pt x="208" y="721"/>
                    <a:pt x="211" y="721"/>
                    <a:pt x="214" y="722"/>
                  </a:cubicBezTo>
                  <a:cubicBezTo>
                    <a:pt x="219" y="722"/>
                    <a:pt x="224" y="722"/>
                    <a:pt x="229" y="723"/>
                  </a:cubicBezTo>
                  <a:cubicBezTo>
                    <a:pt x="233" y="723"/>
                    <a:pt x="236" y="723"/>
                    <a:pt x="239" y="723"/>
                  </a:cubicBezTo>
                  <a:cubicBezTo>
                    <a:pt x="244" y="724"/>
                    <a:pt x="248" y="724"/>
                    <a:pt x="252" y="724"/>
                  </a:cubicBezTo>
                  <a:cubicBezTo>
                    <a:pt x="252" y="723"/>
                    <a:pt x="252" y="723"/>
                    <a:pt x="252" y="723"/>
                  </a:cubicBezTo>
                  <a:cubicBezTo>
                    <a:pt x="248" y="723"/>
                    <a:pt x="243" y="723"/>
                    <a:pt x="239" y="722"/>
                  </a:cubicBezTo>
                  <a:cubicBezTo>
                    <a:pt x="236" y="722"/>
                    <a:pt x="233" y="722"/>
                    <a:pt x="230" y="722"/>
                  </a:cubicBezTo>
                  <a:cubicBezTo>
                    <a:pt x="225" y="722"/>
                    <a:pt x="219" y="721"/>
                    <a:pt x="214" y="721"/>
                  </a:cubicBezTo>
                  <a:cubicBezTo>
                    <a:pt x="211" y="721"/>
                    <a:pt x="208" y="720"/>
                    <a:pt x="204" y="720"/>
                  </a:cubicBezTo>
                  <a:cubicBezTo>
                    <a:pt x="200" y="720"/>
                    <a:pt x="195" y="719"/>
                    <a:pt x="190" y="719"/>
                  </a:cubicBezTo>
                  <a:cubicBezTo>
                    <a:pt x="186" y="718"/>
                    <a:pt x="183" y="718"/>
                    <a:pt x="179" y="718"/>
                  </a:cubicBezTo>
                  <a:cubicBezTo>
                    <a:pt x="175" y="717"/>
                    <a:pt x="170" y="717"/>
                    <a:pt x="165" y="716"/>
                  </a:cubicBezTo>
                  <a:cubicBezTo>
                    <a:pt x="162" y="716"/>
                    <a:pt x="158" y="715"/>
                    <a:pt x="155" y="715"/>
                  </a:cubicBezTo>
                  <a:cubicBezTo>
                    <a:pt x="150" y="714"/>
                    <a:pt x="145" y="713"/>
                    <a:pt x="141" y="713"/>
                  </a:cubicBezTo>
                  <a:cubicBezTo>
                    <a:pt x="137" y="712"/>
                    <a:pt x="134" y="712"/>
                    <a:pt x="130" y="711"/>
                  </a:cubicBezTo>
                  <a:cubicBezTo>
                    <a:pt x="125" y="710"/>
                    <a:pt x="121" y="709"/>
                    <a:pt x="117" y="709"/>
                  </a:cubicBezTo>
                  <a:cubicBezTo>
                    <a:pt x="113" y="708"/>
                    <a:pt x="109" y="707"/>
                    <a:pt x="105" y="707"/>
                  </a:cubicBezTo>
                  <a:cubicBezTo>
                    <a:pt x="103" y="706"/>
                    <a:pt x="102" y="706"/>
                    <a:pt x="100" y="706"/>
                  </a:cubicBezTo>
                  <a:cubicBezTo>
                    <a:pt x="100" y="705"/>
                    <a:pt x="100" y="705"/>
                    <a:pt x="100" y="704"/>
                  </a:cubicBezTo>
                  <a:cubicBezTo>
                    <a:pt x="100" y="704"/>
                    <a:pt x="100" y="704"/>
                    <a:pt x="100" y="704"/>
                  </a:cubicBezTo>
                  <a:cubicBezTo>
                    <a:pt x="101" y="704"/>
                    <a:pt x="102" y="704"/>
                    <a:pt x="103" y="704"/>
                  </a:cubicBezTo>
                  <a:cubicBezTo>
                    <a:pt x="106" y="704"/>
                    <a:pt x="109" y="703"/>
                    <a:pt x="112" y="703"/>
                  </a:cubicBezTo>
                  <a:cubicBezTo>
                    <a:pt x="115" y="703"/>
                    <a:pt x="119" y="702"/>
                    <a:pt x="122" y="701"/>
                  </a:cubicBezTo>
                  <a:cubicBezTo>
                    <a:pt x="125" y="701"/>
                    <a:pt x="129" y="701"/>
                    <a:pt x="132" y="700"/>
                  </a:cubicBezTo>
                  <a:cubicBezTo>
                    <a:pt x="135" y="699"/>
                    <a:pt x="139" y="698"/>
                    <a:pt x="142" y="698"/>
                  </a:cubicBezTo>
                  <a:cubicBezTo>
                    <a:pt x="145" y="697"/>
                    <a:pt x="148" y="696"/>
                    <a:pt x="151" y="695"/>
                  </a:cubicBezTo>
                  <a:cubicBezTo>
                    <a:pt x="154" y="695"/>
                    <a:pt x="157" y="694"/>
                    <a:pt x="159" y="693"/>
                  </a:cubicBezTo>
                  <a:cubicBezTo>
                    <a:pt x="169" y="697"/>
                    <a:pt x="179" y="700"/>
                    <a:pt x="189" y="703"/>
                  </a:cubicBezTo>
                  <a:cubicBezTo>
                    <a:pt x="193" y="705"/>
                    <a:pt x="197" y="706"/>
                    <a:pt x="200" y="707"/>
                  </a:cubicBezTo>
                  <a:cubicBezTo>
                    <a:pt x="207" y="709"/>
                    <a:pt x="214" y="711"/>
                    <a:pt x="221" y="713"/>
                  </a:cubicBezTo>
                  <a:cubicBezTo>
                    <a:pt x="225" y="715"/>
                    <a:pt x="230" y="716"/>
                    <a:pt x="234" y="717"/>
                  </a:cubicBezTo>
                  <a:cubicBezTo>
                    <a:pt x="240" y="718"/>
                    <a:pt x="246" y="720"/>
                    <a:pt x="252" y="722"/>
                  </a:cubicBezTo>
                  <a:cubicBezTo>
                    <a:pt x="252" y="721"/>
                    <a:pt x="252" y="721"/>
                    <a:pt x="252" y="721"/>
                  </a:cubicBezTo>
                  <a:cubicBezTo>
                    <a:pt x="233" y="716"/>
                    <a:pt x="214" y="711"/>
                    <a:pt x="194" y="704"/>
                  </a:cubicBezTo>
                  <a:cubicBezTo>
                    <a:pt x="193" y="704"/>
                    <a:pt x="191" y="703"/>
                    <a:pt x="190" y="703"/>
                  </a:cubicBezTo>
                  <a:cubicBezTo>
                    <a:pt x="181" y="700"/>
                    <a:pt x="172" y="697"/>
                    <a:pt x="163" y="693"/>
                  </a:cubicBezTo>
                  <a:cubicBezTo>
                    <a:pt x="162" y="693"/>
                    <a:pt x="161" y="693"/>
                    <a:pt x="160" y="693"/>
                  </a:cubicBezTo>
                  <a:cubicBezTo>
                    <a:pt x="161" y="692"/>
                    <a:pt x="162" y="692"/>
                    <a:pt x="162" y="692"/>
                  </a:cubicBezTo>
                  <a:cubicBezTo>
                    <a:pt x="165" y="691"/>
                    <a:pt x="168" y="690"/>
                    <a:pt x="171" y="689"/>
                  </a:cubicBezTo>
                  <a:cubicBezTo>
                    <a:pt x="175" y="688"/>
                    <a:pt x="179" y="686"/>
                    <a:pt x="183" y="685"/>
                  </a:cubicBezTo>
                  <a:cubicBezTo>
                    <a:pt x="186" y="684"/>
                    <a:pt x="188" y="683"/>
                    <a:pt x="191" y="681"/>
                  </a:cubicBezTo>
                  <a:cubicBezTo>
                    <a:pt x="195" y="680"/>
                    <a:pt x="200" y="677"/>
                    <a:pt x="204" y="675"/>
                  </a:cubicBezTo>
                  <a:cubicBezTo>
                    <a:pt x="206" y="674"/>
                    <a:pt x="209" y="673"/>
                    <a:pt x="211" y="672"/>
                  </a:cubicBezTo>
                  <a:cubicBezTo>
                    <a:pt x="216" y="669"/>
                    <a:pt x="222" y="666"/>
                    <a:pt x="227" y="663"/>
                  </a:cubicBezTo>
                  <a:cubicBezTo>
                    <a:pt x="228" y="663"/>
                    <a:pt x="229" y="662"/>
                    <a:pt x="231" y="661"/>
                  </a:cubicBezTo>
                  <a:cubicBezTo>
                    <a:pt x="234" y="659"/>
                    <a:pt x="238" y="656"/>
                    <a:pt x="242" y="654"/>
                  </a:cubicBezTo>
                  <a:cubicBezTo>
                    <a:pt x="244" y="656"/>
                    <a:pt x="247" y="658"/>
                    <a:pt x="250" y="658"/>
                  </a:cubicBezTo>
                  <a:cubicBezTo>
                    <a:pt x="251" y="658"/>
                    <a:pt x="252" y="658"/>
                    <a:pt x="252" y="658"/>
                  </a:cubicBezTo>
                  <a:cubicBezTo>
                    <a:pt x="252" y="640"/>
                    <a:pt x="252" y="640"/>
                    <a:pt x="252" y="640"/>
                  </a:cubicBezTo>
                  <a:cubicBezTo>
                    <a:pt x="252" y="639"/>
                    <a:pt x="251" y="639"/>
                    <a:pt x="250" y="639"/>
                  </a:cubicBezTo>
                  <a:cubicBezTo>
                    <a:pt x="246" y="639"/>
                    <a:pt x="243" y="641"/>
                    <a:pt x="242" y="644"/>
                  </a:cubicBezTo>
                  <a:cubicBezTo>
                    <a:pt x="227" y="637"/>
                    <a:pt x="211" y="630"/>
                    <a:pt x="196" y="622"/>
                  </a:cubicBezTo>
                  <a:cubicBezTo>
                    <a:pt x="192" y="620"/>
                    <a:pt x="188" y="618"/>
                    <a:pt x="184" y="616"/>
                  </a:cubicBezTo>
                  <a:cubicBezTo>
                    <a:pt x="178" y="613"/>
                    <a:pt x="172" y="609"/>
                    <a:pt x="166" y="606"/>
                  </a:cubicBezTo>
                  <a:cubicBezTo>
                    <a:pt x="161" y="603"/>
                    <a:pt x="156" y="600"/>
                    <a:pt x="151" y="597"/>
                  </a:cubicBezTo>
                  <a:cubicBezTo>
                    <a:pt x="146" y="594"/>
                    <a:pt x="141" y="591"/>
                    <a:pt x="136" y="588"/>
                  </a:cubicBezTo>
                  <a:cubicBezTo>
                    <a:pt x="144" y="588"/>
                    <a:pt x="152" y="588"/>
                    <a:pt x="160" y="587"/>
                  </a:cubicBezTo>
                  <a:cubicBezTo>
                    <a:pt x="163" y="587"/>
                    <a:pt x="167" y="587"/>
                    <a:pt x="170" y="587"/>
                  </a:cubicBezTo>
                  <a:cubicBezTo>
                    <a:pt x="176" y="587"/>
                    <a:pt x="182" y="587"/>
                    <a:pt x="188" y="586"/>
                  </a:cubicBezTo>
                  <a:cubicBezTo>
                    <a:pt x="192" y="586"/>
                    <a:pt x="195" y="586"/>
                    <a:pt x="198" y="586"/>
                  </a:cubicBezTo>
                  <a:cubicBezTo>
                    <a:pt x="204" y="585"/>
                    <a:pt x="210" y="585"/>
                    <a:pt x="216" y="585"/>
                  </a:cubicBezTo>
                  <a:cubicBezTo>
                    <a:pt x="220" y="584"/>
                    <a:pt x="223" y="584"/>
                    <a:pt x="227" y="584"/>
                  </a:cubicBezTo>
                  <a:cubicBezTo>
                    <a:pt x="233" y="583"/>
                    <a:pt x="239" y="583"/>
                    <a:pt x="245" y="582"/>
                  </a:cubicBezTo>
                  <a:cubicBezTo>
                    <a:pt x="247" y="582"/>
                    <a:pt x="250" y="582"/>
                    <a:pt x="252" y="581"/>
                  </a:cubicBezTo>
                  <a:cubicBezTo>
                    <a:pt x="252" y="581"/>
                    <a:pt x="252" y="581"/>
                    <a:pt x="252" y="581"/>
                  </a:cubicBezTo>
                  <a:cubicBezTo>
                    <a:pt x="250" y="581"/>
                    <a:pt x="247" y="581"/>
                    <a:pt x="244" y="581"/>
                  </a:cubicBezTo>
                  <a:cubicBezTo>
                    <a:pt x="238" y="582"/>
                    <a:pt x="231" y="583"/>
                    <a:pt x="225" y="583"/>
                  </a:cubicBezTo>
                  <a:cubicBezTo>
                    <a:pt x="222" y="583"/>
                    <a:pt x="219" y="584"/>
                    <a:pt x="216" y="584"/>
                  </a:cubicBezTo>
                  <a:cubicBezTo>
                    <a:pt x="209" y="584"/>
                    <a:pt x="203" y="585"/>
                    <a:pt x="196" y="585"/>
                  </a:cubicBezTo>
                  <a:cubicBezTo>
                    <a:pt x="194" y="585"/>
                    <a:pt x="191" y="585"/>
                    <a:pt x="188" y="586"/>
                  </a:cubicBezTo>
                  <a:cubicBezTo>
                    <a:pt x="181" y="586"/>
                    <a:pt x="175" y="586"/>
                    <a:pt x="168" y="586"/>
                  </a:cubicBezTo>
                  <a:cubicBezTo>
                    <a:pt x="165" y="586"/>
                    <a:pt x="163" y="587"/>
                    <a:pt x="160" y="587"/>
                  </a:cubicBezTo>
                  <a:cubicBezTo>
                    <a:pt x="151" y="587"/>
                    <a:pt x="143" y="587"/>
                    <a:pt x="134" y="587"/>
                  </a:cubicBezTo>
                  <a:cubicBezTo>
                    <a:pt x="131" y="585"/>
                    <a:pt x="129" y="584"/>
                    <a:pt x="126" y="582"/>
                  </a:cubicBezTo>
                  <a:cubicBezTo>
                    <a:pt x="127" y="581"/>
                    <a:pt x="127" y="579"/>
                    <a:pt x="127" y="578"/>
                  </a:cubicBezTo>
                  <a:cubicBezTo>
                    <a:pt x="127" y="577"/>
                    <a:pt x="127" y="577"/>
                    <a:pt x="127" y="577"/>
                  </a:cubicBezTo>
                  <a:cubicBezTo>
                    <a:pt x="129" y="576"/>
                    <a:pt x="130" y="576"/>
                    <a:pt x="131" y="576"/>
                  </a:cubicBezTo>
                  <a:cubicBezTo>
                    <a:pt x="134" y="576"/>
                    <a:pt x="137" y="575"/>
                    <a:pt x="140" y="575"/>
                  </a:cubicBezTo>
                  <a:cubicBezTo>
                    <a:pt x="144" y="574"/>
                    <a:pt x="149" y="573"/>
                    <a:pt x="153" y="573"/>
                  </a:cubicBezTo>
                  <a:cubicBezTo>
                    <a:pt x="156" y="572"/>
                    <a:pt x="159" y="572"/>
                    <a:pt x="162" y="571"/>
                  </a:cubicBezTo>
                  <a:cubicBezTo>
                    <a:pt x="166" y="570"/>
                    <a:pt x="171" y="569"/>
                    <a:pt x="176" y="568"/>
                  </a:cubicBezTo>
                  <a:cubicBezTo>
                    <a:pt x="178" y="568"/>
                    <a:pt x="181" y="567"/>
                    <a:pt x="184" y="567"/>
                  </a:cubicBezTo>
                  <a:cubicBezTo>
                    <a:pt x="188" y="566"/>
                    <a:pt x="193" y="565"/>
                    <a:pt x="198" y="564"/>
                  </a:cubicBezTo>
                  <a:cubicBezTo>
                    <a:pt x="200" y="563"/>
                    <a:pt x="203" y="562"/>
                    <a:pt x="206" y="562"/>
                  </a:cubicBezTo>
                  <a:cubicBezTo>
                    <a:pt x="211" y="560"/>
                    <a:pt x="216" y="559"/>
                    <a:pt x="222" y="558"/>
                  </a:cubicBezTo>
                  <a:cubicBezTo>
                    <a:pt x="224" y="557"/>
                    <a:pt x="226" y="557"/>
                    <a:pt x="228" y="556"/>
                  </a:cubicBezTo>
                  <a:cubicBezTo>
                    <a:pt x="234" y="554"/>
                    <a:pt x="241" y="552"/>
                    <a:pt x="248" y="550"/>
                  </a:cubicBezTo>
                  <a:cubicBezTo>
                    <a:pt x="248" y="550"/>
                    <a:pt x="249" y="550"/>
                    <a:pt x="250" y="550"/>
                  </a:cubicBezTo>
                  <a:cubicBezTo>
                    <a:pt x="251" y="550"/>
                    <a:pt x="252" y="549"/>
                    <a:pt x="252" y="549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2" y="549"/>
                    <a:pt x="251" y="549"/>
                    <a:pt x="250" y="549"/>
                  </a:cubicBezTo>
                  <a:cubicBezTo>
                    <a:pt x="245" y="550"/>
                    <a:pt x="241" y="551"/>
                    <a:pt x="237" y="553"/>
                  </a:cubicBezTo>
                  <a:cubicBezTo>
                    <a:pt x="234" y="554"/>
                    <a:pt x="231" y="555"/>
                    <a:pt x="227" y="555"/>
                  </a:cubicBezTo>
                  <a:cubicBezTo>
                    <a:pt x="223" y="557"/>
                    <a:pt x="219" y="558"/>
                    <a:pt x="214" y="559"/>
                  </a:cubicBezTo>
                  <a:cubicBezTo>
                    <a:pt x="211" y="559"/>
                    <a:pt x="208" y="560"/>
                    <a:pt x="205" y="561"/>
                  </a:cubicBezTo>
                  <a:cubicBezTo>
                    <a:pt x="201" y="562"/>
                    <a:pt x="196" y="563"/>
                    <a:pt x="192" y="564"/>
                  </a:cubicBezTo>
                  <a:cubicBezTo>
                    <a:pt x="189" y="565"/>
                    <a:pt x="186" y="565"/>
                    <a:pt x="183" y="566"/>
                  </a:cubicBezTo>
                  <a:cubicBezTo>
                    <a:pt x="179" y="567"/>
                    <a:pt x="174" y="568"/>
                    <a:pt x="169" y="569"/>
                  </a:cubicBezTo>
                  <a:cubicBezTo>
                    <a:pt x="167" y="569"/>
                    <a:pt x="164" y="570"/>
                    <a:pt x="162" y="570"/>
                  </a:cubicBezTo>
                  <a:cubicBezTo>
                    <a:pt x="157" y="571"/>
                    <a:pt x="152" y="572"/>
                    <a:pt x="147" y="573"/>
                  </a:cubicBezTo>
                  <a:cubicBezTo>
                    <a:pt x="145" y="573"/>
                    <a:pt x="142" y="574"/>
                    <a:pt x="140" y="574"/>
                  </a:cubicBezTo>
                  <a:cubicBezTo>
                    <a:pt x="136" y="575"/>
                    <a:pt x="131" y="575"/>
                    <a:pt x="127" y="576"/>
                  </a:cubicBezTo>
                  <a:cubicBezTo>
                    <a:pt x="126" y="572"/>
                    <a:pt x="123" y="569"/>
                    <a:pt x="119" y="568"/>
                  </a:cubicBezTo>
                  <a:cubicBezTo>
                    <a:pt x="119" y="567"/>
                    <a:pt x="119" y="566"/>
                    <a:pt x="119" y="565"/>
                  </a:cubicBezTo>
                  <a:cubicBezTo>
                    <a:pt x="119" y="564"/>
                    <a:pt x="120" y="563"/>
                    <a:pt x="120" y="562"/>
                  </a:cubicBezTo>
                  <a:cubicBezTo>
                    <a:pt x="120" y="559"/>
                    <a:pt x="120" y="555"/>
                    <a:pt x="121" y="551"/>
                  </a:cubicBezTo>
                  <a:cubicBezTo>
                    <a:pt x="121" y="550"/>
                    <a:pt x="121" y="548"/>
                    <a:pt x="121" y="547"/>
                  </a:cubicBezTo>
                  <a:cubicBezTo>
                    <a:pt x="121" y="544"/>
                    <a:pt x="121" y="541"/>
                    <a:pt x="122" y="538"/>
                  </a:cubicBezTo>
                  <a:cubicBezTo>
                    <a:pt x="122" y="535"/>
                    <a:pt x="122" y="533"/>
                    <a:pt x="122" y="531"/>
                  </a:cubicBezTo>
                  <a:cubicBezTo>
                    <a:pt x="122" y="529"/>
                    <a:pt x="122" y="527"/>
                    <a:pt x="122" y="524"/>
                  </a:cubicBezTo>
                  <a:cubicBezTo>
                    <a:pt x="123" y="521"/>
                    <a:pt x="123" y="518"/>
                    <a:pt x="123" y="515"/>
                  </a:cubicBezTo>
                  <a:cubicBezTo>
                    <a:pt x="123" y="513"/>
                    <a:pt x="123" y="512"/>
                    <a:pt x="123" y="511"/>
                  </a:cubicBezTo>
                  <a:cubicBezTo>
                    <a:pt x="124" y="508"/>
                    <a:pt x="124" y="506"/>
                    <a:pt x="124" y="503"/>
                  </a:cubicBezTo>
                  <a:moveTo>
                    <a:pt x="129" y="503"/>
                  </a:moveTo>
                  <a:cubicBezTo>
                    <a:pt x="127" y="503"/>
                    <a:pt x="127" y="503"/>
                    <a:pt x="127" y="503"/>
                  </a:cubicBezTo>
                  <a:cubicBezTo>
                    <a:pt x="128" y="503"/>
                    <a:pt x="129" y="504"/>
                    <a:pt x="130" y="504"/>
                  </a:cubicBezTo>
                  <a:cubicBezTo>
                    <a:pt x="135" y="506"/>
                    <a:pt x="139" y="507"/>
                    <a:pt x="144" y="509"/>
                  </a:cubicBezTo>
                  <a:cubicBezTo>
                    <a:pt x="149" y="511"/>
                    <a:pt x="154" y="512"/>
                    <a:pt x="159" y="514"/>
                  </a:cubicBezTo>
                  <a:cubicBezTo>
                    <a:pt x="163" y="516"/>
                    <a:pt x="168" y="517"/>
                    <a:pt x="172" y="518"/>
                  </a:cubicBezTo>
                  <a:cubicBezTo>
                    <a:pt x="177" y="520"/>
                    <a:pt x="182" y="522"/>
                    <a:pt x="187" y="523"/>
                  </a:cubicBezTo>
                  <a:cubicBezTo>
                    <a:pt x="191" y="525"/>
                    <a:pt x="196" y="526"/>
                    <a:pt x="200" y="527"/>
                  </a:cubicBezTo>
                  <a:cubicBezTo>
                    <a:pt x="205" y="529"/>
                    <a:pt x="210" y="530"/>
                    <a:pt x="216" y="532"/>
                  </a:cubicBezTo>
                  <a:cubicBezTo>
                    <a:pt x="220" y="533"/>
                    <a:pt x="224" y="534"/>
                    <a:pt x="228" y="535"/>
                  </a:cubicBezTo>
                  <a:cubicBezTo>
                    <a:pt x="233" y="537"/>
                    <a:pt x="239" y="539"/>
                    <a:pt x="244" y="540"/>
                  </a:cubicBezTo>
                  <a:cubicBezTo>
                    <a:pt x="247" y="541"/>
                    <a:pt x="250" y="541"/>
                    <a:pt x="252" y="542"/>
                  </a:cubicBezTo>
                  <a:cubicBezTo>
                    <a:pt x="252" y="541"/>
                    <a:pt x="252" y="541"/>
                    <a:pt x="252" y="541"/>
                  </a:cubicBezTo>
                  <a:cubicBezTo>
                    <a:pt x="250" y="541"/>
                    <a:pt x="247" y="540"/>
                    <a:pt x="244" y="539"/>
                  </a:cubicBezTo>
                  <a:cubicBezTo>
                    <a:pt x="239" y="538"/>
                    <a:pt x="233" y="536"/>
                    <a:pt x="228" y="535"/>
                  </a:cubicBezTo>
                  <a:cubicBezTo>
                    <a:pt x="224" y="533"/>
                    <a:pt x="220" y="532"/>
                    <a:pt x="216" y="531"/>
                  </a:cubicBezTo>
                  <a:cubicBezTo>
                    <a:pt x="210" y="530"/>
                    <a:pt x="205" y="528"/>
                    <a:pt x="199" y="526"/>
                  </a:cubicBezTo>
                  <a:cubicBezTo>
                    <a:pt x="195" y="525"/>
                    <a:pt x="191" y="524"/>
                    <a:pt x="187" y="523"/>
                  </a:cubicBezTo>
                  <a:cubicBezTo>
                    <a:pt x="182" y="521"/>
                    <a:pt x="176" y="519"/>
                    <a:pt x="171" y="517"/>
                  </a:cubicBezTo>
                  <a:cubicBezTo>
                    <a:pt x="167" y="516"/>
                    <a:pt x="163" y="515"/>
                    <a:pt x="159" y="513"/>
                  </a:cubicBezTo>
                  <a:cubicBezTo>
                    <a:pt x="153" y="511"/>
                    <a:pt x="147" y="509"/>
                    <a:pt x="142" y="507"/>
                  </a:cubicBezTo>
                  <a:cubicBezTo>
                    <a:pt x="138" y="506"/>
                    <a:pt x="134" y="505"/>
                    <a:pt x="130" y="503"/>
                  </a:cubicBezTo>
                  <a:cubicBezTo>
                    <a:pt x="130" y="503"/>
                    <a:pt x="130" y="503"/>
                    <a:pt x="129" y="503"/>
                  </a:cubicBezTo>
                  <a:moveTo>
                    <a:pt x="244" y="503"/>
                  </a:moveTo>
                  <a:cubicBezTo>
                    <a:pt x="242" y="503"/>
                    <a:pt x="242" y="503"/>
                    <a:pt x="242" y="503"/>
                  </a:cubicBezTo>
                  <a:cubicBezTo>
                    <a:pt x="243" y="504"/>
                    <a:pt x="245" y="505"/>
                    <a:pt x="246" y="505"/>
                  </a:cubicBezTo>
                  <a:cubicBezTo>
                    <a:pt x="248" y="507"/>
                    <a:pt x="250" y="508"/>
                    <a:pt x="252" y="509"/>
                  </a:cubicBezTo>
                  <a:cubicBezTo>
                    <a:pt x="252" y="508"/>
                    <a:pt x="252" y="508"/>
                    <a:pt x="252" y="508"/>
                  </a:cubicBezTo>
                  <a:cubicBezTo>
                    <a:pt x="250" y="507"/>
                    <a:pt x="248" y="505"/>
                    <a:pt x="245" y="504"/>
                  </a:cubicBezTo>
                  <a:cubicBezTo>
                    <a:pt x="245" y="504"/>
                    <a:pt x="244" y="503"/>
                    <a:pt x="244" y="503"/>
                  </a:cubicBezTo>
                  <a:moveTo>
                    <a:pt x="553" y="733"/>
                  </a:moveTo>
                  <a:cubicBezTo>
                    <a:pt x="548" y="733"/>
                    <a:pt x="543" y="733"/>
                    <a:pt x="538" y="732"/>
                  </a:cubicBezTo>
                  <a:cubicBezTo>
                    <a:pt x="538" y="732"/>
                    <a:pt x="538" y="732"/>
                    <a:pt x="537" y="732"/>
                  </a:cubicBezTo>
                  <a:cubicBezTo>
                    <a:pt x="534" y="732"/>
                    <a:pt x="532" y="731"/>
                    <a:pt x="529" y="731"/>
                  </a:cubicBezTo>
                  <a:cubicBezTo>
                    <a:pt x="529" y="730"/>
                    <a:pt x="529" y="730"/>
                    <a:pt x="529" y="729"/>
                  </a:cubicBezTo>
                  <a:cubicBezTo>
                    <a:pt x="529" y="729"/>
                    <a:pt x="529" y="729"/>
                    <a:pt x="529" y="729"/>
                  </a:cubicBezTo>
                  <a:cubicBezTo>
                    <a:pt x="531" y="729"/>
                    <a:pt x="533" y="728"/>
                    <a:pt x="535" y="728"/>
                  </a:cubicBezTo>
                  <a:cubicBezTo>
                    <a:pt x="539" y="728"/>
                    <a:pt x="544" y="727"/>
                    <a:pt x="548" y="727"/>
                  </a:cubicBezTo>
                  <a:cubicBezTo>
                    <a:pt x="554" y="726"/>
                    <a:pt x="560" y="725"/>
                    <a:pt x="565" y="724"/>
                  </a:cubicBezTo>
                  <a:cubicBezTo>
                    <a:pt x="569" y="724"/>
                    <a:pt x="572" y="724"/>
                    <a:pt x="575" y="723"/>
                  </a:cubicBezTo>
                  <a:cubicBezTo>
                    <a:pt x="583" y="722"/>
                    <a:pt x="592" y="720"/>
                    <a:pt x="600" y="719"/>
                  </a:cubicBezTo>
                  <a:cubicBezTo>
                    <a:pt x="601" y="719"/>
                    <a:pt x="601" y="719"/>
                    <a:pt x="601" y="719"/>
                  </a:cubicBezTo>
                  <a:cubicBezTo>
                    <a:pt x="611" y="717"/>
                    <a:pt x="621" y="715"/>
                    <a:pt x="630" y="713"/>
                  </a:cubicBezTo>
                  <a:cubicBezTo>
                    <a:pt x="612" y="722"/>
                    <a:pt x="594" y="728"/>
                    <a:pt x="576" y="731"/>
                  </a:cubicBezTo>
                  <a:cubicBezTo>
                    <a:pt x="576" y="731"/>
                    <a:pt x="576" y="731"/>
                    <a:pt x="575" y="731"/>
                  </a:cubicBezTo>
                  <a:cubicBezTo>
                    <a:pt x="572" y="732"/>
                    <a:pt x="569" y="732"/>
                    <a:pt x="566" y="733"/>
                  </a:cubicBezTo>
                  <a:cubicBezTo>
                    <a:pt x="565" y="733"/>
                    <a:pt x="565" y="733"/>
                    <a:pt x="564" y="733"/>
                  </a:cubicBezTo>
                  <a:cubicBezTo>
                    <a:pt x="560" y="733"/>
                    <a:pt x="557" y="733"/>
                    <a:pt x="553" y="733"/>
                  </a:cubicBezTo>
                  <a:moveTo>
                    <a:pt x="529" y="728"/>
                  </a:moveTo>
                  <a:cubicBezTo>
                    <a:pt x="529" y="727"/>
                    <a:pt x="529" y="727"/>
                    <a:pt x="529" y="727"/>
                  </a:cubicBezTo>
                  <a:cubicBezTo>
                    <a:pt x="531" y="727"/>
                    <a:pt x="533" y="726"/>
                    <a:pt x="536" y="725"/>
                  </a:cubicBezTo>
                  <a:cubicBezTo>
                    <a:pt x="540" y="724"/>
                    <a:pt x="543" y="723"/>
                    <a:pt x="547" y="722"/>
                  </a:cubicBezTo>
                  <a:cubicBezTo>
                    <a:pt x="552" y="721"/>
                    <a:pt x="556" y="719"/>
                    <a:pt x="561" y="718"/>
                  </a:cubicBezTo>
                  <a:cubicBezTo>
                    <a:pt x="565" y="716"/>
                    <a:pt x="568" y="715"/>
                    <a:pt x="572" y="714"/>
                  </a:cubicBezTo>
                  <a:cubicBezTo>
                    <a:pt x="577" y="712"/>
                    <a:pt x="581" y="711"/>
                    <a:pt x="586" y="709"/>
                  </a:cubicBezTo>
                  <a:cubicBezTo>
                    <a:pt x="590" y="708"/>
                    <a:pt x="594" y="706"/>
                    <a:pt x="598" y="705"/>
                  </a:cubicBezTo>
                  <a:cubicBezTo>
                    <a:pt x="602" y="703"/>
                    <a:pt x="607" y="701"/>
                    <a:pt x="611" y="699"/>
                  </a:cubicBezTo>
                  <a:cubicBezTo>
                    <a:pt x="615" y="698"/>
                    <a:pt x="619" y="696"/>
                    <a:pt x="623" y="695"/>
                  </a:cubicBezTo>
                  <a:cubicBezTo>
                    <a:pt x="628" y="693"/>
                    <a:pt x="632" y="691"/>
                    <a:pt x="637" y="689"/>
                  </a:cubicBezTo>
                  <a:cubicBezTo>
                    <a:pt x="641" y="687"/>
                    <a:pt x="644" y="686"/>
                    <a:pt x="648" y="684"/>
                  </a:cubicBezTo>
                  <a:cubicBezTo>
                    <a:pt x="653" y="682"/>
                    <a:pt x="658" y="679"/>
                    <a:pt x="663" y="677"/>
                  </a:cubicBezTo>
                  <a:cubicBezTo>
                    <a:pt x="667" y="675"/>
                    <a:pt x="670" y="674"/>
                    <a:pt x="674" y="672"/>
                  </a:cubicBezTo>
                  <a:cubicBezTo>
                    <a:pt x="679" y="669"/>
                    <a:pt x="685" y="666"/>
                    <a:pt x="690" y="663"/>
                  </a:cubicBezTo>
                  <a:cubicBezTo>
                    <a:pt x="693" y="662"/>
                    <a:pt x="696" y="661"/>
                    <a:pt x="699" y="659"/>
                  </a:cubicBezTo>
                  <a:cubicBezTo>
                    <a:pt x="703" y="657"/>
                    <a:pt x="707" y="655"/>
                    <a:pt x="711" y="653"/>
                  </a:cubicBezTo>
                  <a:cubicBezTo>
                    <a:pt x="710" y="653"/>
                    <a:pt x="710" y="654"/>
                    <a:pt x="709" y="654"/>
                  </a:cubicBezTo>
                  <a:cubicBezTo>
                    <a:pt x="707" y="656"/>
                    <a:pt x="706" y="658"/>
                    <a:pt x="704" y="660"/>
                  </a:cubicBezTo>
                  <a:cubicBezTo>
                    <a:pt x="702" y="662"/>
                    <a:pt x="700" y="664"/>
                    <a:pt x="698" y="665"/>
                  </a:cubicBezTo>
                  <a:cubicBezTo>
                    <a:pt x="696" y="667"/>
                    <a:pt x="694" y="669"/>
                    <a:pt x="692" y="671"/>
                  </a:cubicBezTo>
                  <a:cubicBezTo>
                    <a:pt x="690" y="673"/>
                    <a:pt x="689" y="674"/>
                    <a:pt x="687" y="675"/>
                  </a:cubicBezTo>
                  <a:cubicBezTo>
                    <a:pt x="685" y="677"/>
                    <a:pt x="682" y="680"/>
                    <a:pt x="679" y="682"/>
                  </a:cubicBezTo>
                  <a:cubicBezTo>
                    <a:pt x="678" y="683"/>
                    <a:pt x="677" y="683"/>
                    <a:pt x="676" y="684"/>
                  </a:cubicBezTo>
                  <a:cubicBezTo>
                    <a:pt x="673" y="686"/>
                    <a:pt x="670" y="689"/>
                    <a:pt x="667" y="691"/>
                  </a:cubicBezTo>
                  <a:cubicBezTo>
                    <a:pt x="667" y="691"/>
                    <a:pt x="666" y="692"/>
                    <a:pt x="665" y="692"/>
                  </a:cubicBezTo>
                  <a:cubicBezTo>
                    <a:pt x="662" y="695"/>
                    <a:pt x="659" y="697"/>
                    <a:pt x="655" y="699"/>
                  </a:cubicBezTo>
                  <a:cubicBezTo>
                    <a:pt x="655" y="699"/>
                    <a:pt x="655" y="699"/>
                    <a:pt x="655" y="699"/>
                  </a:cubicBezTo>
                  <a:cubicBezTo>
                    <a:pt x="648" y="704"/>
                    <a:pt x="641" y="708"/>
                    <a:pt x="633" y="712"/>
                  </a:cubicBezTo>
                  <a:cubicBezTo>
                    <a:pt x="618" y="715"/>
                    <a:pt x="602" y="718"/>
                    <a:pt x="586" y="720"/>
                  </a:cubicBezTo>
                  <a:cubicBezTo>
                    <a:pt x="584" y="721"/>
                    <a:pt x="581" y="721"/>
                    <a:pt x="578" y="722"/>
                  </a:cubicBezTo>
                  <a:cubicBezTo>
                    <a:pt x="574" y="722"/>
                    <a:pt x="570" y="723"/>
                    <a:pt x="567" y="723"/>
                  </a:cubicBezTo>
                  <a:cubicBezTo>
                    <a:pt x="561" y="724"/>
                    <a:pt x="555" y="725"/>
                    <a:pt x="550" y="726"/>
                  </a:cubicBezTo>
                  <a:cubicBezTo>
                    <a:pt x="546" y="726"/>
                    <a:pt x="543" y="726"/>
                    <a:pt x="539" y="727"/>
                  </a:cubicBezTo>
                  <a:cubicBezTo>
                    <a:pt x="536" y="727"/>
                    <a:pt x="532" y="728"/>
                    <a:pt x="529" y="728"/>
                  </a:cubicBezTo>
                  <a:moveTo>
                    <a:pt x="715" y="650"/>
                  </a:moveTo>
                  <a:cubicBezTo>
                    <a:pt x="715" y="649"/>
                    <a:pt x="716" y="648"/>
                    <a:pt x="717" y="647"/>
                  </a:cubicBezTo>
                  <a:cubicBezTo>
                    <a:pt x="718" y="646"/>
                    <a:pt x="720" y="644"/>
                    <a:pt x="721" y="643"/>
                  </a:cubicBezTo>
                  <a:cubicBezTo>
                    <a:pt x="723" y="641"/>
                    <a:pt x="724" y="639"/>
                    <a:pt x="726" y="638"/>
                  </a:cubicBezTo>
                  <a:cubicBezTo>
                    <a:pt x="727" y="639"/>
                    <a:pt x="729" y="640"/>
                    <a:pt x="731" y="640"/>
                  </a:cubicBezTo>
                  <a:cubicBezTo>
                    <a:pt x="732" y="640"/>
                    <a:pt x="733" y="639"/>
                    <a:pt x="733" y="639"/>
                  </a:cubicBezTo>
                  <a:cubicBezTo>
                    <a:pt x="732" y="640"/>
                    <a:pt x="730" y="641"/>
                    <a:pt x="728" y="642"/>
                  </a:cubicBezTo>
                  <a:cubicBezTo>
                    <a:pt x="725" y="644"/>
                    <a:pt x="721" y="646"/>
                    <a:pt x="717" y="648"/>
                  </a:cubicBezTo>
                  <a:cubicBezTo>
                    <a:pt x="716" y="649"/>
                    <a:pt x="716" y="649"/>
                    <a:pt x="715" y="650"/>
                  </a:cubicBezTo>
                  <a:moveTo>
                    <a:pt x="738" y="636"/>
                  </a:moveTo>
                  <a:cubicBezTo>
                    <a:pt x="739" y="636"/>
                    <a:pt x="740" y="635"/>
                    <a:pt x="740" y="633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1" y="634"/>
                    <a:pt x="742" y="634"/>
                    <a:pt x="742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1" y="635"/>
                    <a:pt x="739" y="636"/>
                    <a:pt x="738" y="636"/>
                  </a:cubicBezTo>
                  <a:moveTo>
                    <a:pt x="568" y="503"/>
                  </a:moveTo>
                  <a:cubicBezTo>
                    <a:pt x="566" y="503"/>
                    <a:pt x="566" y="503"/>
                    <a:pt x="566" y="503"/>
                  </a:cubicBezTo>
                  <a:cubicBezTo>
                    <a:pt x="562" y="505"/>
                    <a:pt x="559" y="506"/>
                    <a:pt x="555" y="507"/>
                  </a:cubicBezTo>
                  <a:cubicBezTo>
                    <a:pt x="550" y="509"/>
                    <a:pt x="545" y="511"/>
                    <a:pt x="539" y="513"/>
                  </a:cubicBezTo>
                  <a:cubicBezTo>
                    <a:pt x="539" y="512"/>
                    <a:pt x="539" y="512"/>
                    <a:pt x="539" y="512"/>
                  </a:cubicBezTo>
                  <a:cubicBezTo>
                    <a:pt x="536" y="509"/>
                    <a:pt x="532" y="506"/>
                    <a:pt x="529" y="503"/>
                  </a:cubicBezTo>
                  <a:cubicBezTo>
                    <a:pt x="528" y="503"/>
                    <a:pt x="528" y="503"/>
                    <a:pt x="528" y="503"/>
                  </a:cubicBezTo>
                  <a:cubicBezTo>
                    <a:pt x="531" y="506"/>
                    <a:pt x="535" y="510"/>
                    <a:pt x="539" y="513"/>
                  </a:cubicBezTo>
                  <a:cubicBezTo>
                    <a:pt x="535" y="514"/>
                    <a:pt x="531" y="516"/>
                    <a:pt x="528" y="517"/>
                  </a:cubicBezTo>
                  <a:cubicBezTo>
                    <a:pt x="521" y="519"/>
                    <a:pt x="513" y="522"/>
                    <a:pt x="506" y="524"/>
                  </a:cubicBezTo>
                  <a:cubicBezTo>
                    <a:pt x="506" y="524"/>
                    <a:pt x="505" y="525"/>
                    <a:pt x="505" y="525"/>
                  </a:cubicBezTo>
                  <a:cubicBezTo>
                    <a:pt x="505" y="525"/>
                    <a:pt x="505" y="525"/>
                    <a:pt x="505" y="525"/>
                  </a:cubicBezTo>
                  <a:cubicBezTo>
                    <a:pt x="507" y="525"/>
                    <a:pt x="509" y="524"/>
                    <a:pt x="511" y="523"/>
                  </a:cubicBezTo>
                  <a:cubicBezTo>
                    <a:pt x="520" y="520"/>
                    <a:pt x="529" y="517"/>
                    <a:pt x="537" y="514"/>
                  </a:cubicBezTo>
                  <a:cubicBezTo>
                    <a:pt x="538" y="514"/>
                    <a:pt x="538" y="514"/>
                    <a:pt x="539" y="513"/>
                  </a:cubicBezTo>
                  <a:cubicBezTo>
                    <a:pt x="546" y="520"/>
                    <a:pt x="554" y="527"/>
                    <a:pt x="561" y="533"/>
                  </a:cubicBezTo>
                  <a:cubicBezTo>
                    <a:pt x="561" y="533"/>
                    <a:pt x="562" y="533"/>
                    <a:pt x="562" y="534"/>
                  </a:cubicBezTo>
                  <a:cubicBezTo>
                    <a:pt x="567" y="538"/>
                    <a:pt x="572" y="542"/>
                    <a:pt x="577" y="546"/>
                  </a:cubicBezTo>
                  <a:cubicBezTo>
                    <a:pt x="578" y="547"/>
                    <a:pt x="579" y="548"/>
                    <a:pt x="580" y="548"/>
                  </a:cubicBezTo>
                  <a:cubicBezTo>
                    <a:pt x="584" y="552"/>
                    <a:pt x="589" y="555"/>
                    <a:pt x="593" y="558"/>
                  </a:cubicBezTo>
                  <a:cubicBezTo>
                    <a:pt x="594" y="559"/>
                    <a:pt x="596" y="560"/>
                    <a:pt x="597" y="561"/>
                  </a:cubicBezTo>
                  <a:cubicBezTo>
                    <a:pt x="601" y="564"/>
                    <a:pt x="605" y="567"/>
                    <a:pt x="609" y="570"/>
                  </a:cubicBezTo>
                  <a:cubicBezTo>
                    <a:pt x="610" y="571"/>
                    <a:pt x="612" y="572"/>
                    <a:pt x="613" y="573"/>
                  </a:cubicBezTo>
                  <a:cubicBezTo>
                    <a:pt x="614" y="574"/>
                    <a:pt x="616" y="574"/>
                    <a:pt x="617" y="575"/>
                  </a:cubicBezTo>
                  <a:cubicBezTo>
                    <a:pt x="615" y="575"/>
                    <a:pt x="614" y="575"/>
                    <a:pt x="613" y="575"/>
                  </a:cubicBezTo>
                  <a:cubicBezTo>
                    <a:pt x="613" y="575"/>
                    <a:pt x="612" y="576"/>
                    <a:pt x="612" y="576"/>
                  </a:cubicBezTo>
                  <a:cubicBezTo>
                    <a:pt x="598" y="576"/>
                    <a:pt x="583" y="577"/>
                    <a:pt x="569" y="577"/>
                  </a:cubicBezTo>
                  <a:cubicBezTo>
                    <a:pt x="558" y="578"/>
                    <a:pt x="547" y="578"/>
                    <a:pt x="536" y="578"/>
                  </a:cubicBezTo>
                  <a:cubicBezTo>
                    <a:pt x="526" y="578"/>
                    <a:pt x="516" y="578"/>
                    <a:pt x="505" y="578"/>
                  </a:cubicBezTo>
                  <a:cubicBezTo>
                    <a:pt x="505" y="578"/>
                    <a:pt x="505" y="578"/>
                    <a:pt x="505" y="578"/>
                  </a:cubicBezTo>
                  <a:cubicBezTo>
                    <a:pt x="516" y="579"/>
                    <a:pt x="526" y="579"/>
                    <a:pt x="536" y="579"/>
                  </a:cubicBezTo>
                  <a:cubicBezTo>
                    <a:pt x="545" y="579"/>
                    <a:pt x="553" y="579"/>
                    <a:pt x="562" y="578"/>
                  </a:cubicBezTo>
                  <a:cubicBezTo>
                    <a:pt x="565" y="578"/>
                    <a:pt x="568" y="578"/>
                    <a:pt x="571" y="578"/>
                  </a:cubicBezTo>
                  <a:cubicBezTo>
                    <a:pt x="576" y="578"/>
                    <a:pt x="581" y="578"/>
                    <a:pt x="587" y="578"/>
                  </a:cubicBezTo>
                  <a:cubicBezTo>
                    <a:pt x="590" y="578"/>
                    <a:pt x="593" y="577"/>
                    <a:pt x="597" y="577"/>
                  </a:cubicBezTo>
                  <a:cubicBezTo>
                    <a:pt x="602" y="577"/>
                    <a:pt x="607" y="577"/>
                    <a:pt x="612" y="576"/>
                  </a:cubicBezTo>
                  <a:cubicBezTo>
                    <a:pt x="614" y="576"/>
                    <a:pt x="616" y="576"/>
                    <a:pt x="618" y="576"/>
                  </a:cubicBezTo>
                  <a:cubicBezTo>
                    <a:pt x="620" y="577"/>
                    <a:pt x="622" y="579"/>
                    <a:pt x="625" y="581"/>
                  </a:cubicBezTo>
                  <a:cubicBezTo>
                    <a:pt x="626" y="582"/>
                    <a:pt x="628" y="583"/>
                    <a:pt x="629" y="584"/>
                  </a:cubicBezTo>
                  <a:cubicBezTo>
                    <a:pt x="633" y="586"/>
                    <a:pt x="637" y="588"/>
                    <a:pt x="640" y="590"/>
                  </a:cubicBezTo>
                  <a:cubicBezTo>
                    <a:pt x="642" y="591"/>
                    <a:pt x="644" y="592"/>
                    <a:pt x="645" y="593"/>
                  </a:cubicBezTo>
                  <a:cubicBezTo>
                    <a:pt x="649" y="595"/>
                    <a:pt x="652" y="597"/>
                    <a:pt x="656" y="599"/>
                  </a:cubicBezTo>
                  <a:cubicBezTo>
                    <a:pt x="657" y="600"/>
                    <a:pt x="659" y="601"/>
                    <a:pt x="661" y="602"/>
                  </a:cubicBezTo>
                  <a:cubicBezTo>
                    <a:pt x="664" y="604"/>
                    <a:pt x="668" y="606"/>
                    <a:pt x="671" y="607"/>
                  </a:cubicBezTo>
                  <a:cubicBezTo>
                    <a:pt x="673" y="608"/>
                    <a:pt x="675" y="609"/>
                    <a:pt x="677" y="610"/>
                  </a:cubicBezTo>
                  <a:cubicBezTo>
                    <a:pt x="680" y="611"/>
                    <a:pt x="683" y="613"/>
                    <a:pt x="686" y="614"/>
                  </a:cubicBezTo>
                  <a:cubicBezTo>
                    <a:pt x="688" y="615"/>
                    <a:pt x="690" y="616"/>
                    <a:pt x="692" y="617"/>
                  </a:cubicBezTo>
                  <a:cubicBezTo>
                    <a:pt x="695" y="618"/>
                    <a:pt x="698" y="619"/>
                    <a:pt x="701" y="620"/>
                  </a:cubicBezTo>
                  <a:cubicBezTo>
                    <a:pt x="703" y="621"/>
                    <a:pt x="705" y="622"/>
                    <a:pt x="707" y="623"/>
                  </a:cubicBezTo>
                  <a:cubicBezTo>
                    <a:pt x="710" y="624"/>
                    <a:pt x="713" y="625"/>
                    <a:pt x="716" y="626"/>
                  </a:cubicBezTo>
                  <a:cubicBezTo>
                    <a:pt x="718" y="627"/>
                    <a:pt x="720" y="627"/>
                    <a:pt x="722" y="628"/>
                  </a:cubicBezTo>
                  <a:cubicBezTo>
                    <a:pt x="722" y="628"/>
                    <a:pt x="722" y="628"/>
                    <a:pt x="722" y="628"/>
                  </a:cubicBezTo>
                  <a:cubicBezTo>
                    <a:pt x="722" y="629"/>
                    <a:pt x="722" y="629"/>
                    <a:pt x="722" y="630"/>
                  </a:cubicBezTo>
                  <a:cubicBezTo>
                    <a:pt x="722" y="631"/>
                    <a:pt x="722" y="631"/>
                    <a:pt x="722" y="632"/>
                  </a:cubicBezTo>
                  <a:cubicBezTo>
                    <a:pt x="720" y="632"/>
                    <a:pt x="718" y="632"/>
                    <a:pt x="716" y="633"/>
                  </a:cubicBezTo>
                  <a:cubicBezTo>
                    <a:pt x="713" y="633"/>
                    <a:pt x="710" y="634"/>
                    <a:pt x="706" y="634"/>
                  </a:cubicBezTo>
                  <a:cubicBezTo>
                    <a:pt x="702" y="635"/>
                    <a:pt x="697" y="636"/>
                    <a:pt x="693" y="637"/>
                  </a:cubicBezTo>
                  <a:cubicBezTo>
                    <a:pt x="689" y="637"/>
                    <a:pt x="686" y="638"/>
                    <a:pt x="682" y="638"/>
                  </a:cubicBezTo>
                  <a:cubicBezTo>
                    <a:pt x="678" y="639"/>
                    <a:pt x="673" y="640"/>
                    <a:pt x="669" y="640"/>
                  </a:cubicBezTo>
                  <a:cubicBezTo>
                    <a:pt x="665" y="641"/>
                    <a:pt x="662" y="641"/>
                    <a:pt x="658" y="642"/>
                  </a:cubicBezTo>
                  <a:cubicBezTo>
                    <a:pt x="653" y="642"/>
                    <a:pt x="649" y="643"/>
                    <a:pt x="644" y="643"/>
                  </a:cubicBezTo>
                  <a:cubicBezTo>
                    <a:pt x="641" y="644"/>
                    <a:pt x="637" y="644"/>
                    <a:pt x="633" y="644"/>
                  </a:cubicBezTo>
                  <a:cubicBezTo>
                    <a:pt x="629" y="645"/>
                    <a:pt x="624" y="645"/>
                    <a:pt x="619" y="646"/>
                  </a:cubicBezTo>
                  <a:cubicBezTo>
                    <a:pt x="616" y="646"/>
                    <a:pt x="612" y="646"/>
                    <a:pt x="609" y="646"/>
                  </a:cubicBezTo>
                  <a:cubicBezTo>
                    <a:pt x="604" y="647"/>
                    <a:pt x="599" y="647"/>
                    <a:pt x="594" y="647"/>
                  </a:cubicBezTo>
                  <a:cubicBezTo>
                    <a:pt x="591" y="648"/>
                    <a:pt x="587" y="648"/>
                    <a:pt x="584" y="648"/>
                  </a:cubicBezTo>
                  <a:cubicBezTo>
                    <a:pt x="579" y="648"/>
                    <a:pt x="573" y="648"/>
                    <a:pt x="568" y="649"/>
                  </a:cubicBezTo>
                  <a:cubicBezTo>
                    <a:pt x="565" y="649"/>
                    <a:pt x="562" y="649"/>
                    <a:pt x="559" y="649"/>
                  </a:cubicBezTo>
                  <a:cubicBezTo>
                    <a:pt x="550" y="649"/>
                    <a:pt x="542" y="649"/>
                    <a:pt x="534" y="649"/>
                  </a:cubicBezTo>
                  <a:cubicBezTo>
                    <a:pt x="524" y="649"/>
                    <a:pt x="515" y="649"/>
                    <a:pt x="505" y="649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15" y="650"/>
                    <a:pt x="524" y="650"/>
                    <a:pt x="534" y="650"/>
                  </a:cubicBezTo>
                  <a:cubicBezTo>
                    <a:pt x="542" y="650"/>
                    <a:pt x="550" y="650"/>
                    <a:pt x="559" y="650"/>
                  </a:cubicBezTo>
                  <a:cubicBezTo>
                    <a:pt x="562" y="650"/>
                    <a:pt x="564" y="649"/>
                    <a:pt x="567" y="649"/>
                  </a:cubicBezTo>
                  <a:cubicBezTo>
                    <a:pt x="573" y="649"/>
                    <a:pt x="578" y="649"/>
                    <a:pt x="583" y="649"/>
                  </a:cubicBezTo>
                  <a:cubicBezTo>
                    <a:pt x="587" y="649"/>
                    <a:pt x="590" y="648"/>
                    <a:pt x="594" y="648"/>
                  </a:cubicBezTo>
                  <a:cubicBezTo>
                    <a:pt x="599" y="648"/>
                    <a:pt x="603" y="648"/>
                    <a:pt x="608" y="647"/>
                  </a:cubicBezTo>
                  <a:cubicBezTo>
                    <a:pt x="612" y="647"/>
                    <a:pt x="616" y="647"/>
                    <a:pt x="619" y="646"/>
                  </a:cubicBezTo>
                  <a:cubicBezTo>
                    <a:pt x="624" y="646"/>
                    <a:pt x="628" y="646"/>
                    <a:pt x="633" y="645"/>
                  </a:cubicBezTo>
                  <a:cubicBezTo>
                    <a:pt x="637" y="645"/>
                    <a:pt x="640" y="644"/>
                    <a:pt x="644" y="644"/>
                  </a:cubicBezTo>
                  <a:cubicBezTo>
                    <a:pt x="649" y="643"/>
                    <a:pt x="653" y="643"/>
                    <a:pt x="657" y="643"/>
                  </a:cubicBezTo>
                  <a:cubicBezTo>
                    <a:pt x="661" y="642"/>
                    <a:pt x="665" y="642"/>
                    <a:pt x="669" y="641"/>
                  </a:cubicBezTo>
                  <a:cubicBezTo>
                    <a:pt x="673" y="640"/>
                    <a:pt x="677" y="640"/>
                    <a:pt x="681" y="639"/>
                  </a:cubicBezTo>
                  <a:cubicBezTo>
                    <a:pt x="685" y="639"/>
                    <a:pt x="689" y="638"/>
                    <a:pt x="693" y="637"/>
                  </a:cubicBezTo>
                  <a:cubicBezTo>
                    <a:pt x="697" y="637"/>
                    <a:pt x="701" y="636"/>
                    <a:pt x="706" y="635"/>
                  </a:cubicBezTo>
                  <a:cubicBezTo>
                    <a:pt x="709" y="635"/>
                    <a:pt x="713" y="634"/>
                    <a:pt x="717" y="633"/>
                  </a:cubicBezTo>
                  <a:cubicBezTo>
                    <a:pt x="719" y="633"/>
                    <a:pt x="720" y="633"/>
                    <a:pt x="722" y="632"/>
                  </a:cubicBezTo>
                  <a:cubicBezTo>
                    <a:pt x="722" y="633"/>
                    <a:pt x="722" y="633"/>
                    <a:pt x="722" y="633"/>
                  </a:cubicBezTo>
                  <a:cubicBezTo>
                    <a:pt x="720" y="634"/>
                    <a:pt x="718" y="635"/>
                    <a:pt x="716" y="636"/>
                  </a:cubicBezTo>
                  <a:cubicBezTo>
                    <a:pt x="713" y="637"/>
                    <a:pt x="710" y="639"/>
                    <a:pt x="706" y="640"/>
                  </a:cubicBezTo>
                  <a:cubicBezTo>
                    <a:pt x="702" y="642"/>
                    <a:pt x="698" y="644"/>
                    <a:pt x="693" y="645"/>
                  </a:cubicBezTo>
                  <a:cubicBezTo>
                    <a:pt x="690" y="647"/>
                    <a:pt x="686" y="648"/>
                    <a:pt x="683" y="649"/>
                  </a:cubicBezTo>
                  <a:cubicBezTo>
                    <a:pt x="679" y="651"/>
                    <a:pt x="675" y="653"/>
                    <a:pt x="670" y="654"/>
                  </a:cubicBezTo>
                  <a:cubicBezTo>
                    <a:pt x="667" y="655"/>
                    <a:pt x="663" y="657"/>
                    <a:pt x="660" y="658"/>
                  </a:cubicBezTo>
                  <a:cubicBezTo>
                    <a:pt x="656" y="660"/>
                    <a:pt x="651" y="661"/>
                    <a:pt x="647" y="662"/>
                  </a:cubicBezTo>
                  <a:cubicBezTo>
                    <a:pt x="644" y="664"/>
                    <a:pt x="640" y="665"/>
                    <a:pt x="636" y="666"/>
                  </a:cubicBezTo>
                  <a:cubicBezTo>
                    <a:pt x="632" y="668"/>
                    <a:pt x="628" y="669"/>
                    <a:pt x="624" y="670"/>
                  </a:cubicBezTo>
                  <a:cubicBezTo>
                    <a:pt x="620" y="671"/>
                    <a:pt x="617" y="673"/>
                    <a:pt x="613" y="674"/>
                  </a:cubicBezTo>
                  <a:cubicBezTo>
                    <a:pt x="609" y="675"/>
                    <a:pt x="605" y="676"/>
                    <a:pt x="601" y="677"/>
                  </a:cubicBezTo>
                  <a:cubicBezTo>
                    <a:pt x="597" y="679"/>
                    <a:pt x="593" y="680"/>
                    <a:pt x="589" y="681"/>
                  </a:cubicBezTo>
                  <a:cubicBezTo>
                    <a:pt x="585" y="682"/>
                    <a:pt x="581" y="683"/>
                    <a:pt x="577" y="684"/>
                  </a:cubicBezTo>
                  <a:cubicBezTo>
                    <a:pt x="574" y="685"/>
                    <a:pt x="570" y="686"/>
                    <a:pt x="566" y="687"/>
                  </a:cubicBezTo>
                  <a:cubicBezTo>
                    <a:pt x="562" y="688"/>
                    <a:pt x="558" y="689"/>
                    <a:pt x="554" y="690"/>
                  </a:cubicBezTo>
                  <a:cubicBezTo>
                    <a:pt x="550" y="691"/>
                    <a:pt x="546" y="692"/>
                    <a:pt x="542" y="693"/>
                  </a:cubicBezTo>
                  <a:cubicBezTo>
                    <a:pt x="538" y="694"/>
                    <a:pt x="535" y="695"/>
                    <a:pt x="531" y="696"/>
                  </a:cubicBezTo>
                  <a:cubicBezTo>
                    <a:pt x="527" y="697"/>
                    <a:pt x="523" y="698"/>
                    <a:pt x="519" y="699"/>
                  </a:cubicBezTo>
                  <a:cubicBezTo>
                    <a:pt x="515" y="700"/>
                    <a:pt x="511" y="700"/>
                    <a:pt x="507" y="701"/>
                  </a:cubicBezTo>
                  <a:cubicBezTo>
                    <a:pt x="507" y="701"/>
                    <a:pt x="506" y="701"/>
                    <a:pt x="505" y="702"/>
                  </a:cubicBezTo>
                  <a:cubicBezTo>
                    <a:pt x="505" y="702"/>
                    <a:pt x="505" y="702"/>
                    <a:pt x="505" y="702"/>
                  </a:cubicBezTo>
                  <a:cubicBezTo>
                    <a:pt x="510" y="701"/>
                    <a:pt x="514" y="701"/>
                    <a:pt x="518" y="700"/>
                  </a:cubicBezTo>
                  <a:cubicBezTo>
                    <a:pt x="519" y="700"/>
                    <a:pt x="519" y="699"/>
                    <a:pt x="519" y="699"/>
                  </a:cubicBezTo>
                  <a:cubicBezTo>
                    <a:pt x="527" y="698"/>
                    <a:pt x="535" y="696"/>
                    <a:pt x="543" y="694"/>
                  </a:cubicBezTo>
                  <a:cubicBezTo>
                    <a:pt x="546" y="693"/>
                    <a:pt x="548" y="693"/>
                    <a:pt x="551" y="692"/>
                  </a:cubicBezTo>
                  <a:cubicBezTo>
                    <a:pt x="556" y="691"/>
                    <a:pt x="561" y="689"/>
                    <a:pt x="567" y="688"/>
                  </a:cubicBezTo>
                  <a:cubicBezTo>
                    <a:pt x="570" y="687"/>
                    <a:pt x="573" y="686"/>
                    <a:pt x="577" y="685"/>
                  </a:cubicBezTo>
                  <a:cubicBezTo>
                    <a:pt x="581" y="684"/>
                    <a:pt x="586" y="683"/>
                    <a:pt x="590" y="681"/>
                  </a:cubicBezTo>
                  <a:cubicBezTo>
                    <a:pt x="594" y="680"/>
                    <a:pt x="598" y="679"/>
                    <a:pt x="601" y="678"/>
                  </a:cubicBezTo>
                  <a:cubicBezTo>
                    <a:pt x="606" y="677"/>
                    <a:pt x="610" y="676"/>
                    <a:pt x="614" y="674"/>
                  </a:cubicBezTo>
                  <a:cubicBezTo>
                    <a:pt x="618" y="673"/>
                    <a:pt x="621" y="672"/>
                    <a:pt x="625" y="671"/>
                  </a:cubicBezTo>
                  <a:cubicBezTo>
                    <a:pt x="629" y="669"/>
                    <a:pt x="633" y="668"/>
                    <a:pt x="637" y="667"/>
                  </a:cubicBezTo>
                  <a:cubicBezTo>
                    <a:pt x="641" y="665"/>
                    <a:pt x="645" y="664"/>
                    <a:pt x="649" y="663"/>
                  </a:cubicBezTo>
                  <a:cubicBezTo>
                    <a:pt x="653" y="661"/>
                    <a:pt x="657" y="660"/>
                    <a:pt x="661" y="659"/>
                  </a:cubicBezTo>
                  <a:cubicBezTo>
                    <a:pt x="665" y="657"/>
                    <a:pt x="668" y="656"/>
                    <a:pt x="672" y="654"/>
                  </a:cubicBezTo>
                  <a:cubicBezTo>
                    <a:pt x="676" y="653"/>
                    <a:pt x="680" y="651"/>
                    <a:pt x="684" y="650"/>
                  </a:cubicBezTo>
                  <a:cubicBezTo>
                    <a:pt x="688" y="648"/>
                    <a:pt x="692" y="647"/>
                    <a:pt x="695" y="645"/>
                  </a:cubicBezTo>
                  <a:cubicBezTo>
                    <a:pt x="699" y="644"/>
                    <a:pt x="703" y="642"/>
                    <a:pt x="707" y="641"/>
                  </a:cubicBezTo>
                  <a:cubicBezTo>
                    <a:pt x="711" y="639"/>
                    <a:pt x="715" y="638"/>
                    <a:pt x="719" y="636"/>
                  </a:cubicBezTo>
                  <a:cubicBezTo>
                    <a:pt x="720" y="635"/>
                    <a:pt x="721" y="635"/>
                    <a:pt x="723" y="634"/>
                  </a:cubicBezTo>
                  <a:cubicBezTo>
                    <a:pt x="723" y="635"/>
                    <a:pt x="724" y="636"/>
                    <a:pt x="725" y="637"/>
                  </a:cubicBezTo>
                  <a:cubicBezTo>
                    <a:pt x="723" y="639"/>
                    <a:pt x="722" y="641"/>
                    <a:pt x="720" y="643"/>
                  </a:cubicBezTo>
                  <a:cubicBezTo>
                    <a:pt x="719" y="643"/>
                    <a:pt x="719" y="644"/>
                    <a:pt x="718" y="645"/>
                  </a:cubicBezTo>
                  <a:cubicBezTo>
                    <a:pt x="716" y="647"/>
                    <a:pt x="714" y="649"/>
                    <a:pt x="712" y="651"/>
                  </a:cubicBezTo>
                  <a:cubicBezTo>
                    <a:pt x="709" y="653"/>
                    <a:pt x="706" y="654"/>
                    <a:pt x="703" y="656"/>
                  </a:cubicBezTo>
                  <a:cubicBezTo>
                    <a:pt x="700" y="658"/>
                    <a:pt x="696" y="660"/>
                    <a:pt x="693" y="662"/>
                  </a:cubicBezTo>
                  <a:cubicBezTo>
                    <a:pt x="688" y="664"/>
                    <a:pt x="683" y="666"/>
                    <a:pt x="678" y="669"/>
                  </a:cubicBezTo>
                  <a:cubicBezTo>
                    <a:pt x="675" y="670"/>
                    <a:pt x="671" y="672"/>
                    <a:pt x="668" y="674"/>
                  </a:cubicBezTo>
                  <a:cubicBezTo>
                    <a:pt x="663" y="676"/>
                    <a:pt x="659" y="678"/>
                    <a:pt x="654" y="680"/>
                  </a:cubicBezTo>
                  <a:cubicBezTo>
                    <a:pt x="650" y="682"/>
                    <a:pt x="647" y="684"/>
                    <a:pt x="643" y="685"/>
                  </a:cubicBezTo>
                  <a:cubicBezTo>
                    <a:pt x="639" y="687"/>
                    <a:pt x="634" y="689"/>
                    <a:pt x="629" y="691"/>
                  </a:cubicBezTo>
                  <a:cubicBezTo>
                    <a:pt x="626" y="693"/>
                    <a:pt x="622" y="694"/>
                    <a:pt x="618" y="696"/>
                  </a:cubicBezTo>
                  <a:cubicBezTo>
                    <a:pt x="614" y="698"/>
                    <a:pt x="609" y="700"/>
                    <a:pt x="604" y="701"/>
                  </a:cubicBezTo>
                  <a:cubicBezTo>
                    <a:pt x="601" y="703"/>
                    <a:pt x="597" y="704"/>
                    <a:pt x="594" y="705"/>
                  </a:cubicBezTo>
                  <a:cubicBezTo>
                    <a:pt x="588" y="707"/>
                    <a:pt x="583" y="709"/>
                    <a:pt x="578" y="711"/>
                  </a:cubicBezTo>
                  <a:cubicBezTo>
                    <a:pt x="575" y="712"/>
                    <a:pt x="572" y="713"/>
                    <a:pt x="569" y="714"/>
                  </a:cubicBezTo>
                  <a:cubicBezTo>
                    <a:pt x="562" y="716"/>
                    <a:pt x="556" y="718"/>
                    <a:pt x="549" y="720"/>
                  </a:cubicBezTo>
                  <a:cubicBezTo>
                    <a:pt x="546" y="721"/>
                    <a:pt x="543" y="722"/>
                    <a:pt x="540" y="723"/>
                  </a:cubicBezTo>
                  <a:cubicBezTo>
                    <a:pt x="536" y="724"/>
                    <a:pt x="532" y="725"/>
                    <a:pt x="529" y="726"/>
                  </a:cubicBezTo>
                  <a:cubicBezTo>
                    <a:pt x="527" y="723"/>
                    <a:pt x="524" y="720"/>
                    <a:pt x="520" y="720"/>
                  </a:cubicBezTo>
                  <a:cubicBezTo>
                    <a:pt x="516" y="720"/>
                    <a:pt x="512" y="722"/>
                    <a:pt x="511" y="726"/>
                  </a:cubicBezTo>
                  <a:cubicBezTo>
                    <a:pt x="509" y="725"/>
                    <a:pt x="507" y="724"/>
                    <a:pt x="505" y="723"/>
                  </a:cubicBezTo>
                  <a:cubicBezTo>
                    <a:pt x="505" y="724"/>
                    <a:pt x="505" y="724"/>
                    <a:pt x="505" y="724"/>
                  </a:cubicBezTo>
                  <a:cubicBezTo>
                    <a:pt x="506" y="725"/>
                    <a:pt x="508" y="725"/>
                    <a:pt x="509" y="726"/>
                  </a:cubicBezTo>
                  <a:cubicBezTo>
                    <a:pt x="510" y="726"/>
                    <a:pt x="510" y="726"/>
                    <a:pt x="511" y="726"/>
                  </a:cubicBezTo>
                  <a:cubicBezTo>
                    <a:pt x="511" y="727"/>
                    <a:pt x="510" y="728"/>
                    <a:pt x="510" y="729"/>
                  </a:cubicBezTo>
                  <a:cubicBezTo>
                    <a:pt x="510" y="730"/>
                    <a:pt x="510" y="730"/>
                    <a:pt x="511" y="731"/>
                  </a:cubicBezTo>
                  <a:cubicBezTo>
                    <a:pt x="509" y="731"/>
                    <a:pt x="507" y="731"/>
                    <a:pt x="505" y="732"/>
                  </a:cubicBezTo>
                  <a:cubicBezTo>
                    <a:pt x="505" y="732"/>
                    <a:pt x="505" y="732"/>
                    <a:pt x="505" y="732"/>
                  </a:cubicBezTo>
                  <a:cubicBezTo>
                    <a:pt x="507" y="732"/>
                    <a:pt x="509" y="732"/>
                    <a:pt x="511" y="731"/>
                  </a:cubicBezTo>
                  <a:cubicBezTo>
                    <a:pt x="511" y="732"/>
                    <a:pt x="511" y="733"/>
                    <a:pt x="511" y="733"/>
                  </a:cubicBezTo>
                  <a:cubicBezTo>
                    <a:pt x="511" y="733"/>
                    <a:pt x="510" y="734"/>
                    <a:pt x="509" y="734"/>
                  </a:cubicBezTo>
                  <a:cubicBezTo>
                    <a:pt x="508" y="734"/>
                    <a:pt x="507" y="735"/>
                    <a:pt x="505" y="736"/>
                  </a:cubicBezTo>
                  <a:cubicBezTo>
                    <a:pt x="505" y="736"/>
                    <a:pt x="505" y="736"/>
                    <a:pt x="505" y="736"/>
                  </a:cubicBezTo>
                  <a:cubicBezTo>
                    <a:pt x="507" y="736"/>
                    <a:pt x="509" y="735"/>
                    <a:pt x="511" y="734"/>
                  </a:cubicBezTo>
                  <a:cubicBezTo>
                    <a:pt x="512" y="734"/>
                    <a:pt x="512" y="734"/>
                    <a:pt x="512" y="734"/>
                  </a:cubicBezTo>
                  <a:cubicBezTo>
                    <a:pt x="513" y="737"/>
                    <a:pt x="516" y="739"/>
                    <a:pt x="520" y="739"/>
                  </a:cubicBezTo>
                  <a:cubicBezTo>
                    <a:pt x="524" y="739"/>
                    <a:pt x="528" y="736"/>
                    <a:pt x="529" y="732"/>
                  </a:cubicBezTo>
                  <a:cubicBezTo>
                    <a:pt x="529" y="732"/>
                    <a:pt x="530" y="732"/>
                    <a:pt x="531" y="732"/>
                  </a:cubicBezTo>
                  <a:cubicBezTo>
                    <a:pt x="533" y="732"/>
                    <a:pt x="534" y="733"/>
                    <a:pt x="536" y="733"/>
                  </a:cubicBezTo>
                  <a:cubicBezTo>
                    <a:pt x="537" y="733"/>
                    <a:pt x="538" y="733"/>
                    <a:pt x="539" y="733"/>
                  </a:cubicBezTo>
                  <a:cubicBezTo>
                    <a:pt x="541" y="733"/>
                    <a:pt x="543" y="734"/>
                    <a:pt x="545" y="734"/>
                  </a:cubicBezTo>
                  <a:cubicBezTo>
                    <a:pt x="548" y="734"/>
                    <a:pt x="550" y="734"/>
                    <a:pt x="553" y="734"/>
                  </a:cubicBezTo>
                  <a:cubicBezTo>
                    <a:pt x="557" y="734"/>
                    <a:pt x="561" y="734"/>
                    <a:pt x="564" y="734"/>
                  </a:cubicBezTo>
                  <a:cubicBezTo>
                    <a:pt x="565" y="733"/>
                    <a:pt x="565" y="733"/>
                    <a:pt x="566" y="733"/>
                  </a:cubicBezTo>
                  <a:cubicBezTo>
                    <a:pt x="569" y="733"/>
                    <a:pt x="572" y="733"/>
                    <a:pt x="576" y="732"/>
                  </a:cubicBezTo>
                  <a:cubicBezTo>
                    <a:pt x="576" y="732"/>
                    <a:pt x="577" y="732"/>
                    <a:pt x="577" y="732"/>
                  </a:cubicBezTo>
                  <a:cubicBezTo>
                    <a:pt x="580" y="731"/>
                    <a:pt x="584" y="731"/>
                    <a:pt x="587" y="730"/>
                  </a:cubicBezTo>
                  <a:cubicBezTo>
                    <a:pt x="588" y="730"/>
                    <a:pt x="588" y="730"/>
                    <a:pt x="588" y="730"/>
                  </a:cubicBezTo>
                  <a:cubicBezTo>
                    <a:pt x="592" y="729"/>
                    <a:pt x="596" y="728"/>
                    <a:pt x="599" y="727"/>
                  </a:cubicBezTo>
                  <a:cubicBezTo>
                    <a:pt x="600" y="727"/>
                    <a:pt x="600" y="727"/>
                    <a:pt x="600" y="727"/>
                  </a:cubicBezTo>
                  <a:cubicBezTo>
                    <a:pt x="611" y="723"/>
                    <a:pt x="622" y="719"/>
                    <a:pt x="634" y="713"/>
                  </a:cubicBezTo>
                  <a:cubicBezTo>
                    <a:pt x="639" y="712"/>
                    <a:pt x="644" y="710"/>
                    <a:pt x="649" y="709"/>
                  </a:cubicBezTo>
                  <a:cubicBezTo>
                    <a:pt x="652" y="709"/>
                    <a:pt x="655" y="708"/>
                    <a:pt x="658" y="707"/>
                  </a:cubicBezTo>
                  <a:cubicBezTo>
                    <a:pt x="665" y="706"/>
                    <a:pt x="671" y="704"/>
                    <a:pt x="678" y="702"/>
                  </a:cubicBezTo>
                  <a:cubicBezTo>
                    <a:pt x="681" y="702"/>
                    <a:pt x="683" y="701"/>
                    <a:pt x="685" y="701"/>
                  </a:cubicBezTo>
                  <a:cubicBezTo>
                    <a:pt x="693" y="699"/>
                    <a:pt x="700" y="697"/>
                    <a:pt x="707" y="695"/>
                  </a:cubicBezTo>
                  <a:cubicBezTo>
                    <a:pt x="709" y="694"/>
                    <a:pt x="710" y="694"/>
                    <a:pt x="711" y="694"/>
                  </a:cubicBezTo>
                  <a:cubicBezTo>
                    <a:pt x="727" y="689"/>
                    <a:pt x="742" y="684"/>
                    <a:pt x="757" y="679"/>
                  </a:cubicBezTo>
                  <a:cubicBezTo>
                    <a:pt x="757" y="679"/>
                    <a:pt x="757" y="679"/>
                    <a:pt x="757" y="679"/>
                  </a:cubicBezTo>
                  <a:cubicBezTo>
                    <a:pt x="751" y="681"/>
                    <a:pt x="744" y="683"/>
                    <a:pt x="738" y="685"/>
                  </a:cubicBezTo>
                  <a:cubicBezTo>
                    <a:pt x="737" y="685"/>
                    <a:pt x="737" y="685"/>
                    <a:pt x="736" y="685"/>
                  </a:cubicBezTo>
                  <a:cubicBezTo>
                    <a:pt x="729" y="688"/>
                    <a:pt x="721" y="690"/>
                    <a:pt x="713" y="692"/>
                  </a:cubicBezTo>
                  <a:cubicBezTo>
                    <a:pt x="712" y="693"/>
                    <a:pt x="710" y="693"/>
                    <a:pt x="709" y="693"/>
                  </a:cubicBezTo>
                  <a:cubicBezTo>
                    <a:pt x="702" y="696"/>
                    <a:pt x="694" y="698"/>
                    <a:pt x="687" y="699"/>
                  </a:cubicBezTo>
                  <a:cubicBezTo>
                    <a:pt x="685" y="700"/>
                    <a:pt x="683" y="700"/>
                    <a:pt x="681" y="701"/>
                  </a:cubicBezTo>
                  <a:cubicBezTo>
                    <a:pt x="674" y="703"/>
                    <a:pt x="667" y="704"/>
                    <a:pt x="660" y="706"/>
                  </a:cubicBezTo>
                  <a:cubicBezTo>
                    <a:pt x="658" y="707"/>
                    <a:pt x="655" y="707"/>
                    <a:pt x="653" y="708"/>
                  </a:cubicBezTo>
                  <a:cubicBezTo>
                    <a:pt x="648" y="709"/>
                    <a:pt x="642" y="710"/>
                    <a:pt x="637" y="711"/>
                  </a:cubicBezTo>
                  <a:cubicBezTo>
                    <a:pt x="638" y="710"/>
                    <a:pt x="640" y="710"/>
                    <a:pt x="641" y="709"/>
                  </a:cubicBezTo>
                  <a:cubicBezTo>
                    <a:pt x="643" y="708"/>
                    <a:pt x="645" y="707"/>
                    <a:pt x="647" y="706"/>
                  </a:cubicBezTo>
                  <a:cubicBezTo>
                    <a:pt x="647" y="705"/>
                    <a:pt x="648" y="705"/>
                    <a:pt x="648" y="705"/>
                  </a:cubicBezTo>
                  <a:cubicBezTo>
                    <a:pt x="650" y="704"/>
                    <a:pt x="651" y="703"/>
                    <a:pt x="653" y="702"/>
                  </a:cubicBezTo>
                  <a:cubicBezTo>
                    <a:pt x="655" y="700"/>
                    <a:pt x="658" y="699"/>
                    <a:pt x="660" y="697"/>
                  </a:cubicBezTo>
                  <a:cubicBezTo>
                    <a:pt x="662" y="696"/>
                    <a:pt x="664" y="695"/>
                    <a:pt x="665" y="693"/>
                  </a:cubicBezTo>
                  <a:cubicBezTo>
                    <a:pt x="667" y="692"/>
                    <a:pt x="669" y="691"/>
                    <a:pt x="671" y="689"/>
                  </a:cubicBezTo>
                  <a:cubicBezTo>
                    <a:pt x="673" y="688"/>
                    <a:pt x="675" y="686"/>
                    <a:pt x="677" y="684"/>
                  </a:cubicBezTo>
                  <a:cubicBezTo>
                    <a:pt x="679" y="683"/>
                    <a:pt x="681" y="682"/>
                    <a:pt x="683" y="680"/>
                  </a:cubicBezTo>
                  <a:cubicBezTo>
                    <a:pt x="685" y="678"/>
                    <a:pt x="687" y="677"/>
                    <a:pt x="689" y="675"/>
                  </a:cubicBezTo>
                  <a:cubicBezTo>
                    <a:pt x="691" y="673"/>
                    <a:pt x="692" y="672"/>
                    <a:pt x="694" y="670"/>
                  </a:cubicBezTo>
                  <a:cubicBezTo>
                    <a:pt x="696" y="668"/>
                    <a:pt x="698" y="667"/>
                    <a:pt x="700" y="665"/>
                  </a:cubicBezTo>
                  <a:cubicBezTo>
                    <a:pt x="702" y="663"/>
                    <a:pt x="703" y="661"/>
                    <a:pt x="705" y="660"/>
                  </a:cubicBezTo>
                  <a:cubicBezTo>
                    <a:pt x="707" y="658"/>
                    <a:pt x="709" y="656"/>
                    <a:pt x="711" y="654"/>
                  </a:cubicBezTo>
                  <a:cubicBezTo>
                    <a:pt x="712" y="653"/>
                    <a:pt x="713" y="652"/>
                    <a:pt x="713" y="651"/>
                  </a:cubicBezTo>
                  <a:cubicBezTo>
                    <a:pt x="717" y="649"/>
                    <a:pt x="721" y="647"/>
                    <a:pt x="724" y="645"/>
                  </a:cubicBezTo>
                  <a:cubicBezTo>
                    <a:pt x="730" y="642"/>
                    <a:pt x="737" y="638"/>
                    <a:pt x="743" y="634"/>
                  </a:cubicBezTo>
                  <a:cubicBezTo>
                    <a:pt x="745" y="635"/>
                    <a:pt x="747" y="636"/>
                    <a:pt x="748" y="636"/>
                  </a:cubicBezTo>
                  <a:cubicBezTo>
                    <a:pt x="751" y="637"/>
                    <a:pt x="754" y="638"/>
                    <a:pt x="757" y="638"/>
                  </a:cubicBezTo>
                  <a:cubicBezTo>
                    <a:pt x="757" y="637"/>
                    <a:pt x="757" y="637"/>
                    <a:pt x="757" y="637"/>
                  </a:cubicBezTo>
                  <a:cubicBezTo>
                    <a:pt x="754" y="637"/>
                    <a:pt x="752" y="636"/>
                    <a:pt x="749" y="635"/>
                  </a:cubicBezTo>
                  <a:cubicBezTo>
                    <a:pt x="747" y="635"/>
                    <a:pt x="746" y="634"/>
                    <a:pt x="744" y="634"/>
                  </a:cubicBezTo>
                  <a:cubicBezTo>
                    <a:pt x="745" y="633"/>
                    <a:pt x="747" y="632"/>
                    <a:pt x="748" y="631"/>
                  </a:cubicBezTo>
                  <a:cubicBezTo>
                    <a:pt x="750" y="630"/>
                    <a:pt x="752" y="629"/>
                    <a:pt x="753" y="628"/>
                  </a:cubicBezTo>
                  <a:cubicBezTo>
                    <a:pt x="755" y="627"/>
                    <a:pt x="756" y="627"/>
                    <a:pt x="757" y="626"/>
                  </a:cubicBezTo>
                  <a:cubicBezTo>
                    <a:pt x="757" y="625"/>
                    <a:pt x="757" y="625"/>
                    <a:pt x="757" y="625"/>
                  </a:cubicBezTo>
                  <a:cubicBezTo>
                    <a:pt x="756" y="626"/>
                    <a:pt x="755" y="627"/>
                    <a:pt x="753" y="627"/>
                  </a:cubicBezTo>
                  <a:cubicBezTo>
                    <a:pt x="750" y="630"/>
                    <a:pt x="747" y="632"/>
                    <a:pt x="743" y="634"/>
                  </a:cubicBezTo>
                  <a:cubicBezTo>
                    <a:pt x="742" y="633"/>
                    <a:pt x="742" y="633"/>
                    <a:pt x="741" y="633"/>
                  </a:cubicBezTo>
                  <a:cubicBezTo>
                    <a:pt x="740" y="633"/>
                    <a:pt x="740" y="633"/>
                    <a:pt x="740" y="633"/>
                  </a:cubicBezTo>
                  <a:cubicBezTo>
                    <a:pt x="740" y="632"/>
                    <a:pt x="741" y="631"/>
                    <a:pt x="741" y="630"/>
                  </a:cubicBezTo>
                  <a:cubicBezTo>
                    <a:pt x="741" y="629"/>
                    <a:pt x="740" y="628"/>
                    <a:pt x="740" y="627"/>
                  </a:cubicBezTo>
                  <a:cubicBezTo>
                    <a:pt x="743" y="626"/>
                    <a:pt x="746" y="625"/>
                    <a:pt x="749" y="624"/>
                  </a:cubicBezTo>
                  <a:cubicBezTo>
                    <a:pt x="752" y="623"/>
                    <a:pt x="754" y="622"/>
                    <a:pt x="757" y="621"/>
                  </a:cubicBezTo>
                  <a:cubicBezTo>
                    <a:pt x="757" y="620"/>
                    <a:pt x="757" y="620"/>
                    <a:pt x="757" y="620"/>
                  </a:cubicBezTo>
                  <a:cubicBezTo>
                    <a:pt x="753" y="621"/>
                    <a:pt x="750" y="623"/>
                    <a:pt x="746" y="624"/>
                  </a:cubicBezTo>
                  <a:cubicBezTo>
                    <a:pt x="744" y="625"/>
                    <a:pt x="742" y="626"/>
                    <a:pt x="740" y="627"/>
                  </a:cubicBezTo>
                  <a:cubicBezTo>
                    <a:pt x="740" y="626"/>
                    <a:pt x="739" y="625"/>
                    <a:pt x="739" y="625"/>
                  </a:cubicBezTo>
                  <a:cubicBezTo>
                    <a:pt x="739" y="625"/>
                    <a:pt x="739" y="624"/>
                    <a:pt x="740" y="624"/>
                  </a:cubicBezTo>
                  <a:cubicBezTo>
                    <a:pt x="742" y="622"/>
                    <a:pt x="745" y="620"/>
                    <a:pt x="747" y="618"/>
                  </a:cubicBezTo>
                  <a:cubicBezTo>
                    <a:pt x="750" y="616"/>
                    <a:pt x="752" y="614"/>
                    <a:pt x="755" y="612"/>
                  </a:cubicBezTo>
                  <a:cubicBezTo>
                    <a:pt x="756" y="611"/>
                    <a:pt x="756" y="610"/>
                    <a:pt x="757" y="610"/>
                  </a:cubicBezTo>
                  <a:cubicBezTo>
                    <a:pt x="757" y="609"/>
                    <a:pt x="757" y="609"/>
                    <a:pt x="757" y="609"/>
                  </a:cubicBezTo>
                  <a:cubicBezTo>
                    <a:pt x="757" y="609"/>
                    <a:pt x="756" y="610"/>
                    <a:pt x="755" y="610"/>
                  </a:cubicBezTo>
                  <a:cubicBezTo>
                    <a:pt x="753" y="613"/>
                    <a:pt x="750" y="615"/>
                    <a:pt x="747" y="617"/>
                  </a:cubicBezTo>
                  <a:cubicBezTo>
                    <a:pt x="745" y="619"/>
                    <a:pt x="743" y="621"/>
                    <a:pt x="740" y="622"/>
                  </a:cubicBezTo>
                  <a:cubicBezTo>
                    <a:pt x="740" y="623"/>
                    <a:pt x="739" y="624"/>
                    <a:pt x="738" y="624"/>
                  </a:cubicBezTo>
                  <a:cubicBezTo>
                    <a:pt x="737" y="623"/>
                    <a:pt x="737" y="623"/>
                    <a:pt x="737" y="623"/>
                  </a:cubicBezTo>
                  <a:cubicBezTo>
                    <a:pt x="739" y="622"/>
                    <a:pt x="740" y="620"/>
                    <a:pt x="742" y="618"/>
                  </a:cubicBezTo>
                  <a:cubicBezTo>
                    <a:pt x="744" y="615"/>
                    <a:pt x="747" y="612"/>
                    <a:pt x="749" y="608"/>
                  </a:cubicBezTo>
                  <a:cubicBezTo>
                    <a:pt x="752" y="605"/>
                    <a:pt x="755" y="602"/>
                    <a:pt x="757" y="598"/>
                  </a:cubicBezTo>
                  <a:cubicBezTo>
                    <a:pt x="757" y="597"/>
                    <a:pt x="757" y="597"/>
                    <a:pt x="757" y="597"/>
                  </a:cubicBezTo>
                  <a:cubicBezTo>
                    <a:pt x="755" y="600"/>
                    <a:pt x="753" y="603"/>
                    <a:pt x="751" y="605"/>
                  </a:cubicBezTo>
                  <a:cubicBezTo>
                    <a:pt x="750" y="607"/>
                    <a:pt x="749" y="608"/>
                    <a:pt x="748" y="609"/>
                  </a:cubicBezTo>
                  <a:cubicBezTo>
                    <a:pt x="744" y="614"/>
                    <a:pt x="741" y="618"/>
                    <a:pt x="737" y="623"/>
                  </a:cubicBezTo>
                  <a:cubicBezTo>
                    <a:pt x="737" y="623"/>
                    <a:pt x="737" y="623"/>
                    <a:pt x="737" y="623"/>
                  </a:cubicBezTo>
                  <a:cubicBezTo>
                    <a:pt x="735" y="622"/>
                    <a:pt x="733" y="621"/>
                    <a:pt x="731" y="621"/>
                  </a:cubicBezTo>
                  <a:cubicBezTo>
                    <a:pt x="727" y="621"/>
                    <a:pt x="724" y="623"/>
                    <a:pt x="722" y="627"/>
                  </a:cubicBezTo>
                  <a:cubicBezTo>
                    <a:pt x="720" y="626"/>
                    <a:pt x="718" y="626"/>
                    <a:pt x="716" y="625"/>
                  </a:cubicBezTo>
                  <a:cubicBezTo>
                    <a:pt x="716" y="625"/>
                    <a:pt x="715" y="625"/>
                    <a:pt x="714" y="624"/>
                  </a:cubicBezTo>
                  <a:cubicBezTo>
                    <a:pt x="710" y="623"/>
                    <a:pt x="706" y="622"/>
                    <a:pt x="702" y="620"/>
                  </a:cubicBezTo>
                  <a:cubicBezTo>
                    <a:pt x="700" y="619"/>
                    <a:pt x="699" y="619"/>
                    <a:pt x="698" y="618"/>
                  </a:cubicBezTo>
                  <a:cubicBezTo>
                    <a:pt x="694" y="617"/>
                    <a:pt x="690" y="615"/>
                    <a:pt x="687" y="614"/>
                  </a:cubicBezTo>
                  <a:cubicBezTo>
                    <a:pt x="685" y="613"/>
                    <a:pt x="683" y="612"/>
                    <a:pt x="682" y="611"/>
                  </a:cubicBezTo>
                  <a:cubicBezTo>
                    <a:pt x="678" y="610"/>
                    <a:pt x="675" y="608"/>
                    <a:pt x="672" y="607"/>
                  </a:cubicBezTo>
                  <a:cubicBezTo>
                    <a:pt x="666" y="604"/>
                    <a:pt x="661" y="601"/>
                    <a:pt x="656" y="599"/>
                  </a:cubicBezTo>
                  <a:cubicBezTo>
                    <a:pt x="656" y="598"/>
                    <a:pt x="656" y="598"/>
                    <a:pt x="656" y="598"/>
                  </a:cubicBezTo>
                  <a:cubicBezTo>
                    <a:pt x="651" y="596"/>
                    <a:pt x="646" y="593"/>
                    <a:pt x="641" y="590"/>
                  </a:cubicBezTo>
                  <a:cubicBezTo>
                    <a:pt x="640" y="589"/>
                    <a:pt x="638" y="588"/>
                    <a:pt x="637" y="587"/>
                  </a:cubicBezTo>
                  <a:cubicBezTo>
                    <a:pt x="633" y="585"/>
                    <a:pt x="629" y="583"/>
                    <a:pt x="625" y="580"/>
                  </a:cubicBezTo>
                  <a:cubicBezTo>
                    <a:pt x="624" y="579"/>
                    <a:pt x="623" y="578"/>
                    <a:pt x="621" y="577"/>
                  </a:cubicBezTo>
                  <a:cubicBezTo>
                    <a:pt x="621" y="577"/>
                    <a:pt x="620" y="576"/>
                    <a:pt x="619" y="576"/>
                  </a:cubicBezTo>
                  <a:cubicBezTo>
                    <a:pt x="620" y="576"/>
                    <a:pt x="621" y="576"/>
                    <a:pt x="622" y="576"/>
                  </a:cubicBezTo>
                  <a:cubicBezTo>
                    <a:pt x="627" y="575"/>
                    <a:pt x="632" y="575"/>
                    <a:pt x="636" y="574"/>
                  </a:cubicBezTo>
                  <a:cubicBezTo>
                    <a:pt x="640" y="574"/>
                    <a:pt x="644" y="574"/>
                    <a:pt x="648" y="573"/>
                  </a:cubicBezTo>
                  <a:cubicBezTo>
                    <a:pt x="652" y="573"/>
                    <a:pt x="656" y="573"/>
                    <a:pt x="661" y="572"/>
                  </a:cubicBezTo>
                  <a:cubicBezTo>
                    <a:pt x="665" y="572"/>
                    <a:pt x="668" y="571"/>
                    <a:pt x="672" y="571"/>
                  </a:cubicBezTo>
                  <a:cubicBezTo>
                    <a:pt x="676" y="570"/>
                    <a:pt x="681" y="570"/>
                    <a:pt x="685" y="569"/>
                  </a:cubicBezTo>
                  <a:cubicBezTo>
                    <a:pt x="689" y="569"/>
                    <a:pt x="693" y="568"/>
                    <a:pt x="696" y="568"/>
                  </a:cubicBezTo>
                  <a:cubicBezTo>
                    <a:pt x="701" y="567"/>
                    <a:pt x="705" y="566"/>
                    <a:pt x="709" y="566"/>
                  </a:cubicBezTo>
                  <a:cubicBezTo>
                    <a:pt x="713" y="565"/>
                    <a:pt x="717" y="565"/>
                    <a:pt x="720" y="564"/>
                  </a:cubicBezTo>
                  <a:cubicBezTo>
                    <a:pt x="725" y="563"/>
                    <a:pt x="729" y="563"/>
                    <a:pt x="733" y="562"/>
                  </a:cubicBezTo>
                  <a:cubicBezTo>
                    <a:pt x="737" y="561"/>
                    <a:pt x="740" y="560"/>
                    <a:pt x="744" y="560"/>
                  </a:cubicBezTo>
                  <a:cubicBezTo>
                    <a:pt x="748" y="559"/>
                    <a:pt x="752" y="558"/>
                    <a:pt x="757" y="557"/>
                  </a:cubicBezTo>
                  <a:cubicBezTo>
                    <a:pt x="757" y="557"/>
                    <a:pt x="757" y="557"/>
                    <a:pt x="757" y="557"/>
                  </a:cubicBezTo>
                  <a:cubicBezTo>
                    <a:pt x="757" y="556"/>
                    <a:pt x="757" y="556"/>
                    <a:pt x="757" y="556"/>
                  </a:cubicBezTo>
                  <a:cubicBezTo>
                    <a:pt x="712" y="565"/>
                    <a:pt x="666" y="572"/>
                    <a:pt x="618" y="575"/>
                  </a:cubicBezTo>
                  <a:cubicBezTo>
                    <a:pt x="615" y="573"/>
                    <a:pt x="612" y="571"/>
                    <a:pt x="610" y="569"/>
                  </a:cubicBezTo>
                  <a:cubicBezTo>
                    <a:pt x="608" y="568"/>
                    <a:pt x="607" y="567"/>
                    <a:pt x="606" y="566"/>
                  </a:cubicBezTo>
                  <a:cubicBezTo>
                    <a:pt x="602" y="564"/>
                    <a:pt x="598" y="561"/>
                    <a:pt x="594" y="558"/>
                  </a:cubicBezTo>
                  <a:cubicBezTo>
                    <a:pt x="592" y="557"/>
                    <a:pt x="591" y="555"/>
                    <a:pt x="589" y="554"/>
                  </a:cubicBezTo>
                  <a:cubicBezTo>
                    <a:pt x="585" y="551"/>
                    <a:pt x="582" y="548"/>
                    <a:pt x="578" y="545"/>
                  </a:cubicBezTo>
                  <a:cubicBezTo>
                    <a:pt x="576" y="544"/>
                    <a:pt x="574" y="543"/>
                    <a:pt x="573" y="541"/>
                  </a:cubicBezTo>
                  <a:cubicBezTo>
                    <a:pt x="569" y="538"/>
                    <a:pt x="565" y="535"/>
                    <a:pt x="561" y="532"/>
                  </a:cubicBezTo>
                  <a:cubicBezTo>
                    <a:pt x="560" y="531"/>
                    <a:pt x="558" y="529"/>
                    <a:pt x="556" y="527"/>
                  </a:cubicBezTo>
                  <a:cubicBezTo>
                    <a:pt x="552" y="524"/>
                    <a:pt x="549" y="521"/>
                    <a:pt x="545" y="518"/>
                  </a:cubicBezTo>
                  <a:cubicBezTo>
                    <a:pt x="543" y="516"/>
                    <a:pt x="542" y="515"/>
                    <a:pt x="540" y="513"/>
                  </a:cubicBezTo>
                  <a:cubicBezTo>
                    <a:pt x="547" y="511"/>
                    <a:pt x="554" y="508"/>
                    <a:pt x="562" y="505"/>
                  </a:cubicBezTo>
                  <a:cubicBezTo>
                    <a:pt x="564" y="505"/>
                    <a:pt x="566" y="504"/>
                    <a:pt x="568" y="503"/>
                  </a:cubicBezTo>
                  <a:moveTo>
                    <a:pt x="337" y="251"/>
                  </a:moveTo>
                  <a:cubicBezTo>
                    <a:pt x="337" y="251"/>
                    <a:pt x="337" y="251"/>
                    <a:pt x="337" y="251"/>
                  </a:cubicBezTo>
                  <a:cubicBezTo>
                    <a:pt x="341" y="259"/>
                    <a:pt x="346" y="266"/>
                    <a:pt x="351" y="274"/>
                  </a:cubicBezTo>
                  <a:cubicBezTo>
                    <a:pt x="351" y="274"/>
                    <a:pt x="351" y="274"/>
                    <a:pt x="351" y="274"/>
                  </a:cubicBezTo>
                  <a:cubicBezTo>
                    <a:pt x="357" y="283"/>
                    <a:pt x="363" y="292"/>
                    <a:pt x="369" y="301"/>
                  </a:cubicBezTo>
                  <a:cubicBezTo>
                    <a:pt x="369" y="302"/>
                    <a:pt x="370" y="302"/>
                    <a:pt x="370" y="303"/>
                  </a:cubicBezTo>
                  <a:cubicBezTo>
                    <a:pt x="375" y="311"/>
                    <a:pt x="381" y="319"/>
                    <a:pt x="386" y="327"/>
                  </a:cubicBezTo>
                  <a:cubicBezTo>
                    <a:pt x="388" y="329"/>
                    <a:pt x="389" y="331"/>
                    <a:pt x="391" y="333"/>
                  </a:cubicBezTo>
                  <a:cubicBezTo>
                    <a:pt x="393" y="337"/>
                    <a:pt x="396" y="341"/>
                    <a:pt x="399" y="345"/>
                  </a:cubicBezTo>
                  <a:cubicBezTo>
                    <a:pt x="350" y="351"/>
                    <a:pt x="301" y="354"/>
                    <a:pt x="252" y="355"/>
                  </a:cubicBezTo>
                  <a:cubicBezTo>
                    <a:pt x="252" y="356"/>
                    <a:pt x="252" y="356"/>
                    <a:pt x="252" y="356"/>
                  </a:cubicBezTo>
                  <a:cubicBezTo>
                    <a:pt x="301" y="355"/>
                    <a:pt x="350" y="351"/>
                    <a:pt x="399" y="346"/>
                  </a:cubicBezTo>
                  <a:cubicBezTo>
                    <a:pt x="401" y="348"/>
                    <a:pt x="402" y="351"/>
                    <a:pt x="404" y="353"/>
                  </a:cubicBezTo>
                  <a:cubicBezTo>
                    <a:pt x="406" y="355"/>
                    <a:pt x="407" y="357"/>
                    <a:pt x="409" y="360"/>
                  </a:cubicBezTo>
                  <a:cubicBezTo>
                    <a:pt x="411" y="363"/>
                    <a:pt x="414" y="367"/>
                    <a:pt x="416" y="370"/>
                  </a:cubicBezTo>
                  <a:cubicBezTo>
                    <a:pt x="389" y="372"/>
                    <a:pt x="362" y="372"/>
                    <a:pt x="334" y="372"/>
                  </a:cubicBezTo>
                  <a:cubicBezTo>
                    <a:pt x="322" y="372"/>
                    <a:pt x="309" y="372"/>
                    <a:pt x="296" y="372"/>
                  </a:cubicBezTo>
                  <a:cubicBezTo>
                    <a:pt x="292" y="372"/>
                    <a:pt x="288" y="372"/>
                    <a:pt x="284" y="372"/>
                  </a:cubicBezTo>
                  <a:cubicBezTo>
                    <a:pt x="275" y="371"/>
                    <a:pt x="267" y="371"/>
                    <a:pt x="259" y="371"/>
                  </a:cubicBezTo>
                  <a:cubicBezTo>
                    <a:pt x="257" y="371"/>
                    <a:pt x="255" y="371"/>
                    <a:pt x="252" y="371"/>
                  </a:cubicBezTo>
                  <a:cubicBezTo>
                    <a:pt x="252" y="371"/>
                    <a:pt x="252" y="371"/>
                    <a:pt x="252" y="371"/>
                  </a:cubicBezTo>
                  <a:cubicBezTo>
                    <a:pt x="254" y="371"/>
                    <a:pt x="256" y="372"/>
                    <a:pt x="257" y="372"/>
                  </a:cubicBezTo>
                  <a:cubicBezTo>
                    <a:pt x="266" y="372"/>
                    <a:pt x="274" y="372"/>
                    <a:pt x="282" y="372"/>
                  </a:cubicBezTo>
                  <a:cubicBezTo>
                    <a:pt x="287" y="373"/>
                    <a:pt x="291" y="373"/>
                    <a:pt x="296" y="373"/>
                  </a:cubicBezTo>
                  <a:cubicBezTo>
                    <a:pt x="309" y="373"/>
                    <a:pt x="321" y="373"/>
                    <a:pt x="334" y="373"/>
                  </a:cubicBezTo>
                  <a:cubicBezTo>
                    <a:pt x="362" y="373"/>
                    <a:pt x="389" y="372"/>
                    <a:pt x="417" y="371"/>
                  </a:cubicBezTo>
                  <a:cubicBezTo>
                    <a:pt x="418" y="374"/>
                    <a:pt x="420" y="376"/>
                    <a:pt x="422" y="379"/>
                  </a:cubicBezTo>
                  <a:cubicBezTo>
                    <a:pt x="424" y="382"/>
                    <a:pt x="427" y="385"/>
                    <a:pt x="429" y="388"/>
                  </a:cubicBezTo>
                  <a:cubicBezTo>
                    <a:pt x="433" y="393"/>
                    <a:pt x="436" y="398"/>
                    <a:pt x="440" y="403"/>
                  </a:cubicBezTo>
                  <a:cubicBezTo>
                    <a:pt x="443" y="408"/>
                    <a:pt x="446" y="412"/>
                    <a:pt x="450" y="417"/>
                  </a:cubicBezTo>
                  <a:cubicBezTo>
                    <a:pt x="453" y="421"/>
                    <a:pt x="455" y="424"/>
                    <a:pt x="458" y="428"/>
                  </a:cubicBezTo>
                  <a:cubicBezTo>
                    <a:pt x="462" y="433"/>
                    <a:pt x="466" y="438"/>
                    <a:pt x="470" y="444"/>
                  </a:cubicBezTo>
                  <a:cubicBezTo>
                    <a:pt x="471" y="444"/>
                    <a:pt x="471" y="444"/>
                    <a:pt x="471" y="444"/>
                  </a:cubicBezTo>
                  <a:cubicBezTo>
                    <a:pt x="469" y="446"/>
                    <a:pt x="467" y="449"/>
                    <a:pt x="467" y="452"/>
                  </a:cubicBezTo>
                  <a:cubicBezTo>
                    <a:pt x="467" y="453"/>
                    <a:pt x="468" y="454"/>
                    <a:pt x="468" y="456"/>
                  </a:cubicBezTo>
                  <a:cubicBezTo>
                    <a:pt x="463" y="459"/>
                    <a:pt x="458" y="461"/>
                    <a:pt x="453" y="464"/>
                  </a:cubicBezTo>
                  <a:cubicBezTo>
                    <a:pt x="451" y="465"/>
                    <a:pt x="449" y="466"/>
                    <a:pt x="447" y="467"/>
                  </a:cubicBezTo>
                  <a:cubicBezTo>
                    <a:pt x="442" y="470"/>
                    <a:pt x="436" y="473"/>
                    <a:pt x="430" y="476"/>
                  </a:cubicBezTo>
                  <a:cubicBezTo>
                    <a:pt x="428" y="477"/>
                    <a:pt x="425" y="479"/>
                    <a:pt x="423" y="480"/>
                  </a:cubicBezTo>
                  <a:cubicBezTo>
                    <a:pt x="418" y="482"/>
                    <a:pt x="413" y="485"/>
                    <a:pt x="408" y="487"/>
                  </a:cubicBezTo>
                  <a:cubicBezTo>
                    <a:pt x="405" y="489"/>
                    <a:pt x="402" y="490"/>
                    <a:pt x="400" y="491"/>
                  </a:cubicBezTo>
                  <a:cubicBezTo>
                    <a:pt x="395" y="493"/>
                    <a:pt x="390" y="496"/>
                    <a:pt x="385" y="498"/>
                  </a:cubicBezTo>
                  <a:cubicBezTo>
                    <a:pt x="382" y="499"/>
                    <a:pt x="379" y="500"/>
                    <a:pt x="377" y="502"/>
                  </a:cubicBezTo>
                  <a:cubicBezTo>
                    <a:pt x="375" y="502"/>
                    <a:pt x="374" y="503"/>
                    <a:pt x="373" y="503"/>
                  </a:cubicBezTo>
                  <a:cubicBezTo>
                    <a:pt x="375" y="503"/>
                    <a:pt x="375" y="503"/>
                    <a:pt x="375" y="503"/>
                  </a:cubicBezTo>
                  <a:cubicBezTo>
                    <a:pt x="378" y="502"/>
                    <a:pt x="382" y="500"/>
                    <a:pt x="385" y="499"/>
                  </a:cubicBezTo>
                  <a:cubicBezTo>
                    <a:pt x="388" y="497"/>
                    <a:pt x="391" y="496"/>
                    <a:pt x="395" y="494"/>
                  </a:cubicBezTo>
                  <a:cubicBezTo>
                    <a:pt x="399" y="492"/>
                    <a:pt x="403" y="490"/>
                    <a:pt x="407" y="488"/>
                  </a:cubicBezTo>
                  <a:cubicBezTo>
                    <a:pt x="411" y="487"/>
                    <a:pt x="414" y="485"/>
                    <a:pt x="417" y="483"/>
                  </a:cubicBezTo>
                  <a:cubicBezTo>
                    <a:pt x="422" y="481"/>
                    <a:pt x="426" y="479"/>
                    <a:pt x="430" y="477"/>
                  </a:cubicBezTo>
                  <a:cubicBezTo>
                    <a:pt x="434" y="475"/>
                    <a:pt x="437" y="473"/>
                    <a:pt x="440" y="472"/>
                  </a:cubicBezTo>
                  <a:cubicBezTo>
                    <a:pt x="445" y="469"/>
                    <a:pt x="449" y="467"/>
                    <a:pt x="453" y="465"/>
                  </a:cubicBezTo>
                  <a:cubicBezTo>
                    <a:pt x="456" y="463"/>
                    <a:pt x="460" y="461"/>
                    <a:pt x="463" y="460"/>
                  </a:cubicBezTo>
                  <a:cubicBezTo>
                    <a:pt x="465" y="458"/>
                    <a:pt x="467" y="457"/>
                    <a:pt x="469" y="456"/>
                  </a:cubicBezTo>
                  <a:cubicBezTo>
                    <a:pt x="469" y="457"/>
                    <a:pt x="470" y="458"/>
                    <a:pt x="470" y="458"/>
                  </a:cubicBezTo>
                  <a:cubicBezTo>
                    <a:pt x="470" y="459"/>
                    <a:pt x="470" y="459"/>
                    <a:pt x="469" y="460"/>
                  </a:cubicBezTo>
                  <a:cubicBezTo>
                    <a:pt x="467" y="463"/>
                    <a:pt x="464" y="466"/>
                    <a:pt x="462" y="469"/>
                  </a:cubicBezTo>
                  <a:cubicBezTo>
                    <a:pt x="459" y="471"/>
                    <a:pt x="457" y="474"/>
                    <a:pt x="455" y="476"/>
                  </a:cubicBezTo>
                  <a:cubicBezTo>
                    <a:pt x="453" y="479"/>
                    <a:pt x="450" y="482"/>
                    <a:pt x="447" y="485"/>
                  </a:cubicBezTo>
                  <a:cubicBezTo>
                    <a:pt x="445" y="487"/>
                    <a:pt x="443" y="490"/>
                    <a:pt x="441" y="492"/>
                  </a:cubicBezTo>
                  <a:cubicBezTo>
                    <a:pt x="438" y="495"/>
                    <a:pt x="436" y="498"/>
                    <a:pt x="433" y="501"/>
                  </a:cubicBezTo>
                  <a:cubicBezTo>
                    <a:pt x="432" y="501"/>
                    <a:pt x="432" y="502"/>
                    <a:pt x="431" y="503"/>
                  </a:cubicBezTo>
                  <a:cubicBezTo>
                    <a:pt x="432" y="503"/>
                    <a:pt x="432" y="503"/>
                    <a:pt x="432" y="503"/>
                  </a:cubicBezTo>
                  <a:cubicBezTo>
                    <a:pt x="433" y="502"/>
                    <a:pt x="433" y="502"/>
                    <a:pt x="434" y="501"/>
                  </a:cubicBezTo>
                  <a:cubicBezTo>
                    <a:pt x="436" y="499"/>
                    <a:pt x="438" y="496"/>
                    <a:pt x="440" y="494"/>
                  </a:cubicBezTo>
                  <a:cubicBezTo>
                    <a:pt x="443" y="491"/>
                    <a:pt x="446" y="488"/>
                    <a:pt x="448" y="485"/>
                  </a:cubicBezTo>
                  <a:cubicBezTo>
                    <a:pt x="450" y="483"/>
                    <a:pt x="452" y="481"/>
                    <a:pt x="454" y="479"/>
                  </a:cubicBezTo>
                  <a:cubicBezTo>
                    <a:pt x="457" y="476"/>
                    <a:pt x="460" y="472"/>
                    <a:pt x="462" y="469"/>
                  </a:cubicBezTo>
                  <a:cubicBezTo>
                    <a:pt x="464" y="467"/>
                    <a:pt x="466" y="465"/>
                    <a:pt x="468" y="463"/>
                  </a:cubicBezTo>
                  <a:cubicBezTo>
                    <a:pt x="469" y="462"/>
                    <a:pt x="470" y="460"/>
                    <a:pt x="471" y="459"/>
                  </a:cubicBezTo>
                  <a:cubicBezTo>
                    <a:pt x="472" y="460"/>
                    <a:pt x="473" y="460"/>
                    <a:pt x="474" y="460"/>
                  </a:cubicBezTo>
                  <a:cubicBezTo>
                    <a:pt x="473" y="463"/>
                    <a:pt x="472" y="465"/>
                    <a:pt x="471" y="467"/>
                  </a:cubicBezTo>
                  <a:cubicBezTo>
                    <a:pt x="470" y="472"/>
                    <a:pt x="469" y="477"/>
                    <a:pt x="467" y="481"/>
                  </a:cubicBezTo>
                  <a:cubicBezTo>
                    <a:pt x="465" y="486"/>
                    <a:pt x="464" y="491"/>
                    <a:pt x="462" y="496"/>
                  </a:cubicBezTo>
                  <a:cubicBezTo>
                    <a:pt x="461" y="498"/>
                    <a:pt x="461" y="501"/>
                    <a:pt x="460" y="503"/>
                  </a:cubicBezTo>
                  <a:cubicBezTo>
                    <a:pt x="461" y="503"/>
                    <a:pt x="461" y="503"/>
                    <a:pt x="461" y="503"/>
                  </a:cubicBezTo>
                  <a:cubicBezTo>
                    <a:pt x="463" y="496"/>
                    <a:pt x="466" y="488"/>
                    <a:pt x="468" y="481"/>
                  </a:cubicBezTo>
                  <a:cubicBezTo>
                    <a:pt x="469" y="479"/>
                    <a:pt x="469" y="478"/>
                    <a:pt x="470" y="476"/>
                  </a:cubicBezTo>
                  <a:cubicBezTo>
                    <a:pt x="471" y="471"/>
                    <a:pt x="473" y="466"/>
                    <a:pt x="474" y="461"/>
                  </a:cubicBezTo>
                  <a:cubicBezTo>
                    <a:pt x="475" y="461"/>
                    <a:pt x="476" y="461"/>
                    <a:pt x="477" y="461"/>
                  </a:cubicBezTo>
                  <a:cubicBezTo>
                    <a:pt x="479" y="461"/>
                    <a:pt x="481" y="460"/>
                    <a:pt x="483" y="459"/>
                  </a:cubicBezTo>
                  <a:cubicBezTo>
                    <a:pt x="485" y="461"/>
                    <a:pt x="487" y="463"/>
                    <a:pt x="489" y="465"/>
                  </a:cubicBezTo>
                  <a:cubicBezTo>
                    <a:pt x="491" y="467"/>
                    <a:pt x="492" y="468"/>
                    <a:pt x="494" y="470"/>
                  </a:cubicBezTo>
                  <a:cubicBezTo>
                    <a:pt x="498" y="474"/>
                    <a:pt x="501" y="478"/>
                    <a:pt x="505" y="481"/>
                  </a:cubicBezTo>
                  <a:cubicBezTo>
                    <a:pt x="505" y="480"/>
                    <a:pt x="505" y="480"/>
                    <a:pt x="505" y="480"/>
                  </a:cubicBezTo>
                  <a:cubicBezTo>
                    <a:pt x="505" y="480"/>
                    <a:pt x="505" y="480"/>
                    <a:pt x="505" y="480"/>
                  </a:cubicBezTo>
                  <a:cubicBezTo>
                    <a:pt x="501" y="477"/>
                    <a:pt x="498" y="473"/>
                    <a:pt x="495" y="470"/>
                  </a:cubicBezTo>
                  <a:cubicBezTo>
                    <a:pt x="492" y="467"/>
                    <a:pt x="490" y="465"/>
                    <a:pt x="488" y="463"/>
                  </a:cubicBezTo>
                  <a:cubicBezTo>
                    <a:pt x="486" y="461"/>
                    <a:pt x="485" y="460"/>
                    <a:pt x="484" y="458"/>
                  </a:cubicBezTo>
                  <a:cubicBezTo>
                    <a:pt x="485" y="457"/>
                    <a:pt x="486" y="455"/>
                    <a:pt x="486" y="452"/>
                  </a:cubicBezTo>
                  <a:cubicBezTo>
                    <a:pt x="492" y="453"/>
                    <a:pt x="499" y="453"/>
                    <a:pt x="505" y="453"/>
                  </a:cubicBezTo>
                  <a:cubicBezTo>
                    <a:pt x="505" y="452"/>
                    <a:pt x="505" y="452"/>
                    <a:pt x="505" y="452"/>
                  </a:cubicBezTo>
                  <a:cubicBezTo>
                    <a:pt x="502" y="452"/>
                    <a:pt x="498" y="452"/>
                    <a:pt x="494" y="452"/>
                  </a:cubicBezTo>
                  <a:cubicBezTo>
                    <a:pt x="491" y="452"/>
                    <a:pt x="489" y="452"/>
                    <a:pt x="486" y="452"/>
                  </a:cubicBezTo>
                  <a:cubicBezTo>
                    <a:pt x="486" y="448"/>
                    <a:pt x="484" y="445"/>
                    <a:pt x="481" y="444"/>
                  </a:cubicBezTo>
                  <a:cubicBezTo>
                    <a:pt x="482" y="443"/>
                    <a:pt x="482" y="442"/>
                    <a:pt x="483" y="441"/>
                  </a:cubicBezTo>
                  <a:cubicBezTo>
                    <a:pt x="485" y="437"/>
                    <a:pt x="487" y="433"/>
                    <a:pt x="490" y="428"/>
                  </a:cubicBezTo>
                  <a:cubicBezTo>
                    <a:pt x="492" y="425"/>
                    <a:pt x="493" y="421"/>
                    <a:pt x="495" y="418"/>
                  </a:cubicBezTo>
                  <a:cubicBezTo>
                    <a:pt x="498" y="413"/>
                    <a:pt x="500" y="409"/>
                    <a:pt x="502" y="404"/>
                  </a:cubicBezTo>
                  <a:cubicBezTo>
                    <a:pt x="503" y="402"/>
                    <a:pt x="504" y="400"/>
                    <a:pt x="505" y="398"/>
                  </a:cubicBezTo>
                  <a:cubicBezTo>
                    <a:pt x="505" y="396"/>
                    <a:pt x="505" y="396"/>
                    <a:pt x="505" y="396"/>
                  </a:cubicBezTo>
                  <a:cubicBezTo>
                    <a:pt x="504" y="399"/>
                    <a:pt x="503" y="401"/>
                    <a:pt x="502" y="404"/>
                  </a:cubicBezTo>
                  <a:cubicBezTo>
                    <a:pt x="499" y="409"/>
                    <a:pt x="496" y="414"/>
                    <a:pt x="493" y="419"/>
                  </a:cubicBezTo>
                  <a:cubicBezTo>
                    <a:pt x="492" y="422"/>
                    <a:pt x="491" y="425"/>
                    <a:pt x="489" y="428"/>
                  </a:cubicBezTo>
                  <a:cubicBezTo>
                    <a:pt x="486" y="433"/>
                    <a:pt x="484" y="438"/>
                    <a:pt x="481" y="443"/>
                  </a:cubicBezTo>
                  <a:cubicBezTo>
                    <a:pt x="481" y="443"/>
                    <a:pt x="481" y="443"/>
                    <a:pt x="481" y="443"/>
                  </a:cubicBezTo>
                  <a:cubicBezTo>
                    <a:pt x="480" y="443"/>
                    <a:pt x="478" y="442"/>
                    <a:pt x="477" y="442"/>
                  </a:cubicBezTo>
                  <a:cubicBezTo>
                    <a:pt x="475" y="442"/>
                    <a:pt x="473" y="443"/>
                    <a:pt x="471" y="444"/>
                  </a:cubicBezTo>
                  <a:cubicBezTo>
                    <a:pt x="468" y="440"/>
                    <a:pt x="465" y="436"/>
                    <a:pt x="462" y="431"/>
                  </a:cubicBezTo>
                  <a:cubicBezTo>
                    <a:pt x="461" y="430"/>
                    <a:pt x="460" y="429"/>
                    <a:pt x="459" y="427"/>
                  </a:cubicBezTo>
                  <a:cubicBezTo>
                    <a:pt x="455" y="422"/>
                    <a:pt x="450" y="416"/>
                    <a:pt x="446" y="411"/>
                  </a:cubicBezTo>
                  <a:cubicBezTo>
                    <a:pt x="444" y="408"/>
                    <a:pt x="442" y="406"/>
                    <a:pt x="440" y="403"/>
                  </a:cubicBezTo>
                  <a:cubicBezTo>
                    <a:pt x="437" y="398"/>
                    <a:pt x="434" y="394"/>
                    <a:pt x="431" y="389"/>
                  </a:cubicBezTo>
                  <a:cubicBezTo>
                    <a:pt x="428" y="386"/>
                    <a:pt x="425" y="382"/>
                    <a:pt x="422" y="378"/>
                  </a:cubicBezTo>
                  <a:cubicBezTo>
                    <a:pt x="421" y="376"/>
                    <a:pt x="419" y="373"/>
                    <a:pt x="418" y="371"/>
                  </a:cubicBezTo>
                  <a:cubicBezTo>
                    <a:pt x="447" y="370"/>
                    <a:pt x="476" y="368"/>
                    <a:pt x="505" y="365"/>
                  </a:cubicBezTo>
                  <a:cubicBezTo>
                    <a:pt x="505" y="364"/>
                    <a:pt x="505" y="364"/>
                    <a:pt x="505" y="364"/>
                  </a:cubicBezTo>
                  <a:cubicBezTo>
                    <a:pt x="476" y="367"/>
                    <a:pt x="447" y="369"/>
                    <a:pt x="417" y="370"/>
                  </a:cubicBezTo>
                  <a:cubicBezTo>
                    <a:pt x="416" y="369"/>
                    <a:pt x="416" y="369"/>
                    <a:pt x="415" y="368"/>
                  </a:cubicBezTo>
                  <a:cubicBezTo>
                    <a:pt x="412" y="363"/>
                    <a:pt x="408" y="358"/>
                    <a:pt x="405" y="352"/>
                  </a:cubicBezTo>
                  <a:cubicBezTo>
                    <a:pt x="403" y="350"/>
                    <a:pt x="402" y="349"/>
                    <a:pt x="401" y="347"/>
                  </a:cubicBezTo>
                  <a:cubicBezTo>
                    <a:pt x="400" y="346"/>
                    <a:pt x="400" y="346"/>
                    <a:pt x="400" y="346"/>
                  </a:cubicBezTo>
                  <a:cubicBezTo>
                    <a:pt x="435" y="342"/>
                    <a:pt x="470" y="338"/>
                    <a:pt x="505" y="332"/>
                  </a:cubicBezTo>
                  <a:cubicBezTo>
                    <a:pt x="505" y="331"/>
                    <a:pt x="505" y="331"/>
                    <a:pt x="505" y="331"/>
                  </a:cubicBezTo>
                  <a:cubicBezTo>
                    <a:pt x="470" y="337"/>
                    <a:pt x="435" y="341"/>
                    <a:pt x="400" y="345"/>
                  </a:cubicBezTo>
                  <a:cubicBezTo>
                    <a:pt x="395" y="339"/>
                    <a:pt x="391" y="333"/>
                    <a:pt x="387" y="326"/>
                  </a:cubicBezTo>
                  <a:cubicBezTo>
                    <a:pt x="387" y="326"/>
                    <a:pt x="387" y="326"/>
                    <a:pt x="387" y="326"/>
                  </a:cubicBezTo>
                  <a:cubicBezTo>
                    <a:pt x="370" y="302"/>
                    <a:pt x="354" y="276"/>
                    <a:pt x="337" y="251"/>
                  </a:cubicBezTo>
                  <a:moveTo>
                    <a:pt x="125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1"/>
                    <a:pt x="125" y="22"/>
                    <a:pt x="125" y="33"/>
                  </a:cubicBezTo>
                  <a:cubicBezTo>
                    <a:pt x="125" y="36"/>
                    <a:pt x="125" y="39"/>
                    <a:pt x="126" y="42"/>
                  </a:cubicBezTo>
                  <a:cubicBezTo>
                    <a:pt x="126" y="57"/>
                    <a:pt x="126" y="71"/>
                    <a:pt x="127" y="86"/>
                  </a:cubicBezTo>
                  <a:cubicBezTo>
                    <a:pt x="127" y="88"/>
                    <a:pt x="127" y="90"/>
                    <a:pt x="127" y="92"/>
                  </a:cubicBezTo>
                  <a:cubicBezTo>
                    <a:pt x="128" y="123"/>
                    <a:pt x="128" y="154"/>
                    <a:pt x="129" y="184"/>
                  </a:cubicBezTo>
                  <a:cubicBezTo>
                    <a:pt x="129" y="186"/>
                    <a:pt x="129" y="187"/>
                    <a:pt x="129" y="189"/>
                  </a:cubicBezTo>
                  <a:cubicBezTo>
                    <a:pt x="129" y="210"/>
                    <a:pt x="129" y="230"/>
                    <a:pt x="129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30" y="215"/>
                    <a:pt x="130" y="178"/>
                    <a:pt x="129" y="140"/>
                  </a:cubicBezTo>
                  <a:cubicBezTo>
                    <a:pt x="129" y="140"/>
                    <a:pt x="129" y="139"/>
                    <a:pt x="129" y="139"/>
                  </a:cubicBezTo>
                  <a:cubicBezTo>
                    <a:pt x="129" y="123"/>
                    <a:pt x="128" y="107"/>
                    <a:pt x="128" y="92"/>
                  </a:cubicBezTo>
                  <a:cubicBezTo>
                    <a:pt x="128" y="89"/>
                    <a:pt x="128" y="86"/>
                    <a:pt x="128" y="84"/>
                  </a:cubicBezTo>
                  <a:cubicBezTo>
                    <a:pt x="127" y="70"/>
                    <a:pt x="127" y="56"/>
                    <a:pt x="126" y="42"/>
                  </a:cubicBezTo>
                  <a:cubicBezTo>
                    <a:pt x="126" y="37"/>
                    <a:pt x="126" y="32"/>
                    <a:pt x="126" y="28"/>
                  </a:cubicBezTo>
                  <a:cubicBezTo>
                    <a:pt x="126" y="18"/>
                    <a:pt x="125" y="9"/>
                    <a:pt x="125" y="0"/>
                  </a:cubicBezTo>
                  <a:moveTo>
                    <a:pt x="185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188" y="5"/>
                    <a:pt x="191" y="11"/>
                    <a:pt x="195" y="17"/>
                  </a:cubicBezTo>
                  <a:cubicBezTo>
                    <a:pt x="206" y="37"/>
                    <a:pt x="218" y="57"/>
                    <a:pt x="230" y="76"/>
                  </a:cubicBezTo>
                  <a:cubicBezTo>
                    <a:pt x="230" y="77"/>
                    <a:pt x="231" y="78"/>
                    <a:pt x="231" y="79"/>
                  </a:cubicBezTo>
                  <a:cubicBezTo>
                    <a:pt x="238" y="91"/>
                    <a:pt x="245" y="103"/>
                    <a:pt x="252" y="114"/>
                  </a:cubicBezTo>
                  <a:cubicBezTo>
                    <a:pt x="252" y="113"/>
                    <a:pt x="252" y="113"/>
                    <a:pt x="252" y="113"/>
                  </a:cubicBezTo>
                  <a:cubicBezTo>
                    <a:pt x="234" y="81"/>
                    <a:pt x="215" y="49"/>
                    <a:pt x="195" y="17"/>
                  </a:cubicBezTo>
                  <a:cubicBezTo>
                    <a:pt x="192" y="11"/>
                    <a:pt x="189" y="5"/>
                    <a:pt x="185" y="0"/>
                  </a:cubicBezTo>
                  <a:moveTo>
                    <a:pt x="663" y="0"/>
                  </a:moveTo>
                  <a:cubicBezTo>
                    <a:pt x="662" y="0"/>
                    <a:pt x="662" y="0"/>
                    <a:pt x="662" y="0"/>
                  </a:cubicBezTo>
                  <a:cubicBezTo>
                    <a:pt x="662" y="2"/>
                    <a:pt x="661" y="5"/>
                    <a:pt x="660" y="8"/>
                  </a:cubicBezTo>
                  <a:cubicBezTo>
                    <a:pt x="657" y="15"/>
                    <a:pt x="655" y="22"/>
                    <a:pt x="653" y="29"/>
                  </a:cubicBezTo>
                  <a:cubicBezTo>
                    <a:pt x="651" y="34"/>
                    <a:pt x="649" y="40"/>
                    <a:pt x="647" y="45"/>
                  </a:cubicBezTo>
                  <a:cubicBezTo>
                    <a:pt x="645" y="53"/>
                    <a:pt x="642" y="61"/>
                    <a:pt x="639" y="69"/>
                  </a:cubicBezTo>
                  <a:cubicBezTo>
                    <a:pt x="638" y="73"/>
                    <a:pt x="636" y="77"/>
                    <a:pt x="635" y="80"/>
                  </a:cubicBezTo>
                  <a:cubicBezTo>
                    <a:pt x="632" y="89"/>
                    <a:pt x="629" y="97"/>
                    <a:pt x="627" y="105"/>
                  </a:cubicBezTo>
                  <a:cubicBezTo>
                    <a:pt x="625" y="108"/>
                    <a:pt x="624" y="111"/>
                    <a:pt x="623" y="115"/>
                  </a:cubicBezTo>
                  <a:cubicBezTo>
                    <a:pt x="615" y="137"/>
                    <a:pt x="607" y="159"/>
                    <a:pt x="599" y="180"/>
                  </a:cubicBezTo>
                  <a:cubicBezTo>
                    <a:pt x="597" y="185"/>
                    <a:pt x="595" y="190"/>
                    <a:pt x="593" y="194"/>
                  </a:cubicBezTo>
                  <a:cubicBezTo>
                    <a:pt x="591" y="200"/>
                    <a:pt x="589" y="206"/>
                    <a:pt x="587" y="211"/>
                  </a:cubicBezTo>
                  <a:cubicBezTo>
                    <a:pt x="585" y="217"/>
                    <a:pt x="582" y="222"/>
                    <a:pt x="580" y="228"/>
                  </a:cubicBezTo>
                  <a:cubicBezTo>
                    <a:pt x="578" y="232"/>
                    <a:pt x="577" y="237"/>
                    <a:pt x="575" y="242"/>
                  </a:cubicBezTo>
                  <a:cubicBezTo>
                    <a:pt x="573" y="245"/>
                    <a:pt x="572" y="248"/>
                    <a:pt x="571" y="251"/>
                  </a:cubicBezTo>
                  <a:cubicBezTo>
                    <a:pt x="572" y="251"/>
                    <a:pt x="572" y="251"/>
                    <a:pt x="572" y="251"/>
                  </a:cubicBezTo>
                  <a:cubicBezTo>
                    <a:pt x="577" y="238"/>
                    <a:pt x="582" y="225"/>
                    <a:pt x="587" y="212"/>
                  </a:cubicBezTo>
                  <a:cubicBezTo>
                    <a:pt x="588" y="212"/>
                    <a:pt x="588" y="211"/>
                    <a:pt x="588" y="211"/>
                  </a:cubicBezTo>
                  <a:cubicBezTo>
                    <a:pt x="592" y="201"/>
                    <a:pt x="596" y="191"/>
                    <a:pt x="600" y="181"/>
                  </a:cubicBezTo>
                  <a:cubicBezTo>
                    <a:pt x="600" y="179"/>
                    <a:pt x="601" y="178"/>
                    <a:pt x="601" y="176"/>
                  </a:cubicBezTo>
                  <a:cubicBezTo>
                    <a:pt x="605" y="167"/>
                    <a:pt x="608" y="158"/>
                    <a:pt x="612" y="148"/>
                  </a:cubicBezTo>
                  <a:cubicBezTo>
                    <a:pt x="612" y="147"/>
                    <a:pt x="612" y="146"/>
                    <a:pt x="613" y="145"/>
                  </a:cubicBezTo>
                  <a:cubicBezTo>
                    <a:pt x="616" y="135"/>
                    <a:pt x="620" y="125"/>
                    <a:pt x="624" y="115"/>
                  </a:cubicBezTo>
                  <a:cubicBezTo>
                    <a:pt x="624" y="114"/>
                    <a:pt x="624" y="113"/>
                    <a:pt x="625" y="112"/>
                  </a:cubicBezTo>
                  <a:cubicBezTo>
                    <a:pt x="637" y="77"/>
                    <a:pt x="650" y="39"/>
                    <a:pt x="663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599" y="3842"/>
              <a:ext cx="482" cy="478"/>
            </a:xfrm>
            <a:custGeom>
              <a:rect b="b" l="l" r="r" t="t"/>
              <a:pathLst>
                <a:path extrusionOk="0" h="251" w="253">
                  <a:moveTo>
                    <a:pt x="144" y="247"/>
                  </a:moveTo>
                  <a:cubicBezTo>
                    <a:pt x="143" y="247"/>
                    <a:pt x="141" y="247"/>
                    <a:pt x="139" y="247"/>
                  </a:cubicBezTo>
                  <a:cubicBezTo>
                    <a:pt x="139" y="247"/>
                    <a:pt x="138" y="246"/>
                    <a:pt x="138" y="246"/>
                  </a:cubicBezTo>
                  <a:cubicBezTo>
                    <a:pt x="136" y="246"/>
                    <a:pt x="135" y="246"/>
                    <a:pt x="134" y="245"/>
                  </a:cubicBezTo>
                  <a:cubicBezTo>
                    <a:pt x="135" y="245"/>
                    <a:pt x="136" y="245"/>
                    <a:pt x="137" y="245"/>
                  </a:cubicBezTo>
                  <a:cubicBezTo>
                    <a:pt x="142" y="245"/>
                    <a:pt x="147" y="244"/>
                    <a:pt x="152" y="244"/>
                  </a:cubicBezTo>
                  <a:cubicBezTo>
                    <a:pt x="153" y="244"/>
                    <a:pt x="153" y="245"/>
                    <a:pt x="153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52" y="246"/>
                    <a:pt x="151" y="246"/>
                    <a:pt x="151" y="246"/>
                  </a:cubicBezTo>
                  <a:cubicBezTo>
                    <a:pt x="150" y="246"/>
                    <a:pt x="149" y="247"/>
                    <a:pt x="149" y="247"/>
                  </a:cubicBezTo>
                  <a:cubicBezTo>
                    <a:pt x="147" y="247"/>
                    <a:pt x="146" y="247"/>
                    <a:pt x="144" y="247"/>
                  </a:cubicBezTo>
                  <a:moveTo>
                    <a:pt x="132" y="245"/>
                  </a:moveTo>
                  <a:cubicBezTo>
                    <a:pt x="132" y="245"/>
                    <a:pt x="131" y="244"/>
                    <a:pt x="131" y="244"/>
                  </a:cubicBezTo>
                  <a:cubicBezTo>
                    <a:pt x="129" y="244"/>
                    <a:pt x="127" y="243"/>
                    <a:pt x="125" y="242"/>
                  </a:cubicBezTo>
                  <a:cubicBezTo>
                    <a:pt x="124" y="241"/>
                    <a:pt x="123" y="241"/>
                    <a:pt x="123" y="240"/>
                  </a:cubicBezTo>
                  <a:cubicBezTo>
                    <a:pt x="122" y="240"/>
                    <a:pt x="122" y="240"/>
                    <a:pt x="122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133" y="241"/>
                    <a:pt x="137" y="241"/>
                    <a:pt x="142" y="241"/>
                  </a:cubicBezTo>
                  <a:cubicBezTo>
                    <a:pt x="145" y="241"/>
                    <a:pt x="149" y="242"/>
                    <a:pt x="152" y="242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52" y="243"/>
                    <a:pt x="152" y="243"/>
                    <a:pt x="152" y="243"/>
                  </a:cubicBezTo>
                  <a:cubicBezTo>
                    <a:pt x="146" y="243"/>
                    <a:pt x="140" y="244"/>
                    <a:pt x="134" y="245"/>
                  </a:cubicBezTo>
                  <a:cubicBezTo>
                    <a:pt x="134" y="245"/>
                    <a:pt x="133" y="245"/>
                    <a:pt x="132" y="245"/>
                  </a:cubicBezTo>
                  <a:moveTo>
                    <a:pt x="152" y="241"/>
                  </a:moveTo>
                  <a:cubicBezTo>
                    <a:pt x="150" y="241"/>
                    <a:pt x="147" y="241"/>
                    <a:pt x="145" y="241"/>
                  </a:cubicBezTo>
                  <a:cubicBezTo>
                    <a:pt x="140" y="240"/>
                    <a:pt x="135" y="240"/>
                    <a:pt x="130" y="240"/>
                  </a:cubicBezTo>
                  <a:cubicBezTo>
                    <a:pt x="127" y="239"/>
                    <a:pt x="124" y="239"/>
                    <a:pt x="120" y="239"/>
                  </a:cubicBezTo>
                  <a:cubicBezTo>
                    <a:pt x="119" y="238"/>
                    <a:pt x="117" y="237"/>
                    <a:pt x="116" y="236"/>
                  </a:cubicBezTo>
                  <a:cubicBezTo>
                    <a:pt x="115" y="235"/>
                    <a:pt x="115" y="234"/>
                    <a:pt x="114" y="234"/>
                  </a:cubicBezTo>
                  <a:cubicBezTo>
                    <a:pt x="112" y="232"/>
                    <a:pt x="110" y="231"/>
                    <a:pt x="109" y="229"/>
                  </a:cubicBezTo>
                  <a:cubicBezTo>
                    <a:pt x="108" y="228"/>
                    <a:pt x="108" y="228"/>
                    <a:pt x="107" y="227"/>
                  </a:cubicBezTo>
                  <a:cubicBezTo>
                    <a:pt x="106" y="226"/>
                    <a:pt x="106" y="226"/>
                    <a:pt x="106" y="226"/>
                  </a:cubicBezTo>
                  <a:cubicBezTo>
                    <a:pt x="107" y="226"/>
                    <a:pt x="108" y="225"/>
                    <a:pt x="108" y="224"/>
                  </a:cubicBezTo>
                  <a:cubicBezTo>
                    <a:pt x="110" y="225"/>
                    <a:pt x="112" y="226"/>
                    <a:pt x="113" y="227"/>
                  </a:cubicBezTo>
                  <a:cubicBezTo>
                    <a:pt x="115" y="228"/>
                    <a:pt x="116" y="228"/>
                    <a:pt x="118" y="229"/>
                  </a:cubicBezTo>
                  <a:cubicBezTo>
                    <a:pt x="121" y="230"/>
                    <a:pt x="124" y="232"/>
                    <a:pt x="127" y="233"/>
                  </a:cubicBezTo>
                  <a:cubicBezTo>
                    <a:pt x="128" y="234"/>
                    <a:pt x="130" y="234"/>
                    <a:pt x="131" y="235"/>
                  </a:cubicBezTo>
                  <a:cubicBezTo>
                    <a:pt x="135" y="236"/>
                    <a:pt x="140" y="238"/>
                    <a:pt x="144" y="239"/>
                  </a:cubicBezTo>
                  <a:cubicBezTo>
                    <a:pt x="145" y="239"/>
                    <a:pt x="145" y="239"/>
                    <a:pt x="146" y="239"/>
                  </a:cubicBezTo>
                  <a:cubicBezTo>
                    <a:pt x="148" y="240"/>
                    <a:pt x="150" y="241"/>
                    <a:pt x="152" y="241"/>
                  </a:cubicBezTo>
                  <a:moveTo>
                    <a:pt x="37" y="222"/>
                  </a:moveTo>
                  <a:cubicBezTo>
                    <a:pt x="47" y="222"/>
                    <a:pt x="58" y="221"/>
                    <a:pt x="68" y="221"/>
                  </a:cubicBezTo>
                  <a:cubicBezTo>
                    <a:pt x="70" y="221"/>
                    <a:pt x="72" y="221"/>
                    <a:pt x="75" y="221"/>
                  </a:cubicBezTo>
                  <a:cubicBezTo>
                    <a:pt x="80" y="221"/>
                    <a:pt x="85" y="220"/>
                    <a:pt x="91" y="220"/>
                  </a:cubicBezTo>
                  <a:cubicBezTo>
                    <a:pt x="91" y="225"/>
                    <a:pt x="95" y="229"/>
                    <a:pt x="100" y="229"/>
                  </a:cubicBezTo>
                  <a:cubicBezTo>
                    <a:pt x="102" y="229"/>
                    <a:pt x="104" y="228"/>
                    <a:pt x="106" y="227"/>
                  </a:cubicBezTo>
                  <a:cubicBezTo>
                    <a:pt x="106" y="227"/>
                    <a:pt x="106" y="227"/>
                    <a:pt x="106" y="227"/>
                  </a:cubicBezTo>
                  <a:cubicBezTo>
                    <a:pt x="107" y="228"/>
                    <a:pt x="107" y="229"/>
                    <a:pt x="108" y="229"/>
                  </a:cubicBezTo>
                  <a:cubicBezTo>
                    <a:pt x="109" y="231"/>
                    <a:pt x="111" y="232"/>
                    <a:pt x="112" y="234"/>
                  </a:cubicBezTo>
                  <a:cubicBezTo>
                    <a:pt x="113" y="234"/>
                    <a:pt x="114" y="235"/>
                    <a:pt x="115" y="236"/>
                  </a:cubicBezTo>
                  <a:cubicBezTo>
                    <a:pt x="116" y="237"/>
                    <a:pt x="117" y="238"/>
                    <a:pt x="118" y="238"/>
                  </a:cubicBezTo>
                  <a:cubicBezTo>
                    <a:pt x="117" y="238"/>
                    <a:pt x="116" y="238"/>
                    <a:pt x="114" y="238"/>
                  </a:cubicBezTo>
                  <a:cubicBezTo>
                    <a:pt x="109" y="238"/>
                    <a:pt x="104" y="237"/>
                    <a:pt x="99" y="236"/>
                  </a:cubicBezTo>
                  <a:cubicBezTo>
                    <a:pt x="93" y="236"/>
                    <a:pt x="88" y="235"/>
                    <a:pt x="82" y="234"/>
                  </a:cubicBezTo>
                  <a:cubicBezTo>
                    <a:pt x="77" y="233"/>
                    <a:pt x="73" y="233"/>
                    <a:pt x="68" y="232"/>
                  </a:cubicBezTo>
                  <a:cubicBezTo>
                    <a:pt x="62" y="231"/>
                    <a:pt x="55" y="230"/>
                    <a:pt x="49" y="228"/>
                  </a:cubicBezTo>
                  <a:cubicBezTo>
                    <a:pt x="45" y="228"/>
                    <a:pt x="41" y="227"/>
                    <a:pt x="37" y="226"/>
                  </a:cubicBezTo>
                  <a:cubicBezTo>
                    <a:pt x="29" y="225"/>
                    <a:pt x="22" y="223"/>
                    <a:pt x="15" y="221"/>
                  </a:cubicBezTo>
                  <a:cubicBezTo>
                    <a:pt x="22" y="221"/>
                    <a:pt x="29" y="222"/>
                    <a:pt x="37" y="222"/>
                  </a:cubicBezTo>
                  <a:moveTo>
                    <a:pt x="152" y="240"/>
                  </a:moveTo>
                  <a:cubicBezTo>
                    <a:pt x="150" y="240"/>
                    <a:pt x="148" y="239"/>
                    <a:pt x="146" y="239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0" y="237"/>
                    <a:pt x="136" y="236"/>
                    <a:pt x="131" y="234"/>
                  </a:cubicBezTo>
                  <a:cubicBezTo>
                    <a:pt x="130" y="233"/>
                    <a:pt x="129" y="233"/>
                    <a:pt x="127" y="232"/>
                  </a:cubicBezTo>
                  <a:cubicBezTo>
                    <a:pt x="124" y="231"/>
                    <a:pt x="120" y="229"/>
                    <a:pt x="117" y="228"/>
                  </a:cubicBezTo>
                  <a:cubicBezTo>
                    <a:pt x="116" y="227"/>
                    <a:pt x="115" y="227"/>
                    <a:pt x="114" y="226"/>
                  </a:cubicBezTo>
                  <a:cubicBezTo>
                    <a:pt x="112" y="225"/>
                    <a:pt x="110" y="224"/>
                    <a:pt x="109" y="223"/>
                  </a:cubicBezTo>
                  <a:cubicBezTo>
                    <a:pt x="109" y="222"/>
                    <a:pt x="110" y="221"/>
                    <a:pt x="110" y="219"/>
                  </a:cubicBezTo>
                  <a:cubicBezTo>
                    <a:pt x="110" y="219"/>
                    <a:pt x="110" y="219"/>
                    <a:pt x="110" y="219"/>
                  </a:cubicBezTo>
                  <a:cubicBezTo>
                    <a:pt x="112" y="219"/>
                    <a:pt x="115" y="219"/>
                    <a:pt x="117" y="218"/>
                  </a:cubicBezTo>
                  <a:cubicBezTo>
                    <a:pt x="119" y="218"/>
                    <a:pt x="122" y="218"/>
                    <a:pt x="125" y="218"/>
                  </a:cubicBezTo>
                  <a:cubicBezTo>
                    <a:pt x="130" y="217"/>
                    <a:pt x="135" y="217"/>
                    <a:pt x="141" y="216"/>
                  </a:cubicBezTo>
                  <a:cubicBezTo>
                    <a:pt x="142" y="216"/>
                    <a:pt x="143" y="216"/>
                    <a:pt x="144" y="216"/>
                  </a:cubicBezTo>
                  <a:cubicBezTo>
                    <a:pt x="144" y="217"/>
                    <a:pt x="144" y="217"/>
                    <a:pt x="145" y="218"/>
                  </a:cubicBezTo>
                  <a:cubicBezTo>
                    <a:pt x="145" y="219"/>
                    <a:pt x="146" y="221"/>
                    <a:pt x="147" y="222"/>
                  </a:cubicBezTo>
                  <a:cubicBezTo>
                    <a:pt x="147" y="223"/>
                    <a:pt x="148" y="225"/>
                    <a:pt x="149" y="226"/>
                  </a:cubicBezTo>
                  <a:cubicBezTo>
                    <a:pt x="150" y="227"/>
                    <a:pt x="150" y="228"/>
                    <a:pt x="151" y="230"/>
                  </a:cubicBezTo>
                  <a:cubicBezTo>
                    <a:pt x="152" y="231"/>
                    <a:pt x="153" y="232"/>
                    <a:pt x="153" y="233"/>
                  </a:cubicBezTo>
                  <a:cubicBezTo>
                    <a:pt x="154" y="234"/>
                    <a:pt x="155" y="234"/>
                    <a:pt x="155" y="235"/>
                  </a:cubicBezTo>
                  <a:cubicBezTo>
                    <a:pt x="154" y="237"/>
                    <a:pt x="153" y="238"/>
                    <a:pt x="152" y="240"/>
                  </a:cubicBezTo>
                  <a:moveTo>
                    <a:pt x="109" y="218"/>
                  </a:moveTo>
                  <a:cubicBezTo>
                    <a:pt x="109" y="216"/>
                    <a:pt x="108" y="214"/>
                    <a:pt x="107" y="212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8" y="210"/>
                    <a:pt x="109" y="209"/>
                    <a:pt x="111" y="207"/>
                  </a:cubicBezTo>
                  <a:cubicBezTo>
                    <a:pt x="112" y="206"/>
                    <a:pt x="113" y="205"/>
                    <a:pt x="114" y="204"/>
                  </a:cubicBezTo>
                  <a:cubicBezTo>
                    <a:pt x="115" y="202"/>
                    <a:pt x="116" y="201"/>
                    <a:pt x="117" y="199"/>
                  </a:cubicBezTo>
                  <a:cubicBezTo>
                    <a:pt x="118" y="198"/>
                    <a:pt x="119" y="196"/>
                    <a:pt x="120" y="195"/>
                  </a:cubicBezTo>
                  <a:cubicBezTo>
                    <a:pt x="121" y="193"/>
                    <a:pt x="122" y="191"/>
                    <a:pt x="123" y="190"/>
                  </a:cubicBezTo>
                  <a:cubicBezTo>
                    <a:pt x="124" y="188"/>
                    <a:pt x="125" y="187"/>
                    <a:pt x="126" y="185"/>
                  </a:cubicBezTo>
                  <a:cubicBezTo>
                    <a:pt x="127" y="183"/>
                    <a:pt x="128" y="181"/>
                    <a:pt x="129" y="180"/>
                  </a:cubicBezTo>
                  <a:cubicBezTo>
                    <a:pt x="130" y="179"/>
                    <a:pt x="130" y="179"/>
                    <a:pt x="130" y="178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31" y="181"/>
                    <a:pt x="131" y="182"/>
                    <a:pt x="132" y="184"/>
                  </a:cubicBezTo>
                  <a:cubicBezTo>
                    <a:pt x="132" y="186"/>
                    <a:pt x="133" y="188"/>
                    <a:pt x="133" y="190"/>
                  </a:cubicBezTo>
                  <a:cubicBezTo>
                    <a:pt x="134" y="191"/>
                    <a:pt x="135" y="193"/>
                    <a:pt x="135" y="195"/>
                  </a:cubicBezTo>
                  <a:cubicBezTo>
                    <a:pt x="136" y="196"/>
                    <a:pt x="136" y="198"/>
                    <a:pt x="137" y="200"/>
                  </a:cubicBezTo>
                  <a:cubicBezTo>
                    <a:pt x="138" y="201"/>
                    <a:pt x="138" y="203"/>
                    <a:pt x="139" y="205"/>
                  </a:cubicBezTo>
                  <a:cubicBezTo>
                    <a:pt x="139" y="206"/>
                    <a:pt x="140" y="208"/>
                    <a:pt x="141" y="209"/>
                  </a:cubicBezTo>
                  <a:cubicBezTo>
                    <a:pt x="141" y="211"/>
                    <a:pt x="142" y="212"/>
                    <a:pt x="143" y="214"/>
                  </a:cubicBezTo>
                  <a:cubicBezTo>
                    <a:pt x="143" y="214"/>
                    <a:pt x="143" y="215"/>
                    <a:pt x="143" y="215"/>
                  </a:cubicBezTo>
                  <a:cubicBezTo>
                    <a:pt x="140" y="216"/>
                    <a:pt x="138" y="216"/>
                    <a:pt x="135" y="216"/>
                  </a:cubicBezTo>
                  <a:cubicBezTo>
                    <a:pt x="131" y="216"/>
                    <a:pt x="128" y="217"/>
                    <a:pt x="125" y="217"/>
                  </a:cubicBezTo>
                  <a:cubicBezTo>
                    <a:pt x="120" y="217"/>
                    <a:pt x="116" y="218"/>
                    <a:pt x="111" y="218"/>
                  </a:cubicBezTo>
                  <a:cubicBezTo>
                    <a:pt x="111" y="218"/>
                    <a:pt x="110" y="218"/>
                    <a:pt x="109" y="218"/>
                  </a:cubicBezTo>
                  <a:moveTo>
                    <a:pt x="106" y="212"/>
                  </a:moveTo>
                  <a:cubicBezTo>
                    <a:pt x="106" y="212"/>
                    <a:pt x="105" y="211"/>
                    <a:pt x="105" y="211"/>
                  </a:cubicBezTo>
                  <a:cubicBezTo>
                    <a:pt x="105" y="210"/>
                    <a:pt x="106" y="209"/>
                    <a:pt x="106" y="208"/>
                  </a:cubicBezTo>
                  <a:cubicBezTo>
                    <a:pt x="107" y="207"/>
                    <a:pt x="107" y="206"/>
                    <a:pt x="108" y="205"/>
                  </a:cubicBezTo>
                  <a:cubicBezTo>
                    <a:pt x="108" y="204"/>
                    <a:pt x="109" y="202"/>
                    <a:pt x="110" y="201"/>
                  </a:cubicBezTo>
                  <a:cubicBezTo>
                    <a:pt x="110" y="200"/>
                    <a:pt x="111" y="199"/>
                    <a:pt x="111" y="198"/>
                  </a:cubicBezTo>
                  <a:cubicBezTo>
                    <a:pt x="112" y="196"/>
                    <a:pt x="112" y="195"/>
                    <a:pt x="113" y="194"/>
                  </a:cubicBezTo>
                  <a:cubicBezTo>
                    <a:pt x="113" y="192"/>
                    <a:pt x="114" y="191"/>
                    <a:pt x="114" y="190"/>
                  </a:cubicBezTo>
                  <a:cubicBezTo>
                    <a:pt x="115" y="189"/>
                    <a:pt x="115" y="187"/>
                    <a:pt x="116" y="186"/>
                  </a:cubicBezTo>
                  <a:cubicBezTo>
                    <a:pt x="116" y="184"/>
                    <a:pt x="117" y="183"/>
                    <a:pt x="117" y="182"/>
                  </a:cubicBezTo>
                  <a:cubicBezTo>
                    <a:pt x="118" y="180"/>
                    <a:pt x="118" y="179"/>
                    <a:pt x="119" y="177"/>
                  </a:cubicBezTo>
                  <a:cubicBezTo>
                    <a:pt x="120" y="176"/>
                    <a:pt x="120" y="174"/>
                    <a:pt x="120" y="173"/>
                  </a:cubicBezTo>
                  <a:cubicBezTo>
                    <a:pt x="121" y="171"/>
                    <a:pt x="122" y="169"/>
                    <a:pt x="122" y="168"/>
                  </a:cubicBezTo>
                  <a:cubicBezTo>
                    <a:pt x="123" y="166"/>
                    <a:pt x="123" y="165"/>
                    <a:pt x="124" y="163"/>
                  </a:cubicBezTo>
                  <a:cubicBezTo>
                    <a:pt x="124" y="163"/>
                    <a:pt x="124" y="163"/>
                    <a:pt x="124" y="162"/>
                  </a:cubicBezTo>
                  <a:cubicBezTo>
                    <a:pt x="125" y="162"/>
                    <a:pt x="125" y="162"/>
                    <a:pt x="126" y="163"/>
                  </a:cubicBezTo>
                  <a:cubicBezTo>
                    <a:pt x="126" y="164"/>
                    <a:pt x="127" y="166"/>
                    <a:pt x="127" y="168"/>
                  </a:cubicBezTo>
                  <a:cubicBezTo>
                    <a:pt x="128" y="169"/>
                    <a:pt x="128" y="171"/>
                    <a:pt x="128" y="173"/>
                  </a:cubicBezTo>
                  <a:cubicBezTo>
                    <a:pt x="129" y="174"/>
                    <a:pt x="129" y="176"/>
                    <a:pt x="130" y="177"/>
                  </a:cubicBezTo>
                  <a:cubicBezTo>
                    <a:pt x="130" y="178"/>
                    <a:pt x="130" y="178"/>
                    <a:pt x="130" y="178"/>
                  </a:cubicBezTo>
                  <a:cubicBezTo>
                    <a:pt x="128" y="180"/>
                    <a:pt x="127" y="182"/>
                    <a:pt x="126" y="184"/>
                  </a:cubicBezTo>
                  <a:cubicBezTo>
                    <a:pt x="125" y="186"/>
                    <a:pt x="124" y="187"/>
                    <a:pt x="123" y="188"/>
                  </a:cubicBezTo>
                  <a:cubicBezTo>
                    <a:pt x="122" y="190"/>
                    <a:pt x="121" y="192"/>
                    <a:pt x="120" y="194"/>
                  </a:cubicBezTo>
                  <a:cubicBezTo>
                    <a:pt x="119" y="195"/>
                    <a:pt x="118" y="196"/>
                    <a:pt x="117" y="198"/>
                  </a:cubicBezTo>
                  <a:cubicBezTo>
                    <a:pt x="116" y="199"/>
                    <a:pt x="115" y="201"/>
                    <a:pt x="113" y="202"/>
                  </a:cubicBezTo>
                  <a:cubicBezTo>
                    <a:pt x="113" y="204"/>
                    <a:pt x="112" y="205"/>
                    <a:pt x="111" y="206"/>
                  </a:cubicBezTo>
                  <a:cubicBezTo>
                    <a:pt x="110" y="208"/>
                    <a:pt x="108" y="209"/>
                    <a:pt x="107" y="210"/>
                  </a:cubicBezTo>
                  <a:cubicBezTo>
                    <a:pt x="107" y="211"/>
                    <a:pt x="106" y="211"/>
                    <a:pt x="106" y="212"/>
                  </a:cubicBezTo>
                  <a:moveTo>
                    <a:pt x="92" y="214"/>
                  </a:moveTo>
                  <a:cubicBezTo>
                    <a:pt x="91" y="214"/>
                    <a:pt x="89" y="213"/>
                    <a:pt x="88" y="212"/>
                  </a:cubicBezTo>
                  <a:cubicBezTo>
                    <a:pt x="86" y="211"/>
                    <a:pt x="84" y="210"/>
                    <a:pt x="83" y="209"/>
                  </a:cubicBezTo>
                  <a:cubicBezTo>
                    <a:pt x="73" y="204"/>
                    <a:pt x="64" y="198"/>
                    <a:pt x="54" y="191"/>
                  </a:cubicBezTo>
                  <a:cubicBezTo>
                    <a:pt x="53" y="190"/>
                    <a:pt x="51" y="189"/>
                    <a:pt x="50" y="188"/>
                  </a:cubicBezTo>
                  <a:cubicBezTo>
                    <a:pt x="47" y="186"/>
                    <a:pt x="44" y="184"/>
                    <a:pt x="42" y="182"/>
                  </a:cubicBezTo>
                  <a:cubicBezTo>
                    <a:pt x="40" y="181"/>
                    <a:pt x="39" y="180"/>
                    <a:pt x="37" y="179"/>
                  </a:cubicBezTo>
                  <a:cubicBezTo>
                    <a:pt x="35" y="177"/>
                    <a:pt x="32" y="174"/>
                    <a:pt x="29" y="172"/>
                  </a:cubicBezTo>
                  <a:cubicBezTo>
                    <a:pt x="27" y="171"/>
                    <a:pt x="26" y="170"/>
                    <a:pt x="24" y="169"/>
                  </a:cubicBezTo>
                  <a:cubicBezTo>
                    <a:pt x="22" y="166"/>
                    <a:pt x="19" y="164"/>
                    <a:pt x="16" y="161"/>
                  </a:cubicBezTo>
                  <a:cubicBezTo>
                    <a:pt x="15" y="160"/>
                    <a:pt x="13" y="159"/>
                    <a:pt x="12" y="158"/>
                  </a:cubicBezTo>
                  <a:cubicBezTo>
                    <a:pt x="9" y="156"/>
                    <a:pt x="7" y="154"/>
                    <a:pt x="5" y="152"/>
                  </a:cubicBezTo>
                  <a:cubicBezTo>
                    <a:pt x="6" y="150"/>
                    <a:pt x="7" y="149"/>
                    <a:pt x="7" y="147"/>
                  </a:cubicBezTo>
                  <a:cubicBezTo>
                    <a:pt x="9" y="147"/>
                    <a:pt x="11" y="147"/>
                    <a:pt x="12" y="148"/>
                  </a:cubicBezTo>
                  <a:cubicBezTo>
                    <a:pt x="18" y="148"/>
                    <a:pt x="24" y="149"/>
                    <a:pt x="30" y="149"/>
                  </a:cubicBezTo>
                  <a:cubicBezTo>
                    <a:pt x="37" y="150"/>
                    <a:pt x="44" y="150"/>
                    <a:pt x="50" y="151"/>
                  </a:cubicBezTo>
                  <a:cubicBezTo>
                    <a:pt x="54" y="151"/>
                    <a:pt x="58" y="151"/>
                    <a:pt x="62" y="152"/>
                  </a:cubicBezTo>
                  <a:cubicBezTo>
                    <a:pt x="73" y="152"/>
                    <a:pt x="84" y="153"/>
                    <a:pt x="94" y="153"/>
                  </a:cubicBezTo>
                  <a:cubicBezTo>
                    <a:pt x="97" y="153"/>
                    <a:pt x="99" y="153"/>
                    <a:pt x="101" y="153"/>
                  </a:cubicBezTo>
                  <a:cubicBezTo>
                    <a:pt x="106" y="153"/>
                    <a:pt x="112" y="153"/>
                    <a:pt x="117" y="153"/>
                  </a:cubicBezTo>
                  <a:cubicBezTo>
                    <a:pt x="117" y="157"/>
                    <a:pt x="120" y="161"/>
                    <a:pt x="123" y="162"/>
                  </a:cubicBezTo>
                  <a:cubicBezTo>
                    <a:pt x="123" y="163"/>
                    <a:pt x="123" y="163"/>
                    <a:pt x="123" y="164"/>
                  </a:cubicBezTo>
                  <a:cubicBezTo>
                    <a:pt x="122" y="166"/>
                    <a:pt x="121" y="168"/>
                    <a:pt x="121" y="170"/>
                  </a:cubicBezTo>
                  <a:cubicBezTo>
                    <a:pt x="120" y="171"/>
                    <a:pt x="120" y="172"/>
                    <a:pt x="119" y="173"/>
                  </a:cubicBezTo>
                  <a:cubicBezTo>
                    <a:pt x="119" y="176"/>
                    <a:pt x="118" y="178"/>
                    <a:pt x="117" y="180"/>
                  </a:cubicBezTo>
                  <a:cubicBezTo>
                    <a:pt x="117" y="181"/>
                    <a:pt x="117" y="182"/>
                    <a:pt x="116" y="182"/>
                  </a:cubicBezTo>
                  <a:cubicBezTo>
                    <a:pt x="115" y="185"/>
                    <a:pt x="114" y="188"/>
                    <a:pt x="113" y="191"/>
                  </a:cubicBezTo>
                  <a:cubicBezTo>
                    <a:pt x="113" y="192"/>
                    <a:pt x="112" y="193"/>
                    <a:pt x="112" y="194"/>
                  </a:cubicBezTo>
                  <a:cubicBezTo>
                    <a:pt x="111" y="195"/>
                    <a:pt x="111" y="197"/>
                    <a:pt x="110" y="198"/>
                  </a:cubicBezTo>
                  <a:cubicBezTo>
                    <a:pt x="109" y="200"/>
                    <a:pt x="109" y="202"/>
                    <a:pt x="108" y="203"/>
                  </a:cubicBezTo>
                  <a:cubicBezTo>
                    <a:pt x="107" y="204"/>
                    <a:pt x="107" y="205"/>
                    <a:pt x="107" y="206"/>
                  </a:cubicBezTo>
                  <a:cubicBezTo>
                    <a:pt x="106" y="207"/>
                    <a:pt x="105" y="209"/>
                    <a:pt x="104" y="210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103" y="210"/>
                    <a:pt x="102" y="210"/>
                    <a:pt x="100" y="210"/>
                  </a:cubicBezTo>
                  <a:cubicBezTo>
                    <a:pt x="97" y="210"/>
                    <a:pt x="94" y="212"/>
                    <a:pt x="92" y="214"/>
                  </a:cubicBezTo>
                  <a:moveTo>
                    <a:pt x="130" y="176"/>
                  </a:moveTo>
                  <a:cubicBezTo>
                    <a:pt x="130" y="175"/>
                    <a:pt x="130" y="174"/>
                    <a:pt x="129" y="173"/>
                  </a:cubicBezTo>
                  <a:cubicBezTo>
                    <a:pt x="129" y="171"/>
                    <a:pt x="128" y="169"/>
                    <a:pt x="128" y="167"/>
                  </a:cubicBezTo>
                  <a:cubicBezTo>
                    <a:pt x="127" y="165"/>
                    <a:pt x="127" y="164"/>
                    <a:pt x="127" y="163"/>
                  </a:cubicBezTo>
                  <a:cubicBezTo>
                    <a:pt x="132" y="162"/>
                    <a:pt x="136" y="158"/>
                    <a:pt x="136" y="153"/>
                  </a:cubicBezTo>
                  <a:cubicBezTo>
                    <a:pt x="136" y="152"/>
                    <a:pt x="135" y="150"/>
                    <a:pt x="135" y="149"/>
                  </a:cubicBezTo>
                  <a:cubicBezTo>
                    <a:pt x="136" y="148"/>
                    <a:pt x="137" y="147"/>
                    <a:pt x="139" y="146"/>
                  </a:cubicBezTo>
                  <a:cubicBezTo>
                    <a:pt x="140" y="146"/>
                    <a:pt x="141" y="145"/>
                    <a:pt x="142" y="144"/>
                  </a:cubicBezTo>
                  <a:cubicBezTo>
                    <a:pt x="142" y="144"/>
                    <a:pt x="142" y="144"/>
                    <a:pt x="143" y="144"/>
                  </a:cubicBezTo>
                  <a:cubicBezTo>
                    <a:pt x="143" y="145"/>
                    <a:pt x="145" y="146"/>
                    <a:pt x="146" y="147"/>
                  </a:cubicBezTo>
                  <a:cubicBezTo>
                    <a:pt x="146" y="147"/>
                    <a:pt x="145" y="148"/>
                    <a:pt x="145" y="148"/>
                  </a:cubicBezTo>
                  <a:cubicBezTo>
                    <a:pt x="145" y="149"/>
                    <a:pt x="144" y="150"/>
                    <a:pt x="144" y="152"/>
                  </a:cubicBezTo>
                  <a:cubicBezTo>
                    <a:pt x="142" y="156"/>
                    <a:pt x="140" y="159"/>
                    <a:pt x="138" y="163"/>
                  </a:cubicBezTo>
                  <a:cubicBezTo>
                    <a:pt x="137" y="164"/>
                    <a:pt x="137" y="164"/>
                    <a:pt x="137" y="165"/>
                  </a:cubicBezTo>
                  <a:cubicBezTo>
                    <a:pt x="135" y="168"/>
                    <a:pt x="133" y="171"/>
                    <a:pt x="132" y="174"/>
                  </a:cubicBezTo>
                  <a:cubicBezTo>
                    <a:pt x="131" y="175"/>
                    <a:pt x="131" y="176"/>
                    <a:pt x="130" y="176"/>
                  </a:cubicBezTo>
                  <a:moveTo>
                    <a:pt x="21" y="146"/>
                  </a:moveTo>
                  <a:cubicBezTo>
                    <a:pt x="31" y="146"/>
                    <a:pt x="42" y="146"/>
                    <a:pt x="53" y="146"/>
                  </a:cubicBezTo>
                  <a:cubicBezTo>
                    <a:pt x="56" y="146"/>
                    <a:pt x="60" y="146"/>
                    <a:pt x="64" y="145"/>
                  </a:cubicBezTo>
                  <a:cubicBezTo>
                    <a:pt x="71" y="145"/>
                    <a:pt x="78" y="145"/>
                    <a:pt x="85" y="144"/>
                  </a:cubicBezTo>
                  <a:cubicBezTo>
                    <a:pt x="89" y="144"/>
                    <a:pt x="94" y="144"/>
                    <a:pt x="98" y="144"/>
                  </a:cubicBezTo>
                  <a:cubicBezTo>
                    <a:pt x="105" y="143"/>
                    <a:pt x="111" y="143"/>
                    <a:pt x="117" y="142"/>
                  </a:cubicBezTo>
                  <a:cubicBezTo>
                    <a:pt x="118" y="142"/>
                    <a:pt x="120" y="142"/>
                    <a:pt x="121" y="142"/>
                  </a:cubicBezTo>
                  <a:cubicBezTo>
                    <a:pt x="121" y="143"/>
                    <a:pt x="121" y="144"/>
                    <a:pt x="122" y="145"/>
                  </a:cubicBezTo>
                  <a:cubicBezTo>
                    <a:pt x="122" y="145"/>
                    <a:pt x="122" y="145"/>
                    <a:pt x="122" y="145"/>
                  </a:cubicBezTo>
                  <a:cubicBezTo>
                    <a:pt x="119" y="147"/>
                    <a:pt x="117" y="149"/>
                    <a:pt x="117" y="153"/>
                  </a:cubicBezTo>
                  <a:cubicBezTo>
                    <a:pt x="110" y="153"/>
                    <a:pt x="103" y="152"/>
                    <a:pt x="95" y="152"/>
                  </a:cubicBezTo>
                  <a:cubicBezTo>
                    <a:pt x="92" y="152"/>
                    <a:pt x="88" y="152"/>
                    <a:pt x="84" y="152"/>
                  </a:cubicBezTo>
                  <a:cubicBezTo>
                    <a:pt x="78" y="151"/>
                    <a:pt x="71" y="151"/>
                    <a:pt x="64" y="151"/>
                  </a:cubicBezTo>
                  <a:cubicBezTo>
                    <a:pt x="60" y="151"/>
                    <a:pt x="56" y="150"/>
                    <a:pt x="52" y="150"/>
                  </a:cubicBezTo>
                  <a:cubicBezTo>
                    <a:pt x="46" y="150"/>
                    <a:pt x="39" y="149"/>
                    <a:pt x="33" y="149"/>
                  </a:cubicBezTo>
                  <a:cubicBezTo>
                    <a:pt x="29" y="148"/>
                    <a:pt x="25" y="148"/>
                    <a:pt x="20" y="148"/>
                  </a:cubicBezTo>
                  <a:cubicBezTo>
                    <a:pt x="16" y="147"/>
                    <a:pt x="12" y="147"/>
                    <a:pt x="8" y="146"/>
                  </a:cubicBezTo>
                  <a:cubicBezTo>
                    <a:pt x="12" y="146"/>
                    <a:pt x="16" y="146"/>
                    <a:pt x="21" y="146"/>
                  </a:cubicBezTo>
                  <a:moveTo>
                    <a:pt x="150" y="148"/>
                  </a:moveTo>
                  <a:cubicBezTo>
                    <a:pt x="155" y="148"/>
                    <a:pt x="158" y="145"/>
                    <a:pt x="159" y="141"/>
                  </a:cubicBezTo>
                  <a:cubicBezTo>
                    <a:pt x="161" y="143"/>
                    <a:pt x="163" y="145"/>
                    <a:pt x="165" y="148"/>
                  </a:cubicBezTo>
                  <a:cubicBezTo>
                    <a:pt x="166" y="148"/>
                    <a:pt x="166" y="149"/>
                    <a:pt x="167" y="150"/>
                  </a:cubicBezTo>
                  <a:cubicBezTo>
                    <a:pt x="170" y="154"/>
                    <a:pt x="174" y="158"/>
                    <a:pt x="177" y="162"/>
                  </a:cubicBezTo>
                  <a:cubicBezTo>
                    <a:pt x="177" y="162"/>
                    <a:pt x="177" y="162"/>
                    <a:pt x="177" y="162"/>
                  </a:cubicBezTo>
                  <a:cubicBezTo>
                    <a:pt x="180" y="165"/>
                    <a:pt x="184" y="169"/>
                    <a:pt x="187" y="172"/>
                  </a:cubicBezTo>
                  <a:cubicBezTo>
                    <a:pt x="188" y="173"/>
                    <a:pt x="189" y="174"/>
                    <a:pt x="190" y="175"/>
                  </a:cubicBezTo>
                  <a:cubicBezTo>
                    <a:pt x="192" y="178"/>
                    <a:pt x="195" y="180"/>
                    <a:pt x="197" y="182"/>
                  </a:cubicBezTo>
                  <a:cubicBezTo>
                    <a:pt x="198" y="183"/>
                    <a:pt x="200" y="184"/>
                    <a:pt x="201" y="186"/>
                  </a:cubicBezTo>
                  <a:cubicBezTo>
                    <a:pt x="203" y="187"/>
                    <a:pt x="205" y="189"/>
                    <a:pt x="207" y="191"/>
                  </a:cubicBezTo>
                  <a:cubicBezTo>
                    <a:pt x="208" y="192"/>
                    <a:pt x="210" y="193"/>
                    <a:pt x="211" y="194"/>
                  </a:cubicBezTo>
                  <a:cubicBezTo>
                    <a:pt x="213" y="196"/>
                    <a:pt x="215" y="197"/>
                    <a:pt x="217" y="199"/>
                  </a:cubicBezTo>
                  <a:cubicBezTo>
                    <a:pt x="219" y="200"/>
                    <a:pt x="220" y="201"/>
                    <a:pt x="222" y="202"/>
                  </a:cubicBezTo>
                  <a:cubicBezTo>
                    <a:pt x="222" y="203"/>
                    <a:pt x="223" y="203"/>
                    <a:pt x="224" y="204"/>
                  </a:cubicBezTo>
                  <a:cubicBezTo>
                    <a:pt x="222" y="204"/>
                    <a:pt x="221" y="205"/>
                    <a:pt x="219" y="205"/>
                  </a:cubicBezTo>
                  <a:cubicBezTo>
                    <a:pt x="216" y="206"/>
                    <a:pt x="213" y="206"/>
                    <a:pt x="210" y="206"/>
                  </a:cubicBezTo>
                  <a:cubicBezTo>
                    <a:pt x="192" y="209"/>
                    <a:pt x="174" y="212"/>
                    <a:pt x="157" y="214"/>
                  </a:cubicBezTo>
                  <a:cubicBezTo>
                    <a:pt x="154" y="214"/>
                    <a:pt x="151" y="215"/>
                    <a:pt x="148" y="215"/>
                  </a:cubicBezTo>
                  <a:cubicBezTo>
                    <a:pt x="147" y="215"/>
                    <a:pt x="146" y="215"/>
                    <a:pt x="144" y="215"/>
                  </a:cubicBezTo>
                  <a:cubicBezTo>
                    <a:pt x="144" y="215"/>
                    <a:pt x="144" y="214"/>
                    <a:pt x="144" y="214"/>
                  </a:cubicBezTo>
                  <a:cubicBezTo>
                    <a:pt x="143" y="213"/>
                    <a:pt x="143" y="212"/>
                    <a:pt x="142" y="211"/>
                  </a:cubicBezTo>
                  <a:cubicBezTo>
                    <a:pt x="141" y="209"/>
                    <a:pt x="141" y="207"/>
                    <a:pt x="140" y="205"/>
                  </a:cubicBezTo>
                  <a:cubicBezTo>
                    <a:pt x="139" y="203"/>
                    <a:pt x="139" y="202"/>
                    <a:pt x="138" y="201"/>
                  </a:cubicBezTo>
                  <a:cubicBezTo>
                    <a:pt x="137" y="199"/>
                    <a:pt x="137" y="197"/>
                    <a:pt x="136" y="195"/>
                  </a:cubicBezTo>
                  <a:cubicBezTo>
                    <a:pt x="136" y="193"/>
                    <a:pt x="135" y="192"/>
                    <a:pt x="134" y="190"/>
                  </a:cubicBezTo>
                  <a:cubicBezTo>
                    <a:pt x="134" y="188"/>
                    <a:pt x="133" y="186"/>
                    <a:pt x="133" y="184"/>
                  </a:cubicBezTo>
                  <a:cubicBezTo>
                    <a:pt x="132" y="183"/>
                    <a:pt x="132" y="181"/>
                    <a:pt x="131" y="179"/>
                  </a:cubicBezTo>
                  <a:cubicBezTo>
                    <a:pt x="131" y="178"/>
                    <a:pt x="131" y="178"/>
                    <a:pt x="131" y="178"/>
                  </a:cubicBezTo>
                  <a:cubicBezTo>
                    <a:pt x="131" y="177"/>
                    <a:pt x="132" y="176"/>
                    <a:pt x="132" y="175"/>
                  </a:cubicBezTo>
                  <a:cubicBezTo>
                    <a:pt x="133" y="173"/>
                    <a:pt x="135" y="171"/>
                    <a:pt x="136" y="168"/>
                  </a:cubicBezTo>
                  <a:cubicBezTo>
                    <a:pt x="137" y="167"/>
                    <a:pt x="137" y="165"/>
                    <a:pt x="138" y="164"/>
                  </a:cubicBezTo>
                  <a:cubicBezTo>
                    <a:pt x="140" y="161"/>
                    <a:pt x="141" y="158"/>
                    <a:pt x="142" y="156"/>
                  </a:cubicBezTo>
                  <a:cubicBezTo>
                    <a:pt x="144" y="153"/>
                    <a:pt x="145" y="150"/>
                    <a:pt x="147" y="147"/>
                  </a:cubicBezTo>
                  <a:cubicBezTo>
                    <a:pt x="148" y="148"/>
                    <a:pt x="149" y="148"/>
                    <a:pt x="150" y="148"/>
                  </a:cubicBezTo>
                  <a:moveTo>
                    <a:pt x="122" y="145"/>
                  </a:moveTo>
                  <a:cubicBezTo>
                    <a:pt x="122" y="144"/>
                    <a:pt x="122" y="143"/>
                    <a:pt x="122" y="142"/>
                  </a:cubicBezTo>
                  <a:cubicBezTo>
                    <a:pt x="126" y="141"/>
                    <a:pt x="129" y="141"/>
                    <a:pt x="133" y="141"/>
                  </a:cubicBezTo>
                  <a:cubicBezTo>
                    <a:pt x="136" y="140"/>
                    <a:pt x="138" y="140"/>
                    <a:pt x="141" y="140"/>
                  </a:cubicBezTo>
                  <a:cubicBezTo>
                    <a:pt x="141" y="141"/>
                    <a:pt x="142" y="142"/>
                    <a:pt x="142" y="143"/>
                  </a:cubicBezTo>
                  <a:cubicBezTo>
                    <a:pt x="141" y="144"/>
                    <a:pt x="140" y="145"/>
                    <a:pt x="138" y="146"/>
                  </a:cubicBezTo>
                  <a:cubicBezTo>
                    <a:pt x="137" y="146"/>
                    <a:pt x="135" y="147"/>
                    <a:pt x="134" y="148"/>
                  </a:cubicBezTo>
                  <a:cubicBezTo>
                    <a:pt x="132" y="145"/>
                    <a:pt x="130" y="144"/>
                    <a:pt x="126" y="144"/>
                  </a:cubicBezTo>
                  <a:cubicBezTo>
                    <a:pt x="125" y="144"/>
                    <a:pt x="124" y="144"/>
                    <a:pt x="122" y="145"/>
                  </a:cubicBezTo>
                  <a:moveTo>
                    <a:pt x="21" y="146"/>
                  </a:moveTo>
                  <a:cubicBezTo>
                    <a:pt x="16" y="146"/>
                    <a:pt x="12" y="145"/>
                    <a:pt x="7" y="145"/>
                  </a:cubicBezTo>
                  <a:cubicBezTo>
                    <a:pt x="7" y="144"/>
                    <a:pt x="7" y="143"/>
                    <a:pt x="6" y="142"/>
                  </a:cubicBezTo>
                  <a:cubicBezTo>
                    <a:pt x="8" y="140"/>
                    <a:pt x="11" y="139"/>
                    <a:pt x="13" y="138"/>
                  </a:cubicBezTo>
                  <a:cubicBezTo>
                    <a:pt x="15" y="137"/>
                    <a:pt x="17" y="136"/>
                    <a:pt x="19" y="134"/>
                  </a:cubicBezTo>
                  <a:cubicBezTo>
                    <a:pt x="21" y="133"/>
                    <a:pt x="24" y="131"/>
                    <a:pt x="27" y="130"/>
                  </a:cubicBezTo>
                  <a:cubicBezTo>
                    <a:pt x="29" y="128"/>
                    <a:pt x="31" y="127"/>
                    <a:pt x="33" y="126"/>
                  </a:cubicBezTo>
                  <a:cubicBezTo>
                    <a:pt x="35" y="124"/>
                    <a:pt x="38" y="122"/>
                    <a:pt x="41" y="121"/>
                  </a:cubicBezTo>
                  <a:cubicBezTo>
                    <a:pt x="43" y="119"/>
                    <a:pt x="45" y="118"/>
                    <a:pt x="47" y="117"/>
                  </a:cubicBezTo>
                  <a:cubicBezTo>
                    <a:pt x="49" y="115"/>
                    <a:pt x="52" y="113"/>
                    <a:pt x="55" y="111"/>
                  </a:cubicBezTo>
                  <a:cubicBezTo>
                    <a:pt x="57" y="110"/>
                    <a:pt x="59" y="108"/>
                    <a:pt x="61" y="107"/>
                  </a:cubicBezTo>
                  <a:cubicBezTo>
                    <a:pt x="63" y="105"/>
                    <a:pt x="66" y="103"/>
                    <a:pt x="69" y="101"/>
                  </a:cubicBezTo>
                  <a:cubicBezTo>
                    <a:pt x="71" y="100"/>
                    <a:pt x="73" y="98"/>
                    <a:pt x="74" y="97"/>
                  </a:cubicBezTo>
                  <a:cubicBezTo>
                    <a:pt x="77" y="95"/>
                    <a:pt x="80" y="92"/>
                    <a:pt x="83" y="90"/>
                  </a:cubicBezTo>
                  <a:cubicBezTo>
                    <a:pt x="85" y="89"/>
                    <a:pt x="86" y="88"/>
                    <a:pt x="87" y="87"/>
                  </a:cubicBezTo>
                  <a:cubicBezTo>
                    <a:pt x="91" y="84"/>
                    <a:pt x="94" y="81"/>
                    <a:pt x="97" y="79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101" y="76"/>
                    <a:pt x="103" y="74"/>
                    <a:pt x="106" y="72"/>
                  </a:cubicBezTo>
                  <a:cubicBezTo>
                    <a:pt x="106" y="72"/>
                    <a:pt x="106" y="72"/>
                    <a:pt x="107" y="72"/>
                  </a:cubicBezTo>
                  <a:cubicBezTo>
                    <a:pt x="107" y="72"/>
                    <a:pt x="108" y="72"/>
                    <a:pt x="108" y="72"/>
                  </a:cubicBezTo>
                  <a:cubicBezTo>
                    <a:pt x="112" y="94"/>
                    <a:pt x="115" y="115"/>
                    <a:pt x="119" y="134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20" y="137"/>
                    <a:pt x="120" y="139"/>
                    <a:pt x="121" y="141"/>
                  </a:cubicBezTo>
                  <a:cubicBezTo>
                    <a:pt x="120" y="141"/>
                    <a:pt x="119" y="141"/>
                    <a:pt x="118" y="141"/>
                  </a:cubicBezTo>
                  <a:cubicBezTo>
                    <a:pt x="96" y="143"/>
                    <a:pt x="75" y="144"/>
                    <a:pt x="54" y="145"/>
                  </a:cubicBezTo>
                  <a:cubicBezTo>
                    <a:pt x="53" y="145"/>
                    <a:pt x="53" y="145"/>
                    <a:pt x="53" y="145"/>
                  </a:cubicBezTo>
                  <a:cubicBezTo>
                    <a:pt x="42" y="145"/>
                    <a:pt x="31" y="146"/>
                    <a:pt x="21" y="146"/>
                  </a:cubicBezTo>
                  <a:moveTo>
                    <a:pt x="122" y="141"/>
                  </a:moveTo>
                  <a:cubicBezTo>
                    <a:pt x="121" y="139"/>
                    <a:pt x="121" y="137"/>
                    <a:pt x="121" y="136"/>
                  </a:cubicBezTo>
                  <a:cubicBezTo>
                    <a:pt x="120" y="133"/>
                    <a:pt x="119" y="130"/>
                    <a:pt x="119" y="128"/>
                  </a:cubicBezTo>
                  <a:cubicBezTo>
                    <a:pt x="119" y="126"/>
                    <a:pt x="118" y="124"/>
                    <a:pt x="118" y="122"/>
                  </a:cubicBezTo>
                  <a:cubicBezTo>
                    <a:pt x="117" y="119"/>
                    <a:pt x="117" y="116"/>
                    <a:pt x="116" y="114"/>
                  </a:cubicBezTo>
                  <a:cubicBezTo>
                    <a:pt x="116" y="112"/>
                    <a:pt x="116" y="110"/>
                    <a:pt x="115" y="108"/>
                  </a:cubicBezTo>
                  <a:cubicBezTo>
                    <a:pt x="115" y="105"/>
                    <a:pt x="114" y="102"/>
                    <a:pt x="114" y="99"/>
                  </a:cubicBezTo>
                  <a:cubicBezTo>
                    <a:pt x="113" y="97"/>
                    <a:pt x="113" y="95"/>
                    <a:pt x="113" y="94"/>
                  </a:cubicBezTo>
                  <a:cubicBezTo>
                    <a:pt x="112" y="90"/>
                    <a:pt x="111" y="87"/>
                    <a:pt x="111" y="84"/>
                  </a:cubicBezTo>
                  <a:cubicBezTo>
                    <a:pt x="111" y="82"/>
                    <a:pt x="110" y="80"/>
                    <a:pt x="110" y="79"/>
                  </a:cubicBezTo>
                  <a:cubicBezTo>
                    <a:pt x="110" y="76"/>
                    <a:pt x="109" y="74"/>
                    <a:pt x="109" y="71"/>
                  </a:cubicBezTo>
                  <a:cubicBezTo>
                    <a:pt x="110" y="71"/>
                    <a:pt x="111" y="71"/>
                    <a:pt x="111" y="71"/>
                  </a:cubicBezTo>
                  <a:cubicBezTo>
                    <a:pt x="112" y="71"/>
                    <a:pt x="112" y="72"/>
                    <a:pt x="112" y="72"/>
                  </a:cubicBezTo>
                  <a:cubicBezTo>
                    <a:pt x="114" y="75"/>
                    <a:pt x="116" y="78"/>
                    <a:pt x="117" y="80"/>
                  </a:cubicBezTo>
                  <a:cubicBezTo>
                    <a:pt x="119" y="83"/>
                    <a:pt x="121" y="86"/>
                    <a:pt x="123" y="89"/>
                  </a:cubicBezTo>
                  <a:cubicBezTo>
                    <a:pt x="124" y="91"/>
                    <a:pt x="126" y="93"/>
                    <a:pt x="127" y="96"/>
                  </a:cubicBezTo>
                  <a:cubicBezTo>
                    <a:pt x="129" y="99"/>
                    <a:pt x="131" y="102"/>
                    <a:pt x="133" y="104"/>
                  </a:cubicBezTo>
                  <a:cubicBezTo>
                    <a:pt x="134" y="106"/>
                    <a:pt x="136" y="109"/>
                    <a:pt x="137" y="111"/>
                  </a:cubicBezTo>
                  <a:cubicBezTo>
                    <a:pt x="139" y="114"/>
                    <a:pt x="141" y="116"/>
                    <a:pt x="143" y="119"/>
                  </a:cubicBezTo>
                  <a:cubicBezTo>
                    <a:pt x="144" y="121"/>
                    <a:pt x="146" y="123"/>
                    <a:pt x="147" y="125"/>
                  </a:cubicBezTo>
                  <a:cubicBezTo>
                    <a:pt x="148" y="126"/>
                    <a:pt x="149" y="128"/>
                    <a:pt x="150" y="129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45" y="129"/>
                    <a:pt x="141" y="133"/>
                    <a:pt x="141" y="139"/>
                  </a:cubicBezTo>
                  <a:cubicBezTo>
                    <a:pt x="141" y="139"/>
                    <a:pt x="141" y="139"/>
                    <a:pt x="141" y="139"/>
                  </a:cubicBezTo>
                  <a:cubicBezTo>
                    <a:pt x="137" y="139"/>
                    <a:pt x="134" y="140"/>
                    <a:pt x="130" y="140"/>
                  </a:cubicBezTo>
                  <a:cubicBezTo>
                    <a:pt x="127" y="140"/>
                    <a:pt x="124" y="141"/>
                    <a:pt x="122" y="141"/>
                  </a:cubicBezTo>
                  <a:moveTo>
                    <a:pt x="154" y="130"/>
                  </a:moveTo>
                  <a:cubicBezTo>
                    <a:pt x="153" y="130"/>
                    <a:pt x="153" y="129"/>
                    <a:pt x="152" y="129"/>
                  </a:cubicBezTo>
                  <a:cubicBezTo>
                    <a:pt x="150" y="128"/>
                    <a:pt x="149" y="126"/>
                    <a:pt x="147" y="124"/>
                  </a:cubicBezTo>
                  <a:cubicBezTo>
                    <a:pt x="146" y="122"/>
                    <a:pt x="145" y="120"/>
                    <a:pt x="143" y="118"/>
                  </a:cubicBezTo>
                  <a:cubicBezTo>
                    <a:pt x="141" y="115"/>
                    <a:pt x="139" y="113"/>
                    <a:pt x="137" y="110"/>
                  </a:cubicBezTo>
                  <a:cubicBezTo>
                    <a:pt x="136" y="108"/>
                    <a:pt x="135" y="106"/>
                    <a:pt x="134" y="104"/>
                  </a:cubicBezTo>
                  <a:cubicBezTo>
                    <a:pt x="132" y="101"/>
                    <a:pt x="130" y="98"/>
                    <a:pt x="127" y="95"/>
                  </a:cubicBezTo>
                  <a:cubicBezTo>
                    <a:pt x="126" y="93"/>
                    <a:pt x="125" y="91"/>
                    <a:pt x="124" y="90"/>
                  </a:cubicBezTo>
                  <a:cubicBezTo>
                    <a:pt x="122" y="86"/>
                    <a:pt x="120" y="83"/>
                    <a:pt x="117" y="79"/>
                  </a:cubicBezTo>
                  <a:cubicBezTo>
                    <a:pt x="116" y="77"/>
                    <a:pt x="115" y="76"/>
                    <a:pt x="114" y="74"/>
                  </a:cubicBezTo>
                  <a:cubicBezTo>
                    <a:pt x="114" y="73"/>
                    <a:pt x="113" y="71"/>
                    <a:pt x="112" y="70"/>
                  </a:cubicBezTo>
                  <a:cubicBezTo>
                    <a:pt x="114" y="69"/>
                    <a:pt x="116" y="67"/>
                    <a:pt x="116" y="64"/>
                  </a:cubicBezTo>
                  <a:cubicBezTo>
                    <a:pt x="119" y="64"/>
                    <a:pt x="121" y="65"/>
                    <a:pt x="124" y="65"/>
                  </a:cubicBezTo>
                  <a:cubicBezTo>
                    <a:pt x="133" y="66"/>
                    <a:pt x="143" y="67"/>
                    <a:pt x="152" y="68"/>
                  </a:cubicBezTo>
                  <a:cubicBezTo>
                    <a:pt x="159" y="69"/>
                    <a:pt x="166" y="70"/>
                    <a:pt x="173" y="70"/>
                  </a:cubicBezTo>
                  <a:cubicBezTo>
                    <a:pt x="176" y="71"/>
                    <a:pt x="178" y="71"/>
                    <a:pt x="181" y="71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0" y="74"/>
                    <a:pt x="179" y="76"/>
                    <a:pt x="179" y="78"/>
                  </a:cubicBezTo>
                  <a:cubicBezTo>
                    <a:pt x="171" y="97"/>
                    <a:pt x="162" y="114"/>
                    <a:pt x="154" y="130"/>
                  </a:cubicBezTo>
                  <a:moveTo>
                    <a:pt x="116" y="61"/>
                  </a:move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0"/>
                    <a:pt x="117" y="60"/>
                  </a:cubicBezTo>
                  <a:cubicBezTo>
                    <a:pt x="117" y="61"/>
                    <a:pt x="117" y="61"/>
                    <a:pt x="116" y="61"/>
                  </a:cubicBezTo>
                  <a:moveTo>
                    <a:pt x="182" y="70"/>
                  </a:moveTo>
                  <a:cubicBezTo>
                    <a:pt x="181" y="70"/>
                    <a:pt x="179" y="70"/>
                    <a:pt x="178" y="70"/>
                  </a:cubicBezTo>
                  <a:cubicBezTo>
                    <a:pt x="170" y="69"/>
                    <a:pt x="161" y="69"/>
                    <a:pt x="152" y="68"/>
                  </a:cubicBezTo>
                  <a:cubicBezTo>
                    <a:pt x="146" y="67"/>
                    <a:pt x="140" y="66"/>
                    <a:pt x="133" y="65"/>
                  </a:cubicBezTo>
                  <a:cubicBezTo>
                    <a:pt x="128" y="65"/>
                    <a:pt x="122" y="64"/>
                    <a:pt x="116" y="63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7" y="62"/>
                    <a:pt x="118" y="61"/>
                    <a:pt x="119" y="60"/>
                  </a:cubicBezTo>
                  <a:cubicBezTo>
                    <a:pt x="125" y="59"/>
                    <a:pt x="131" y="57"/>
                    <a:pt x="137" y="56"/>
                  </a:cubicBezTo>
                  <a:cubicBezTo>
                    <a:pt x="144" y="54"/>
                    <a:pt x="151" y="52"/>
                    <a:pt x="158" y="50"/>
                  </a:cubicBezTo>
                  <a:cubicBezTo>
                    <a:pt x="168" y="48"/>
                    <a:pt x="177" y="45"/>
                    <a:pt x="186" y="43"/>
                  </a:cubicBezTo>
                  <a:cubicBezTo>
                    <a:pt x="189" y="42"/>
                    <a:pt x="191" y="41"/>
                    <a:pt x="193" y="41"/>
                  </a:cubicBezTo>
                  <a:cubicBezTo>
                    <a:pt x="193" y="42"/>
                    <a:pt x="192" y="44"/>
                    <a:pt x="191" y="46"/>
                  </a:cubicBezTo>
                  <a:cubicBezTo>
                    <a:pt x="190" y="49"/>
                    <a:pt x="189" y="52"/>
                    <a:pt x="188" y="55"/>
                  </a:cubicBezTo>
                  <a:cubicBezTo>
                    <a:pt x="186" y="60"/>
                    <a:pt x="184" y="65"/>
                    <a:pt x="182" y="70"/>
                  </a:cubicBezTo>
                  <a:moveTo>
                    <a:pt x="98" y="60"/>
                  </a:moveTo>
                  <a:cubicBezTo>
                    <a:pt x="95" y="60"/>
                    <a:pt x="93" y="59"/>
                    <a:pt x="90" y="59"/>
                  </a:cubicBezTo>
                  <a:cubicBezTo>
                    <a:pt x="86" y="58"/>
                    <a:pt x="82" y="57"/>
                    <a:pt x="77" y="56"/>
                  </a:cubicBezTo>
                  <a:cubicBezTo>
                    <a:pt x="72" y="55"/>
                    <a:pt x="67" y="54"/>
                    <a:pt x="62" y="53"/>
                  </a:cubicBezTo>
                  <a:cubicBezTo>
                    <a:pt x="58" y="52"/>
                    <a:pt x="53" y="51"/>
                    <a:pt x="49" y="50"/>
                  </a:cubicBezTo>
                  <a:cubicBezTo>
                    <a:pt x="44" y="49"/>
                    <a:pt x="38" y="48"/>
                    <a:pt x="33" y="46"/>
                  </a:cubicBezTo>
                  <a:cubicBezTo>
                    <a:pt x="29" y="45"/>
                    <a:pt x="25" y="45"/>
                    <a:pt x="20" y="43"/>
                  </a:cubicBezTo>
                  <a:cubicBezTo>
                    <a:pt x="18" y="43"/>
                    <a:pt x="16" y="42"/>
                    <a:pt x="14" y="42"/>
                  </a:cubicBezTo>
                  <a:cubicBezTo>
                    <a:pt x="16" y="41"/>
                    <a:pt x="18" y="41"/>
                    <a:pt x="20" y="40"/>
                  </a:cubicBezTo>
                  <a:cubicBezTo>
                    <a:pt x="22" y="39"/>
                    <a:pt x="24" y="39"/>
                    <a:pt x="26" y="38"/>
                  </a:cubicBezTo>
                  <a:cubicBezTo>
                    <a:pt x="32" y="36"/>
                    <a:pt x="37" y="34"/>
                    <a:pt x="42" y="32"/>
                  </a:cubicBezTo>
                  <a:cubicBezTo>
                    <a:pt x="43" y="32"/>
                    <a:pt x="44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8" y="33"/>
                    <a:pt x="52" y="35"/>
                    <a:pt x="55" y="37"/>
                  </a:cubicBezTo>
                  <a:cubicBezTo>
                    <a:pt x="58" y="39"/>
                    <a:pt x="62" y="41"/>
                    <a:pt x="65" y="42"/>
                  </a:cubicBezTo>
                  <a:cubicBezTo>
                    <a:pt x="68" y="44"/>
                    <a:pt x="72" y="46"/>
                    <a:pt x="75" y="47"/>
                  </a:cubicBezTo>
                  <a:cubicBezTo>
                    <a:pt x="78" y="49"/>
                    <a:pt x="82" y="51"/>
                    <a:pt x="85" y="53"/>
                  </a:cubicBezTo>
                  <a:cubicBezTo>
                    <a:pt x="89" y="54"/>
                    <a:pt x="92" y="56"/>
                    <a:pt x="95" y="57"/>
                  </a:cubicBezTo>
                  <a:cubicBezTo>
                    <a:pt x="96" y="58"/>
                    <a:pt x="97" y="58"/>
                    <a:pt x="98" y="59"/>
                  </a:cubicBezTo>
                  <a:cubicBezTo>
                    <a:pt x="98" y="59"/>
                    <a:pt x="98" y="60"/>
                    <a:pt x="98" y="60"/>
                  </a:cubicBezTo>
                  <a:moveTo>
                    <a:pt x="209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07" y="2"/>
                    <a:pt x="207" y="4"/>
                    <a:pt x="206" y="5"/>
                  </a:cubicBezTo>
                  <a:cubicBezTo>
                    <a:pt x="204" y="10"/>
                    <a:pt x="203" y="15"/>
                    <a:pt x="201" y="20"/>
                  </a:cubicBezTo>
                  <a:cubicBezTo>
                    <a:pt x="200" y="24"/>
                    <a:pt x="198" y="27"/>
                    <a:pt x="197" y="31"/>
                  </a:cubicBezTo>
                  <a:cubicBezTo>
                    <a:pt x="196" y="34"/>
                    <a:pt x="195" y="37"/>
                    <a:pt x="194" y="40"/>
                  </a:cubicBezTo>
                  <a:cubicBezTo>
                    <a:pt x="187" y="42"/>
                    <a:pt x="181" y="43"/>
                    <a:pt x="175" y="45"/>
                  </a:cubicBezTo>
                  <a:cubicBezTo>
                    <a:pt x="169" y="47"/>
                    <a:pt x="162" y="49"/>
                    <a:pt x="156" y="50"/>
                  </a:cubicBezTo>
                  <a:cubicBezTo>
                    <a:pt x="144" y="53"/>
                    <a:pt x="132" y="56"/>
                    <a:pt x="120" y="59"/>
                  </a:cubicBezTo>
                  <a:cubicBezTo>
                    <a:pt x="125" y="54"/>
                    <a:pt x="130" y="50"/>
                    <a:pt x="135" y="45"/>
                  </a:cubicBezTo>
                  <a:cubicBezTo>
                    <a:pt x="137" y="44"/>
                    <a:pt x="138" y="42"/>
                    <a:pt x="140" y="41"/>
                  </a:cubicBezTo>
                  <a:cubicBezTo>
                    <a:pt x="142" y="38"/>
                    <a:pt x="145" y="36"/>
                    <a:pt x="148" y="33"/>
                  </a:cubicBezTo>
                  <a:cubicBezTo>
                    <a:pt x="150" y="31"/>
                    <a:pt x="152" y="29"/>
                    <a:pt x="154" y="27"/>
                  </a:cubicBezTo>
                  <a:cubicBezTo>
                    <a:pt x="156" y="25"/>
                    <a:pt x="159" y="22"/>
                    <a:pt x="161" y="20"/>
                  </a:cubicBezTo>
                  <a:cubicBezTo>
                    <a:pt x="163" y="18"/>
                    <a:pt x="166" y="15"/>
                    <a:pt x="168" y="13"/>
                  </a:cubicBezTo>
                  <a:cubicBezTo>
                    <a:pt x="170" y="11"/>
                    <a:pt x="172" y="8"/>
                    <a:pt x="174" y="6"/>
                  </a:cubicBezTo>
                  <a:cubicBezTo>
                    <a:pt x="176" y="4"/>
                    <a:pt x="178" y="2"/>
                    <a:pt x="180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8" y="2"/>
                    <a:pt x="176" y="3"/>
                    <a:pt x="175" y="4"/>
                  </a:cubicBezTo>
                  <a:cubicBezTo>
                    <a:pt x="172" y="7"/>
                    <a:pt x="170" y="10"/>
                    <a:pt x="167" y="13"/>
                  </a:cubicBezTo>
                  <a:cubicBezTo>
                    <a:pt x="165" y="15"/>
                    <a:pt x="163" y="17"/>
                    <a:pt x="161" y="19"/>
                  </a:cubicBezTo>
                  <a:cubicBezTo>
                    <a:pt x="158" y="22"/>
                    <a:pt x="156" y="24"/>
                    <a:pt x="153" y="27"/>
                  </a:cubicBezTo>
                  <a:cubicBezTo>
                    <a:pt x="151" y="29"/>
                    <a:pt x="149" y="31"/>
                    <a:pt x="147" y="33"/>
                  </a:cubicBezTo>
                  <a:cubicBezTo>
                    <a:pt x="144" y="36"/>
                    <a:pt x="141" y="38"/>
                    <a:pt x="139" y="41"/>
                  </a:cubicBezTo>
                  <a:cubicBezTo>
                    <a:pt x="137" y="43"/>
                    <a:pt x="135" y="45"/>
                    <a:pt x="132" y="47"/>
                  </a:cubicBezTo>
                  <a:cubicBezTo>
                    <a:pt x="130" y="49"/>
                    <a:pt x="127" y="52"/>
                    <a:pt x="125" y="54"/>
                  </a:cubicBezTo>
                  <a:cubicBezTo>
                    <a:pt x="123" y="56"/>
                    <a:pt x="121" y="57"/>
                    <a:pt x="119" y="59"/>
                  </a:cubicBezTo>
                  <a:cubicBezTo>
                    <a:pt x="118" y="59"/>
                    <a:pt x="117" y="60"/>
                    <a:pt x="116" y="60"/>
                  </a:cubicBezTo>
                  <a:cubicBezTo>
                    <a:pt x="115" y="56"/>
                    <a:pt x="111" y="53"/>
                    <a:pt x="107" y="53"/>
                  </a:cubicBezTo>
                  <a:cubicBezTo>
                    <a:pt x="103" y="53"/>
                    <a:pt x="100" y="55"/>
                    <a:pt x="99" y="58"/>
                  </a:cubicBezTo>
                  <a:cubicBezTo>
                    <a:pt x="81" y="50"/>
                    <a:pt x="64" y="41"/>
                    <a:pt x="46" y="31"/>
                  </a:cubicBezTo>
                  <a:cubicBezTo>
                    <a:pt x="47" y="31"/>
                    <a:pt x="49" y="30"/>
                    <a:pt x="51" y="29"/>
                  </a:cubicBezTo>
                  <a:cubicBezTo>
                    <a:pt x="56" y="28"/>
                    <a:pt x="60" y="26"/>
                    <a:pt x="65" y="24"/>
                  </a:cubicBezTo>
                  <a:cubicBezTo>
                    <a:pt x="68" y="23"/>
                    <a:pt x="71" y="22"/>
                    <a:pt x="74" y="21"/>
                  </a:cubicBezTo>
                  <a:cubicBezTo>
                    <a:pt x="79" y="19"/>
                    <a:pt x="83" y="17"/>
                    <a:pt x="87" y="15"/>
                  </a:cubicBezTo>
                  <a:cubicBezTo>
                    <a:pt x="91" y="14"/>
                    <a:pt x="94" y="13"/>
                    <a:pt x="97" y="11"/>
                  </a:cubicBezTo>
                  <a:cubicBezTo>
                    <a:pt x="101" y="10"/>
                    <a:pt x="106" y="8"/>
                    <a:pt x="110" y="6"/>
                  </a:cubicBezTo>
                  <a:cubicBezTo>
                    <a:pt x="113" y="5"/>
                    <a:pt x="117" y="3"/>
                    <a:pt x="120" y="2"/>
                  </a:cubicBezTo>
                  <a:cubicBezTo>
                    <a:pt x="121" y="1"/>
                    <a:pt x="122" y="1"/>
                    <a:pt x="1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18" y="2"/>
                    <a:pt x="114" y="3"/>
                    <a:pt x="110" y="5"/>
                  </a:cubicBezTo>
                  <a:cubicBezTo>
                    <a:pt x="108" y="6"/>
                    <a:pt x="106" y="7"/>
                    <a:pt x="104" y="7"/>
                  </a:cubicBezTo>
                  <a:cubicBezTo>
                    <a:pt x="99" y="10"/>
                    <a:pt x="93" y="12"/>
                    <a:pt x="87" y="15"/>
                  </a:cubicBezTo>
                  <a:cubicBezTo>
                    <a:pt x="85" y="16"/>
                    <a:pt x="82" y="17"/>
                    <a:pt x="80" y="18"/>
                  </a:cubicBezTo>
                  <a:cubicBezTo>
                    <a:pt x="71" y="21"/>
                    <a:pt x="62" y="24"/>
                    <a:pt x="54" y="27"/>
                  </a:cubicBezTo>
                  <a:cubicBezTo>
                    <a:pt x="51" y="29"/>
                    <a:pt x="48" y="30"/>
                    <a:pt x="45" y="31"/>
                  </a:cubicBezTo>
                  <a:cubicBezTo>
                    <a:pt x="34" y="25"/>
                    <a:pt x="22" y="18"/>
                    <a:pt x="11" y="12"/>
                  </a:cubicBezTo>
                  <a:cubicBezTo>
                    <a:pt x="9" y="11"/>
                    <a:pt x="8" y="10"/>
                    <a:pt x="6" y="9"/>
                  </a:cubicBezTo>
                  <a:cubicBezTo>
                    <a:pt x="4" y="8"/>
                    <a:pt x="2" y="7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8" y="11"/>
                    <a:pt x="11" y="13"/>
                    <a:pt x="14" y="14"/>
                  </a:cubicBezTo>
                  <a:cubicBezTo>
                    <a:pt x="18" y="16"/>
                    <a:pt x="21" y="18"/>
                    <a:pt x="25" y="20"/>
                  </a:cubicBezTo>
                  <a:cubicBezTo>
                    <a:pt x="28" y="22"/>
                    <a:pt x="31" y="24"/>
                    <a:pt x="35" y="26"/>
                  </a:cubicBezTo>
                  <a:cubicBezTo>
                    <a:pt x="38" y="28"/>
                    <a:pt x="41" y="29"/>
                    <a:pt x="44" y="31"/>
                  </a:cubicBezTo>
                  <a:cubicBezTo>
                    <a:pt x="43" y="31"/>
                    <a:pt x="43" y="31"/>
                    <a:pt x="42" y="32"/>
                  </a:cubicBezTo>
                  <a:cubicBezTo>
                    <a:pt x="38" y="33"/>
                    <a:pt x="34" y="35"/>
                    <a:pt x="29" y="36"/>
                  </a:cubicBezTo>
                  <a:cubicBezTo>
                    <a:pt x="26" y="37"/>
                    <a:pt x="23" y="38"/>
                    <a:pt x="20" y="39"/>
                  </a:cubicBezTo>
                  <a:cubicBezTo>
                    <a:pt x="18" y="40"/>
                    <a:pt x="15" y="41"/>
                    <a:pt x="13" y="41"/>
                  </a:cubicBezTo>
                  <a:cubicBezTo>
                    <a:pt x="10" y="41"/>
                    <a:pt x="7" y="40"/>
                    <a:pt x="4" y="39"/>
                  </a:cubicBezTo>
                  <a:cubicBezTo>
                    <a:pt x="3" y="39"/>
                    <a:pt x="2" y="39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9"/>
                    <a:pt x="3" y="40"/>
                    <a:pt x="4" y="40"/>
                  </a:cubicBezTo>
                  <a:cubicBezTo>
                    <a:pt x="7" y="41"/>
                    <a:pt x="9" y="41"/>
                    <a:pt x="11" y="42"/>
                  </a:cubicBezTo>
                  <a:cubicBezTo>
                    <a:pt x="10" y="42"/>
                    <a:pt x="9" y="43"/>
                    <a:pt x="7" y="43"/>
                  </a:cubicBezTo>
                  <a:cubicBezTo>
                    <a:pt x="5" y="44"/>
                    <a:pt x="3" y="45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45"/>
                    <a:pt x="9" y="44"/>
                    <a:pt x="13" y="42"/>
                  </a:cubicBezTo>
                  <a:cubicBezTo>
                    <a:pt x="15" y="43"/>
                    <a:pt x="18" y="44"/>
                    <a:pt x="21" y="44"/>
                  </a:cubicBezTo>
                  <a:cubicBezTo>
                    <a:pt x="25" y="45"/>
                    <a:pt x="29" y="46"/>
                    <a:pt x="33" y="47"/>
                  </a:cubicBezTo>
                  <a:cubicBezTo>
                    <a:pt x="38" y="49"/>
                    <a:pt x="44" y="50"/>
                    <a:pt x="49" y="51"/>
                  </a:cubicBezTo>
                  <a:cubicBezTo>
                    <a:pt x="53" y="52"/>
                    <a:pt x="57" y="53"/>
                    <a:pt x="61" y="54"/>
                  </a:cubicBezTo>
                  <a:cubicBezTo>
                    <a:pt x="66" y="55"/>
                    <a:pt x="72" y="56"/>
                    <a:pt x="78" y="57"/>
                  </a:cubicBezTo>
                  <a:cubicBezTo>
                    <a:pt x="81" y="58"/>
                    <a:pt x="85" y="59"/>
                    <a:pt x="89" y="59"/>
                  </a:cubicBezTo>
                  <a:cubicBezTo>
                    <a:pt x="92" y="60"/>
                    <a:pt x="95" y="60"/>
                    <a:pt x="98" y="61"/>
                  </a:cubicBezTo>
                  <a:cubicBezTo>
                    <a:pt x="98" y="62"/>
                    <a:pt x="97" y="62"/>
                    <a:pt x="97" y="62"/>
                  </a:cubicBezTo>
                  <a:cubicBezTo>
                    <a:pt x="97" y="63"/>
                    <a:pt x="98" y="63"/>
                    <a:pt x="98" y="64"/>
                  </a:cubicBezTo>
                  <a:cubicBezTo>
                    <a:pt x="95" y="64"/>
                    <a:pt x="92" y="65"/>
                    <a:pt x="89" y="65"/>
                  </a:cubicBezTo>
                  <a:cubicBezTo>
                    <a:pt x="85" y="66"/>
                    <a:pt x="81" y="67"/>
                    <a:pt x="77" y="67"/>
                  </a:cubicBezTo>
                  <a:cubicBezTo>
                    <a:pt x="71" y="68"/>
                    <a:pt x="65" y="69"/>
                    <a:pt x="59" y="70"/>
                  </a:cubicBezTo>
                  <a:cubicBezTo>
                    <a:pt x="56" y="71"/>
                    <a:pt x="52" y="71"/>
                    <a:pt x="49" y="72"/>
                  </a:cubicBezTo>
                  <a:cubicBezTo>
                    <a:pt x="43" y="73"/>
                    <a:pt x="36" y="73"/>
                    <a:pt x="30" y="74"/>
                  </a:cubicBezTo>
                  <a:cubicBezTo>
                    <a:pt x="27" y="75"/>
                    <a:pt x="24" y="75"/>
                    <a:pt x="21" y="75"/>
                  </a:cubicBezTo>
                  <a:cubicBezTo>
                    <a:pt x="14" y="76"/>
                    <a:pt x="8" y="77"/>
                    <a:pt x="1" y="77"/>
                  </a:cubicBezTo>
                  <a:cubicBezTo>
                    <a:pt x="1" y="78"/>
                    <a:pt x="1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78"/>
                    <a:pt x="2" y="78"/>
                    <a:pt x="3" y="78"/>
                  </a:cubicBezTo>
                  <a:cubicBezTo>
                    <a:pt x="9" y="78"/>
                    <a:pt x="15" y="77"/>
                    <a:pt x="21" y="76"/>
                  </a:cubicBezTo>
                  <a:cubicBezTo>
                    <a:pt x="24" y="76"/>
                    <a:pt x="28" y="75"/>
                    <a:pt x="31" y="75"/>
                  </a:cubicBezTo>
                  <a:cubicBezTo>
                    <a:pt x="37" y="74"/>
                    <a:pt x="43" y="73"/>
                    <a:pt x="50" y="72"/>
                  </a:cubicBezTo>
                  <a:cubicBezTo>
                    <a:pt x="53" y="72"/>
                    <a:pt x="56" y="71"/>
                    <a:pt x="59" y="71"/>
                  </a:cubicBezTo>
                  <a:cubicBezTo>
                    <a:pt x="65" y="70"/>
                    <a:pt x="72" y="69"/>
                    <a:pt x="78" y="68"/>
                  </a:cubicBezTo>
                  <a:cubicBezTo>
                    <a:pt x="81" y="67"/>
                    <a:pt x="84" y="67"/>
                    <a:pt x="87" y="66"/>
                  </a:cubicBezTo>
                  <a:cubicBezTo>
                    <a:pt x="91" y="66"/>
                    <a:pt x="94" y="65"/>
                    <a:pt x="98" y="64"/>
                  </a:cubicBezTo>
                  <a:cubicBezTo>
                    <a:pt x="99" y="68"/>
                    <a:pt x="101" y="70"/>
                    <a:pt x="105" y="71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1" y="74"/>
                    <a:pt x="99" y="76"/>
                    <a:pt x="96" y="78"/>
                  </a:cubicBezTo>
                  <a:cubicBezTo>
                    <a:pt x="94" y="80"/>
                    <a:pt x="92" y="82"/>
                    <a:pt x="90" y="84"/>
                  </a:cubicBezTo>
                  <a:cubicBezTo>
                    <a:pt x="87" y="86"/>
                    <a:pt x="85" y="88"/>
                    <a:pt x="82" y="90"/>
                  </a:cubicBezTo>
                  <a:cubicBezTo>
                    <a:pt x="80" y="91"/>
                    <a:pt x="78" y="93"/>
                    <a:pt x="76" y="95"/>
                  </a:cubicBezTo>
                  <a:cubicBezTo>
                    <a:pt x="73" y="97"/>
                    <a:pt x="71" y="99"/>
                    <a:pt x="68" y="101"/>
                  </a:cubicBezTo>
                  <a:cubicBezTo>
                    <a:pt x="66" y="102"/>
                    <a:pt x="64" y="104"/>
                    <a:pt x="62" y="105"/>
                  </a:cubicBezTo>
                  <a:cubicBezTo>
                    <a:pt x="59" y="107"/>
                    <a:pt x="57" y="109"/>
                    <a:pt x="54" y="111"/>
                  </a:cubicBezTo>
                  <a:cubicBezTo>
                    <a:pt x="51" y="113"/>
                    <a:pt x="49" y="114"/>
                    <a:pt x="46" y="116"/>
                  </a:cubicBezTo>
                  <a:cubicBezTo>
                    <a:pt x="44" y="117"/>
                    <a:pt x="42" y="119"/>
                    <a:pt x="40" y="120"/>
                  </a:cubicBezTo>
                  <a:cubicBezTo>
                    <a:pt x="29" y="128"/>
                    <a:pt x="17" y="135"/>
                    <a:pt x="6" y="141"/>
                  </a:cubicBezTo>
                  <a:cubicBezTo>
                    <a:pt x="5" y="139"/>
                    <a:pt x="3" y="137"/>
                    <a:pt x="0" y="137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" y="154"/>
                    <a:pt x="3" y="153"/>
                    <a:pt x="5" y="152"/>
                  </a:cubicBezTo>
                  <a:cubicBezTo>
                    <a:pt x="10" y="157"/>
                    <a:pt x="16" y="162"/>
                    <a:pt x="21" y="167"/>
                  </a:cubicBezTo>
                  <a:cubicBezTo>
                    <a:pt x="22" y="168"/>
                    <a:pt x="23" y="168"/>
                    <a:pt x="23" y="169"/>
                  </a:cubicBezTo>
                  <a:cubicBezTo>
                    <a:pt x="26" y="171"/>
                    <a:pt x="28" y="173"/>
                    <a:pt x="31" y="175"/>
                  </a:cubicBezTo>
                  <a:cubicBezTo>
                    <a:pt x="33" y="176"/>
                    <a:pt x="34" y="178"/>
                    <a:pt x="36" y="179"/>
                  </a:cubicBezTo>
                  <a:cubicBezTo>
                    <a:pt x="38" y="181"/>
                    <a:pt x="40" y="182"/>
                    <a:pt x="43" y="184"/>
                  </a:cubicBezTo>
                  <a:cubicBezTo>
                    <a:pt x="45" y="185"/>
                    <a:pt x="47" y="187"/>
                    <a:pt x="49" y="189"/>
                  </a:cubicBezTo>
                  <a:cubicBezTo>
                    <a:pt x="51" y="190"/>
                    <a:pt x="53" y="191"/>
                    <a:pt x="55" y="193"/>
                  </a:cubicBezTo>
                  <a:cubicBezTo>
                    <a:pt x="57" y="194"/>
                    <a:pt x="60" y="196"/>
                    <a:pt x="62" y="197"/>
                  </a:cubicBezTo>
                  <a:cubicBezTo>
                    <a:pt x="64" y="199"/>
                    <a:pt x="66" y="200"/>
                    <a:pt x="68" y="201"/>
                  </a:cubicBezTo>
                  <a:cubicBezTo>
                    <a:pt x="70" y="202"/>
                    <a:pt x="72" y="204"/>
                    <a:pt x="74" y="205"/>
                  </a:cubicBezTo>
                  <a:cubicBezTo>
                    <a:pt x="76" y="207"/>
                    <a:pt x="78" y="208"/>
                    <a:pt x="80" y="209"/>
                  </a:cubicBezTo>
                  <a:cubicBezTo>
                    <a:pt x="82" y="210"/>
                    <a:pt x="85" y="211"/>
                    <a:pt x="87" y="213"/>
                  </a:cubicBezTo>
                  <a:cubicBezTo>
                    <a:pt x="89" y="213"/>
                    <a:pt x="90" y="214"/>
                    <a:pt x="92" y="215"/>
                  </a:cubicBezTo>
                  <a:cubicBezTo>
                    <a:pt x="91" y="216"/>
                    <a:pt x="91" y="218"/>
                    <a:pt x="91" y="219"/>
                  </a:cubicBezTo>
                  <a:cubicBezTo>
                    <a:pt x="91" y="219"/>
                    <a:pt x="91" y="219"/>
                    <a:pt x="91" y="219"/>
                  </a:cubicBezTo>
                  <a:cubicBezTo>
                    <a:pt x="88" y="219"/>
                    <a:pt x="85" y="219"/>
                    <a:pt x="81" y="220"/>
                  </a:cubicBezTo>
                  <a:cubicBezTo>
                    <a:pt x="77" y="220"/>
                    <a:pt x="72" y="220"/>
                    <a:pt x="68" y="220"/>
                  </a:cubicBezTo>
                  <a:cubicBezTo>
                    <a:pt x="57" y="221"/>
                    <a:pt x="47" y="221"/>
                    <a:pt x="37" y="221"/>
                  </a:cubicBezTo>
                  <a:cubicBezTo>
                    <a:pt x="28" y="221"/>
                    <a:pt x="20" y="221"/>
                    <a:pt x="12" y="220"/>
                  </a:cubicBezTo>
                  <a:cubicBezTo>
                    <a:pt x="11" y="220"/>
                    <a:pt x="11" y="220"/>
                    <a:pt x="11" y="220"/>
                  </a:cubicBezTo>
                  <a:cubicBezTo>
                    <a:pt x="9" y="220"/>
                    <a:pt x="7" y="220"/>
                    <a:pt x="5" y="219"/>
                  </a:cubicBezTo>
                  <a:cubicBezTo>
                    <a:pt x="4" y="219"/>
                    <a:pt x="2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3" y="219"/>
                    <a:pt x="5" y="220"/>
                    <a:pt x="7" y="220"/>
                  </a:cubicBezTo>
                  <a:cubicBezTo>
                    <a:pt x="6" y="220"/>
                    <a:pt x="5" y="220"/>
                    <a:pt x="4" y="220"/>
                  </a:cubicBezTo>
                  <a:cubicBezTo>
                    <a:pt x="3" y="220"/>
                    <a:pt x="2" y="220"/>
                    <a:pt x="0" y="22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3" y="221"/>
                    <a:pt x="4" y="221"/>
                  </a:cubicBezTo>
                  <a:cubicBezTo>
                    <a:pt x="6" y="221"/>
                    <a:pt x="9" y="221"/>
                    <a:pt x="11" y="221"/>
                  </a:cubicBezTo>
                  <a:cubicBezTo>
                    <a:pt x="12" y="221"/>
                    <a:pt x="14" y="222"/>
                    <a:pt x="15" y="222"/>
                  </a:cubicBezTo>
                  <a:cubicBezTo>
                    <a:pt x="21" y="223"/>
                    <a:pt x="27" y="225"/>
                    <a:pt x="33" y="226"/>
                  </a:cubicBezTo>
                  <a:cubicBezTo>
                    <a:pt x="38" y="227"/>
                    <a:pt x="42" y="228"/>
                    <a:pt x="47" y="229"/>
                  </a:cubicBezTo>
                  <a:cubicBezTo>
                    <a:pt x="53" y="230"/>
                    <a:pt x="59" y="231"/>
                    <a:pt x="65" y="232"/>
                  </a:cubicBezTo>
                  <a:cubicBezTo>
                    <a:pt x="70" y="233"/>
                    <a:pt x="74" y="234"/>
                    <a:pt x="79" y="234"/>
                  </a:cubicBezTo>
                  <a:cubicBezTo>
                    <a:pt x="85" y="235"/>
                    <a:pt x="91" y="236"/>
                    <a:pt x="97" y="237"/>
                  </a:cubicBezTo>
                  <a:cubicBezTo>
                    <a:pt x="101" y="238"/>
                    <a:pt x="106" y="238"/>
                    <a:pt x="110" y="238"/>
                  </a:cubicBezTo>
                  <a:cubicBezTo>
                    <a:pt x="114" y="239"/>
                    <a:pt x="117" y="239"/>
                    <a:pt x="120" y="239"/>
                  </a:cubicBezTo>
                  <a:cubicBezTo>
                    <a:pt x="120" y="240"/>
                    <a:pt x="121" y="240"/>
                    <a:pt x="121" y="240"/>
                  </a:cubicBezTo>
                  <a:cubicBezTo>
                    <a:pt x="122" y="241"/>
                    <a:pt x="123" y="241"/>
                    <a:pt x="124" y="242"/>
                  </a:cubicBezTo>
                  <a:cubicBezTo>
                    <a:pt x="125" y="243"/>
                    <a:pt x="127" y="244"/>
                    <a:pt x="129" y="244"/>
                  </a:cubicBezTo>
                  <a:cubicBezTo>
                    <a:pt x="129" y="244"/>
                    <a:pt x="130" y="245"/>
                    <a:pt x="130" y="245"/>
                  </a:cubicBezTo>
                  <a:cubicBezTo>
                    <a:pt x="129" y="245"/>
                    <a:pt x="127" y="245"/>
                    <a:pt x="126" y="245"/>
                  </a:cubicBezTo>
                  <a:cubicBezTo>
                    <a:pt x="120" y="246"/>
                    <a:pt x="115" y="246"/>
                    <a:pt x="109" y="246"/>
                  </a:cubicBezTo>
                  <a:cubicBezTo>
                    <a:pt x="107" y="246"/>
                    <a:pt x="104" y="247"/>
                    <a:pt x="102" y="247"/>
                  </a:cubicBezTo>
                  <a:cubicBezTo>
                    <a:pt x="94" y="247"/>
                    <a:pt x="86" y="247"/>
                    <a:pt x="79" y="247"/>
                  </a:cubicBezTo>
                  <a:cubicBezTo>
                    <a:pt x="69" y="247"/>
                    <a:pt x="58" y="247"/>
                    <a:pt x="48" y="246"/>
                  </a:cubicBezTo>
                  <a:cubicBezTo>
                    <a:pt x="45" y="246"/>
                    <a:pt x="42" y="246"/>
                    <a:pt x="39" y="246"/>
                  </a:cubicBezTo>
                  <a:cubicBezTo>
                    <a:pt x="32" y="245"/>
                    <a:pt x="25" y="245"/>
                    <a:pt x="18" y="244"/>
                  </a:cubicBezTo>
                  <a:cubicBezTo>
                    <a:pt x="14" y="244"/>
                    <a:pt x="10" y="243"/>
                    <a:pt x="6" y="243"/>
                  </a:cubicBezTo>
                  <a:cubicBezTo>
                    <a:pt x="4" y="243"/>
                    <a:pt x="2" y="242"/>
                    <a:pt x="0" y="242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1" y="243"/>
                    <a:pt x="2" y="243"/>
                    <a:pt x="2" y="243"/>
                  </a:cubicBezTo>
                  <a:cubicBezTo>
                    <a:pt x="7" y="244"/>
                    <a:pt x="12" y="245"/>
                    <a:pt x="18" y="245"/>
                  </a:cubicBezTo>
                  <a:cubicBezTo>
                    <a:pt x="23" y="246"/>
                    <a:pt x="28" y="246"/>
                    <a:pt x="33" y="246"/>
                  </a:cubicBezTo>
                  <a:cubicBezTo>
                    <a:pt x="38" y="246"/>
                    <a:pt x="43" y="247"/>
                    <a:pt x="48" y="247"/>
                  </a:cubicBezTo>
                  <a:cubicBezTo>
                    <a:pt x="58" y="248"/>
                    <a:pt x="68" y="248"/>
                    <a:pt x="79" y="248"/>
                  </a:cubicBezTo>
                  <a:cubicBezTo>
                    <a:pt x="87" y="248"/>
                    <a:pt x="95" y="248"/>
                    <a:pt x="103" y="247"/>
                  </a:cubicBezTo>
                  <a:cubicBezTo>
                    <a:pt x="105" y="247"/>
                    <a:pt x="108" y="247"/>
                    <a:pt x="110" y="247"/>
                  </a:cubicBezTo>
                  <a:cubicBezTo>
                    <a:pt x="116" y="247"/>
                    <a:pt x="122" y="246"/>
                    <a:pt x="127" y="246"/>
                  </a:cubicBezTo>
                  <a:cubicBezTo>
                    <a:pt x="129" y="246"/>
                    <a:pt x="131" y="246"/>
                    <a:pt x="132" y="246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133" y="246"/>
                    <a:pt x="134" y="246"/>
                    <a:pt x="135" y="247"/>
                  </a:cubicBezTo>
                  <a:cubicBezTo>
                    <a:pt x="136" y="247"/>
                    <a:pt x="137" y="247"/>
                    <a:pt x="138" y="247"/>
                  </a:cubicBezTo>
                  <a:cubicBezTo>
                    <a:pt x="140" y="248"/>
                    <a:pt x="142" y="248"/>
                    <a:pt x="144" y="248"/>
                  </a:cubicBezTo>
                  <a:cubicBezTo>
                    <a:pt x="146" y="248"/>
                    <a:pt x="148" y="248"/>
                    <a:pt x="149" y="248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1" y="247"/>
                    <a:pt x="152" y="247"/>
                    <a:pt x="153" y="247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55" y="249"/>
                    <a:pt x="158" y="251"/>
                    <a:pt x="162" y="251"/>
                  </a:cubicBezTo>
                  <a:cubicBezTo>
                    <a:pt x="166" y="251"/>
                    <a:pt x="170" y="248"/>
                    <a:pt x="171" y="244"/>
                  </a:cubicBezTo>
                  <a:cubicBezTo>
                    <a:pt x="171" y="244"/>
                    <a:pt x="172" y="244"/>
                    <a:pt x="173" y="245"/>
                  </a:cubicBezTo>
                  <a:cubicBezTo>
                    <a:pt x="175" y="245"/>
                    <a:pt x="176" y="245"/>
                    <a:pt x="177" y="245"/>
                  </a:cubicBezTo>
                  <a:cubicBezTo>
                    <a:pt x="182" y="245"/>
                    <a:pt x="186" y="246"/>
                    <a:pt x="191" y="246"/>
                  </a:cubicBezTo>
                  <a:cubicBezTo>
                    <a:pt x="194" y="246"/>
                    <a:pt x="198" y="246"/>
                    <a:pt x="201" y="245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5" y="245"/>
                    <a:pt x="208" y="245"/>
                    <a:pt x="211" y="244"/>
                  </a:cubicBezTo>
                  <a:cubicBezTo>
                    <a:pt x="211" y="244"/>
                    <a:pt x="212" y="244"/>
                    <a:pt x="212" y="244"/>
                  </a:cubicBezTo>
                  <a:cubicBezTo>
                    <a:pt x="215" y="244"/>
                    <a:pt x="218" y="243"/>
                    <a:pt x="221" y="243"/>
                  </a:cubicBezTo>
                  <a:cubicBezTo>
                    <a:pt x="221" y="243"/>
                    <a:pt x="222" y="243"/>
                    <a:pt x="222" y="243"/>
                  </a:cubicBezTo>
                  <a:cubicBezTo>
                    <a:pt x="225" y="242"/>
                    <a:pt x="228" y="241"/>
                    <a:pt x="231" y="241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5" y="240"/>
                    <a:pt x="237" y="239"/>
                    <a:pt x="240" y="238"/>
                  </a:cubicBezTo>
                  <a:cubicBezTo>
                    <a:pt x="241" y="238"/>
                    <a:pt x="241" y="238"/>
                    <a:pt x="242" y="238"/>
                  </a:cubicBezTo>
                  <a:cubicBezTo>
                    <a:pt x="244" y="237"/>
                    <a:pt x="247" y="236"/>
                    <a:pt x="250" y="235"/>
                  </a:cubicBezTo>
                  <a:cubicBezTo>
                    <a:pt x="250" y="235"/>
                    <a:pt x="251" y="234"/>
                    <a:pt x="251" y="234"/>
                  </a:cubicBezTo>
                  <a:cubicBezTo>
                    <a:pt x="252" y="234"/>
                    <a:pt x="253" y="234"/>
                    <a:pt x="253" y="233"/>
                  </a:cubicBezTo>
                  <a:cubicBezTo>
                    <a:pt x="253" y="233"/>
                    <a:pt x="253" y="233"/>
                    <a:pt x="253" y="233"/>
                  </a:cubicBezTo>
                  <a:cubicBezTo>
                    <a:pt x="253" y="233"/>
                    <a:pt x="253" y="233"/>
                    <a:pt x="253" y="233"/>
                  </a:cubicBezTo>
                  <a:cubicBezTo>
                    <a:pt x="251" y="233"/>
                    <a:pt x="250" y="234"/>
                    <a:pt x="248" y="234"/>
                  </a:cubicBezTo>
                  <a:cubicBezTo>
                    <a:pt x="247" y="235"/>
                    <a:pt x="245" y="236"/>
                    <a:pt x="243" y="236"/>
                  </a:cubicBezTo>
                  <a:cubicBezTo>
                    <a:pt x="242" y="237"/>
                    <a:pt x="241" y="237"/>
                    <a:pt x="239" y="238"/>
                  </a:cubicBezTo>
                  <a:cubicBezTo>
                    <a:pt x="237" y="238"/>
                    <a:pt x="236" y="239"/>
                    <a:pt x="234" y="239"/>
                  </a:cubicBezTo>
                  <a:cubicBezTo>
                    <a:pt x="233" y="239"/>
                    <a:pt x="231" y="240"/>
                    <a:pt x="230" y="240"/>
                  </a:cubicBezTo>
                  <a:cubicBezTo>
                    <a:pt x="228" y="241"/>
                    <a:pt x="226" y="241"/>
                    <a:pt x="224" y="241"/>
                  </a:cubicBezTo>
                  <a:cubicBezTo>
                    <a:pt x="223" y="242"/>
                    <a:pt x="222" y="242"/>
                    <a:pt x="220" y="242"/>
                  </a:cubicBezTo>
                  <a:cubicBezTo>
                    <a:pt x="218" y="243"/>
                    <a:pt x="216" y="243"/>
                    <a:pt x="214" y="243"/>
                  </a:cubicBezTo>
                  <a:cubicBezTo>
                    <a:pt x="213" y="243"/>
                    <a:pt x="212" y="243"/>
                    <a:pt x="211" y="244"/>
                  </a:cubicBezTo>
                  <a:cubicBezTo>
                    <a:pt x="208" y="244"/>
                    <a:pt x="206" y="244"/>
                    <a:pt x="204" y="244"/>
                  </a:cubicBezTo>
                  <a:cubicBezTo>
                    <a:pt x="203" y="244"/>
                    <a:pt x="202" y="244"/>
                    <a:pt x="201" y="245"/>
                  </a:cubicBezTo>
                  <a:cubicBezTo>
                    <a:pt x="198" y="245"/>
                    <a:pt x="194" y="245"/>
                    <a:pt x="191" y="245"/>
                  </a:cubicBezTo>
                  <a:cubicBezTo>
                    <a:pt x="187" y="245"/>
                    <a:pt x="182" y="245"/>
                    <a:pt x="178" y="244"/>
                  </a:cubicBezTo>
                  <a:cubicBezTo>
                    <a:pt x="176" y="244"/>
                    <a:pt x="175" y="244"/>
                    <a:pt x="174" y="244"/>
                  </a:cubicBezTo>
                  <a:cubicBezTo>
                    <a:pt x="173" y="244"/>
                    <a:pt x="172" y="244"/>
                    <a:pt x="171" y="243"/>
                  </a:cubicBezTo>
                  <a:cubicBezTo>
                    <a:pt x="171" y="243"/>
                    <a:pt x="171" y="243"/>
                    <a:pt x="171" y="242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7" y="241"/>
                    <a:pt x="182" y="240"/>
                    <a:pt x="188" y="240"/>
                  </a:cubicBezTo>
                  <a:cubicBezTo>
                    <a:pt x="197" y="239"/>
                    <a:pt x="205" y="237"/>
                    <a:pt x="214" y="236"/>
                  </a:cubicBezTo>
                  <a:cubicBezTo>
                    <a:pt x="217" y="236"/>
                    <a:pt x="220" y="235"/>
                    <a:pt x="223" y="235"/>
                  </a:cubicBezTo>
                  <a:cubicBezTo>
                    <a:pt x="229" y="234"/>
                    <a:pt x="234" y="233"/>
                    <a:pt x="240" y="232"/>
                  </a:cubicBezTo>
                  <a:cubicBezTo>
                    <a:pt x="244" y="231"/>
                    <a:pt x="247" y="231"/>
                    <a:pt x="250" y="230"/>
                  </a:cubicBezTo>
                  <a:cubicBezTo>
                    <a:pt x="251" y="230"/>
                    <a:pt x="252" y="230"/>
                    <a:pt x="253" y="229"/>
                  </a:cubicBezTo>
                  <a:cubicBezTo>
                    <a:pt x="253" y="229"/>
                    <a:pt x="253" y="229"/>
                    <a:pt x="253" y="229"/>
                  </a:cubicBezTo>
                  <a:cubicBezTo>
                    <a:pt x="253" y="229"/>
                    <a:pt x="253" y="229"/>
                    <a:pt x="252" y="229"/>
                  </a:cubicBezTo>
                  <a:cubicBezTo>
                    <a:pt x="248" y="230"/>
                    <a:pt x="245" y="230"/>
                    <a:pt x="241" y="231"/>
                  </a:cubicBezTo>
                  <a:cubicBezTo>
                    <a:pt x="235" y="232"/>
                    <a:pt x="229" y="233"/>
                    <a:pt x="223" y="234"/>
                  </a:cubicBezTo>
                  <a:cubicBezTo>
                    <a:pt x="220" y="234"/>
                    <a:pt x="217" y="235"/>
                    <a:pt x="214" y="235"/>
                  </a:cubicBezTo>
                  <a:cubicBezTo>
                    <a:pt x="206" y="237"/>
                    <a:pt x="198" y="238"/>
                    <a:pt x="190" y="239"/>
                  </a:cubicBezTo>
                  <a:cubicBezTo>
                    <a:pt x="189" y="239"/>
                    <a:pt x="188" y="239"/>
                    <a:pt x="188" y="239"/>
                  </a:cubicBezTo>
                  <a:cubicBezTo>
                    <a:pt x="182" y="240"/>
                    <a:pt x="176" y="240"/>
                    <a:pt x="171" y="241"/>
                  </a:cubicBezTo>
                  <a:cubicBezTo>
                    <a:pt x="170" y="236"/>
                    <a:pt x="166" y="233"/>
                    <a:pt x="162" y="233"/>
                  </a:cubicBezTo>
                  <a:cubicBezTo>
                    <a:pt x="159" y="233"/>
                    <a:pt x="157" y="233"/>
                    <a:pt x="156" y="235"/>
                  </a:cubicBezTo>
                  <a:cubicBezTo>
                    <a:pt x="155" y="233"/>
                    <a:pt x="154" y="232"/>
                    <a:pt x="153" y="231"/>
                  </a:cubicBezTo>
                  <a:cubicBezTo>
                    <a:pt x="152" y="230"/>
                    <a:pt x="152" y="230"/>
                    <a:pt x="152" y="230"/>
                  </a:cubicBezTo>
                  <a:cubicBezTo>
                    <a:pt x="151" y="227"/>
                    <a:pt x="149" y="225"/>
                    <a:pt x="148" y="222"/>
                  </a:cubicBezTo>
                  <a:cubicBezTo>
                    <a:pt x="147" y="222"/>
                    <a:pt x="147" y="221"/>
                    <a:pt x="147" y="220"/>
                  </a:cubicBezTo>
                  <a:cubicBezTo>
                    <a:pt x="146" y="219"/>
                    <a:pt x="145" y="217"/>
                    <a:pt x="145" y="216"/>
                  </a:cubicBezTo>
                  <a:cubicBezTo>
                    <a:pt x="146" y="216"/>
                    <a:pt x="147" y="216"/>
                    <a:pt x="148" y="216"/>
                  </a:cubicBezTo>
                  <a:cubicBezTo>
                    <a:pt x="154" y="215"/>
                    <a:pt x="159" y="214"/>
                    <a:pt x="165" y="214"/>
                  </a:cubicBezTo>
                  <a:cubicBezTo>
                    <a:pt x="167" y="213"/>
                    <a:pt x="170" y="213"/>
                    <a:pt x="172" y="213"/>
                  </a:cubicBezTo>
                  <a:cubicBezTo>
                    <a:pt x="178" y="212"/>
                    <a:pt x="183" y="211"/>
                    <a:pt x="189" y="211"/>
                  </a:cubicBezTo>
                  <a:cubicBezTo>
                    <a:pt x="191" y="210"/>
                    <a:pt x="194" y="210"/>
                    <a:pt x="196" y="210"/>
                  </a:cubicBezTo>
                  <a:cubicBezTo>
                    <a:pt x="202" y="209"/>
                    <a:pt x="207" y="208"/>
                    <a:pt x="213" y="207"/>
                  </a:cubicBezTo>
                  <a:cubicBezTo>
                    <a:pt x="215" y="206"/>
                    <a:pt x="217" y="206"/>
                    <a:pt x="220" y="206"/>
                  </a:cubicBezTo>
                  <a:cubicBezTo>
                    <a:pt x="222" y="205"/>
                    <a:pt x="223" y="205"/>
                    <a:pt x="225" y="205"/>
                  </a:cubicBezTo>
                  <a:cubicBezTo>
                    <a:pt x="226" y="205"/>
                    <a:pt x="226" y="206"/>
                    <a:pt x="227" y="206"/>
                  </a:cubicBezTo>
                  <a:cubicBezTo>
                    <a:pt x="229" y="207"/>
                    <a:pt x="230" y="208"/>
                    <a:pt x="232" y="209"/>
                  </a:cubicBezTo>
                  <a:cubicBezTo>
                    <a:pt x="233" y="210"/>
                    <a:pt x="235" y="211"/>
                    <a:pt x="237" y="213"/>
                  </a:cubicBezTo>
                  <a:cubicBezTo>
                    <a:pt x="239" y="213"/>
                    <a:pt x="240" y="214"/>
                    <a:pt x="242" y="215"/>
                  </a:cubicBezTo>
                  <a:cubicBezTo>
                    <a:pt x="243" y="216"/>
                    <a:pt x="245" y="217"/>
                    <a:pt x="247" y="218"/>
                  </a:cubicBezTo>
                  <a:cubicBezTo>
                    <a:pt x="249" y="219"/>
                    <a:pt x="250" y="220"/>
                    <a:pt x="252" y="220"/>
                  </a:cubicBezTo>
                  <a:cubicBezTo>
                    <a:pt x="252" y="220"/>
                    <a:pt x="253" y="221"/>
                    <a:pt x="253" y="221"/>
                  </a:cubicBezTo>
                  <a:cubicBezTo>
                    <a:pt x="253" y="220"/>
                    <a:pt x="253" y="220"/>
                    <a:pt x="253" y="220"/>
                  </a:cubicBezTo>
                  <a:cubicBezTo>
                    <a:pt x="244" y="216"/>
                    <a:pt x="235" y="211"/>
                    <a:pt x="226" y="205"/>
                  </a:cubicBezTo>
                  <a:cubicBezTo>
                    <a:pt x="230" y="204"/>
                    <a:pt x="233" y="203"/>
                    <a:pt x="237" y="203"/>
                  </a:cubicBezTo>
                  <a:cubicBezTo>
                    <a:pt x="239" y="202"/>
                    <a:pt x="241" y="202"/>
                    <a:pt x="244" y="201"/>
                  </a:cubicBezTo>
                  <a:cubicBezTo>
                    <a:pt x="247" y="201"/>
                    <a:pt x="250" y="200"/>
                    <a:pt x="253" y="199"/>
                  </a:cubicBezTo>
                  <a:cubicBezTo>
                    <a:pt x="253" y="199"/>
                    <a:pt x="253" y="199"/>
                    <a:pt x="253" y="199"/>
                  </a:cubicBezTo>
                  <a:cubicBezTo>
                    <a:pt x="250" y="199"/>
                    <a:pt x="246" y="200"/>
                    <a:pt x="243" y="201"/>
                  </a:cubicBezTo>
                  <a:cubicBezTo>
                    <a:pt x="240" y="201"/>
                    <a:pt x="236" y="202"/>
                    <a:pt x="233" y="203"/>
                  </a:cubicBezTo>
                  <a:cubicBezTo>
                    <a:pt x="230" y="203"/>
                    <a:pt x="228" y="203"/>
                    <a:pt x="225" y="204"/>
                  </a:cubicBezTo>
                  <a:cubicBezTo>
                    <a:pt x="216" y="198"/>
                    <a:pt x="208" y="191"/>
                    <a:pt x="199" y="183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5" y="179"/>
                    <a:pt x="192" y="176"/>
                    <a:pt x="190" y="174"/>
                  </a:cubicBezTo>
                  <a:cubicBezTo>
                    <a:pt x="189" y="173"/>
                    <a:pt x="188" y="172"/>
                    <a:pt x="188" y="172"/>
                  </a:cubicBezTo>
                  <a:cubicBezTo>
                    <a:pt x="185" y="169"/>
                    <a:pt x="183" y="167"/>
                    <a:pt x="180" y="164"/>
                  </a:cubicBezTo>
                  <a:cubicBezTo>
                    <a:pt x="179" y="163"/>
                    <a:pt x="179" y="162"/>
                    <a:pt x="178" y="161"/>
                  </a:cubicBezTo>
                  <a:cubicBezTo>
                    <a:pt x="175" y="159"/>
                    <a:pt x="173" y="156"/>
                    <a:pt x="171" y="154"/>
                  </a:cubicBezTo>
                  <a:cubicBezTo>
                    <a:pt x="170" y="152"/>
                    <a:pt x="169" y="151"/>
                    <a:pt x="168" y="150"/>
                  </a:cubicBezTo>
                  <a:cubicBezTo>
                    <a:pt x="166" y="147"/>
                    <a:pt x="164" y="145"/>
                    <a:pt x="162" y="143"/>
                  </a:cubicBezTo>
                  <a:cubicBezTo>
                    <a:pt x="161" y="142"/>
                    <a:pt x="161" y="141"/>
                    <a:pt x="160" y="140"/>
                  </a:cubicBezTo>
                  <a:cubicBezTo>
                    <a:pt x="161" y="140"/>
                    <a:pt x="163" y="140"/>
                    <a:pt x="164" y="140"/>
                  </a:cubicBezTo>
                  <a:cubicBezTo>
                    <a:pt x="171" y="141"/>
                    <a:pt x="177" y="142"/>
                    <a:pt x="183" y="142"/>
                  </a:cubicBezTo>
                  <a:cubicBezTo>
                    <a:pt x="187" y="143"/>
                    <a:pt x="190" y="143"/>
                    <a:pt x="193" y="143"/>
                  </a:cubicBezTo>
                  <a:cubicBezTo>
                    <a:pt x="201" y="144"/>
                    <a:pt x="209" y="144"/>
                    <a:pt x="216" y="145"/>
                  </a:cubicBezTo>
                  <a:cubicBezTo>
                    <a:pt x="220" y="145"/>
                    <a:pt x="223" y="145"/>
                    <a:pt x="227" y="145"/>
                  </a:cubicBezTo>
                  <a:cubicBezTo>
                    <a:pt x="234" y="146"/>
                    <a:pt x="242" y="146"/>
                    <a:pt x="249" y="146"/>
                  </a:cubicBezTo>
                  <a:cubicBezTo>
                    <a:pt x="250" y="147"/>
                    <a:pt x="252" y="147"/>
                    <a:pt x="253" y="147"/>
                  </a:cubicBezTo>
                  <a:cubicBezTo>
                    <a:pt x="253" y="146"/>
                    <a:pt x="253" y="146"/>
                    <a:pt x="253" y="146"/>
                  </a:cubicBezTo>
                  <a:cubicBezTo>
                    <a:pt x="252" y="146"/>
                    <a:pt x="250" y="146"/>
                    <a:pt x="249" y="146"/>
                  </a:cubicBezTo>
                  <a:cubicBezTo>
                    <a:pt x="246" y="146"/>
                    <a:pt x="243" y="145"/>
                    <a:pt x="240" y="145"/>
                  </a:cubicBezTo>
                  <a:cubicBezTo>
                    <a:pt x="232" y="145"/>
                    <a:pt x="224" y="145"/>
                    <a:pt x="216" y="144"/>
                  </a:cubicBezTo>
                  <a:cubicBezTo>
                    <a:pt x="213" y="144"/>
                    <a:pt x="209" y="144"/>
                    <a:pt x="205" y="143"/>
                  </a:cubicBezTo>
                  <a:cubicBezTo>
                    <a:pt x="198" y="143"/>
                    <a:pt x="191" y="142"/>
                    <a:pt x="183" y="142"/>
                  </a:cubicBezTo>
                  <a:cubicBezTo>
                    <a:pt x="179" y="141"/>
                    <a:pt x="174" y="141"/>
                    <a:pt x="170" y="140"/>
                  </a:cubicBezTo>
                  <a:cubicBezTo>
                    <a:pt x="166" y="140"/>
                    <a:pt x="163" y="140"/>
                    <a:pt x="160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135"/>
                    <a:pt x="158" y="132"/>
                    <a:pt x="155" y="130"/>
                  </a:cubicBezTo>
                  <a:cubicBezTo>
                    <a:pt x="157" y="127"/>
                    <a:pt x="159" y="123"/>
                    <a:pt x="160" y="120"/>
                  </a:cubicBezTo>
                  <a:cubicBezTo>
                    <a:pt x="162" y="117"/>
                    <a:pt x="163" y="115"/>
                    <a:pt x="164" y="113"/>
                  </a:cubicBezTo>
                  <a:cubicBezTo>
                    <a:pt x="166" y="109"/>
                    <a:pt x="168" y="104"/>
                    <a:pt x="170" y="99"/>
                  </a:cubicBezTo>
                  <a:cubicBezTo>
                    <a:pt x="171" y="97"/>
                    <a:pt x="172" y="95"/>
                    <a:pt x="173" y="92"/>
                  </a:cubicBezTo>
                  <a:cubicBezTo>
                    <a:pt x="175" y="88"/>
                    <a:pt x="177" y="83"/>
                    <a:pt x="179" y="78"/>
                  </a:cubicBezTo>
                  <a:cubicBezTo>
                    <a:pt x="180" y="76"/>
                    <a:pt x="181" y="73"/>
                    <a:pt x="182" y="71"/>
                  </a:cubicBezTo>
                  <a:cubicBezTo>
                    <a:pt x="187" y="72"/>
                    <a:pt x="192" y="72"/>
                    <a:pt x="196" y="73"/>
                  </a:cubicBezTo>
                  <a:cubicBezTo>
                    <a:pt x="205" y="73"/>
                    <a:pt x="215" y="74"/>
                    <a:pt x="224" y="74"/>
                  </a:cubicBezTo>
                  <a:cubicBezTo>
                    <a:pt x="229" y="74"/>
                    <a:pt x="235" y="75"/>
                    <a:pt x="240" y="75"/>
                  </a:cubicBezTo>
                  <a:cubicBezTo>
                    <a:pt x="245" y="75"/>
                    <a:pt x="249" y="75"/>
                    <a:pt x="253" y="75"/>
                  </a:cubicBezTo>
                  <a:cubicBezTo>
                    <a:pt x="253" y="75"/>
                    <a:pt x="253" y="75"/>
                    <a:pt x="253" y="75"/>
                  </a:cubicBezTo>
                  <a:cubicBezTo>
                    <a:pt x="249" y="74"/>
                    <a:pt x="245" y="74"/>
                    <a:pt x="241" y="74"/>
                  </a:cubicBezTo>
                  <a:cubicBezTo>
                    <a:pt x="236" y="74"/>
                    <a:pt x="230" y="74"/>
                    <a:pt x="225" y="73"/>
                  </a:cubicBezTo>
                  <a:cubicBezTo>
                    <a:pt x="216" y="73"/>
                    <a:pt x="206" y="72"/>
                    <a:pt x="197" y="72"/>
                  </a:cubicBezTo>
                  <a:cubicBezTo>
                    <a:pt x="192" y="71"/>
                    <a:pt x="187" y="71"/>
                    <a:pt x="182" y="70"/>
                  </a:cubicBezTo>
                  <a:cubicBezTo>
                    <a:pt x="183" y="70"/>
                    <a:pt x="183" y="69"/>
                    <a:pt x="183" y="68"/>
                  </a:cubicBezTo>
                  <a:cubicBezTo>
                    <a:pt x="185" y="64"/>
                    <a:pt x="187" y="60"/>
                    <a:pt x="189" y="55"/>
                  </a:cubicBezTo>
                  <a:cubicBezTo>
                    <a:pt x="191" y="50"/>
                    <a:pt x="192" y="45"/>
                    <a:pt x="194" y="40"/>
                  </a:cubicBezTo>
                  <a:cubicBezTo>
                    <a:pt x="199" y="39"/>
                    <a:pt x="204" y="38"/>
                    <a:pt x="209" y="36"/>
                  </a:cubicBezTo>
                  <a:cubicBezTo>
                    <a:pt x="218" y="34"/>
                    <a:pt x="227" y="31"/>
                    <a:pt x="236" y="28"/>
                  </a:cubicBezTo>
                  <a:cubicBezTo>
                    <a:pt x="242" y="26"/>
                    <a:pt x="247" y="24"/>
                    <a:pt x="253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44" y="25"/>
                    <a:pt x="235" y="27"/>
                    <a:pt x="226" y="30"/>
                  </a:cubicBezTo>
                  <a:cubicBezTo>
                    <a:pt x="219" y="32"/>
                    <a:pt x="212" y="35"/>
                    <a:pt x="205" y="37"/>
                  </a:cubicBezTo>
                  <a:cubicBezTo>
                    <a:pt x="202" y="38"/>
                    <a:pt x="198" y="39"/>
                    <a:pt x="195" y="40"/>
                  </a:cubicBezTo>
                  <a:cubicBezTo>
                    <a:pt x="199" y="28"/>
                    <a:pt x="203" y="17"/>
                    <a:pt x="207" y="5"/>
                  </a:cubicBezTo>
                  <a:cubicBezTo>
                    <a:pt x="207" y="4"/>
                    <a:pt x="208" y="3"/>
                    <a:pt x="208" y="3"/>
                  </a:cubicBezTo>
                  <a:cubicBezTo>
                    <a:pt x="208" y="2"/>
                    <a:pt x="208" y="1"/>
                    <a:pt x="209" y="0"/>
                  </a:cubicBezTo>
                </a:path>
              </a:pathLst>
            </a:custGeom>
            <a:solidFill>
              <a:srgbClr val="FFFFFF">
                <a:alpha val="60000"/>
              </a:srgbClr>
            </a:solidFill>
            <a:ln cap="flat" cmpd="sng" w="9525">
              <a:solidFill>
                <a:srgbClr val="FFFFFF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4"/>
          <p:cNvSpPr txBox="1"/>
          <p:nvPr/>
        </p:nvSpPr>
        <p:spPr>
          <a:xfrm>
            <a:off x="1047025" y="3306575"/>
            <a:ext cx="7590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OF DATABASE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856669" y="5598047"/>
            <a:ext cx="5486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125" y="5433184"/>
            <a:ext cx="581963" cy="4892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4"/>
          <p:cNvCxnSpPr/>
          <p:nvPr/>
        </p:nvCxnSpPr>
        <p:spPr>
          <a:xfrm>
            <a:off x="2155106" y="2726288"/>
            <a:ext cx="5402025" cy="28800"/>
          </a:xfrm>
          <a:prstGeom prst="straightConnector1">
            <a:avLst/>
          </a:prstGeom>
          <a:noFill/>
          <a:ln cap="flat" cmpd="sng" w="9525">
            <a:solidFill>
              <a:srgbClr val="0016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4"/>
          <p:cNvCxnSpPr/>
          <p:nvPr/>
        </p:nvCxnSpPr>
        <p:spPr>
          <a:xfrm>
            <a:off x="2155106" y="4477575"/>
            <a:ext cx="5402025" cy="28800"/>
          </a:xfrm>
          <a:prstGeom prst="straightConnector1">
            <a:avLst/>
          </a:prstGeom>
          <a:noFill/>
          <a:ln cap="flat" cmpd="sng" w="9525">
            <a:solidFill>
              <a:srgbClr val="00164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3170fc28e_0_57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II. DDL – DROP</a:t>
            </a:r>
            <a:endParaRPr/>
          </a:p>
        </p:txBody>
      </p:sp>
      <p:sp>
        <p:nvSpPr>
          <p:cNvPr id="285" name="Google Shape;285;gd3170fc28e_0_57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gd3170fc28e_0_57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87" name="Google Shape;287;gd3170fc28e_0_57"/>
          <p:cNvSpPr txBox="1"/>
          <p:nvPr/>
        </p:nvSpPr>
        <p:spPr>
          <a:xfrm>
            <a:off x="693025" y="1346150"/>
            <a:ext cx="7052100" cy="3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DROP object object_name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Examples: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DROP TABLE table_name;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table_name: </a:t>
            </a:r>
            <a:r>
              <a:rPr b="0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of the table to be deleted.</a:t>
            </a:r>
            <a:endParaRPr b="0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DROP DATABASE database_name;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database_name: </a:t>
            </a:r>
            <a:r>
              <a:rPr b="0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of the database to be deleted.</a:t>
            </a:r>
            <a:endParaRPr b="0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3170fc28e_0_67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II. DDL – TRUNCATE</a:t>
            </a:r>
            <a:endParaRPr/>
          </a:p>
        </p:txBody>
      </p:sp>
      <p:sp>
        <p:nvSpPr>
          <p:cNvPr id="293" name="Google Shape;293;gd3170fc28e_0_67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gd3170fc28e_0_67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95" name="Google Shape;295;gd3170fc28e_0_67"/>
          <p:cNvSpPr txBox="1"/>
          <p:nvPr/>
        </p:nvSpPr>
        <p:spPr>
          <a:xfrm>
            <a:off x="729975" y="1873000"/>
            <a:ext cx="7052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TRUNCATE TABLE  table_name;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table_name: </a:t>
            </a:r>
            <a:r>
              <a:rPr b="0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of the table to be truncated.</a:t>
            </a:r>
            <a:endParaRPr b="0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 name - student_data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3170fc28e_0_76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II. DDL – ALTER TABLE: ADD</a:t>
            </a:r>
            <a:endParaRPr/>
          </a:p>
        </p:txBody>
      </p:sp>
      <p:sp>
        <p:nvSpPr>
          <p:cNvPr id="301" name="Google Shape;301;gd3170fc28e_0_76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gd3170fc28e_0_76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03" name="Google Shape;303;gd3170fc28e_0_76"/>
          <p:cNvSpPr txBox="1"/>
          <p:nvPr/>
        </p:nvSpPr>
        <p:spPr>
          <a:xfrm>
            <a:off x="794700" y="1377150"/>
            <a:ext cx="70521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 TABLE table_name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ADD (Columnname_1  datatype,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Columnname_2  datatype,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…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Columnname_n  datatype);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d3170fc28e_0_76"/>
          <p:cNvSpPr txBox="1"/>
          <p:nvPr/>
        </p:nvSpPr>
        <p:spPr>
          <a:xfrm>
            <a:off x="620700" y="4528875"/>
            <a:ext cx="80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ALTER TABLE Student ADD (AGE number(3),COURSE varchar(40));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3170fc28e_0_101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II. DDL – ALTER TABLE: DROP</a:t>
            </a:r>
            <a:endParaRPr/>
          </a:p>
        </p:txBody>
      </p:sp>
      <p:sp>
        <p:nvSpPr>
          <p:cNvPr id="310" name="Google Shape;310;gd3170fc28e_0_101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gd3170fc28e_0_101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12" name="Google Shape;312;gd3170fc28e_0_101"/>
          <p:cNvSpPr txBox="1"/>
          <p:nvPr/>
        </p:nvSpPr>
        <p:spPr>
          <a:xfrm>
            <a:off x="739250" y="1525025"/>
            <a:ext cx="7052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 TABLE table_name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DROP COLUMN column_name;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3170fc28e_0_101"/>
          <p:cNvSpPr txBox="1"/>
          <p:nvPr/>
        </p:nvSpPr>
        <p:spPr>
          <a:xfrm>
            <a:off x="981150" y="3040825"/>
            <a:ext cx="659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ALTER TABLE Student DROP COLUMN COURSE;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3170fc28e_0_113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II. DDL – ALTER TABLE: MODIFY</a:t>
            </a:r>
            <a:endParaRPr/>
          </a:p>
        </p:txBody>
      </p:sp>
      <p:sp>
        <p:nvSpPr>
          <p:cNvPr id="319" name="Google Shape;319;gd3170fc28e_0_113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gd3170fc28e_0_113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21" name="Google Shape;321;gd3170fc28e_0_113"/>
          <p:cNvSpPr txBox="1"/>
          <p:nvPr/>
        </p:nvSpPr>
        <p:spPr>
          <a:xfrm>
            <a:off x="766975" y="1450900"/>
            <a:ext cx="80016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Syntax(Postgre):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 TABLE table_name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 COLUMN column_name TYPE new_data_type;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d3170fc28e_0_113"/>
          <p:cNvSpPr txBox="1"/>
          <p:nvPr/>
        </p:nvSpPr>
        <p:spPr>
          <a:xfrm>
            <a:off x="915025" y="3175363"/>
            <a:ext cx="5323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b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Students 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COLUMN address TYPE VARCHAR;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170fc28e_0_158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II. DDL – ALTER: RENAME</a:t>
            </a:r>
            <a:endParaRPr/>
          </a:p>
        </p:txBody>
      </p:sp>
      <p:sp>
        <p:nvSpPr>
          <p:cNvPr id="328" name="Google Shape;328;gd3170fc28e_0_158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gd3170fc28e_0_158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30" name="Google Shape;330;gd3170fc28e_0_158"/>
          <p:cNvSpPr txBox="1"/>
          <p:nvPr/>
        </p:nvSpPr>
        <p:spPr>
          <a:xfrm>
            <a:off x="683700" y="1302963"/>
            <a:ext cx="80016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Syntax: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 TABLE table_name 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RENAME COLUMN column_name TO new_column_name;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d3170fc28e_0_158"/>
          <p:cNvSpPr txBox="1"/>
          <p:nvPr/>
        </p:nvSpPr>
        <p:spPr>
          <a:xfrm>
            <a:off x="933500" y="3271900"/>
            <a:ext cx="532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b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Student RENAME COLUMN NAME TO FIRST_NAME;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170fc28e_0_132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II. DDL – COMMENT</a:t>
            </a:r>
            <a:endParaRPr/>
          </a:p>
        </p:txBody>
      </p:sp>
      <p:sp>
        <p:nvSpPr>
          <p:cNvPr id="337" name="Google Shape;337;gd3170fc28e_0_132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gd3170fc28e_0_132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39" name="Google Shape;339;gd3170fc28e_0_132"/>
          <p:cNvSpPr txBox="1"/>
          <p:nvPr/>
        </p:nvSpPr>
        <p:spPr>
          <a:xfrm>
            <a:off x="720750" y="1284525"/>
            <a:ext cx="70521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Syntax: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-- single line comment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-- another comment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* FROM Customers;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multi line comment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another comment */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3170fc6f1_0_14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III. DML – Data Manipulation Language</a:t>
            </a:r>
            <a:endParaRPr/>
          </a:p>
        </p:txBody>
      </p:sp>
      <p:sp>
        <p:nvSpPr>
          <p:cNvPr id="345" name="Google Shape;345;gd3170fc6f1_0_14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gd3170fc6f1_0_14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47" name="Google Shape;347;gd3170fc6f1_0_14"/>
          <p:cNvSpPr txBox="1"/>
          <p:nvPr/>
        </p:nvSpPr>
        <p:spPr>
          <a:xfrm>
            <a:off x="3410725" y="1478800"/>
            <a:ext cx="24585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romanUcPeriod"/>
            </a:pP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romanUcPeriod"/>
            </a:pP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romanUcPeriod"/>
            </a:pP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d3170fc6f1_0_14"/>
          <p:cNvSpPr txBox="1"/>
          <p:nvPr/>
        </p:nvSpPr>
        <p:spPr>
          <a:xfrm>
            <a:off x="7846800" y="5776600"/>
            <a:ext cx="5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170fc28e_0_171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III. DML INSERT</a:t>
            </a:r>
            <a:endParaRPr/>
          </a:p>
        </p:txBody>
      </p:sp>
      <p:sp>
        <p:nvSpPr>
          <p:cNvPr id="354" name="Google Shape;354;gd3170fc28e_0_171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gd3170fc28e_0_171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56" name="Google Shape;356;gd3170fc28e_0_171"/>
          <p:cNvSpPr txBox="1"/>
          <p:nvPr/>
        </p:nvSpPr>
        <p:spPr>
          <a:xfrm>
            <a:off x="499100" y="1178250"/>
            <a:ext cx="70521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Syntax: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table_name(column1, column2, …)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(value1, value2, …);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d3170fc28e_0_171"/>
          <p:cNvSpPr txBox="1"/>
          <p:nvPr/>
        </p:nvSpPr>
        <p:spPr>
          <a:xfrm>
            <a:off x="2412325" y="2763525"/>
            <a:ext cx="3059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links (</a:t>
            </a:r>
            <a:endParaRPr b="0" i="0" sz="1100" u="none" cap="none" strike="noStrike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PRIMARY </a:t>
            </a: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	description </a:t>
            </a:r>
            <a:r>
              <a:rPr b="0" i="0" lang="en-US" sz="1100" u="none" cap="none" strike="noStrike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0" i="0" sz="1100" u="none" cap="none" strike="noStrike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last_update </a:t>
            </a:r>
            <a:r>
              <a:rPr b="0" i="0" lang="en-US" sz="1100" u="none" cap="none" strike="noStrike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endParaRPr b="0" i="0" sz="1100" u="none" cap="none" strike="noStrike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d3170fc28e_0_171"/>
          <p:cNvSpPr txBox="1"/>
          <p:nvPr/>
        </p:nvSpPr>
        <p:spPr>
          <a:xfrm>
            <a:off x="1007425" y="2855975"/>
            <a:ext cx="11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d3170fc28e_0_171"/>
          <p:cNvSpPr txBox="1"/>
          <p:nvPr/>
        </p:nvSpPr>
        <p:spPr>
          <a:xfrm>
            <a:off x="859525" y="4303463"/>
            <a:ext cx="721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links (</a:t>
            </a: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100" u="none" cap="none" strike="noStrike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'https://www.postgresqltutorial.com'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100" u="none" cap="none" strike="noStrike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'PostgreSQL Tutorial'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gd3170fc28e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00" y="4996825"/>
            <a:ext cx="8186200" cy="8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3170fc28e_0_189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III. DML UPDATE</a:t>
            </a:r>
            <a:endParaRPr/>
          </a:p>
        </p:txBody>
      </p:sp>
      <p:sp>
        <p:nvSpPr>
          <p:cNvPr id="366" name="Google Shape;366;gd3170fc28e_0_189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gd3170fc28e_0_189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68" name="Google Shape;368;gd3170fc28e_0_189"/>
          <p:cNvSpPr txBox="1"/>
          <p:nvPr/>
        </p:nvSpPr>
        <p:spPr>
          <a:xfrm>
            <a:off x="545325" y="1081300"/>
            <a:ext cx="84846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Syntax: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table_name </a:t>
            </a:r>
            <a:r>
              <a:rPr b="1" i="0" lang="en-US" sz="20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column1 = value1, column2 = value2,... 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condition;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gd3170fc28e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400" y="1987150"/>
            <a:ext cx="5406900" cy="28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d3170fc28e_0_189"/>
          <p:cNvSpPr txBox="1"/>
          <p:nvPr/>
        </p:nvSpPr>
        <p:spPr>
          <a:xfrm>
            <a:off x="221825" y="4956025"/>
            <a:ext cx="794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b="1" i="0" lang="en-US" sz="20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NAME = 'PRATIK' WHERE Age = 20;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d3170fc28e_0_189"/>
          <p:cNvSpPr txBox="1"/>
          <p:nvPr/>
        </p:nvSpPr>
        <p:spPr>
          <a:xfrm>
            <a:off x="221825" y="5537675"/>
            <a:ext cx="880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b="1" i="0" lang="en-US" sz="2000" u="none" cap="none" strike="noStrike">
                <a:solidFill>
                  <a:schemeClr val="accent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 = 'PRATIK', ADDRESS = 'SIKKIM' WHERE ROLL_NO = 1;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 txBox="1"/>
          <p:nvPr>
            <p:ph idx="1" type="body"/>
          </p:nvPr>
        </p:nvSpPr>
        <p:spPr>
          <a:xfrm>
            <a:off x="743237" y="532263"/>
            <a:ext cx="6710100" cy="545910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</a:rPr>
              <a:t>I. What is a Database?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</a:rPr>
              <a:t>II. DDL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</a:rPr>
              <a:t>III. DML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</a:rPr>
              <a:t>IV. Data type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</a:rPr>
              <a:t>V. Views And Index</a:t>
            </a:r>
            <a:endParaRPr b="1"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</a:rPr>
              <a:t>VI. Function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</a:rPr>
              <a:t>VII. Store Procedure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</a:rPr>
              <a:t>VIII. Transaction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</a:rPr>
              <a:t>IX. Trigger</a:t>
            </a:r>
            <a:endParaRPr b="1"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sz="1900"/>
          </a:p>
        </p:txBody>
      </p:sp>
      <p:sp>
        <p:nvSpPr>
          <p:cNvPr id="222" name="Google Shape;222;p2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3170fc6f1_0_0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III. DML DELETE</a:t>
            </a:r>
            <a:endParaRPr/>
          </a:p>
        </p:txBody>
      </p:sp>
      <p:sp>
        <p:nvSpPr>
          <p:cNvPr id="377" name="Google Shape;377;gd3170fc6f1_0_0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gd3170fc6f1_0_0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79" name="Google Shape;379;gd3170fc6f1_0_0"/>
          <p:cNvSpPr txBox="1"/>
          <p:nvPr/>
        </p:nvSpPr>
        <p:spPr>
          <a:xfrm>
            <a:off x="545325" y="1081300"/>
            <a:ext cx="84846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Syntax: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table_name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some_condition;</a:t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d3170fc6f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0800" y="2107288"/>
            <a:ext cx="5406900" cy="28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d3170fc6f1_0_0"/>
          <p:cNvSpPr txBox="1"/>
          <p:nvPr/>
        </p:nvSpPr>
        <p:spPr>
          <a:xfrm>
            <a:off x="508275" y="5064975"/>
            <a:ext cx="829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NAME = 'Ram';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3170fc6f1_0_23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DQL - Data Query Language</a:t>
            </a:r>
            <a:endParaRPr/>
          </a:p>
        </p:txBody>
      </p:sp>
      <p:sp>
        <p:nvSpPr>
          <p:cNvPr id="387" name="Google Shape;387;gd3170fc6f1_0_23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gd3170fc6f1_0_23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89" name="Google Shape;389;gd3170fc6f1_0_23"/>
          <p:cNvSpPr txBox="1"/>
          <p:nvPr/>
        </p:nvSpPr>
        <p:spPr>
          <a:xfrm>
            <a:off x="794875" y="1173800"/>
            <a:ext cx="78903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Syntax: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column1, column2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table_name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column1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1" i="0" lang="en-US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column2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names of the fields of the table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table_name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from where we want to fetch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3170fc6f1_0_38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DQL - Data Query Language</a:t>
            </a:r>
            <a:endParaRPr/>
          </a:p>
        </p:txBody>
      </p:sp>
      <p:sp>
        <p:nvSpPr>
          <p:cNvPr id="395" name="Google Shape;395;gd3170fc6f1_0_38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gd3170fc6f1_0_38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97" name="Google Shape;397;gd3170fc6f1_0_38"/>
          <p:cNvSpPr txBox="1"/>
          <p:nvPr/>
        </p:nvSpPr>
        <p:spPr>
          <a:xfrm>
            <a:off x="92400" y="873375"/>
            <a:ext cx="8959200" cy="5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has the following clauses: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distinct rows using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 rows using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rows using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 subset of rows from a table using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rows into groups using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groups using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with other tables using joins such as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FULL OUTER JOIN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RIGHT JOIN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set operations using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INTERSECT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52901d22e_1_0"/>
          <p:cNvSpPr txBox="1"/>
          <p:nvPr>
            <p:ph type="title"/>
          </p:nvPr>
        </p:nvSpPr>
        <p:spPr>
          <a:xfrm>
            <a:off x="457200" y="277813"/>
            <a:ext cx="6634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Language</a:t>
            </a:r>
            <a:endParaRPr/>
          </a:p>
        </p:txBody>
      </p:sp>
      <p:sp>
        <p:nvSpPr>
          <p:cNvPr id="403" name="Google Shape;403;gd52901d22e_1_0"/>
          <p:cNvSpPr txBox="1"/>
          <p:nvPr>
            <p:ph idx="1" type="body"/>
          </p:nvPr>
        </p:nvSpPr>
        <p:spPr>
          <a:xfrm>
            <a:off x="457200" y="1196975"/>
            <a:ext cx="8228100" cy="4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Query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Ascending and descending order：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Ascending order sorts data in ascending order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Descending order sorts data in descending order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Example　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SELECT * FROM COMPANY ORDER BY NAME ASC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Sub query：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Format in which another SELECT statement is embedded in the SQL statement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Example　</a:t>
            </a:r>
            <a:r>
              <a:rPr lang="en-US" sz="2400"/>
              <a:t>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SELECT * FROM COMPANY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WHERE NAME NOT IN (SELECT NAME FROM COMPANY)</a:t>
            </a:r>
            <a:endParaRPr/>
          </a:p>
          <a:p>
            <a:pPr indent="-1143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404" name="Google Shape;404;gd52901d22e_1_0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gd52901d22e_1_0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d3170fc6f1_0_46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DISTINCT</a:t>
            </a:r>
            <a:endParaRPr/>
          </a:p>
        </p:txBody>
      </p:sp>
      <p:sp>
        <p:nvSpPr>
          <p:cNvPr id="411" name="Google Shape;411;gd3170fc6f1_0_46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gd3170fc6f1_0_46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413" name="Google Shape;413;gd3170fc6f1_0_46"/>
          <p:cNvSpPr txBox="1"/>
          <p:nvPr/>
        </p:nvSpPr>
        <p:spPr>
          <a:xfrm>
            <a:off x="2255200" y="1340000"/>
            <a:ext cx="58599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table_name;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3170fc6f1_0_46"/>
          <p:cNvSpPr txBox="1"/>
          <p:nvPr/>
        </p:nvSpPr>
        <p:spPr>
          <a:xfrm>
            <a:off x="693075" y="1340000"/>
            <a:ext cx="151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d3170fc6f1_0_46"/>
          <p:cNvSpPr txBox="1"/>
          <p:nvPr/>
        </p:nvSpPr>
        <p:spPr>
          <a:xfrm>
            <a:off x="7440275" y="1386400"/>
            <a:ext cx="53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d3170fc6f1_0_46"/>
          <p:cNvSpPr txBox="1"/>
          <p:nvPr/>
        </p:nvSpPr>
        <p:spPr>
          <a:xfrm>
            <a:off x="961225" y="3197925"/>
            <a:ext cx="702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		SELECT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FirstName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[Employees]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3170fc6f1_0_57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ORDER BY</a:t>
            </a:r>
            <a:endParaRPr/>
          </a:p>
        </p:txBody>
      </p:sp>
      <p:sp>
        <p:nvSpPr>
          <p:cNvPr id="422" name="Google Shape;422;gd3170fc6f1_0_57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gd3170fc6f1_0_57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424" name="Google Shape;424;gd3170fc6f1_0_57"/>
          <p:cNvSpPr txBox="1"/>
          <p:nvPr/>
        </p:nvSpPr>
        <p:spPr>
          <a:xfrm>
            <a:off x="2255200" y="1340000"/>
            <a:ext cx="58599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select_list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table_name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sort_expression1 [ASC | DESC],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...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sort_expressionN [ASC | DESC];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3170fc6f1_0_57"/>
          <p:cNvSpPr txBox="1"/>
          <p:nvPr/>
        </p:nvSpPr>
        <p:spPr>
          <a:xfrm>
            <a:off x="693075" y="1340000"/>
            <a:ext cx="151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3170fc6f1_0_57"/>
          <p:cNvSpPr txBox="1"/>
          <p:nvPr/>
        </p:nvSpPr>
        <p:spPr>
          <a:xfrm>
            <a:off x="7440275" y="1386400"/>
            <a:ext cx="53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d3170fc6f1_0_57"/>
          <p:cNvSpPr txBox="1"/>
          <p:nvPr/>
        </p:nvSpPr>
        <p:spPr>
          <a:xfrm>
            <a:off x="1053650" y="5388425"/>
            <a:ext cx="751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[Products]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price DESC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d3170fc6f1_0_57"/>
          <p:cNvSpPr txBox="1"/>
          <p:nvPr/>
        </p:nvSpPr>
        <p:spPr>
          <a:xfrm>
            <a:off x="938025" y="4849600"/>
            <a:ext cx="12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3170fc6f1_0_67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WHERE</a:t>
            </a:r>
            <a:endParaRPr/>
          </a:p>
        </p:txBody>
      </p:sp>
      <p:sp>
        <p:nvSpPr>
          <p:cNvPr id="434" name="Google Shape;434;gd3170fc6f1_0_67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gd3170fc6f1_0_67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436" name="Google Shape;436;gd3170fc6f1_0_67"/>
          <p:cNvSpPr txBox="1"/>
          <p:nvPr/>
        </p:nvSpPr>
        <p:spPr>
          <a:xfrm>
            <a:off x="2255200" y="1340000"/>
            <a:ext cx="5859900" cy="1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select_list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sort_expression;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3170fc6f1_0_67"/>
          <p:cNvSpPr txBox="1"/>
          <p:nvPr/>
        </p:nvSpPr>
        <p:spPr>
          <a:xfrm>
            <a:off x="693075" y="1340000"/>
            <a:ext cx="151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3170fc6f1_0_67"/>
          <p:cNvSpPr txBox="1"/>
          <p:nvPr/>
        </p:nvSpPr>
        <p:spPr>
          <a:xfrm>
            <a:off x="7440275" y="1386400"/>
            <a:ext cx="53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d3170fc6f1_0_67"/>
          <p:cNvSpPr txBox="1"/>
          <p:nvPr/>
        </p:nvSpPr>
        <p:spPr>
          <a:xfrm>
            <a:off x="859550" y="3715525"/>
            <a:ext cx="778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	SELECT * FROM [Products]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Price &gt; 100;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3170fc6f1_0_79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LIMIT</a:t>
            </a:r>
            <a:endParaRPr/>
          </a:p>
        </p:txBody>
      </p:sp>
      <p:sp>
        <p:nvSpPr>
          <p:cNvPr id="445" name="Google Shape;445;gd3170fc6f1_0_79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6" name="Google Shape;446;gd3170fc6f1_0_79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447" name="Google Shape;447;gd3170fc6f1_0_79"/>
          <p:cNvSpPr txBox="1"/>
          <p:nvPr/>
        </p:nvSpPr>
        <p:spPr>
          <a:xfrm>
            <a:off x="2255200" y="1340000"/>
            <a:ext cx="5859900" cy="1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select_list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sort_expression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row_count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d3170fc6f1_0_79"/>
          <p:cNvSpPr txBox="1"/>
          <p:nvPr/>
        </p:nvSpPr>
        <p:spPr>
          <a:xfrm>
            <a:off x="693075" y="1340000"/>
            <a:ext cx="151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d3170fc6f1_0_79"/>
          <p:cNvSpPr txBox="1"/>
          <p:nvPr/>
        </p:nvSpPr>
        <p:spPr>
          <a:xfrm>
            <a:off x="7440275" y="1386400"/>
            <a:ext cx="53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d3170fc6f1_0_79"/>
          <p:cNvSpPr txBox="1"/>
          <p:nvPr/>
        </p:nvSpPr>
        <p:spPr>
          <a:xfrm>
            <a:off x="933500" y="3817200"/>
            <a:ext cx="708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[Products]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52901d22e_1_7"/>
          <p:cNvSpPr txBox="1"/>
          <p:nvPr>
            <p:ph type="title"/>
          </p:nvPr>
        </p:nvSpPr>
        <p:spPr>
          <a:xfrm>
            <a:off x="457200" y="277813"/>
            <a:ext cx="6634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BY</a:t>
            </a:r>
            <a:endParaRPr/>
          </a:p>
        </p:txBody>
      </p:sp>
      <p:sp>
        <p:nvSpPr>
          <p:cNvPr id="456" name="Google Shape;456;gd52901d22e_1_7"/>
          <p:cNvSpPr txBox="1"/>
          <p:nvPr>
            <p:ph idx="1" type="body"/>
          </p:nvPr>
        </p:nvSpPr>
        <p:spPr>
          <a:xfrm>
            <a:off x="457200" y="914400"/>
            <a:ext cx="82281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Group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Example </a:t>
            </a:r>
            <a:r>
              <a:rPr lang="en-US" sz="1800"/>
              <a:t>SELECT ROLE, COUNT(*) FROM COMPANY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accent6"/>
                </a:solidFill>
              </a:rPr>
              <a:t>GROUP BY </a:t>
            </a:r>
            <a:r>
              <a:rPr lang="en-US" sz="1800"/>
              <a:t>ROLE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SELECT ROLE, </a:t>
            </a:r>
            <a:r>
              <a:rPr lang="en-US" sz="1800">
                <a:solidFill>
                  <a:schemeClr val="accent6"/>
                </a:solidFill>
              </a:rPr>
              <a:t>SUM</a:t>
            </a:r>
            <a:r>
              <a:rPr lang="en-US" sz="1800"/>
              <a:t>(ROLE) FROM COMPANY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accent6"/>
                </a:solidFill>
              </a:rPr>
              <a:t>GROUP BY </a:t>
            </a:r>
            <a:r>
              <a:rPr lang="en-US" sz="1800"/>
              <a:t>ROLE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accent6"/>
                </a:solidFill>
              </a:rPr>
              <a:t>HAVING</a:t>
            </a:r>
            <a:r>
              <a:rPr lang="en-US" sz="1800"/>
              <a:t> SUM(ROLE) &gt; 2</a:t>
            </a:r>
            <a:endParaRPr/>
          </a:p>
        </p:txBody>
      </p:sp>
      <p:sp>
        <p:nvSpPr>
          <p:cNvPr id="457" name="Google Shape;457;gd52901d22e_1_7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58" name="Google Shape;458;gd52901d22e_1_7"/>
          <p:cNvGraphicFramePr/>
          <p:nvPr/>
        </p:nvGraphicFramePr>
        <p:xfrm>
          <a:off x="685800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{D200479D-3783-429F-91BD-B5457AB909AE}</a:tableStyleId>
              </a:tblPr>
              <a:tblGrid>
                <a:gridCol w="2362200"/>
                <a:gridCol w="5638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SQL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Function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COUNT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number of data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SUM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AVG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Average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MAX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Max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MIN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gd52901d22e_1_7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3170fc6f1_0_113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BY</a:t>
            </a:r>
            <a:endParaRPr/>
          </a:p>
        </p:txBody>
      </p:sp>
      <p:sp>
        <p:nvSpPr>
          <p:cNvPr id="465" name="Google Shape;465;gd3170fc6f1_0_113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6" name="Google Shape;466;gd3170fc6f1_0_113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467" name="Google Shape;467;gd3170fc6f1_0_113"/>
          <p:cNvSpPr txBox="1"/>
          <p:nvPr/>
        </p:nvSpPr>
        <p:spPr>
          <a:xfrm>
            <a:off x="1719000" y="1176575"/>
            <a:ext cx="5850600" cy="17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column_1,  column_2, ...,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aggregate_function(column_3)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column_1, column_2, ...;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d3170fc6f1_0_113"/>
          <p:cNvSpPr txBox="1"/>
          <p:nvPr/>
        </p:nvSpPr>
        <p:spPr>
          <a:xfrm>
            <a:off x="286400" y="1247575"/>
            <a:ext cx="151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d3170fc6f1_0_113"/>
          <p:cNvSpPr txBox="1"/>
          <p:nvPr/>
        </p:nvSpPr>
        <p:spPr>
          <a:xfrm>
            <a:off x="7440275" y="1386400"/>
            <a:ext cx="53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d3170fc6f1_0_113"/>
          <p:cNvSpPr txBox="1"/>
          <p:nvPr/>
        </p:nvSpPr>
        <p:spPr>
          <a:xfrm>
            <a:off x="656225" y="3033000"/>
            <a:ext cx="6349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0" i="0" sz="2400" u="none" cap="none" strike="noStrike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		customer_id,</a:t>
            </a:r>
            <a:endParaRPr b="0" i="0" sz="2400" u="none" cap="none" strike="noStrike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(amount)</a:t>
            </a:r>
            <a:endParaRPr b="0" i="0" sz="2400" u="none" cap="none" strike="noStrike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payment</a:t>
            </a:r>
            <a:endParaRPr b="0" i="0" sz="2400" u="none" cap="none" strike="noStrike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customer_id;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idx="1" type="body"/>
          </p:nvPr>
        </p:nvSpPr>
        <p:spPr>
          <a:xfrm>
            <a:off x="1275500" y="1220025"/>
            <a:ext cx="6710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-US"/>
              <a:t>I. Database defined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5000"/>
              <a:t>- </a:t>
            </a:r>
            <a:r>
              <a:rPr lang="en-US"/>
              <a:t>A database is an organized collection of structured information, or data, typically stored electronically in a computer system.</a:t>
            </a:r>
            <a:endParaRPr sz="5000"/>
          </a:p>
        </p:txBody>
      </p:sp>
      <p:sp>
        <p:nvSpPr>
          <p:cNvPr id="229" name="Google Shape;229;p5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5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3170fc6f1_0_128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HAVING</a:t>
            </a:r>
            <a:endParaRPr/>
          </a:p>
        </p:txBody>
      </p:sp>
      <p:sp>
        <p:nvSpPr>
          <p:cNvPr id="476" name="Google Shape;476;gd3170fc6f1_0_128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gd3170fc6f1_0_128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478" name="Google Shape;478;gd3170fc6f1_0_128"/>
          <p:cNvSpPr txBox="1"/>
          <p:nvPr/>
        </p:nvSpPr>
        <p:spPr>
          <a:xfrm>
            <a:off x="1802300" y="1047175"/>
            <a:ext cx="58506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column1,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aggregate_function (column2)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table_name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column1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condition;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d3170fc6f1_0_128"/>
          <p:cNvSpPr txBox="1"/>
          <p:nvPr/>
        </p:nvSpPr>
        <p:spPr>
          <a:xfrm>
            <a:off x="286400" y="1047175"/>
            <a:ext cx="151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d3170fc6f1_0_128"/>
          <p:cNvSpPr txBox="1"/>
          <p:nvPr/>
        </p:nvSpPr>
        <p:spPr>
          <a:xfrm>
            <a:off x="7440275" y="1386400"/>
            <a:ext cx="53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d3170fc6f1_0_128"/>
          <p:cNvSpPr txBox="1"/>
          <p:nvPr/>
        </p:nvSpPr>
        <p:spPr>
          <a:xfrm>
            <a:off x="822575" y="3687800"/>
            <a:ext cx="4621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customer_id,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SUM (amount)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payment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customer_id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endParaRPr b="0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SUM (amount) &gt; 200;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</a:t>
            </a:r>
            <a:endParaRPr/>
          </a:p>
        </p:txBody>
      </p:sp>
      <p:sp>
        <p:nvSpPr>
          <p:cNvPr id="487" name="Google Shape;487;p8"/>
          <p:cNvSpPr txBox="1"/>
          <p:nvPr>
            <p:ph idx="1" type="body"/>
          </p:nvPr>
        </p:nvSpPr>
        <p:spPr>
          <a:xfrm>
            <a:off x="457200" y="1196975"/>
            <a:ext cx="8228013" cy="493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Super key: An attribute that can uniquely identify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Candidate key: Spoke key without extra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Primary key: One selected from candidate keys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Foreign key: An attribute that refers to a candidate key of a table</a:t>
            </a:r>
            <a:endParaRPr/>
          </a:p>
        </p:txBody>
      </p:sp>
      <p:sp>
        <p:nvSpPr>
          <p:cNvPr id="488" name="Google Shape;488;p8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8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52901d22e_1_16"/>
          <p:cNvSpPr txBox="1"/>
          <p:nvPr>
            <p:ph type="title"/>
          </p:nvPr>
        </p:nvSpPr>
        <p:spPr>
          <a:xfrm>
            <a:off x="457200" y="277813"/>
            <a:ext cx="6634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 language</a:t>
            </a:r>
            <a:endParaRPr/>
          </a:p>
        </p:txBody>
      </p:sp>
      <p:sp>
        <p:nvSpPr>
          <p:cNvPr id="495" name="Google Shape;495;gd52901d22e_1_16"/>
          <p:cNvSpPr txBox="1"/>
          <p:nvPr>
            <p:ph idx="1" type="body"/>
          </p:nvPr>
        </p:nvSpPr>
        <p:spPr>
          <a:xfrm>
            <a:off x="457200" y="1196975"/>
            <a:ext cx="8228100" cy="4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Join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Connect two or more tables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Example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SELECT A.NAME, B.DEPT_NAME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EMPLOYEE A, DEPARTMENT B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WHERE A.DEPT_CD = B.DEPT_CD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SELECT A.NAME, B.DEPT_NAME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EMPLOYEE A INNER JOIN DEPARTMENT B ON A.DEPT_CD = B.DEPT_CD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2" marL="11430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gd52901d22e_1_16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gd52901d22e_1_16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498" name="Google Shape;498;gd52901d22e_1_16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52901d22e_1_47"/>
          <p:cNvSpPr txBox="1"/>
          <p:nvPr>
            <p:ph type="title"/>
          </p:nvPr>
        </p:nvSpPr>
        <p:spPr>
          <a:xfrm>
            <a:off x="457200" y="277813"/>
            <a:ext cx="6634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</a:t>
            </a:r>
            <a:endParaRPr/>
          </a:p>
        </p:txBody>
      </p:sp>
      <p:sp>
        <p:nvSpPr>
          <p:cNvPr id="504" name="Google Shape;504;gd52901d22e_1_47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gd52901d22e_1_47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Copyright © 2020 TDT IS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All Rights Reserved</a:t>
            </a:r>
            <a:endParaRPr/>
          </a:p>
        </p:txBody>
      </p:sp>
      <p:sp>
        <p:nvSpPr>
          <p:cNvPr id="506" name="Google Shape;506;gd52901d22e_1_47"/>
          <p:cNvSpPr txBox="1"/>
          <p:nvPr>
            <p:ph idx="1" type="body"/>
          </p:nvPr>
        </p:nvSpPr>
        <p:spPr>
          <a:xfrm>
            <a:off x="457200" y="1196975"/>
            <a:ext cx="82281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Exercise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3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https:www.w3schools.com/sql/trysql.asp?filename=trysql_asc//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07" name="Google Shape;507;gd52901d22e_1_47"/>
          <p:cNvSpPr txBox="1"/>
          <p:nvPr/>
        </p:nvSpPr>
        <p:spPr>
          <a:xfrm>
            <a:off x="457199" y="2805905"/>
            <a:ext cx="8228100" cy="333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Lọc ra các khách hàng ở Germany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Lọc ra các khách hàng có tên bắt đầu bằng ký tự ‘An’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Lọc ra các khách hàng đặt hàng trong khoảng thời gian OrderDate từ 1996-09-01 đến 1996-12-01.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Xóa thông tin nhà cung cấp đến từ USA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Thống kê số lượng đơn theo từng khách hàng (CustomerID), sắp xếp theo thứ tự đơn tăng dần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3 table để hiển thị thông tin đơn, mặt hàng từng đơn và thông tin shipper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d52901d22e_1_4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L14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0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</a:t>
            </a:r>
            <a:endParaRPr/>
          </a:p>
        </p:txBody>
      </p:sp>
      <p:sp>
        <p:nvSpPr>
          <p:cNvPr id="514" name="Google Shape;514;p10"/>
          <p:cNvSpPr txBox="1"/>
          <p:nvPr>
            <p:ph idx="1" type="body"/>
          </p:nvPr>
        </p:nvSpPr>
        <p:spPr>
          <a:xfrm>
            <a:off x="457200" y="1196975"/>
            <a:ext cx="8228013" cy="108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Integrity constraints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Mechanism to ensure the correctness of data</a:t>
            </a:r>
            <a:endParaRPr/>
          </a:p>
        </p:txBody>
      </p:sp>
      <p:sp>
        <p:nvSpPr>
          <p:cNvPr id="515" name="Google Shape;515;p10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16" name="Google Shape;516;p10"/>
          <p:cNvGraphicFramePr/>
          <p:nvPr/>
        </p:nvGraphicFramePr>
        <p:xfrm>
          <a:off x="6858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{D200479D-3783-429F-91BD-B5457AB909AE}</a:tableStyleId>
              </a:tblPr>
              <a:tblGrid>
                <a:gridCol w="2362200"/>
                <a:gridCol w="5638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Constraint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NOT　NULL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Does not allow NULL values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Unique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Uniquely identify a row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Primary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Does not allow NULL values. It uniquely identifies the row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Referential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When there is data referring to another table in a certain table, it is necessary to register data referred to in the other table in advance.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17" name="Google Shape;517;p10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1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</a:t>
            </a:r>
            <a:endParaRPr/>
          </a:p>
        </p:txBody>
      </p:sp>
      <p:sp>
        <p:nvSpPr>
          <p:cNvPr id="523" name="Google Shape;523;p11"/>
          <p:cNvSpPr txBox="1"/>
          <p:nvPr>
            <p:ph idx="1" type="body"/>
          </p:nvPr>
        </p:nvSpPr>
        <p:spPr>
          <a:xfrm>
            <a:off x="457200" y="973139"/>
            <a:ext cx="8228013" cy="177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Normalization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Char char="–"/>
            </a:pPr>
            <a:r>
              <a:rPr lang="en-US"/>
              <a:t>Design the table so that it can be used efficiently without losing the table association, reducing the redundancy of the data inside.</a:t>
            </a:r>
            <a:endParaRPr/>
          </a:p>
        </p:txBody>
      </p:sp>
      <p:sp>
        <p:nvSpPr>
          <p:cNvPr id="524" name="Google Shape;524;p11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5" name="Google Shape;525;p11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descr="A screenshot of a cell phone&#10;&#10;Description automatically generated" id="526" name="Google Shape;5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181" y="3124200"/>
            <a:ext cx="42100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2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</a:t>
            </a:r>
            <a:endParaRPr/>
          </a:p>
        </p:txBody>
      </p:sp>
      <p:sp>
        <p:nvSpPr>
          <p:cNvPr id="532" name="Google Shape;532;p12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33" name="Google Shape;533;p12"/>
          <p:cNvGraphicFramePr/>
          <p:nvPr/>
        </p:nvGraphicFramePr>
        <p:xfrm>
          <a:off x="6096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{D200479D-3783-429F-91BD-B5457AB909AE}</a:tableStyleId>
              </a:tblPr>
              <a:tblGrid>
                <a:gridCol w="1278200"/>
                <a:gridCol w="1278200"/>
                <a:gridCol w="1329800"/>
                <a:gridCol w="1801750"/>
                <a:gridCol w="2236850"/>
              </a:tblGrid>
              <a:tr h="32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Staff code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Staff Name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Role Code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Role Name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Department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</a:tr>
              <a:tr h="32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1000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Cuong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DEV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1001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Nhung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DEV、HR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1002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Trang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101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Comter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1003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Vuong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102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CTO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DEV、ITA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4" name="Google Shape;534;p12"/>
          <p:cNvGraphicFramePr/>
          <p:nvPr/>
        </p:nvGraphicFramePr>
        <p:xfrm>
          <a:off x="6096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{D200479D-3783-429F-91BD-B5457AB909AE}</a:tableStyleId>
              </a:tblPr>
              <a:tblGrid>
                <a:gridCol w="1278200"/>
                <a:gridCol w="1278200"/>
                <a:gridCol w="1329800"/>
                <a:gridCol w="1801750"/>
                <a:gridCol w="2236850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Staff code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Staff name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Role Code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Role 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Department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1000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Cuong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PG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DEV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1001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Nhung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PG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DEV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1001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Nhung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PG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1002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Trang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101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Comter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1003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Vuong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102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CTO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DEV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1003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Vuong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102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CTO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ITA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35" name="Google Shape;535;p12"/>
          <p:cNvSpPr txBox="1"/>
          <p:nvPr/>
        </p:nvSpPr>
        <p:spPr>
          <a:xfrm>
            <a:off x="609600" y="838200"/>
            <a:ext cx="1915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Non-normal form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2"/>
          <p:cNvSpPr txBox="1"/>
          <p:nvPr/>
        </p:nvSpPr>
        <p:spPr>
          <a:xfrm>
            <a:off x="685800" y="3352800"/>
            <a:ext cx="1843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2"/>
          <p:cNvSpPr/>
          <p:nvPr/>
        </p:nvSpPr>
        <p:spPr>
          <a:xfrm>
            <a:off x="4191000" y="2971800"/>
            <a:ext cx="381000" cy="6858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2"/>
          <p:cNvSpPr txBox="1"/>
          <p:nvPr/>
        </p:nvSpPr>
        <p:spPr>
          <a:xfrm>
            <a:off x="4572000" y="3124200"/>
            <a:ext cx="1843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2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3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</a:t>
            </a:r>
            <a:endParaRPr/>
          </a:p>
        </p:txBody>
      </p:sp>
      <p:sp>
        <p:nvSpPr>
          <p:cNvPr id="545" name="Google Shape;545;p13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46" name="Google Shape;546;p13"/>
          <p:cNvGraphicFramePr/>
          <p:nvPr/>
        </p:nvGraphicFramePr>
        <p:xfrm>
          <a:off x="5181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{D200479D-3783-429F-91BD-B5457AB909AE}</a:tableStyleId>
              </a:tblPr>
              <a:tblGrid>
                <a:gridCol w="1278200"/>
                <a:gridCol w="1541200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Staff code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Department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1000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DEV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1001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DEV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1001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1002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1003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DEV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1003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ITA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7" name="Google Shape;547;p13"/>
          <p:cNvGraphicFramePr/>
          <p:nvPr/>
        </p:nvGraphicFramePr>
        <p:xfrm>
          <a:off x="533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{D200479D-3783-429F-91BD-B5457AB909AE}</a:tableStyleId>
              </a:tblPr>
              <a:tblGrid>
                <a:gridCol w="1278200"/>
                <a:gridCol w="855400"/>
                <a:gridCol w="1143000"/>
                <a:gridCol w="914400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Staff code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Staff Name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Role Code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Role Name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1000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Cuong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1001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Nhung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1002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Trang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101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Comter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1003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Vuong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102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CTO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8" name="Google Shape;548;p13"/>
          <p:cNvGraphicFramePr/>
          <p:nvPr/>
        </p:nvGraphicFramePr>
        <p:xfrm>
          <a:off x="5334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{D200479D-3783-429F-91BD-B5457AB909AE}</a:tableStyleId>
              </a:tblPr>
              <a:tblGrid>
                <a:gridCol w="1278200"/>
                <a:gridCol w="855400"/>
                <a:gridCol w="1143000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Staff Code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Staff Name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Role Code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1000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Cuong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1001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Nhung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1002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Trang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101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1003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Vuong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102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9" name="Google Shape;549;p13"/>
          <p:cNvGraphicFramePr/>
          <p:nvPr/>
        </p:nvGraphicFramePr>
        <p:xfrm>
          <a:off x="39624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{D200479D-3783-429F-91BD-B5457AB909AE}</a:tableStyleId>
              </a:tblPr>
              <a:tblGrid>
                <a:gridCol w="1143000"/>
                <a:gridCol w="914400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Role code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Role Name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PG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101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Comter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102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CTO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0" name="Google Shape;550;p13"/>
          <p:cNvGraphicFramePr/>
          <p:nvPr/>
        </p:nvGraphicFramePr>
        <p:xfrm>
          <a:off x="61722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{D200479D-3783-429F-91BD-B5457AB909AE}</a:tableStyleId>
              </a:tblPr>
              <a:tblGrid>
                <a:gridCol w="1278200"/>
                <a:gridCol w="1541200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Staff code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Department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F4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1000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DEV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1001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DEV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1001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1002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1003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DEV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/>
                        <a:t>1003</a:t>
                      </a:r>
                      <a:endParaRPr b="0"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ITA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99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51" name="Google Shape;551;p13"/>
          <p:cNvSpPr txBox="1"/>
          <p:nvPr/>
        </p:nvSpPr>
        <p:spPr>
          <a:xfrm>
            <a:off x="533400" y="990600"/>
            <a:ext cx="1893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3"/>
          <p:cNvSpPr txBox="1"/>
          <p:nvPr/>
        </p:nvSpPr>
        <p:spPr>
          <a:xfrm>
            <a:off x="533400" y="3810000"/>
            <a:ext cx="18598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3"/>
          <p:cNvSpPr/>
          <p:nvPr/>
        </p:nvSpPr>
        <p:spPr>
          <a:xfrm>
            <a:off x="3352800" y="3352800"/>
            <a:ext cx="381000" cy="6858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3"/>
          <p:cNvSpPr txBox="1"/>
          <p:nvPr/>
        </p:nvSpPr>
        <p:spPr>
          <a:xfrm>
            <a:off x="3733800" y="3505200"/>
            <a:ext cx="18598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3"/>
          <p:cNvSpPr/>
          <p:nvPr/>
        </p:nvSpPr>
        <p:spPr>
          <a:xfrm>
            <a:off x="3352800" y="685800"/>
            <a:ext cx="381000" cy="6858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3"/>
          <p:cNvSpPr txBox="1"/>
          <p:nvPr/>
        </p:nvSpPr>
        <p:spPr>
          <a:xfrm>
            <a:off x="3733800" y="838200"/>
            <a:ext cx="1893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3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6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</a:t>
            </a:r>
            <a:endParaRPr/>
          </a:p>
        </p:txBody>
      </p:sp>
      <p:sp>
        <p:nvSpPr>
          <p:cNvPr id="563" name="Google Shape;563;p26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26"/>
          <p:cNvSpPr txBox="1"/>
          <p:nvPr>
            <p:ph idx="1" type="body"/>
          </p:nvPr>
        </p:nvSpPr>
        <p:spPr>
          <a:xfrm>
            <a:off x="457200" y="1196975"/>
            <a:ext cx="8228013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Numeric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String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Date and Time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Others (Binary, XML, ….)</a:t>
            </a:r>
            <a:endParaRPr/>
          </a:p>
        </p:txBody>
      </p:sp>
      <p:sp>
        <p:nvSpPr>
          <p:cNvPr id="565" name="Google Shape;565;p26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 – data types</a:t>
            </a:r>
            <a:endParaRPr/>
          </a:p>
        </p:txBody>
      </p:sp>
      <p:sp>
        <p:nvSpPr>
          <p:cNvPr id="571" name="Google Shape;571;p27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2" name="Google Shape;572;p27"/>
          <p:cNvSpPr txBox="1"/>
          <p:nvPr>
            <p:ph idx="1" type="body"/>
          </p:nvPr>
        </p:nvSpPr>
        <p:spPr>
          <a:xfrm>
            <a:off x="457200" y="1196975"/>
            <a:ext cx="8228013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Numeric data types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Integer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Real (with decimal point)</a:t>
            </a:r>
            <a:endParaRPr/>
          </a:p>
          <a:p>
            <a:pPr indent="-457200" lvl="2" marL="85725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Decimal, Numeric</a:t>
            </a:r>
            <a:endParaRPr/>
          </a:p>
          <a:p>
            <a:pPr indent="-457200" lvl="2" marL="85725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Float, double</a:t>
            </a:r>
            <a:endParaRPr/>
          </a:p>
        </p:txBody>
      </p:sp>
      <p:sp>
        <p:nvSpPr>
          <p:cNvPr id="573" name="Google Shape;573;p27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3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237" name="Google Shape;2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150" y="295775"/>
            <a:ext cx="7560448" cy="578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9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 – data types</a:t>
            </a:r>
            <a:endParaRPr/>
          </a:p>
        </p:txBody>
      </p:sp>
      <p:sp>
        <p:nvSpPr>
          <p:cNvPr id="579" name="Google Shape;579;p29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29"/>
          <p:cNvSpPr txBox="1"/>
          <p:nvPr>
            <p:ph idx="1" type="body"/>
          </p:nvPr>
        </p:nvSpPr>
        <p:spPr>
          <a:xfrm>
            <a:off x="457200" y="1196975"/>
            <a:ext cx="8228013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Numeric data types in MySQL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Float(p)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Float(M,D) 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Double(M,D)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Decimal(M,D)</a:t>
            </a:r>
            <a:endParaRPr/>
          </a:p>
        </p:txBody>
      </p:sp>
      <p:sp>
        <p:nvSpPr>
          <p:cNvPr id="581" name="Google Shape;581;p29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0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 – data types</a:t>
            </a:r>
            <a:endParaRPr/>
          </a:p>
        </p:txBody>
      </p:sp>
      <p:sp>
        <p:nvSpPr>
          <p:cNvPr id="587" name="Google Shape;587;p30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8" name="Google Shape;588;p30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descr="Table&#10;&#10;Description automatically generated" id="589" name="Google Shape;5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186" y="1066800"/>
            <a:ext cx="6462214" cy="503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1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 – data types</a:t>
            </a:r>
            <a:endParaRPr/>
          </a:p>
        </p:txBody>
      </p:sp>
      <p:sp>
        <p:nvSpPr>
          <p:cNvPr id="595" name="Google Shape;595;p31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6" name="Google Shape;596;p31"/>
          <p:cNvSpPr txBox="1"/>
          <p:nvPr>
            <p:ph idx="1" type="body"/>
          </p:nvPr>
        </p:nvSpPr>
        <p:spPr>
          <a:xfrm>
            <a:off x="457200" y="1196975"/>
            <a:ext cx="8228013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Numeric data types in MySQL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Float(p)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Float(M,D) 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Double(M,D)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Decimal(M,D)</a:t>
            </a:r>
            <a:endParaRPr/>
          </a:p>
          <a:p>
            <a:pPr indent="-2921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</a:pPr>
            <a:r>
              <a:rPr lang="en-US"/>
              <a:t>Example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</a:pPr>
            <a:r>
              <a:rPr i="1" lang="en-US">
                <a:solidFill>
                  <a:srgbClr val="00B050"/>
                </a:solidFill>
              </a:rPr>
              <a:t>Salary DECIMAL(5,2)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</a:pPr>
            <a:r>
              <a:rPr lang="en-US"/>
              <a:t>Values can be stored in the </a:t>
            </a:r>
            <a:r>
              <a:rPr i="1" lang="en-US"/>
              <a:t>salary</a:t>
            </a:r>
            <a:r>
              <a:rPr lang="en-US"/>
              <a:t> column range from -999.99 ~ 999.99</a:t>
            </a:r>
            <a:endParaRPr/>
          </a:p>
        </p:txBody>
      </p:sp>
      <p:sp>
        <p:nvSpPr>
          <p:cNvPr id="597" name="Google Shape;597;p31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 – data types</a:t>
            </a:r>
            <a:endParaRPr/>
          </a:p>
        </p:txBody>
      </p:sp>
      <p:sp>
        <p:nvSpPr>
          <p:cNvPr id="603" name="Google Shape;603;p32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32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descr="Text&#10;&#10;Description automatically generated" id="605" name="Google Shape;6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378" y="1080043"/>
            <a:ext cx="7203022" cy="507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4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 – data types</a:t>
            </a:r>
            <a:endParaRPr/>
          </a:p>
        </p:txBody>
      </p:sp>
      <p:sp>
        <p:nvSpPr>
          <p:cNvPr id="611" name="Google Shape;611;p34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2" name="Google Shape;612;p34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descr="Table&#10;&#10;Description automatically generated" id="613" name="Google Shape;6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22" y="838200"/>
            <a:ext cx="7471357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7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IV. Database – data types</a:t>
            </a:r>
            <a:endParaRPr/>
          </a:p>
        </p:txBody>
      </p:sp>
      <p:sp>
        <p:nvSpPr>
          <p:cNvPr id="619" name="Google Shape;619;p37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0" name="Google Shape;620;p37"/>
          <p:cNvSpPr txBox="1"/>
          <p:nvPr>
            <p:ph idx="1" type="body"/>
          </p:nvPr>
        </p:nvSpPr>
        <p:spPr>
          <a:xfrm>
            <a:off x="457200" y="1196975"/>
            <a:ext cx="8228013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Automatically generated number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MySQL – AUTO_INCREMENT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MS SQL - IDENTITY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Oracle – sequence</a:t>
            </a:r>
            <a:endParaRPr/>
          </a:p>
          <a:p>
            <a:pPr indent="-457200" lvl="1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Postgresql – SERIAL or DEFAULT nextval(‘xxx’)</a:t>
            </a:r>
            <a:endParaRPr/>
          </a:p>
        </p:txBody>
      </p:sp>
      <p:sp>
        <p:nvSpPr>
          <p:cNvPr id="621" name="Google Shape;621;p37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"/>
          <p:cNvSpPr txBox="1"/>
          <p:nvPr>
            <p:ph type="title"/>
          </p:nvPr>
        </p:nvSpPr>
        <p:spPr>
          <a:xfrm>
            <a:off x="457200" y="277813"/>
            <a:ext cx="6634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V. Views and Index</a:t>
            </a:r>
            <a:endParaRPr/>
          </a:p>
        </p:txBody>
      </p:sp>
      <p:sp>
        <p:nvSpPr>
          <p:cNvPr id="627" name="Google Shape;627;p6"/>
          <p:cNvSpPr txBox="1"/>
          <p:nvPr>
            <p:ph idx="1" type="body"/>
          </p:nvPr>
        </p:nvSpPr>
        <p:spPr>
          <a:xfrm>
            <a:off x="457200" y="1196975"/>
            <a:ext cx="8228100" cy="4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Other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Tahoma"/>
              <a:buAutoNum type="arabicPeriod"/>
            </a:pPr>
            <a:r>
              <a:rPr lang="en-US"/>
              <a:t>View：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</a:pPr>
            <a:r>
              <a:rPr lang="en-US"/>
              <a:t>Virtual table created from one or more tables</a:t>
            </a:r>
            <a:endParaRPr/>
          </a:p>
          <a:p>
            <a:pPr indent="-1206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1206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Font typeface="Tahoma"/>
              <a:buAutoNum type="arabicPeriod" startAt="2"/>
            </a:pPr>
            <a:r>
              <a:rPr lang="en-US"/>
              <a:t>Index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</a:pPr>
            <a:r>
              <a:rPr lang="en-US"/>
              <a:t>A mechanism for improving search performance.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</a:pPr>
            <a:r>
              <a:rPr lang="en-US"/>
              <a:t>Method: B-Tree, bitmap index,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</a:pPr>
            <a:r>
              <a:rPr b="1" lang="en-US" sz="1800">
                <a:solidFill>
                  <a:srgbClr val="E7AE0F"/>
                </a:solidFill>
              </a:rPr>
              <a:t>CREATE INDEX index_name ON table_name (column_name)</a:t>
            </a:r>
            <a:r>
              <a:rPr lang="en-US" sz="1800">
                <a:solidFill>
                  <a:srgbClr val="E7AE0F"/>
                </a:solidFill>
              </a:rPr>
              <a:t>;</a:t>
            </a:r>
            <a:endParaRPr sz="1800">
              <a:solidFill>
                <a:srgbClr val="E7AE0F"/>
              </a:solidFill>
            </a:endParaRPr>
          </a:p>
        </p:txBody>
      </p:sp>
      <p:sp>
        <p:nvSpPr>
          <p:cNvPr id="628" name="Google Shape;628;p6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p6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"/>
          <p:cNvSpPr txBox="1"/>
          <p:nvPr>
            <p:ph type="title"/>
          </p:nvPr>
        </p:nvSpPr>
        <p:spPr>
          <a:xfrm>
            <a:off x="457200" y="277813"/>
            <a:ext cx="6634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V. Views and Index</a:t>
            </a:r>
            <a:endParaRPr/>
          </a:p>
        </p:txBody>
      </p:sp>
      <p:sp>
        <p:nvSpPr>
          <p:cNvPr id="635" name="Google Shape;635;p7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6" name="Google Shape;636;p7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637" name="Google Shape;637;p7"/>
          <p:cNvSpPr txBox="1"/>
          <p:nvPr/>
        </p:nvSpPr>
        <p:spPr>
          <a:xfrm>
            <a:off x="337400" y="1395922"/>
            <a:ext cx="8318400" cy="19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Create View:</a:t>
            </a:r>
            <a:br>
              <a:rPr b="0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rgbClr val="99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1" i="0" lang="en-US" sz="1200" u="none" cap="none" strike="noStrike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view_name </a:t>
            </a:r>
            <a:r>
              <a:rPr b="1" i="0" lang="en-US" sz="1200" u="none" cap="none" strike="noStrike">
                <a:solidFill>
                  <a:srgbClr val="99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endParaRPr b="1" i="0" sz="1200" u="none" cap="none" strike="noStrike">
              <a:solidFill>
                <a:srgbClr val="99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col1, col2.....</a:t>
            </a:r>
            <a:endParaRPr b="1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ten_bang</a:t>
            </a:r>
            <a:endParaRPr b="1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[...];</a:t>
            </a:r>
            <a:endParaRPr b="1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7"/>
          <p:cNvSpPr txBox="1"/>
          <p:nvPr/>
        </p:nvSpPr>
        <p:spPr>
          <a:xfrm>
            <a:off x="378950" y="3474538"/>
            <a:ext cx="3000000" cy="1107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View: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ALTER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view_name </a:t>
            </a:r>
            <a:b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col1, col2.....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b="1" i="0" lang="en-US" sz="1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SELECT_QUERY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7"/>
          <p:cNvSpPr txBox="1"/>
          <p:nvPr/>
        </p:nvSpPr>
        <p:spPr>
          <a:xfrm>
            <a:off x="332999" y="4883787"/>
            <a:ext cx="3000000" cy="763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Delete View:</a:t>
            </a:r>
            <a:br>
              <a:rPr b="0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DROP </a:t>
            </a:r>
            <a:r>
              <a:rPr b="1" i="0" lang="en-US" sz="1200" u="none" cap="none" strike="noStrike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view_name;</a:t>
            </a:r>
            <a:endParaRPr b="1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"/>
          <p:cNvSpPr txBox="1"/>
          <p:nvPr>
            <p:ph type="title"/>
          </p:nvPr>
        </p:nvSpPr>
        <p:spPr>
          <a:xfrm>
            <a:off x="457200" y="277813"/>
            <a:ext cx="6634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V. Views and Index</a:t>
            </a:r>
            <a:endParaRPr/>
          </a:p>
        </p:txBody>
      </p:sp>
      <p:sp>
        <p:nvSpPr>
          <p:cNvPr id="645" name="Google Shape;645;p9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6" name="Google Shape;646;p9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647" name="Google Shape;647;p9"/>
          <p:cNvSpPr/>
          <p:nvPr/>
        </p:nvSpPr>
        <p:spPr>
          <a:xfrm>
            <a:off x="457200" y="1420477"/>
            <a:ext cx="7799696" cy="1951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Difference between table and view?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When adding a column.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When indexing.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4"/>
          <p:cNvSpPr txBox="1"/>
          <p:nvPr>
            <p:ph type="title"/>
          </p:nvPr>
        </p:nvSpPr>
        <p:spPr>
          <a:xfrm>
            <a:off x="457200" y="277813"/>
            <a:ext cx="6634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II. </a:t>
            </a:r>
            <a:r>
              <a:rPr b="1" lang="en-US" sz="24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653" name="Google Shape;653;p14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p14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655" name="Google Shape;655;p14"/>
          <p:cNvSpPr txBox="1"/>
          <p:nvPr/>
        </p:nvSpPr>
        <p:spPr>
          <a:xfrm>
            <a:off x="295750" y="1090625"/>
            <a:ext cx="834600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function is an object in the database that consists of a set of statements grouped together and created for the purpose of reuse.</a:t>
            </a:r>
            <a:b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Includes scalar-valued function (scalar function) that returns a single value and table-valued function (table function) that returns data records.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4"/>
          <p:cNvSpPr txBox="1"/>
          <p:nvPr/>
        </p:nvSpPr>
        <p:spPr>
          <a:xfrm>
            <a:off x="295750" y="1943425"/>
            <a:ext cx="83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Scalar function in SQL Server requires one or more parameters and returns a single value.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4"/>
          <p:cNvSpPr txBox="1"/>
          <p:nvPr/>
        </p:nvSpPr>
        <p:spPr>
          <a:xfrm>
            <a:off x="321200" y="2548700"/>
            <a:ext cx="8346000" cy="2985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1" lang="en-US" sz="1400" u="none" cap="none" strike="noStrike">
                <a:solidFill>
                  <a:srgbClr val="E871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scalar function in SQL Server: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FUNCTION 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sales.udfNetSale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@quantity INT,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@list_price DEC(10,2),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@discount DEC(4,2)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DEC(10,2)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</a:t>
            </a:r>
            <a:endParaRPr b="1" i="0" sz="14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4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RETURN 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@quantity * @list_price * (1 - @discount);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END;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3170fc28e_0_0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II. DDL – Data Definition Language</a:t>
            </a:r>
            <a:endParaRPr/>
          </a:p>
        </p:txBody>
      </p:sp>
      <p:sp>
        <p:nvSpPr>
          <p:cNvPr id="243" name="Google Shape;243;gd3170fc28e_0_0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gd3170fc28e_0_0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45" name="Google Shape;245;gd3170fc28e_0_0"/>
          <p:cNvSpPr txBox="1"/>
          <p:nvPr/>
        </p:nvSpPr>
        <p:spPr>
          <a:xfrm>
            <a:off x="1293950" y="1210650"/>
            <a:ext cx="44733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romanUcPeriod"/>
            </a:pP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romanUcPeriod"/>
            </a:pP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romanUcPeriod"/>
            </a:pP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romanUcPeriod"/>
            </a:pP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TRUNCATE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romanUcPeriod"/>
            </a:pP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</a:t>
            </a:r>
            <a:endParaRPr b="1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romanUcPeriod"/>
            </a:pP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RENAME</a:t>
            </a: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d3170fc28e_0_0"/>
          <p:cNvSpPr txBox="1"/>
          <p:nvPr/>
        </p:nvSpPr>
        <p:spPr>
          <a:xfrm>
            <a:off x="7846800" y="5776600"/>
            <a:ext cx="5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5"/>
          <p:cNvSpPr txBox="1"/>
          <p:nvPr>
            <p:ph type="title"/>
          </p:nvPr>
        </p:nvSpPr>
        <p:spPr>
          <a:xfrm>
            <a:off x="457200" y="277813"/>
            <a:ext cx="6634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II. </a:t>
            </a:r>
            <a:r>
              <a:rPr b="1" lang="en-US" sz="24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663" name="Google Shape;663;p15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4" name="Google Shape;664;p15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665" name="Google Shape;665;p15"/>
          <p:cNvSpPr txBox="1"/>
          <p:nvPr/>
        </p:nvSpPr>
        <p:spPr>
          <a:xfrm>
            <a:off x="2125800" y="2504750"/>
            <a:ext cx="5323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5"/>
          <p:cNvSpPr txBox="1"/>
          <p:nvPr/>
        </p:nvSpPr>
        <p:spPr>
          <a:xfrm>
            <a:off x="2486250" y="2624900"/>
            <a:ext cx="5323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5"/>
          <p:cNvSpPr txBox="1"/>
          <p:nvPr/>
        </p:nvSpPr>
        <p:spPr>
          <a:xfrm>
            <a:off x="388175" y="1493450"/>
            <a:ext cx="8235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E871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Edit scalar function in SQL Server:</a:t>
            </a:r>
            <a:endParaRPr b="1" i="1" sz="1400" u="none" cap="none" strike="noStrike">
              <a:solidFill>
                <a:srgbClr val="E8710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 FUNCTION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[schema_name.]function_name 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parameter_list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data_type </a:t>
            </a: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endParaRPr b="1" i="0" sz="14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4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statements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value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</a:t>
            </a:r>
            <a:endParaRPr b="1" i="0" sz="14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5"/>
          <p:cNvSpPr txBox="1"/>
          <p:nvPr/>
        </p:nvSpPr>
        <p:spPr>
          <a:xfrm>
            <a:off x="457200" y="4158750"/>
            <a:ext cx="81663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E871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Remove scalar function in SQL Server: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DROP FUNCTION 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[schema_name.]function_name;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6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II. </a:t>
            </a:r>
            <a:r>
              <a:rPr b="1" lang="en-US" sz="24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674" name="Google Shape;674;p16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675" name="Google Shape;675;p16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6" name="Google Shape;676;p16"/>
          <p:cNvSpPr txBox="1"/>
          <p:nvPr/>
        </p:nvSpPr>
        <p:spPr>
          <a:xfrm>
            <a:off x="378950" y="1303200"/>
            <a:ext cx="83064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Table functions in SQL Server:</a:t>
            </a:r>
            <a:br>
              <a:rPr b="0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Table function is a user-defined function that returns table data. The return type of the table function is a table, so you can use the table function just like you would use a table.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6"/>
          <p:cNvSpPr txBox="1"/>
          <p:nvPr/>
        </p:nvSpPr>
        <p:spPr>
          <a:xfrm>
            <a:off x="378775" y="2204100"/>
            <a:ext cx="8306400" cy="3508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1" lang="en-US" sz="1200" u="none" cap="none" strike="noStrike">
                <a:solidFill>
                  <a:srgbClr val="E871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 function in SQL Server: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FUNCTION</a:t>
            </a: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udfProductInYear 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@model_year INT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TABLE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SELECT 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product_name,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model_year,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list_price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FROM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production.products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WHERE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model_year = @model_year;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7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II. </a:t>
            </a:r>
            <a:r>
              <a:rPr b="1" lang="en-US" sz="24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683" name="Google Shape;683;p17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4" name="Google Shape;684;p17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685" name="Google Shape;685;p17"/>
          <p:cNvSpPr txBox="1"/>
          <p:nvPr/>
        </p:nvSpPr>
        <p:spPr>
          <a:xfrm>
            <a:off x="378950" y="1146050"/>
            <a:ext cx="8306100" cy="3508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1" lang="en-US" sz="1200" u="none" cap="none" strike="noStrike">
                <a:solidFill>
                  <a:srgbClr val="E871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Modify the table function in SQL Server: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 FUNCTION 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udfProductInYear (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@start_year INT,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@end_year INT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TABLE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SELECT 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product_name,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model_year,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list_price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FROM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production.products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model_year </a:t>
            </a: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@start_year </a:t>
            </a: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@end_year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7"/>
          <p:cNvSpPr txBox="1"/>
          <p:nvPr/>
        </p:nvSpPr>
        <p:spPr>
          <a:xfrm>
            <a:off x="371975" y="4824025"/>
            <a:ext cx="838920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1" lang="en-US" sz="1200" u="none" cap="none" strike="noStrike">
                <a:solidFill>
                  <a:srgbClr val="E871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 function in SQL Server: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DROP FUNCTION</a:t>
            </a: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 </a:t>
            </a: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EXISTS</a:t>
            </a: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] [ schema_name. ] function_name;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8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III. Store Procedure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692" name="Google Shape;692;p18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3" name="Google Shape;693;p18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694" name="Google Shape;694;p18"/>
          <p:cNvSpPr txBox="1"/>
          <p:nvPr/>
        </p:nvSpPr>
        <p:spPr>
          <a:xfrm>
            <a:off x="351219" y="862200"/>
            <a:ext cx="83340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Store Procedure </a:t>
            </a:r>
            <a:r>
              <a:rPr b="0" i="0" lang="en-US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is used to group one or more Transact-SQL statements into logical units. Stored procedures are stored as named objects in the SQL Server database server.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8"/>
          <p:cNvSpPr txBox="1"/>
          <p:nvPr/>
        </p:nvSpPr>
        <p:spPr>
          <a:xfrm>
            <a:off x="351225" y="1763513"/>
            <a:ext cx="8272200" cy="40626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1" lang="en-US" sz="1200" u="none" cap="none" strike="noStrike">
                <a:solidFill>
                  <a:srgbClr val="E871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stored procedure in SQL Server: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CREATE  PROC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uspGetProductList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@model_year </a:t>
            </a: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SMALLINT</a:t>
            </a:r>
            <a:endParaRPr b="1" i="0" sz="12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2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@product_list </a:t>
            </a: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VARCHAR(MAX)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@product_list = '';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i="0" sz="12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@product_list = @product_list + product_name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production.products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 b="1" i="0" sz="12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model_year = @model_year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  ORDER BY </a:t>
            </a:r>
            <a:endParaRPr b="1" i="0" sz="12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product_name;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@product_list;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12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9"/>
          <p:cNvSpPr txBox="1"/>
          <p:nvPr>
            <p:ph type="title"/>
          </p:nvPr>
        </p:nvSpPr>
        <p:spPr>
          <a:xfrm>
            <a:off x="388200" y="260163"/>
            <a:ext cx="6634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III. Store Procedure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701" name="Google Shape;701;p19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2" name="Google Shape;702;p19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703" name="Google Shape;703;p19"/>
          <p:cNvSpPr txBox="1"/>
          <p:nvPr/>
        </p:nvSpPr>
        <p:spPr>
          <a:xfrm>
            <a:off x="432750" y="5339975"/>
            <a:ext cx="827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E871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Executing Stored Procedures in SQL Server :</a:t>
            </a:r>
            <a:endParaRPr b="0" i="1" sz="1200" u="none" cap="none" strike="noStrike">
              <a:solidFill>
                <a:srgbClr val="E8710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EXEC 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uspFindProducts 100</a:t>
            </a:r>
            <a:endParaRPr b="1" i="1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9"/>
          <p:cNvSpPr txBox="1"/>
          <p:nvPr/>
        </p:nvSpPr>
        <p:spPr>
          <a:xfrm>
            <a:off x="388200" y="690425"/>
            <a:ext cx="8228100" cy="4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E871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Modifying stored procedures in SQL Server :</a:t>
            </a:r>
            <a:endParaRPr b="0" i="1" sz="1200" u="none" cap="none" strike="noStrike">
              <a:solidFill>
                <a:srgbClr val="E8710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 PROCEDURE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uspFindProducts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@min_list_price AS </a:t>
            </a: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DECIMAL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@max_list_price AS </a:t>
            </a: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DECIMAL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SELECT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product_name,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list_price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production.products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list_price &gt;= @min_list_price </a:t>
            </a: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list_price &lt;= @max_list_price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ORDER BY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list_price;</a:t>
            </a:r>
            <a:endParaRPr b="1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t/>
            </a:r>
            <a:endParaRPr b="0" i="0" sz="8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9"/>
          <p:cNvSpPr txBox="1"/>
          <p:nvPr/>
        </p:nvSpPr>
        <p:spPr>
          <a:xfrm>
            <a:off x="432750" y="4605325"/>
            <a:ext cx="804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E871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Delete stored procedures in SQL Server :</a:t>
            </a:r>
            <a:endParaRPr b="0" i="1" sz="1200" u="none" cap="none" strike="noStrike">
              <a:solidFill>
                <a:srgbClr val="E8710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DROP PROC</a:t>
            </a: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sp_name;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0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IV. Transaction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711" name="Google Shape;711;p20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2" name="Google Shape;712;p20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713" name="Google Shape;713;p20"/>
          <p:cNvSpPr txBox="1"/>
          <p:nvPr/>
        </p:nvSpPr>
        <p:spPr>
          <a:xfrm>
            <a:off x="369813" y="1677575"/>
            <a:ext cx="8315400" cy="249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Transaction in SQL </a:t>
            </a:r>
            <a:r>
              <a:rPr b="0" i="0" lang="en-US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group of SQL statements. If a transaction is done successfully, all data changes made in the transaction are saved to the database. If a transaction fails and is rolledback, then all data modifications are deleted (data is restored to the state it was in before the transaction was executed)</a:t>
            </a:r>
            <a:r>
              <a:rPr b="1" i="0" lang="en-US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1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IV. Transaction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719" name="Google Shape;719;p21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0" name="Google Shape;720;p21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721" name="Google Shape;721;p21"/>
          <p:cNvSpPr txBox="1"/>
          <p:nvPr/>
        </p:nvSpPr>
        <p:spPr>
          <a:xfrm>
            <a:off x="360450" y="869000"/>
            <a:ext cx="8324700" cy="494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Transaction handling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1"/>
          <p:cNvSpPr txBox="1"/>
          <p:nvPr/>
        </p:nvSpPr>
        <p:spPr>
          <a:xfrm>
            <a:off x="360450" y="1204900"/>
            <a:ext cx="83247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US" sz="1300" u="none" cap="none" strike="noStrike">
                <a:solidFill>
                  <a:srgbClr val="E871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COMMIT command:</a:t>
            </a:r>
            <a:endParaRPr b="0" i="1" sz="1300" u="none" cap="none" strike="noStrike">
              <a:solidFill>
                <a:srgbClr val="E8710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The COMMIT command is used to save the changes invoked by a transaction to the database.</a:t>
            </a:r>
            <a:b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The COMMIT command saves all transactions to the database since the last COMMIT or ROLLBACK command.</a:t>
            </a:r>
            <a:b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The syntax of the COMMIT command is as follows: COMMIT;</a:t>
            </a:r>
            <a:endParaRPr b="1" i="0" sz="1200" u="none" cap="none" strike="noStrike">
              <a:solidFill>
                <a:srgbClr val="333333"/>
              </a:solidFill>
              <a:highlight>
                <a:srgbClr val="FFFFFF"/>
              </a:highlight>
              <a:uFill>
                <a:noFill/>
              </a:u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graphicFrame>
        <p:nvGraphicFramePr>
          <p:cNvPr id="723" name="Google Shape;723;p21"/>
          <p:cNvGraphicFramePr/>
          <p:nvPr/>
        </p:nvGraphicFramePr>
        <p:xfrm>
          <a:off x="406675" y="3241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{70A4398F-0BD1-48EF-99E0-1EE64BE48202}</a:tableStyleId>
              </a:tblPr>
              <a:tblGrid>
                <a:gridCol w="834775"/>
                <a:gridCol w="4815700"/>
              </a:tblGrid>
              <a:tr h="2112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139700" marR="13970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+----+----------+-----+-----------+----------+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39700" marR="13970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 ID | NAME 	 | AGE | ADDRESS   | SALARY   |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39700" marR="13970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+----+----------+-----+-----------+----------+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39700" marR="13970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  1 | Ha Anh   |  32 | Da Nang   |  2000.00 |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39700" marR="13970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  2 | Van Ha   |  25 | Ha Noi	   |  1500.00 |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39700" marR="13970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  3 | Vu Bang  |  23 | Vinh  	   |  2000.00 |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39700" marR="13970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  4 | Thu Minh |  25 | Ha Noi	   |  6500.00 |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39700" marR="13970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  5 | Hai An   |  27 | Ha Noi	   |  8500.00 |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39700" marR="13970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  6 | Hoang	 |  22 | Ha Noi	   |  4500.00 |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39700" marR="13970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  7 | Binh 	 |  24 | Ha Noi	   | 10000.00 |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39700" marR="13970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+----+----------+-----+-----------+----------+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24" name="Google Shape;724;p21"/>
          <p:cNvSpPr txBox="1"/>
          <p:nvPr/>
        </p:nvSpPr>
        <p:spPr>
          <a:xfrm>
            <a:off x="360450" y="2801400"/>
            <a:ext cx="8181600" cy="533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Example: Suppose the table CUSTOMERS has the following records: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2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IV. Transaction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730" name="Google Shape;730;p22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1" name="Google Shape;731;p22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378775" y="979488"/>
            <a:ext cx="82353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Following is an example that can delete records from a table with age=25 and then COMMIT changes in the database.</a:t>
            </a:r>
            <a:b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rgbClr val="206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 FROM </a:t>
            </a:r>
            <a:r>
              <a:rPr b="1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CUSTOMERS</a:t>
            </a:r>
            <a:endParaRPr b="1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206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AGE = 25;</a:t>
            </a:r>
            <a:endParaRPr b="1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206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1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2"/>
          <p:cNvSpPr txBox="1"/>
          <p:nvPr/>
        </p:nvSpPr>
        <p:spPr>
          <a:xfrm>
            <a:off x="378950" y="2102800"/>
            <a:ext cx="82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 two rows from the table will be deleted and the SELECT statement will give the following result.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2"/>
          <p:cNvSpPr txBox="1"/>
          <p:nvPr/>
        </p:nvSpPr>
        <p:spPr>
          <a:xfrm>
            <a:off x="212575" y="2461000"/>
            <a:ext cx="8401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+----+----------+-----+-----------+----------+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ID | NAME 	   | AGE | ADDRESS   | SALARY  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+----+----------+-----+-----------+----------+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1 | Ha Anh   |  32 | Da Nang   |  2000.00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3 | Vu Bang  |  23 | Vinh  	|  2000.00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5 | Hai An   |  27 | Ha Noi	|  8500.00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6 | Hoang	   |  22 | Ha Noi	|  4500.00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7 | Binh 	   |  24 | Ha Noi	| 10000.00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+----+----------+-----+-----------+----------+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3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IV. Transaction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740" name="Google Shape;740;p23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1" name="Google Shape;741;p23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742" name="Google Shape;742;p23"/>
          <p:cNvSpPr txBox="1"/>
          <p:nvPr/>
        </p:nvSpPr>
        <p:spPr>
          <a:xfrm>
            <a:off x="360450" y="1072150"/>
            <a:ext cx="8253600" cy="494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E871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ROLLBACK command :</a:t>
            </a:r>
            <a:endParaRPr b="0" i="1" sz="1400" u="none" cap="none" strike="noStrike">
              <a:solidFill>
                <a:srgbClr val="E8710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3"/>
          <p:cNvSpPr txBox="1"/>
          <p:nvPr/>
        </p:nvSpPr>
        <p:spPr>
          <a:xfrm>
            <a:off x="314250" y="1549700"/>
            <a:ext cx="8336700" cy="7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ROLLBACK command is used to undo transactions that have not been saved to the database. </a:t>
            </a:r>
            <a:b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command can only be used to undo transactions since the last COMMIT or ROLLBACK command was issued.</a:t>
            </a:r>
            <a:b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syntax of the ROLLBACK command is as follows: </a:t>
            </a:r>
            <a:r>
              <a:rPr b="1" i="0" lang="en-US" sz="1100" u="none" cap="none" strike="noStrike">
                <a:solidFill>
                  <a:srgbClr val="0020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ROLLBACK;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3"/>
          <p:cNvSpPr txBox="1"/>
          <p:nvPr/>
        </p:nvSpPr>
        <p:spPr>
          <a:xfrm>
            <a:off x="314250" y="2462300"/>
            <a:ext cx="8336700" cy="55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Example: Suppose the table CUSTOMERS has the following records: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3"/>
          <p:cNvSpPr txBox="1"/>
          <p:nvPr/>
        </p:nvSpPr>
        <p:spPr>
          <a:xfrm>
            <a:off x="194100" y="2831600"/>
            <a:ext cx="84573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+----+----------+-----+-----------+----------+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ID | NAME 	 | AGE | ADDRESS   | SALARY   |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+----+----------+-----+-----------+----------+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1 | Ha Anh   |  32 | Da Nang   |  2000.00 |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2 | Van Ha   |  25 | Ha Noi	   |  1500.00 |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3 | Vu Bang  |  23 | Vinh  	   |  2000.00 |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4 | Thu Minh |  25 | Ha Noi	   |  6500.00 |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5 | Hai An   |  27 | Ha Noi	   |  8500.00 |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6 | Hoang	 |  22 | Ha Noi	   |  4500.00 |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7 | Binh 	 |  24 | Ha Noi	   | 10000.00 |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+----+----------+-----+-----------+----------+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4"/>
          <p:cNvSpPr txBox="1"/>
          <p:nvPr>
            <p:ph type="title"/>
          </p:nvPr>
        </p:nvSpPr>
        <p:spPr>
          <a:xfrm>
            <a:off x="457200" y="277813"/>
            <a:ext cx="66341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IV. </a:t>
            </a:r>
            <a:r>
              <a:rPr b="1" lang="en-US" sz="20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Transaction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751" name="Google Shape;751;p24"/>
          <p:cNvSpPr txBox="1"/>
          <p:nvPr>
            <p:ph idx="12" type="sldNum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2" name="Google Shape;752;p24"/>
          <p:cNvSpPr txBox="1"/>
          <p:nvPr>
            <p:ph idx="11" type="ftr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753" name="Google Shape;753;p24"/>
          <p:cNvSpPr txBox="1"/>
          <p:nvPr/>
        </p:nvSpPr>
        <p:spPr>
          <a:xfrm>
            <a:off x="295750" y="1131900"/>
            <a:ext cx="8336700" cy="1615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Following is an example, it is possible to delete records from a table with age=25 and then DELETE the changes in the database: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 FROM</a:t>
            </a:r>
            <a:r>
              <a:rPr b="1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CUSTOMERS</a:t>
            </a:r>
            <a:endParaRPr b="1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AGE = 25;</a:t>
            </a:r>
            <a:endParaRPr b="1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ROLLBACK;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 the delete operation will not affect the table and the SELECT statement will give the following result.</a:t>
            </a:r>
            <a:endParaRPr b="1" i="0" sz="1200" u="none" cap="none" strike="noStrike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4"/>
          <p:cNvSpPr txBox="1"/>
          <p:nvPr/>
        </p:nvSpPr>
        <p:spPr>
          <a:xfrm>
            <a:off x="147875" y="2772775"/>
            <a:ext cx="8484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+----+----------+-----+-----------+----------+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ID | NAME 	   | AGE | ADDRESS   | SALARY  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+----+----------+-----+-----------+----------+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1 | Ha Anh   |  32 | Da Nang   |  2000.00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2 | Van Ha   |  25 | Ha Noi	 |  1500.00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3 | Vu Bang  |  23 | Vinh  	 |  2000.00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4 | Thu Minh |  25 | Ha Noi	 |  6500.00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5 | Hai An   |  27 | Ha Noi	 |  8500.00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6 | Hoang	   |  22 | Ha Noi	 |  4500.00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7 | Binh 	   |  24 | Ha Noi	 | 10000.00 |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+----+----------+-----+-----------+----------+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3170fc28e_0_11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II. DDL – CREATE</a:t>
            </a:r>
            <a:endParaRPr/>
          </a:p>
        </p:txBody>
      </p:sp>
      <p:sp>
        <p:nvSpPr>
          <p:cNvPr id="252" name="Google Shape;252;gd3170fc28e_0_11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gd3170fc28e_0_11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54" name="Google Shape;254;gd3170fc28e_0_11"/>
          <p:cNvSpPr txBox="1"/>
          <p:nvPr/>
        </p:nvSpPr>
        <p:spPr>
          <a:xfrm>
            <a:off x="457200" y="1303050"/>
            <a:ext cx="80829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– </a:t>
            </a: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create the database or its objects (like </a:t>
            </a: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table, index, function, views, store procedure and triggers</a:t>
            </a: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5"/>
          <p:cNvSpPr txBox="1"/>
          <p:nvPr>
            <p:ph type="title"/>
          </p:nvPr>
        </p:nvSpPr>
        <p:spPr>
          <a:xfrm>
            <a:off x="457200" y="277813"/>
            <a:ext cx="6634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IX. Trigger</a:t>
            </a:r>
            <a:b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</a:br>
            <a:endParaRPr/>
          </a:p>
        </p:txBody>
      </p:sp>
      <p:sp>
        <p:nvSpPr>
          <p:cNvPr id="760" name="Google Shape;760;p25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1" name="Google Shape;761;p25"/>
          <p:cNvSpPr txBox="1"/>
          <p:nvPr>
            <p:ph idx="1" type="body"/>
          </p:nvPr>
        </p:nvSpPr>
        <p:spPr>
          <a:xfrm>
            <a:off x="457200" y="1196974"/>
            <a:ext cx="8228100" cy="187377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Trigger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</a:pPr>
            <a:r>
              <a:rPr lang="en-US"/>
              <a:t>It is executed when a specific operation is performed in the database and a condition is satisfied.</a:t>
            </a:r>
            <a:endParaRPr/>
          </a:p>
        </p:txBody>
      </p:sp>
      <p:pic>
        <p:nvPicPr>
          <p:cNvPr descr="Trigger.png" id="762" name="Google Shape;7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743200"/>
            <a:ext cx="4246086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5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1ead8a0782_0_0"/>
          <p:cNvSpPr txBox="1"/>
          <p:nvPr>
            <p:ph type="title"/>
          </p:nvPr>
        </p:nvSpPr>
        <p:spPr>
          <a:xfrm>
            <a:off x="457200" y="277813"/>
            <a:ext cx="6634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X. Home work</a:t>
            </a:r>
            <a:b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</a:br>
            <a:endParaRPr/>
          </a:p>
        </p:txBody>
      </p:sp>
      <p:sp>
        <p:nvSpPr>
          <p:cNvPr id="769" name="Google Shape;769;g11ead8a0782_0_0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0" name="Google Shape;770;g11ead8a0782_0_0"/>
          <p:cNvSpPr txBox="1"/>
          <p:nvPr>
            <p:ph idx="1" type="body"/>
          </p:nvPr>
        </p:nvSpPr>
        <p:spPr>
          <a:xfrm>
            <a:off x="457200" y="1196974"/>
            <a:ext cx="82281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1. Tạo 1 view trong sql server ( gọi ra nhiều trường(&gt; 2))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2. Tạo 1 table function trong sql server (tra ra view vừa tạo)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3. Tạo 1 store proseduce có gọi table function trong sql server</a:t>
            </a:r>
            <a:endParaRPr sz="2000"/>
          </a:p>
          <a:p>
            <a:pPr indent="-514350" lvl="1" marL="9715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3600"/>
          </a:p>
        </p:txBody>
      </p:sp>
      <p:sp>
        <p:nvSpPr>
          <p:cNvPr id="771" name="Google Shape;771;g11ead8a0782_0_0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3170fc28e_0_20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II. DDL – CREATE: DATABASE</a:t>
            </a:r>
            <a:endParaRPr/>
          </a:p>
        </p:txBody>
      </p:sp>
      <p:sp>
        <p:nvSpPr>
          <p:cNvPr id="260" name="Google Shape;260;gd3170fc28e_0_20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gd3170fc28e_0_20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62" name="Google Shape;262;gd3170fc28e_0_20"/>
          <p:cNvSpPr txBox="1"/>
          <p:nvPr/>
        </p:nvSpPr>
        <p:spPr>
          <a:xfrm>
            <a:off x="794700" y="1571250"/>
            <a:ext cx="70521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b="1" i="0" lang="en-US" sz="18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-US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i="0" lang="en-US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database_name;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database_name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name of the database.</a:t>
            </a:r>
            <a:endParaRPr b="0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3170fc28e_0_20"/>
          <p:cNvSpPr txBox="1"/>
          <p:nvPr/>
        </p:nvSpPr>
        <p:spPr>
          <a:xfrm>
            <a:off x="794700" y="4028525"/>
            <a:ext cx="77175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Query: </a:t>
            </a:r>
            <a:b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16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my_database;</a:t>
            </a:r>
            <a:endParaRPr b="1" i="0" sz="2616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3170fc28e_0_35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II. DDL – CREATE: TABLE</a:t>
            </a:r>
            <a:endParaRPr/>
          </a:p>
        </p:txBody>
      </p:sp>
      <p:sp>
        <p:nvSpPr>
          <p:cNvPr id="269" name="Google Shape;269;gd3170fc28e_0_35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gd3170fc28e_0_35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71" name="Google Shape;271;gd3170fc28e_0_35"/>
          <p:cNvSpPr txBox="1"/>
          <p:nvPr/>
        </p:nvSpPr>
        <p:spPr>
          <a:xfrm>
            <a:off x="794700" y="671450"/>
            <a:ext cx="7052100" cy="5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b="1" i="0" lang="en-US" sz="18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-US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2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table_name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column1 data_type(size),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column2 data_type(size),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column3 data_type(size),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table_name: 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of the table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column1: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of the first column.</a:t>
            </a:r>
            <a:endParaRPr b="0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data_type: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of data we want to store in the particular column.For example,int for integer data.</a:t>
            </a:r>
            <a:endParaRPr b="0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size: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of the data we can store in a particular column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3170fc28e_0_45"/>
          <p:cNvSpPr txBox="1"/>
          <p:nvPr>
            <p:ph type="title"/>
          </p:nvPr>
        </p:nvSpPr>
        <p:spPr>
          <a:xfrm>
            <a:off x="457200" y="277825"/>
            <a:ext cx="7389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II. DDL – CREATE: TABLE</a:t>
            </a:r>
            <a:endParaRPr/>
          </a:p>
        </p:txBody>
      </p:sp>
      <p:sp>
        <p:nvSpPr>
          <p:cNvPr id="277" name="Google Shape;277;gd3170fc28e_0_45"/>
          <p:cNvSpPr txBox="1"/>
          <p:nvPr>
            <p:ph idx="12" type="sldNum"/>
          </p:nvPr>
        </p:nvSpPr>
        <p:spPr>
          <a:xfrm>
            <a:off x="6553200" y="6243638"/>
            <a:ext cx="213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gd3170fc28e_0_45"/>
          <p:cNvSpPr txBox="1"/>
          <p:nvPr>
            <p:ph idx="11" type="ftr"/>
          </p:nvPr>
        </p:nvSpPr>
        <p:spPr>
          <a:xfrm>
            <a:off x="3124200" y="6248400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TDT ASIA – GLOBAL SOCIAL SOLUTIONS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79" name="Google Shape;279;gd3170fc28e_0_45"/>
          <p:cNvSpPr txBox="1"/>
          <p:nvPr/>
        </p:nvSpPr>
        <p:spPr>
          <a:xfrm>
            <a:off x="693025" y="1346150"/>
            <a:ext cx="70521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Query:</a:t>
            </a:r>
            <a:endParaRPr b="1" i="0" sz="2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Students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ROLL_NO int(3),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varchar(20),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SUBJECT varchar(20),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table_name: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ROLL_NO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int and can store an integer number of size 3.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2011-10-04T04:26:03Z</dcterms:created>
  <dc:creator>nguyen.tuan.anh</dc:creator>
</cp:coreProperties>
</file>