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9" autoAdjust="0"/>
  </p:normalViewPr>
  <p:slideViewPr>
    <p:cSldViewPr>
      <p:cViewPr varScale="1">
        <p:scale>
          <a:sx n="68" d="100"/>
          <a:sy n="68" d="100"/>
        </p:scale>
        <p:origin x="-136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7BA3B-7B48-41F4-9B4F-4FBEBD84F3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70B05B-EA99-478B-96F2-4951947CC00F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endParaRPr lang="en-US" dirty="0"/>
        </a:p>
      </dgm:t>
    </dgm:pt>
    <dgm:pt modelId="{145148D4-83B2-45B0-9A7A-B82AC10545A5}" type="parTrans" cxnId="{E4CDB755-8B57-46F2-BBFE-698199D3DBD9}">
      <dgm:prSet/>
      <dgm:spPr/>
      <dgm:t>
        <a:bodyPr/>
        <a:lstStyle/>
        <a:p>
          <a:endParaRPr lang="en-US"/>
        </a:p>
      </dgm:t>
    </dgm:pt>
    <dgm:pt modelId="{39E3351A-8A8E-4104-92AE-4F55A69E88BE}" type="sibTrans" cxnId="{E4CDB755-8B57-46F2-BBFE-698199D3DBD9}">
      <dgm:prSet/>
      <dgm:spPr/>
      <dgm:t>
        <a:bodyPr/>
        <a:lstStyle/>
        <a:p>
          <a:endParaRPr lang="en-US"/>
        </a:p>
      </dgm:t>
    </dgm:pt>
    <dgm:pt modelId="{BBF4F90F-86E9-4175-82E8-581173D3A320}">
      <dgm:prSet phldrT="[Text]"/>
      <dgm:spPr/>
      <dgm:t>
        <a:bodyPr/>
        <a:lstStyle/>
        <a:p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bán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92A66FBF-2869-4F84-B065-A27649813052}" type="parTrans" cxnId="{39C5CCB1-DF1A-4DA1-897C-30194DB7D395}">
      <dgm:prSet/>
      <dgm:spPr/>
      <dgm:t>
        <a:bodyPr/>
        <a:lstStyle/>
        <a:p>
          <a:endParaRPr lang="en-US"/>
        </a:p>
      </dgm:t>
    </dgm:pt>
    <dgm:pt modelId="{E3ABE233-6F4D-4051-A30B-8974F0CD04D9}" type="sibTrans" cxnId="{39C5CCB1-DF1A-4DA1-897C-30194DB7D395}">
      <dgm:prSet/>
      <dgm:spPr/>
      <dgm:t>
        <a:bodyPr/>
        <a:lstStyle/>
        <a:p>
          <a:endParaRPr lang="en-US"/>
        </a:p>
      </dgm:t>
    </dgm:pt>
    <dgm:pt modelId="{6F9A9D90-8B33-4822-BB3A-F3397068451A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hóa</a:t>
          </a:r>
          <a:endParaRPr lang="en-US" dirty="0"/>
        </a:p>
      </dgm:t>
    </dgm:pt>
    <dgm:pt modelId="{CC2F8191-CB8A-468A-B05E-1062092D6A10}" type="parTrans" cxnId="{BE8B3D84-1B76-4FF8-B7A6-842DBC5448D1}">
      <dgm:prSet/>
      <dgm:spPr/>
      <dgm:t>
        <a:bodyPr/>
        <a:lstStyle/>
        <a:p>
          <a:endParaRPr lang="en-US"/>
        </a:p>
      </dgm:t>
    </dgm:pt>
    <dgm:pt modelId="{DD7BBF71-0E85-446E-8D94-C7F6FB8A50EB}" type="sibTrans" cxnId="{BE8B3D84-1B76-4FF8-B7A6-842DBC5448D1}">
      <dgm:prSet/>
      <dgm:spPr/>
      <dgm:t>
        <a:bodyPr/>
        <a:lstStyle/>
        <a:p>
          <a:endParaRPr lang="en-US"/>
        </a:p>
      </dgm:t>
    </dgm:pt>
    <dgm:pt modelId="{E8940836-FE77-4CD2-9E59-DA2A9F59D173}">
      <dgm:prSet phldrT="[Text]"/>
      <dgm:spPr/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mặt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823D1EAA-A800-41D6-B697-B52C235357CF}" type="parTrans" cxnId="{88E77570-31D4-4DEE-BF49-D26FBF291341}">
      <dgm:prSet/>
      <dgm:spPr/>
      <dgm:t>
        <a:bodyPr/>
        <a:lstStyle/>
        <a:p>
          <a:endParaRPr lang="en-US"/>
        </a:p>
      </dgm:t>
    </dgm:pt>
    <dgm:pt modelId="{FEFE1226-E8B4-4551-9880-02D3FC075DB4}" type="sibTrans" cxnId="{88E77570-31D4-4DEE-BF49-D26FBF291341}">
      <dgm:prSet/>
      <dgm:spPr/>
      <dgm:t>
        <a:bodyPr/>
        <a:lstStyle/>
        <a:p>
          <a:endParaRPr lang="en-US"/>
        </a:p>
      </dgm:t>
    </dgm:pt>
    <dgm:pt modelId="{0826BD11-E601-4F96-B281-C7981EBF864B}">
      <dgm:prSet phldrT="[Text]"/>
      <dgm:spPr/>
      <dgm:t>
        <a:bodyPr/>
        <a:lstStyle/>
        <a:p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mua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978CD963-4E75-4C06-BEBC-28603D3D8C0D}" type="parTrans" cxnId="{9EC03852-6EF5-457D-9883-0424837520A0}">
      <dgm:prSet/>
      <dgm:spPr/>
      <dgm:t>
        <a:bodyPr/>
        <a:lstStyle/>
        <a:p>
          <a:endParaRPr lang="en-US"/>
        </a:p>
      </dgm:t>
    </dgm:pt>
    <dgm:pt modelId="{0E2407A9-D52D-45E6-9A50-E0437EAAD336}" type="sibTrans" cxnId="{9EC03852-6EF5-457D-9883-0424837520A0}">
      <dgm:prSet/>
      <dgm:spPr/>
      <dgm:t>
        <a:bodyPr/>
        <a:lstStyle/>
        <a:p>
          <a:endParaRPr lang="en-US"/>
        </a:p>
      </dgm:t>
    </dgm:pt>
    <dgm:pt modelId="{970A6603-05F8-4E42-87BE-34B9568CC476}">
      <dgm:prSet phldrT="[Text]"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0E8E18FC-E700-4B54-849F-FDE38F2B47AB}" type="parTrans" cxnId="{640C43F2-98DA-49D8-BBE5-8DC85E4D1616}">
      <dgm:prSet/>
      <dgm:spPr/>
      <dgm:t>
        <a:bodyPr/>
        <a:lstStyle/>
        <a:p>
          <a:endParaRPr lang="en-US"/>
        </a:p>
      </dgm:t>
    </dgm:pt>
    <dgm:pt modelId="{13F6302F-61A9-4088-8F24-C28E77E84EF2}" type="sibTrans" cxnId="{640C43F2-98DA-49D8-BBE5-8DC85E4D1616}">
      <dgm:prSet/>
      <dgm:spPr/>
      <dgm:t>
        <a:bodyPr/>
        <a:lstStyle/>
        <a:p>
          <a:endParaRPr lang="en-US"/>
        </a:p>
      </dgm:t>
    </dgm:pt>
    <dgm:pt modelId="{6D78F8C3-2CBC-4D70-8F2E-D210481B92E5}">
      <dgm:prSet phldrT="[Text]"/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r>
            <a:rPr lang="en-US" dirty="0" smtClean="0"/>
            <a:t>(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tồn</a:t>
          </a:r>
          <a:r>
            <a:rPr lang="en-US" dirty="0" smtClean="0"/>
            <a:t>/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hết</a:t>
          </a:r>
          <a:r>
            <a:rPr lang="en-US" dirty="0" smtClean="0"/>
            <a:t>)</a:t>
          </a:r>
          <a:endParaRPr lang="en-US" dirty="0"/>
        </a:p>
      </dgm:t>
    </dgm:pt>
    <dgm:pt modelId="{D8D46200-BD81-455D-80E5-60DCB73564A5}" type="parTrans" cxnId="{D845AA31-E820-4070-8108-79FFA2A16C0A}">
      <dgm:prSet/>
      <dgm:spPr/>
      <dgm:t>
        <a:bodyPr/>
        <a:lstStyle/>
        <a:p>
          <a:endParaRPr lang="en-US"/>
        </a:p>
      </dgm:t>
    </dgm:pt>
    <dgm:pt modelId="{9D5E2F5F-E0C9-4E35-95A0-1275FFFAC890}" type="sibTrans" cxnId="{D845AA31-E820-4070-8108-79FFA2A16C0A}">
      <dgm:prSet/>
      <dgm:spPr/>
      <dgm:t>
        <a:bodyPr/>
        <a:lstStyle/>
        <a:p>
          <a:endParaRPr lang="en-US"/>
        </a:p>
      </dgm:t>
    </dgm:pt>
    <dgm:pt modelId="{B8514ACF-0D35-425F-BE54-471BE8374733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doanh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(</a:t>
          </a:r>
          <a:r>
            <a:rPr lang="en-US" dirty="0" err="1" smtClean="0"/>
            <a:t>thu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, </a:t>
          </a:r>
          <a:r>
            <a:rPr lang="en-US" dirty="0" err="1" smtClean="0"/>
            <a:t>lãi</a:t>
          </a:r>
          <a:r>
            <a:rPr lang="en-US" dirty="0" smtClean="0"/>
            <a:t>, </a:t>
          </a:r>
          <a:r>
            <a:rPr lang="en-US" dirty="0" err="1" smtClean="0"/>
            <a:t>lỗ</a:t>
          </a:r>
          <a:r>
            <a:rPr lang="en-US" dirty="0" smtClean="0"/>
            <a:t>)</a:t>
          </a:r>
          <a:endParaRPr lang="en-US" dirty="0"/>
        </a:p>
      </dgm:t>
    </dgm:pt>
    <dgm:pt modelId="{B5D8D1BF-C6BE-4BF2-9B4B-4F0B896510F3}" type="parTrans" cxnId="{50760808-319B-41FD-8AE2-B4D86563F2DF}">
      <dgm:prSet/>
      <dgm:spPr/>
      <dgm:t>
        <a:bodyPr/>
        <a:lstStyle/>
        <a:p>
          <a:endParaRPr lang="en-US"/>
        </a:p>
      </dgm:t>
    </dgm:pt>
    <dgm:pt modelId="{6897F56C-318D-4346-9394-F9A713D6351C}" type="sibTrans" cxnId="{50760808-319B-41FD-8AE2-B4D86563F2DF}">
      <dgm:prSet/>
      <dgm:spPr/>
      <dgm:t>
        <a:bodyPr/>
        <a:lstStyle/>
        <a:p>
          <a:endParaRPr lang="en-US"/>
        </a:p>
      </dgm:t>
    </dgm:pt>
    <dgm:pt modelId="{50854FEA-9D70-4953-AB9A-543F93334D4F}">
      <dgm:prSet phldrT="[Text]"/>
      <dgm:spPr/>
      <dgm:t>
        <a:bodyPr/>
        <a:lstStyle/>
        <a:p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lí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dịch</a:t>
          </a:r>
          <a:endParaRPr lang="en-US" dirty="0"/>
        </a:p>
      </dgm:t>
    </dgm:pt>
    <dgm:pt modelId="{0C28B253-1D97-4A3B-B604-E1B315C6D359}" type="parTrans" cxnId="{EA20ABF5-F09F-4B78-8607-C6402C541963}">
      <dgm:prSet/>
      <dgm:spPr/>
      <dgm:t>
        <a:bodyPr/>
        <a:lstStyle/>
        <a:p>
          <a:endParaRPr lang="en-US"/>
        </a:p>
      </dgm:t>
    </dgm:pt>
    <dgm:pt modelId="{707EEC9B-CB7E-425A-8704-8AF3FBA67A33}" type="sibTrans" cxnId="{EA20ABF5-F09F-4B78-8607-C6402C541963}">
      <dgm:prSet/>
      <dgm:spPr/>
      <dgm:t>
        <a:bodyPr/>
        <a:lstStyle/>
        <a:p>
          <a:endParaRPr lang="en-US"/>
        </a:p>
      </dgm:t>
    </dgm:pt>
    <dgm:pt modelId="{660C9165-A402-484B-8916-D5E5FC2C7AEA}">
      <dgm:prSet phldrT="[Text]"/>
      <dgm:spPr/>
      <dgm:t>
        <a:bodyPr/>
        <a:lstStyle/>
        <a:p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mặt</a:t>
          </a:r>
          <a:r>
            <a:rPr lang="en-US" dirty="0" smtClean="0"/>
            <a:t>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mua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, sale</a:t>
          </a:r>
          <a:endParaRPr lang="en-US" dirty="0"/>
        </a:p>
      </dgm:t>
    </dgm:pt>
    <dgm:pt modelId="{D8854F17-B857-443E-9B76-2609293420BD}" type="parTrans" cxnId="{BEC1C23D-2302-42EE-8795-97BBD1263230}">
      <dgm:prSet/>
      <dgm:spPr/>
      <dgm:t>
        <a:bodyPr/>
        <a:lstStyle/>
        <a:p>
          <a:endParaRPr lang="en-US"/>
        </a:p>
      </dgm:t>
    </dgm:pt>
    <dgm:pt modelId="{DF3FB5EE-B512-480B-8B42-47DE61CAD01E}" type="sibTrans" cxnId="{BEC1C23D-2302-42EE-8795-97BBD1263230}">
      <dgm:prSet/>
      <dgm:spPr/>
      <dgm:t>
        <a:bodyPr/>
        <a:lstStyle/>
        <a:p>
          <a:endParaRPr lang="en-US"/>
        </a:p>
      </dgm:t>
    </dgm:pt>
    <dgm:pt modelId="{C3CD6469-4EA0-4450-BF4C-EAC8225833C1}">
      <dgm:prSet phldrT="[Text]"/>
      <dgm:spPr/>
      <dgm:t>
        <a:bodyPr/>
        <a:lstStyle/>
        <a:p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cửa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7E8B2EFF-4D7B-4D1A-9721-C08D5D7C9BBE}" type="parTrans" cxnId="{25F8F03E-99D8-4E62-8530-A17DD260D5D6}">
      <dgm:prSet/>
      <dgm:spPr/>
      <dgm:t>
        <a:bodyPr/>
        <a:lstStyle/>
        <a:p>
          <a:endParaRPr lang="en-US"/>
        </a:p>
      </dgm:t>
    </dgm:pt>
    <dgm:pt modelId="{3CC20752-D252-490A-95F8-EF6DF0C32BE3}" type="sibTrans" cxnId="{25F8F03E-99D8-4E62-8530-A17DD260D5D6}">
      <dgm:prSet/>
      <dgm:spPr/>
      <dgm:t>
        <a:bodyPr/>
        <a:lstStyle/>
        <a:p>
          <a:endParaRPr lang="en-US"/>
        </a:p>
      </dgm:t>
    </dgm:pt>
    <dgm:pt modelId="{4E9FE83F-9112-47D4-8362-B803BDD3B80A}" type="pres">
      <dgm:prSet presAssocID="{7027BA3B-7B48-41F4-9B4F-4FBEBD84F3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827734-E666-44AD-8DB6-EA228BD33B68}" type="pres">
      <dgm:prSet presAssocID="{1870B05B-EA99-478B-96F2-4951947CC00F}" presName="hierRoot1" presStyleCnt="0"/>
      <dgm:spPr/>
    </dgm:pt>
    <dgm:pt modelId="{2CD0C999-922F-4893-B6D3-87E33FE3855C}" type="pres">
      <dgm:prSet presAssocID="{1870B05B-EA99-478B-96F2-4951947CC00F}" presName="composite" presStyleCnt="0"/>
      <dgm:spPr/>
    </dgm:pt>
    <dgm:pt modelId="{9D5E217F-5B6C-4394-A0FE-769B74703419}" type="pres">
      <dgm:prSet presAssocID="{1870B05B-EA99-478B-96F2-4951947CC00F}" presName="background" presStyleLbl="node0" presStyleIdx="0" presStyleCnt="1"/>
      <dgm:spPr/>
    </dgm:pt>
    <dgm:pt modelId="{CA2BE315-B2FA-4FE4-92A0-7B67144DA84A}" type="pres">
      <dgm:prSet presAssocID="{1870B05B-EA99-478B-96F2-4951947CC00F}" presName="text" presStyleLbl="fgAcc0" presStyleIdx="0" presStyleCnt="1" custLinFactY="-100000" custLinFactNeighborX="-29963" custLinFactNeighborY="-1421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DC23A-3F91-45AB-8C89-7C783C4DBC8B}" type="pres">
      <dgm:prSet presAssocID="{1870B05B-EA99-478B-96F2-4951947CC00F}" presName="hierChild2" presStyleCnt="0"/>
      <dgm:spPr/>
    </dgm:pt>
    <dgm:pt modelId="{676B2FBE-B5D4-4F68-974E-6CC4265C4F37}" type="pres">
      <dgm:prSet presAssocID="{92A66FBF-2869-4F84-B065-A27649813052}" presName="Name10" presStyleLbl="parChTrans1D2" presStyleIdx="0" presStyleCnt="2"/>
      <dgm:spPr/>
    </dgm:pt>
    <dgm:pt modelId="{2487EEC9-4B96-4B7B-9BB2-88F623C1142B}" type="pres">
      <dgm:prSet presAssocID="{BBF4F90F-86E9-4175-82E8-581173D3A320}" presName="hierRoot2" presStyleCnt="0"/>
      <dgm:spPr/>
    </dgm:pt>
    <dgm:pt modelId="{B8B17A89-B033-4E25-A21D-9BFF660F3F40}" type="pres">
      <dgm:prSet presAssocID="{BBF4F90F-86E9-4175-82E8-581173D3A320}" presName="composite2" presStyleCnt="0"/>
      <dgm:spPr/>
    </dgm:pt>
    <dgm:pt modelId="{E7E31BD8-B0DB-4268-9D4C-B406AB5718B8}" type="pres">
      <dgm:prSet presAssocID="{BBF4F90F-86E9-4175-82E8-581173D3A320}" presName="background2" presStyleLbl="node2" presStyleIdx="0" presStyleCnt="2"/>
      <dgm:spPr/>
    </dgm:pt>
    <dgm:pt modelId="{D5535AC7-5D7E-4C15-8EF1-3A1C067BE337}" type="pres">
      <dgm:prSet presAssocID="{BBF4F90F-86E9-4175-82E8-581173D3A320}" presName="text2" presStyleLbl="fgAcc2" presStyleIdx="0" presStyleCnt="2" custLinFactY="-100000" custLinFactNeighborX="30586" custLinFactNeighborY="-107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6A578-0AFC-49C1-B7F1-115DE0B8456C}" type="pres">
      <dgm:prSet presAssocID="{BBF4F90F-86E9-4175-82E8-581173D3A320}" presName="hierChild3" presStyleCnt="0"/>
      <dgm:spPr/>
    </dgm:pt>
    <dgm:pt modelId="{6CE4D7F1-D282-4E29-A583-545046F48AA3}" type="pres">
      <dgm:prSet presAssocID="{CC2F8191-CB8A-468A-B05E-1062092D6A10}" presName="Name17" presStyleLbl="parChTrans1D3" presStyleIdx="0" presStyleCnt="8"/>
      <dgm:spPr/>
    </dgm:pt>
    <dgm:pt modelId="{0FBC6CF3-3B5B-43EE-8DB7-F92EB3A2D1E9}" type="pres">
      <dgm:prSet presAssocID="{6F9A9D90-8B33-4822-BB3A-F3397068451A}" presName="hierRoot3" presStyleCnt="0"/>
      <dgm:spPr/>
    </dgm:pt>
    <dgm:pt modelId="{A6B3A175-9EEA-4A59-9552-0D0FDFC805BC}" type="pres">
      <dgm:prSet presAssocID="{6F9A9D90-8B33-4822-BB3A-F3397068451A}" presName="composite3" presStyleCnt="0"/>
      <dgm:spPr/>
    </dgm:pt>
    <dgm:pt modelId="{A787D129-E3FF-4FD8-B893-A9435C932BEA}" type="pres">
      <dgm:prSet presAssocID="{6F9A9D90-8B33-4822-BB3A-F3397068451A}" presName="background3" presStyleLbl="node3" presStyleIdx="0" presStyleCnt="8"/>
      <dgm:spPr/>
    </dgm:pt>
    <dgm:pt modelId="{F52EC3D3-61FF-4181-A8EC-FFC534C7CB57}" type="pres">
      <dgm:prSet presAssocID="{6F9A9D90-8B33-4822-BB3A-F3397068451A}" presName="text3" presStyleLbl="fgAcc3" presStyleIdx="0" presStyleCnt="8" custLinFactX="16541" custLinFactY="-79500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37FF58-05CC-41F3-9457-7A036B2191B1}" type="pres">
      <dgm:prSet presAssocID="{6F9A9D90-8B33-4822-BB3A-F3397068451A}" presName="hierChild4" presStyleCnt="0"/>
      <dgm:spPr/>
    </dgm:pt>
    <dgm:pt modelId="{725ABCE8-F444-4A8B-A28B-5C6A69F3CAEA}" type="pres">
      <dgm:prSet presAssocID="{823D1EAA-A800-41D6-B697-B52C235357CF}" presName="Name17" presStyleLbl="parChTrans1D3" presStyleIdx="1" presStyleCnt="8"/>
      <dgm:spPr/>
    </dgm:pt>
    <dgm:pt modelId="{AEE46C93-2B16-42D6-A7FE-721C950C203D}" type="pres">
      <dgm:prSet presAssocID="{E8940836-FE77-4CD2-9E59-DA2A9F59D173}" presName="hierRoot3" presStyleCnt="0"/>
      <dgm:spPr/>
    </dgm:pt>
    <dgm:pt modelId="{85913BFB-72A7-49A5-B3B4-8147DDA1B6AC}" type="pres">
      <dgm:prSet presAssocID="{E8940836-FE77-4CD2-9E59-DA2A9F59D173}" presName="composite3" presStyleCnt="0"/>
      <dgm:spPr/>
    </dgm:pt>
    <dgm:pt modelId="{2D4E4DC9-7E70-47E8-BA11-9701AD614171}" type="pres">
      <dgm:prSet presAssocID="{E8940836-FE77-4CD2-9E59-DA2A9F59D173}" presName="background3" presStyleLbl="node3" presStyleIdx="1" presStyleCnt="8"/>
      <dgm:spPr/>
    </dgm:pt>
    <dgm:pt modelId="{7A69E44B-AD22-4053-9D31-FAB131DEC17D}" type="pres">
      <dgm:prSet presAssocID="{E8940836-FE77-4CD2-9E59-DA2A9F59D173}" presName="text3" presStyleLbl="fgAcc3" presStyleIdx="1" presStyleCnt="8" custAng="0" custLinFactNeighborX="-18665" custLinFactNeighborY="351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67D8B-7142-48BD-AE1D-C2C7604C2C1F}" type="pres">
      <dgm:prSet presAssocID="{E8940836-FE77-4CD2-9E59-DA2A9F59D173}" presName="hierChild4" presStyleCnt="0"/>
      <dgm:spPr/>
    </dgm:pt>
    <dgm:pt modelId="{90A45051-AB78-4B9D-B29B-50C53D67FD7F}" type="pres">
      <dgm:prSet presAssocID="{D8D46200-BD81-455D-80E5-60DCB73564A5}" presName="Name17" presStyleLbl="parChTrans1D3" presStyleIdx="2" presStyleCnt="8"/>
      <dgm:spPr/>
    </dgm:pt>
    <dgm:pt modelId="{916B777C-948B-4A73-AEA0-CC3D14820916}" type="pres">
      <dgm:prSet presAssocID="{6D78F8C3-2CBC-4D70-8F2E-D210481B92E5}" presName="hierRoot3" presStyleCnt="0"/>
      <dgm:spPr/>
    </dgm:pt>
    <dgm:pt modelId="{21E16A6A-3B54-4EB3-9E67-C5274D30C764}" type="pres">
      <dgm:prSet presAssocID="{6D78F8C3-2CBC-4D70-8F2E-D210481B92E5}" presName="composite3" presStyleCnt="0"/>
      <dgm:spPr/>
    </dgm:pt>
    <dgm:pt modelId="{3272D463-7BBF-4BD3-A0D9-6B35C1D94874}" type="pres">
      <dgm:prSet presAssocID="{6D78F8C3-2CBC-4D70-8F2E-D210481B92E5}" presName="background3" presStyleLbl="node3" presStyleIdx="2" presStyleCnt="8"/>
      <dgm:spPr/>
    </dgm:pt>
    <dgm:pt modelId="{EE43D5F3-16C6-48BB-9881-C21B6766AC7F}" type="pres">
      <dgm:prSet presAssocID="{6D78F8C3-2CBC-4D70-8F2E-D210481B92E5}" presName="text3" presStyleLbl="fgAcc3" presStyleIdx="2" presStyleCnt="8" custLinFactY="-24559" custLinFactNeighborX="492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12F41F-BB7C-44AE-8492-9F09D23F5E84}" type="pres">
      <dgm:prSet presAssocID="{6D78F8C3-2CBC-4D70-8F2E-D210481B92E5}" presName="hierChild4" presStyleCnt="0"/>
      <dgm:spPr/>
    </dgm:pt>
    <dgm:pt modelId="{1C65C870-DD99-4B01-BDA6-CEE0DE4055C7}" type="pres">
      <dgm:prSet presAssocID="{B5D8D1BF-C6BE-4BF2-9B4B-4F0B896510F3}" presName="Name17" presStyleLbl="parChTrans1D3" presStyleIdx="3" presStyleCnt="8"/>
      <dgm:spPr/>
    </dgm:pt>
    <dgm:pt modelId="{73190A72-A3FC-414B-9CB7-F58E6D8101DC}" type="pres">
      <dgm:prSet presAssocID="{B8514ACF-0D35-425F-BE54-471BE8374733}" presName="hierRoot3" presStyleCnt="0"/>
      <dgm:spPr/>
    </dgm:pt>
    <dgm:pt modelId="{45B0B7C8-F3E8-4583-886F-58F9E6482E60}" type="pres">
      <dgm:prSet presAssocID="{B8514ACF-0D35-425F-BE54-471BE8374733}" presName="composite3" presStyleCnt="0"/>
      <dgm:spPr/>
    </dgm:pt>
    <dgm:pt modelId="{EE5501D5-72BF-4852-A517-7E1CE3E5FE22}" type="pres">
      <dgm:prSet presAssocID="{B8514ACF-0D35-425F-BE54-471BE8374733}" presName="background3" presStyleLbl="node3" presStyleIdx="3" presStyleCnt="8"/>
      <dgm:spPr/>
    </dgm:pt>
    <dgm:pt modelId="{FEC3DB2F-C8A0-49B8-976C-00F6937A1FD9}" type="pres">
      <dgm:prSet presAssocID="{B8514ACF-0D35-425F-BE54-471BE8374733}" presName="text3" presStyleLbl="fgAcc3" presStyleIdx="3" presStyleCnt="8" custLinFactY="10581" custLinFactNeighborX="-7297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8F50F-AFE6-45A6-8984-10D5F22999A0}" type="pres">
      <dgm:prSet presAssocID="{B8514ACF-0D35-425F-BE54-471BE8374733}" presName="hierChild4" presStyleCnt="0"/>
      <dgm:spPr/>
    </dgm:pt>
    <dgm:pt modelId="{9EC937AB-8F48-4487-998E-F34B9AD1CA7A}" type="pres">
      <dgm:prSet presAssocID="{978CD963-4E75-4C06-BEBC-28603D3D8C0D}" presName="Name10" presStyleLbl="parChTrans1D2" presStyleIdx="1" presStyleCnt="2"/>
      <dgm:spPr/>
    </dgm:pt>
    <dgm:pt modelId="{883B85A7-636D-49F0-BC6C-2AC18D424B2E}" type="pres">
      <dgm:prSet presAssocID="{0826BD11-E601-4F96-B281-C7981EBF864B}" presName="hierRoot2" presStyleCnt="0"/>
      <dgm:spPr/>
    </dgm:pt>
    <dgm:pt modelId="{F5C41190-4BC4-48FC-BD3A-B69AFE199C8B}" type="pres">
      <dgm:prSet presAssocID="{0826BD11-E601-4F96-B281-C7981EBF864B}" presName="composite2" presStyleCnt="0"/>
      <dgm:spPr/>
    </dgm:pt>
    <dgm:pt modelId="{3E4EBE32-DA4B-48BC-8E49-457A6BDA7119}" type="pres">
      <dgm:prSet presAssocID="{0826BD11-E601-4F96-B281-C7981EBF864B}" presName="background2" presStyleLbl="node2" presStyleIdx="1" presStyleCnt="2"/>
      <dgm:spPr/>
    </dgm:pt>
    <dgm:pt modelId="{51DA1201-A289-4199-B242-AC0EE0D9ACCD}" type="pres">
      <dgm:prSet presAssocID="{0826BD11-E601-4F96-B281-C7981EBF864B}" presName="text2" presStyleLbl="fgAcc2" presStyleIdx="1" presStyleCnt="2" custLinFactY="-100000" custLinFactNeighborX="-40949" custLinFactNeighborY="-10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D5A3F-DE47-4387-9A8B-81FF3130865F}" type="pres">
      <dgm:prSet presAssocID="{0826BD11-E601-4F96-B281-C7981EBF864B}" presName="hierChild3" presStyleCnt="0"/>
      <dgm:spPr/>
    </dgm:pt>
    <dgm:pt modelId="{665B8A51-F14C-41CC-8667-E5ABEBD569E8}" type="pres">
      <dgm:prSet presAssocID="{0E8E18FC-E700-4B54-849F-FDE38F2B47AB}" presName="Name17" presStyleLbl="parChTrans1D3" presStyleIdx="4" presStyleCnt="8"/>
      <dgm:spPr/>
    </dgm:pt>
    <dgm:pt modelId="{B0EE3517-892B-418E-882D-8B369C6A4F24}" type="pres">
      <dgm:prSet presAssocID="{970A6603-05F8-4E42-87BE-34B9568CC476}" presName="hierRoot3" presStyleCnt="0"/>
      <dgm:spPr/>
    </dgm:pt>
    <dgm:pt modelId="{B56CB46C-2402-4274-AD16-46D3945E33BF}" type="pres">
      <dgm:prSet presAssocID="{970A6603-05F8-4E42-87BE-34B9568CC476}" presName="composite3" presStyleCnt="0"/>
      <dgm:spPr/>
    </dgm:pt>
    <dgm:pt modelId="{C4DFF2A2-09C0-4767-86CA-0D726C33F648}" type="pres">
      <dgm:prSet presAssocID="{970A6603-05F8-4E42-87BE-34B9568CC476}" presName="background3" presStyleLbl="node3" presStyleIdx="4" presStyleCnt="8"/>
      <dgm:spPr/>
    </dgm:pt>
    <dgm:pt modelId="{A1667F9F-54D9-4173-9716-EF0512CFCD5D}" type="pres">
      <dgm:prSet presAssocID="{970A6603-05F8-4E42-87BE-34B9568CC476}" presName="text3" presStyleLbl="fgAcc3" presStyleIdx="4" presStyleCnt="8" custLinFactY="-75676" custLinFactNeighborX="3202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3D1856-815A-4C40-B6B6-307FE92A114D}" type="pres">
      <dgm:prSet presAssocID="{970A6603-05F8-4E42-87BE-34B9568CC476}" presName="hierChild4" presStyleCnt="0"/>
      <dgm:spPr/>
    </dgm:pt>
    <dgm:pt modelId="{54AC8A87-7DF0-4BB0-A0CF-62DB7EAF2691}" type="pres">
      <dgm:prSet presAssocID="{0C28B253-1D97-4A3B-B604-E1B315C6D359}" presName="Name17" presStyleLbl="parChTrans1D3" presStyleIdx="5" presStyleCnt="8"/>
      <dgm:spPr/>
    </dgm:pt>
    <dgm:pt modelId="{E7789FA0-66C5-437E-B96D-0269D818E60A}" type="pres">
      <dgm:prSet presAssocID="{50854FEA-9D70-4953-AB9A-543F93334D4F}" presName="hierRoot3" presStyleCnt="0"/>
      <dgm:spPr/>
    </dgm:pt>
    <dgm:pt modelId="{B466EC0A-8184-4290-9C21-642BE6D3385E}" type="pres">
      <dgm:prSet presAssocID="{50854FEA-9D70-4953-AB9A-543F93334D4F}" presName="composite3" presStyleCnt="0"/>
      <dgm:spPr/>
    </dgm:pt>
    <dgm:pt modelId="{9E86C0A2-4214-45D3-9C96-301CBB64C839}" type="pres">
      <dgm:prSet presAssocID="{50854FEA-9D70-4953-AB9A-543F93334D4F}" presName="background3" presStyleLbl="node3" presStyleIdx="5" presStyleCnt="8"/>
      <dgm:spPr/>
    </dgm:pt>
    <dgm:pt modelId="{E71D36C4-EB1E-49DA-BE0F-75D26FB1298B}" type="pres">
      <dgm:prSet presAssocID="{50854FEA-9D70-4953-AB9A-543F93334D4F}" presName="text3" presStyleLbl="fgAcc3" presStyleIdx="5" presStyleCnt="8" custLinFactNeighborX="-79089" custLinFactNeighborY="24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23883-9EF4-44AC-8A73-A6BFAA9F611C}" type="pres">
      <dgm:prSet presAssocID="{50854FEA-9D70-4953-AB9A-543F93334D4F}" presName="hierChild4" presStyleCnt="0"/>
      <dgm:spPr/>
    </dgm:pt>
    <dgm:pt modelId="{A760E4EF-5F91-49A8-BDE7-FE0632A45ABB}" type="pres">
      <dgm:prSet presAssocID="{D8854F17-B857-443E-9B76-2609293420BD}" presName="Name17" presStyleLbl="parChTrans1D3" presStyleIdx="6" presStyleCnt="8"/>
      <dgm:spPr/>
    </dgm:pt>
    <dgm:pt modelId="{A7482D6F-4D1F-4B82-A0E0-6470AFBA0A1A}" type="pres">
      <dgm:prSet presAssocID="{660C9165-A402-484B-8916-D5E5FC2C7AEA}" presName="hierRoot3" presStyleCnt="0"/>
      <dgm:spPr/>
    </dgm:pt>
    <dgm:pt modelId="{0AD12466-EF35-4F69-AC66-39F8E25AE51D}" type="pres">
      <dgm:prSet presAssocID="{660C9165-A402-484B-8916-D5E5FC2C7AEA}" presName="composite3" presStyleCnt="0"/>
      <dgm:spPr/>
    </dgm:pt>
    <dgm:pt modelId="{702041E7-4A3E-46D4-9423-97B81A110842}" type="pres">
      <dgm:prSet presAssocID="{660C9165-A402-484B-8916-D5E5FC2C7AEA}" presName="background3" presStyleLbl="node3" presStyleIdx="6" presStyleCnt="8"/>
      <dgm:spPr/>
    </dgm:pt>
    <dgm:pt modelId="{83EAF6F8-B086-4C15-A4D0-74012915D0D8}" type="pres">
      <dgm:prSet presAssocID="{660C9165-A402-484B-8916-D5E5FC2C7AEA}" presName="text3" presStyleLbl="fgAcc3" presStyleIdx="6" presStyleCnt="8" custLinFactY="-38606" custLinFactNeighborX="-260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EB27B-6E05-4879-9889-0084A0CA8C2E}" type="pres">
      <dgm:prSet presAssocID="{660C9165-A402-484B-8916-D5E5FC2C7AEA}" presName="hierChild4" presStyleCnt="0"/>
      <dgm:spPr/>
    </dgm:pt>
    <dgm:pt modelId="{241BB214-3450-4205-B935-7684D4853101}" type="pres">
      <dgm:prSet presAssocID="{7E8B2EFF-4D7B-4D1A-9721-C08D5D7C9BBE}" presName="Name17" presStyleLbl="parChTrans1D3" presStyleIdx="7" presStyleCnt="8"/>
      <dgm:spPr/>
    </dgm:pt>
    <dgm:pt modelId="{C238769B-3FDB-460D-A07F-191F8EC2094B}" type="pres">
      <dgm:prSet presAssocID="{C3CD6469-4EA0-4450-BF4C-EAC8225833C1}" presName="hierRoot3" presStyleCnt="0"/>
      <dgm:spPr/>
    </dgm:pt>
    <dgm:pt modelId="{0565638F-AA85-4BC8-BBF9-D2ADCD363D08}" type="pres">
      <dgm:prSet presAssocID="{C3CD6469-4EA0-4450-BF4C-EAC8225833C1}" presName="composite3" presStyleCnt="0"/>
      <dgm:spPr/>
    </dgm:pt>
    <dgm:pt modelId="{217D8935-18D9-4200-8E6F-45362817F260}" type="pres">
      <dgm:prSet presAssocID="{C3CD6469-4EA0-4450-BF4C-EAC8225833C1}" presName="background3" presStyleLbl="node3" presStyleIdx="7" presStyleCnt="8"/>
      <dgm:spPr/>
    </dgm:pt>
    <dgm:pt modelId="{F188EE62-4BA2-4AA5-84D2-0A8AC195ABB8}" type="pres">
      <dgm:prSet presAssocID="{C3CD6469-4EA0-4450-BF4C-EAC8225833C1}" presName="text3" presStyleLbl="fgAcc3" presStyleIdx="7" presStyleCnt="8" custLinFactX="-41760" custLinFactNeighborX="-100000" custLinFactNeighborY="76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F9D0A-AE73-427A-BA60-74ABDC2995BF}" type="pres">
      <dgm:prSet presAssocID="{C3CD6469-4EA0-4450-BF4C-EAC8225833C1}" presName="hierChild4" presStyleCnt="0"/>
      <dgm:spPr/>
    </dgm:pt>
  </dgm:ptLst>
  <dgm:cxnLst>
    <dgm:cxn modelId="{E4CDB755-8B57-46F2-BBFE-698199D3DBD9}" srcId="{7027BA3B-7B48-41F4-9B4F-4FBEBD84F356}" destId="{1870B05B-EA99-478B-96F2-4951947CC00F}" srcOrd="0" destOrd="0" parTransId="{145148D4-83B2-45B0-9A7A-B82AC10545A5}" sibTransId="{39E3351A-8A8E-4104-92AE-4F55A69E88BE}"/>
    <dgm:cxn modelId="{9EC03852-6EF5-457D-9883-0424837520A0}" srcId="{1870B05B-EA99-478B-96F2-4951947CC00F}" destId="{0826BD11-E601-4F96-B281-C7981EBF864B}" srcOrd="1" destOrd="0" parTransId="{978CD963-4E75-4C06-BEBC-28603D3D8C0D}" sibTransId="{0E2407A9-D52D-45E6-9A50-E0437EAAD336}"/>
    <dgm:cxn modelId="{E73A31AE-701D-48F1-A1C5-AB45FB306202}" type="presOf" srcId="{E8940836-FE77-4CD2-9E59-DA2A9F59D173}" destId="{7A69E44B-AD22-4053-9D31-FAB131DEC17D}" srcOrd="0" destOrd="0" presId="urn:microsoft.com/office/officeart/2005/8/layout/hierarchy1"/>
    <dgm:cxn modelId="{498F51BA-53BB-449D-8A3B-0D24E5CD2357}" type="presOf" srcId="{0826BD11-E601-4F96-B281-C7981EBF864B}" destId="{51DA1201-A289-4199-B242-AC0EE0D9ACCD}" srcOrd="0" destOrd="0" presId="urn:microsoft.com/office/officeart/2005/8/layout/hierarchy1"/>
    <dgm:cxn modelId="{17F94D26-4B05-472E-B52E-AF865996DF32}" type="presOf" srcId="{6D78F8C3-2CBC-4D70-8F2E-D210481B92E5}" destId="{EE43D5F3-16C6-48BB-9881-C21B6766AC7F}" srcOrd="0" destOrd="0" presId="urn:microsoft.com/office/officeart/2005/8/layout/hierarchy1"/>
    <dgm:cxn modelId="{A3E758F2-DBEE-4EA3-B054-FC18F6EA0AB2}" type="presOf" srcId="{7E8B2EFF-4D7B-4D1A-9721-C08D5D7C9BBE}" destId="{241BB214-3450-4205-B935-7684D4853101}" srcOrd="0" destOrd="0" presId="urn:microsoft.com/office/officeart/2005/8/layout/hierarchy1"/>
    <dgm:cxn modelId="{9E3D22E7-1849-49B1-ACF7-EF4A1D4B1D0B}" type="presOf" srcId="{660C9165-A402-484B-8916-D5E5FC2C7AEA}" destId="{83EAF6F8-B086-4C15-A4D0-74012915D0D8}" srcOrd="0" destOrd="0" presId="urn:microsoft.com/office/officeart/2005/8/layout/hierarchy1"/>
    <dgm:cxn modelId="{88E77570-31D4-4DEE-BF49-D26FBF291341}" srcId="{BBF4F90F-86E9-4175-82E8-581173D3A320}" destId="{E8940836-FE77-4CD2-9E59-DA2A9F59D173}" srcOrd="1" destOrd="0" parTransId="{823D1EAA-A800-41D6-B697-B52C235357CF}" sibTransId="{FEFE1226-E8B4-4551-9880-02D3FC075DB4}"/>
    <dgm:cxn modelId="{EA20ABF5-F09F-4B78-8607-C6402C541963}" srcId="{0826BD11-E601-4F96-B281-C7981EBF864B}" destId="{50854FEA-9D70-4953-AB9A-543F93334D4F}" srcOrd="1" destOrd="0" parTransId="{0C28B253-1D97-4A3B-B604-E1B315C6D359}" sibTransId="{707EEC9B-CB7E-425A-8704-8AF3FBA67A33}"/>
    <dgm:cxn modelId="{65457155-13D6-4942-A6F2-A2617B7B6F75}" type="presOf" srcId="{D8D46200-BD81-455D-80E5-60DCB73564A5}" destId="{90A45051-AB78-4B9D-B29B-50C53D67FD7F}" srcOrd="0" destOrd="0" presId="urn:microsoft.com/office/officeart/2005/8/layout/hierarchy1"/>
    <dgm:cxn modelId="{88C95F99-A015-4560-AFD2-3EFB36024329}" type="presOf" srcId="{D8854F17-B857-443E-9B76-2609293420BD}" destId="{A760E4EF-5F91-49A8-BDE7-FE0632A45ABB}" srcOrd="0" destOrd="0" presId="urn:microsoft.com/office/officeart/2005/8/layout/hierarchy1"/>
    <dgm:cxn modelId="{F4A6A75D-3FAD-44EE-884C-0C73C428E2AF}" type="presOf" srcId="{6F9A9D90-8B33-4822-BB3A-F3397068451A}" destId="{F52EC3D3-61FF-4181-A8EC-FFC534C7CB57}" srcOrd="0" destOrd="0" presId="urn:microsoft.com/office/officeart/2005/8/layout/hierarchy1"/>
    <dgm:cxn modelId="{32D4258F-52F6-4EAB-BA72-2ADE79B28F67}" type="presOf" srcId="{B8514ACF-0D35-425F-BE54-471BE8374733}" destId="{FEC3DB2F-C8A0-49B8-976C-00F6937A1FD9}" srcOrd="0" destOrd="0" presId="urn:microsoft.com/office/officeart/2005/8/layout/hierarchy1"/>
    <dgm:cxn modelId="{50760808-319B-41FD-8AE2-B4D86563F2DF}" srcId="{BBF4F90F-86E9-4175-82E8-581173D3A320}" destId="{B8514ACF-0D35-425F-BE54-471BE8374733}" srcOrd="3" destOrd="0" parTransId="{B5D8D1BF-C6BE-4BF2-9B4B-4F0B896510F3}" sibTransId="{6897F56C-318D-4346-9394-F9A713D6351C}"/>
    <dgm:cxn modelId="{B72EF1F5-D9EE-4C20-9444-40194551BD79}" type="presOf" srcId="{B5D8D1BF-C6BE-4BF2-9B4B-4F0B896510F3}" destId="{1C65C870-DD99-4B01-BDA6-CEE0DE4055C7}" srcOrd="0" destOrd="0" presId="urn:microsoft.com/office/officeart/2005/8/layout/hierarchy1"/>
    <dgm:cxn modelId="{640C43F2-98DA-49D8-BBE5-8DC85E4D1616}" srcId="{0826BD11-E601-4F96-B281-C7981EBF864B}" destId="{970A6603-05F8-4E42-87BE-34B9568CC476}" srcOrd="0" destOrd="0" parTransId="{0E8E18FC-E700-4B54-849F-FDE38F2B47AB}" sibTransId="{13F6302F-61A9-4088-8F24-C28E77E84EF2}"/>
    <dgm:cxn modelId="{25F8F03E-99D8-4E62-8530-A17DD260D5D6}" srcId="{0826BD11-E601-4F96-B281-C7981EBF864B}" destId="{C3CD6469-4EA0-4450-BF4C-EAC8225833C1}" srcOrd="3" destOrd="0" parTransId="{7E8B2EFF-4D7B-4D1A-9721-C08D5D7C9BBE}" sibTransId="{3CC20752-D252-490A-95F8-EF6DF0C32BE3}"/>
    <dgm:cxn modelId="{D845AA31-E820-4070-8108-79FFA2A16C0A}" srcId="{BBF4F90F-86E9-4175-82E8-581173D3A320}" destId="{6D78F8C3-2CBC-4D70-8F2E-D210481B92E5}" srcOrd="2" destOrd="0" parTransId="{D8D46200-BD81-455D-80E5-60DCB73564A5}" sibTransId="{9D5E2F5F-E0C9-4E35-95A0-1275FFFAC890}"/>
    <dgm:cxn modelId="{50E43F0F-7D09-4789-AF22-505A5AB1FFA9}" type="presOf" srcId="{970A6603-05F8-4E42-87BE-34B9568CC476}" destId="{A1667F9F-54D9-4173-9716-EF0512CFCD5D}" srcOrd="0" destOrd="0" presId="urn:microsoft.com/office/officeart/2005/8/layout/hierarchy1"/>
    <dgm:cxn modelId="{B66BAA00-C661-4AF6-B9EF-36D9C21103D2}" type="presOf" srcId="{C3CD6469-4EA0-4450-BF4C-EAC8225833C1}" destId="{F188EE62-4BA2-4AA5-84D2-0A8AC195ABB8}" srcOrd="0" destOrd="0" presId="urn:microsoft.com/office/officeart/2005/8/layout/hierarchy1"/>
    <dgm:cxn modelId="{3ACAF028-8B1E-40E1-B044-7DEAA6FB5DCD}" type="presOf" srcId="{823D1EAA-A800-41D6-B697-B52C235357CF}" destId="{725ABCE8-F444-4A8B-A28B-5C6A69F3CAEA}" srcOrd="0" destOrd="0" presId="urn:microsoft.com/office/officeart/2005/8/layout/hierarchy1"/>
    <dgm:cxn modelId="{EC18890F-6E91-487D-8001-0471F6982BD4}" type="presOf" srcId="{92A66FBF-2869-4F84-B065-A27649813052}" destId="{676B2FBE-B5D4-4F68-974E-6CC4265C4F37}" srcOrd="0" destOrd="0" presId="urn:microsoft.com/office/officeart/2005/8/layout/hierarchy1"/>
    <dgm:cxn modelId="{BEC1C23D-2302-42EE-8795-97BBD1263230}" srcId="{0826BD11-E601-4F96-B281-C7981EBF864B}" destId="{660C9165-A402-484B-8916-D5E5FC2C7AEA}" srcOrd="2" destOrd="0" parTransId="{D8854F17-B857-443E-9B76-2609293420BD}" sibTransId="{DF3FB5EE-B512-480B-8B42-47DE61CAD01E}"/>
    <dgm:cxn modelId="{B2529724-073F-4B1A-859B-91D50C3355B8}" type="presOf" srcId="{7027BA3B-7B48-41F4-9B4F-4FBEBD84F356}" destId="{4E9FE83F-9112-47D4-8362-B803BDD3B80A}" srcOrd="0" destOrd="0" presId="urn:microsoft.com/office/officeart/2005/8/layout/hierarchy1"/>
    <dgm:cxn modelId="{4DFF1775-F4D9-4401-85A3-84C1925BA664}" type="presOf" srcId="{BBF4F90F-86E9-4175-82E8-581173D3A320}" destId="{D5535AC7-5D7E-4C15-8EF1-3A1C067BE337}" srcOrd="0" destOrd="0" presId="urn:microsoft.com/office/officeart/2005/8/layout/hierarchy1"/>
    <dgm:cxn modelId="{E518372C-D7FC-422B-93CD-6AD9916F68BD}" type="presOf" srcId="{0C28B253-1D97-4A3B-B604-E1B315C6D359}" destId="{54AC8A87-7DF0-4BB0-A0CF-62DB7EAF2691}" srcOrd="0" destOrd="0" presId="urn:microsoft.com/office/officeart/2005/8/layout/hierarchy1"/>
    <dgm:cxn modelId="{83FCD84D-9FDF-4418-85AD-F6BB13E649EA}" type="presOf" srcId="{50854FEA-9D70-4953-AB9A-543F93334D4F}" destId="{E71D36C4-EB1E-49DA-BE0F-75D26FB1298B}" srcOrd="0" destOrd="0" presId="urn:microsoft.com/office/officeart/2005/8/layout/hierarchy1"/>
    <dgm:cxn modelId="{BE8B3D84-1B76-4FF8-B7A6-842DBC5448D1}" srcId="{BBF4F90F-86E9-4175-82E8-581173D3A320}" destId="{6F9A9D90-8B33-4822-BB3A-F3397068451A}" srcOrd="0" destOrd="0" parTransId="{CC2F8191-CB8A-468A-B05E-1062092D6A10}" sibTransId="{DD7BBF71-0E85-446E-8D94-C7F6FB8A50EB}"/>
    <dgm:cxn modelId="{3F91C369-4547-4831-A24B-9A37C18186AC}" type="presOf" srcId="{978CD963-4E75-4C06-BEBC-28603D3D8C0D}" destId="{9EC937AB-8F48-4487-998E-F34B9AD1CA7A}" srcOrd="0" destOrd="0" presId="urn:microsoft.com/office/officeart/2005/8/layout/hierarchy1"/>
    <dgm:cxn modelId="{39C5CCB1-DF1A-4DA1-897C-30194DB7D395}" srcId="{1870B05B-EA99-478B-96F2-4951947CC00F}" destId="{BBF4F90F-86E9-4175-82E8-581173D3A320}" srcOrd="0" destOrd="0" parTransId="{92A66FBF-2869-4F84-B065-A27649813052}" sibTransId="{E3ABE233-6F4D-4051-A30B-8974F0CD04D9}"/>
    <dgm:cxn modelId="{BA3FB7D6-F67E-4174-B734-77FBD485B1F5}" type="presOf" srcId="{1870B05B-EA99-478B-96F2-4951947CC00F}" destId="{CA2BE315-B2FA-4FE4-92A0-7B67144DA84A}" srcOrd="0" destOrd="0" presId="urn:microsoft.com/office/officeart/2005/8/layout/hierarchy1"/>
    <dgm:cxn modelId="{79AA7687-68EA-4716-A1C7-D16B5FE7EF4F}" type="presOf" srcId="{0E8E18FC-E700-4B54-849F-FDE38F2B47AB}" destId="{665B8A51-F14C-41CC-8667-E5ABEBD569E8}" srcOrd="0" destOrd="0" presId="urn:microsoft.com/office/officeart/2005/8/layout/hierarchy1"/>
    <dgm:cxn modelId="{0A9507B5-883C-4F73-9A0D-DE0E38206F44}" type="presOf" srcId="{CC2F8191-CB8A-468A-B05E-1062092D6A10}" destId="{6CE4D7F1-D282-4E29-A583-545046F48AA3}" srcOrd="0" destOrd="0" presId="urn:microsoft.com/office/officeart/2005/8/layout/hierarchy1"/>
    <dgm:cxn modelId="{4708C30A-6868-4448-9EF4-CB526EB3AD44}" type="presParOf" srcId="{4E9FE83F-9112-47D4-8362-B803BDD3B80A}" destId="{48827734-E666-44AD-8DB6-EA228BD33B68}" srcOrd="0" destOrd="0" presId="urn:microsoft.com/office/officeart/2005/8/layout/hierarchy1"/>
    <dgm:cxn modelId="{61EBED74-25A7-4AFF-9AD4-4B1F21996ADA}" type="presParOf" srcId="{48827734-E666-44AD-8DB6-EA228BD33B68}" destId="{2CD0C999-922F-4893-B6D3-87E33FE3855C}" srcOrd="0" destOrd="0" presId="urn:microsoft.com/office/officeart/2005/8/layout/hierarchy1"/>
    <dgm:cxn modelId="{DDB3C8E8-B984-43D2-BE84-7701DE4713E8}" type="presParOf" srcId="{2CD0C999-922F-4893-B6D3-87E33FE3855C}" destId="{9D5E217F-5B6C-4394-A0FE-769B74703419}" srcOrd="0" destOrd="0" presId="urn:microsoft.com/office/officeart/2005/8/layout/hierarchy1"/>
    <dgm:cxn modelId="{80657193-045B-4C43-8489-4BB0863FEB97}" type="presParOf" srcId="{2CD0C999-922F-4893-B6D3-87E33FE3855C}" destId="{CA2BE315-B2FA-4FE4-92A0-7B67144DA84A}" srcOrd="1" destOrd="0" presId="urn:microsoft.com/office/officeart/2005/8/layout/hierarchy1"/>
    <dgm:cxn modelId="{FE24C4CF-523C-43F2-9838-C23BC875578E}" type="presParOf" srcId="{48827734-E666-44AD-8DB6-EA228BD33B68}" destId="{145DC23A-3F91-45AB-8C89-7C783C4DBC8B}" srcOrd="1" destOrd="0" presId="urn:microsoft.com/office/officeart/2005/8/layout/hierarchy1"/>
    <dgm:cxn modelId="{17FEC6C2-9F7A-48EF-8860-4A2F5B775AE8}" type="presParOf" srcId="{145DC23A-3F91-45AB-8C89-7C783C4DBC8B}" destId="{676B2FBE-B5D4-4F68-974E-6CC4265C4F37}" srcOrd="0" destOrd="0" presId="urn:microsoft.com/office/officeart/2005/8/layout/hierarchy1"/>
    <dgm:cxn modelId="{89A4CA12-2D92-4C6C-9620-30ACC6E1D3F1}" type="presParOf" srcId="{145DC23A-3F91-45AB-8C89-7C783C4DBC8B}" destId="{2487EEC9-4B96-4B7B-9BB2-88F623C1142B}" srcOrd="1" destOrd="0" presId="urn:microsoft.com/office/officeart/2005/8/layout/hierarchy1"/>
    <dgm:cxn modelId="{F81B0A3A-9AF2-4B0E-87B8-56AB20017C9F}" type="presParOf" srcId="{2487EEC9-4B96-4B7B-9BB2-88F623C1142B}" destId="{B8B17A89-B033-4E25-A21D-9BFF660F3F40}" srcOrd="0" destOrd="0" presId="urn:microsoft.com/office/officeart/2005/8/layout/hierarchy1"/>
    <dgm:cxn modelId="{CF7EB56C-4045-4E66-9D98-83F688D01BB5}" type="presParOf" srcId="{B8B17A89-B033-4E25-A21D-9BFF660F3F40}" destId="{E7E31BD8-B0DB-4268-9D4C-B406AB5718B8}" srcOrd="0" destOrd="0" presId="urn:microsoft.com/office/officeart/2005/8/layout/hierarchy1"/>
    <dgm:cxn modelId="{4A10A0DC-0CC2-4539-8285-EA6D0A4A10D2}" type="presParOf" srcId="{B8B17A89-B033-4E25-A21D-9BFF660F3F40}" destId="{D5535AC7-5D7E-4C15-8EF1-3A1C067BE337}" srcOrd="1" destOrd="0" presId="urn:microsoft.com/office/officeart/2005/8/layout/hierarchy1"/>
    <dgm:cxn modelId="{0FC79B2F-9D8E-4576-9327-9987AFA5C26E}" type="presParOf" srcId="{2487EEC9-4B96-4B7B-9BB2-88F623C1142B}" destId="{3646A578-0AFC-49C1-B7F1-115DE0B8456C}" srcOrd="1" destOrd="0" presId="urn:microsoft.com/office/officeart/2005/8/layout/hierarchy1"/>
    <dgm:cxn modelId="{109CDB90-FC5F-4264-8FF7-CBF275EE93EA}" type="presParOf" srcId="{3646A578-0AFC-49C1-B7F1-115DE0B8456C}" destId="{6CE4D7F1-D282-4E29-A583-545046F48AA3}" srcOrd="0" destOrd="0" presId="urn:microsoft.com/office/officeart/2005/8/layout/hierarchy1"/>
    <dgm:cxn modelId="{94DF9DA9-4BC7-46B9-B115-726E4E94E66F}" type="presParOf" srcId="{3646A578-0AFC-49C1-B7F1-115DE0B8456C}" destId="{0FBC6CF3-3B5B-43EE-8DB7-F92EB3A2D1E9}" srcOrd="1" destOrd="0" presId="urn:microsoft.com/office/officeart/2005/8/layout/hierarchy1"/>
    <dgm:cxn modelId="{07238165-A88F-454E-872B-50607ABC3610}" type="presParOf" srcId="{0FBC6CF3-3B5B-43EE-8DB7-F92EB3A2D1E9}" destId="{A6B3A175-9EEA-4A59-9552-0D0FDFC805BC}" srcOrd="0" destOrd="0" presId="urn:microsoft.com/office/officeart/2005/8/layout/hierarchy1"/>
    <dgm:cxn modelId="{DB2C30CC-2E51-45F1-90D5-EBDFE114A12F}" type="presParOf" srcId="{A6B3A175-9EEA-4A59-9552-0D0FDFC805BC}" destId="{A787D129-E3FF-4FD8-B893-A9435C932BEA}" srcOrd="0" destOrd="0" presId="urn:microsoft.com/office/officeart/2005/8/layout/hierarchy1"/>
    <dgm:cxn modelId="{E4AFD2E5-7912-4326-ABA6-BDAA2F179F18}" type="presParOf" srcId="{A6B3A175-9EEA-4A59-9552-0D0FDFC805BC}" destId="{F52EC3D3-61FF-4181-A8EC-FFC534C7CB57}" srcOrd="1" destOrd="0" presId="urn:microsoft.com/office/officeart/2005/8/layout/hierarchy1"/>
    <dgm:cxn modelId="{5D6EADD2-B646-4257-9F07-B078DBC81FC4}" type="presParOf" srcId="{0FBC6CF3-3B5B-43EE-8DB7-F92EB3A2D1E9}" destId="{E337FF58-05CC-41F3-9457-7A036B2191B1}" srcOrd="1" destOrd="0" presId="urn:microsoft.com/office/officeart/2005/8/layout/hierarchy1"/>
    <dgm:cxn modelId="{CE4B939B-7521-4B86-BF6C-A3243451D882}" type="presParOf" srcId="{3646A578-0AFC-49C1-B7F1-115DE0B8456C}" destId="{725ABCE8-F444-4A8B-A28B-5C6A69F3CAEA}" srcOrd="2" destOrd="0" presId="urn:microsoft.com/office/officeart/2005/8/layout/hierarchy1"/>
    <dgm:cxn modelId="{7155556F-E1DA-4734-AF02-0B37EDA8482A}" type="presParOf" srcId="{3646A578-0AFC-49C1-B7F1-115DE0B8456C}" destId="{AEE46C93-2B16-42D6-A7FE-721C950C203D}" srcOrd="3" destOrd="0" presId="urn:microsoft.com/office/officeart/2005/8/layout/hierarchy1"/>
    <dgm:cxn modelId="{4C4A2791-086F-457F-9EFB-52BE46C7827C}" type="presParOf" srcId="{AEE46C93-2B16-42D6-A7FE-721C950C203D}" destId="{85913BFB-72A7-49A5-B3B4-8147DDA1B6AC}" srcOrd="0" destOrd="0" presId="urn:microsoft.com/office/officeart/2005/8/layout/hierarchy1"/>
    <dgm:cxn modelId="{313E198F-F36B-402E-8C9A-0419060952BC}" type="presParOf" srcId="{85913BFB-72A7-49A5-B3B4-8147DDA1B6AC}" destId="{2D4E4DC9-7E70-47E8-BA11-9701AD614171}" srcOrd="0" destOrd="0" presId="urn:microsoft.com/office/officeart/2005/8/layout/hierarchy1"/>
    <dgm:cxn modelId="{10855504-BB61-496E-983A-E7D299142473}" type="presParOf" srcId="{85913BFB-72A7-49A5-B3B4-8147DDA1B6AC}" destId="{7A69E44B-AD22-4053-9D31-FAB131DEC17D}" srcOrd="1" destOrd="0" presId="urn:microsoft.com/office/officeart/2005/8/layout/hierarchy1"/>
    <dgm:cxn modelId="{6910E257-0E4F-4EB4-991A-C02877A9A5D7}" type="presParOf" srcId="{AEE46C93-2B16-42D6-A7FE-721C950C203D}" destId="{1FB67D8B-7142-48BD-AE1D-C2C7604C2C1F}" srcOrd="1" destOrd="0" presId="urn:microsoft.com/office/officeart/2005/8/layout/hierarchy1"/>
    <dgm:cxn modelId="{559AD349-E797-4C2F-8651-890847F62ECB}" type="presParOf" srcId="{3646A578-0AFC-49C1-B7F1-115DE0B8456C}" destId="{90A45051-AB78-4B9D-B29B-50C53D67FD7F}" srcOrd="4" destOrd="0" presId="urn:microsoft.com/office/officeart/2005/8/layout/hierarchy1"/>
    <dgm:cxn modelId="{009D2E86-3A76-491B-A326-6353E2EBB9CD}" type="presParOf" srcId="{3646A578-0AFC-49C1-B7F1-115DE0B8456C}" destId="{916B777C-948B-4A73-AEA0-CC3D14820916}" srcOrd="5" destOrd="0" presId="urn:microsoft.com/office/officeart/2005/8/layout/hierarchy1"/>
    <dgm:cxn modelId="{76B09793-B7D7-4330-85C7-1AA6C2E14694}" type="presParOf" srcId="{916B777C-948B-4A73-AEA0-CC3D14820916}" destId="{21E16A6A-3B54-4EB3-9E67-C5274D30C764}" srcOrd="0" destOrd="0" presId="urn:microsoft.com/office/officeart/2005/8/layout/hierarchy1"/>
    <dgm:cxn modelId="{04FA3A70-4767-4D83-AF34-EE6C2F20AFA8}" type="presParOf" srcId="{21E16A6A-3B54-4EB3-9E67-C5274D30C764}" destId="{3272D463-7BBF-4BD3-A0D9-6B35C1D94874}" srcOrd="0" destOrd="0" presId="urn:microsoft.com/office/officeart/2005/8/layout/hierarchy1"/>
    <dgm:cxn modelId="{007DDA63-8C8C-41E2-BF9B-E444D26E56FB}" type="presParOf" srcId="{21E16A6A-3B54-4EB3-9E67-C5274D30C764}" destId="{EE43D5F3-16C6-48BB-9881-C21B6766AC7F}" srcOrd="1" destOrd="0" presId="urn:microsoft.com/office/officeart/2005/8/layout/hierarchy1"/>
    <dgm:cxn modelId="{7546A01B-BB0F-45A4-8DB6-A3C6CA2CF4C2}" type="presParOf" srcId="{916B777C-948B-4A73-AEA0-CC3D14820916}" destId="{8112F41F-BB7C-44AE-8492-9F09D23F5E84}" srcOrd="1" destOrd="0" presId="urn:microsoft.com/office/officeart/2005/8/layout/hierarchy1"/>
    <dgm:cxn modelId="{2F32AC64-2F9E-4792-B33F-677CF3D2815F}" type="presParOf" srcId="{3646A578-0AFC-49C1-B7F1-115DE0B8456C}" destId="{1C65C870-DD99-4B01-BDA6-CEE0DE4055C7}" srcOrd="6" destOrd="0" presId="urn:microsoft.com/office/officeart/2005/8/layout/hierarchy1"/>
    <dgm:cxn modelId="{CBEF7BE6-50C9-412B-89AD-4E6A84D3D6CE}" type="presParOf" srcId="{3646A578-0AFC-49C1-B7F1-115DE0B8456C}" destId="{73190A72-A3FC-414B-9CB7-F58E6D8101DC}" srcOrd="7" destOrd="0" presId="urn:microsoft.com/office/officeart/2005/8/layout/hierarchy1"/>
    <dgm:cxn modelId="{05A749D9-0662-46CE-AB1B-E3C8B2DFB14F}" type="presParOf" srcId="{73190A72-A3FC-414B-9CB7-F58E6D8101DC}" destId="{45B0B7C8-F3E8-4583-886F-58F9E6482E60}" srcOrd="0" destOrd="0" presId="urn:microsoft.com/office/officeart/2005/8/layout/hierarchy1"/>
    <dgm:cxn modelId="{1DB443B9-88A3-4415-AB30-A423629CDC39}" type="presParOf" srcId="{45B0B7C8-F3E8-4583-886F-58F9E6482E60}" destId="{EE5501D5-72BF-4852-A517-7E1CE3E5FE22}" srcOrd="0" destOrd="0" presId="urn:microsoft.com/office/officeart/2005/8/layout/hierarchy1"/>
    <dgm:cxn modelId="{790C4C8E-748D-4438-B05B-64442D1541B7}" type="presParOf" srcId="{45B0B7C8-F3E8-4583-886F-58F9E6482E60}" destId="{FEC3DB2F-C8A0-49B8-976C-00F6937A1FD9}" srcOrd="1" destOrd="0" presId="urn:microsoft.com/office/officeart/2005/8/layout/hierarchy1"/>
    <dgm:cxn modelId="{1F0C19D2-B6D8-41C5-BDF9-746B58B8B574}" type="presParOf" srcId="{73190A72-A3FC-414B-9CB7-F58E6D8101DC}" destId="{C018F50F-AFE6-45A6-8984-10D5F22999A0}" srcOrd="1" destOrd="0" presId="urn:microsoft.com/office/officeart/2005/8/layout/hierarchy1"/>
    <dgm:cxn modelId="{36FECF84-D4F1-4AF2-B393-35A6673C216F}" type="presParOf" srcId="{145DC23A-3F91-45AB-8C89-7C783C4DBC8B}" destId="{9EC937AB-8F48-4487-998E-F34B9AD1CA7A}" srcOrd="2" destOrd="0" presId="urn:microsoft.com/office/officeart/2005/8/layout/hierarchy1"/>
    <dgm:cxn modelId="{7E2BBF80-08BA-4B31-9105-D9925A371C2B}" type="presParOf" srcId="{145DC23A-3F91-45AB-8C89-7C783C4DBC8B}" destId="{883B85A7-636D-49F0-BC6C-2AC18D424B2E}" srcOrd="3" destOrd="0" presId="urn:microsoft.com/office/officeart/2005/8/layout/hierarchy1"/>
    <dgm:cxn modelId="{A00DD19E-EF96-40BA-980A-037EC333F924}" type="presParOf" srcId="{883B85A7-636D-49F0-BC6C-2AC18D424B2E}" destId="{F5C41190-4BC4-48FC-BD3A-B69AFE199C8B}" srcOrd="0" destOrd="0" presId="urn:microsoft.com/office/officeart/2005/8/layout/hierarchy1"/>
    <dgm:cxn modelId="{58C8AF89-890C-484E-9229-F037C79C1EA9}" type="presParOf" srcId="{F5C41190-4BC4-48FC-BD3A-B69AFE199C8B}" destId="{3E4EBE32-DA4B-48BC-8E49-457A6BDA7119}" srcOrd="0" destOrd="0" presId="urn:microsoft.com/office/officeart/2005/8/layout/hierarchy1"/>
    <dgm:cxn modelId="{3FFE8C08-8DA2-48A5-918E-A4EF0E6E40CD}" type="presParOf" srcId="{F5C41190-4BC4-48FC-BD3A-B69AFE199C8B}" destId="{51DA1201-A289-4199-B242-AC0EE0D9ACCD}" srcOrd="1" destOrd="0" presId="urn:microsoft.com/office/officeart/2005/8/layout/hierarchy1"/>
    <dgm:cxn modelId="{FD17C803-9A76-47FF-ABA2-D353CED61720}" type="presParOf" srcId="{883B85A7-636D-49F0-BC6C-2AC18D424B2E}" destId="{6ECD5A3F-DE47-4387-9A8B-81FF3130865F}" srcOrd="1" destOrd="0" presId="urn:microsoft.com/office/officeart/2005/8/layout/hierarchy1"/>
    <dgm:cxn modelId="{765867A1-314D-476E-B8D8-93742D8F7249}" type="presParOf" srcId="{6ECD5A3F-DE47-4387-9A8B-81FF3130865F}" destId="{665B8A51-F14C-41CC-8667-E5ABEBD569E8}" srcOrd="0" destOrd="0" presId="urn:microsoft.com/office/officeart/2005/8/layout/hierarchy1"/>
    <dgm:cxn modelId="{70A703AA-6C96-4852-AAC3-EBB41A9AC140}" type="presParOf" srcId="{6ECD5A3F-DE47-4387-9A8B-81FF3130865F}" destId="{B0EE3517-892B-418E-882D-8B369C6A4F24}" srcOrd="1" destOrd="0" presId="urn:microsoft.com/office/officeart/2005/8/layout/hierarchy1"/>
    <dgm:cxn modelId="{69EF3165-FE7A-46F4-85BE-E2AB8A904FE2}" type="presParOf" srcId="{B0EE3517-892B-418E-882D-8B369C6A4F24}" destId="{B56CB46C-2402-4274-AD16-46D3945E33BF}" srcOrd="0" destOrd="0" presId="urn:microsoft.com/office/officeart/2005/8/layout/hierarchy1"/>
    <dgm:cxn modelId="{719B7CE8-2CE9-4DB2-81FB-7579F82875D8}" type="presParOf" srcId="{B56CB46C-2402-4274-AD16-46D3945E33BF}" destId="{C4DFF2A2-09C0-4767-86CA-0D726C33F648}" srcOrd="0" destOrd="0" presId="urn:microsoft.com/office/officeart/2005/8/layout/hierarchy1"/>
    <dgm:cxn modelId="{809EB9AC-24F2-4C7F-B7D9-CFB1C01FAF85}" type="presParOf" srcId="{B56CB46C-2402-4274-AD16-46D3945E33BF}" destId="{A1667F9F-54D9-4173-9716-EF0512CFCD5D}" srcOrd="1" destOrd="0" presId="urn:microsoft.com/office/officeart/2005/8/layout/hierarchy1"/>
    <dgm:cxn modelId="{30A4FD96-F18D-449F-A989-51555EAD94C4}" type="presParOf" srcId="{B0EE3517-892B-418E-882D-8B369C6A4F24}" destId="{163D1856-815A-4C40-B6B6-307FE92A114D}" srcOrd="1" destOrd="0" presId="urn:microsoft.com/office/officeart/2005/8/layout/hierarchy1"/>
    <dgm:cxn modelId="{D763C58D-67EC-464A-A7F6-80C8DB7A7ED3}" type="presParOf" srcId="{6ECD5A3F-DE47-4387-9A8B-81FF3130865F}" destId="{54AC8A87-7DF0-4BB0-A0CF-62DB7EAF2691}" srcOrd="2" destOrd="0" presId="urn:microsoft.com/office/officeart/2005/8/layout/hierarchy1"/>
    <dgm:cxn modelId="{F39EE97A-0551-401B-9305-3CBD932D04BF}" type="presParOf" srcId="{6ECD5A3F-DE47-4387-9A8B-81FF3130865F}" destId="{E7789FA0-66C5-437E-B96D-0269D818E60A}" srcOrd="3" destOrd="0" presId="urn:microsoft.com/office/officeart/2005/8/layout/hierarchy1"/>
    <dgm:cxn modelId="{72E1416D-673D-4850-9809-C0CA951E4B50}" type="presParOf" srcId="{E7789FA0-66C5-437E-B96D-0269D818E60A}" destId="{B466EC0A-8184-4290-9C21-642BE6D3385E}" srcOrd="0" destOrd="0" presId="urn:microsoft.com/office/officeart/2005/8/layout/hierarchy1"/>
    <dgm:cxn modelId="{27A7F186-EAB1-4B6C-98D2-510B6FE7AB13}" type="presParOf" srcId="{B466EC0A-8184-4290-9C21-642BE6D3385E}" destId="{9E86C0A2-4214-45D3-9C96-301CBB64C839}" srcOrd="0" destOrd="0" presId="urn:microsoft.com/office/officeart/2005/8/layout/hierarchy1"/>
    <dgm:cxn modelId="{19ECD598-E4EB-4BE8-A88F-8C295A9BD3AC}" type="presParOf" srcId="{B466EC0A-8184-4290-9C21-642BE6D3385E}" destId="{E71D36C4-EB1E-49DA-BE0F-75D26FB1298B}" srcOrd="1" destOrd="0" presId="urn:microsoft.com/office/officeart/2005/8/layout/hierarchy1"/>
    <dgm:cxn modelId="{7C0EFDA7-173E-4428-A8B5-C40F3354AA3B}" type="presParOf" srcId="{E7789FA0-66C5-437E-B96D-0269D818E60A}" destId="{2DC23883-9EF4-44AC-8A73-A6BFAA9F611C}" srcOrd="1" destOrd="0" presId="urn:microsoft.com/office/officeart/2005/8/layout/hierarchy1"/>
    <dgm:cxn modelId="{1127A4EB-AB56-484B-9C47-292AADE9636E}" type="presParOf" srcId="{6ECD5A3F-DE47-4387-9A8B-81FF3130865F}" destId="{A760E4EF-5F91-49A8-BDE7-FE0632A45ABB}" srcOrd="4" destOrd="0" presId="urn:microsoft.com/office/officeart/2005/8/layout/hierarchy1"/>
    <dgm:cxn modelId="{59DC5F28-230D-4AD0-ACD7-5740EB6CC730}" type="presParOf" srcId="{6ECD5A3F-DE47-4387-9A8B-81FF3130865F}" destId="{A7482D6F-4D1F-4B82-A0E0-6470AFBA0A1A}" srcOrd="5" destOrd="0" presId="urn:microsoft.com/office/officeart/2005/8/layout/hierarchy1"/>
    <dgm:cxn modelId="{B587EED2-ECCB-49FD-8C0F-D03BC384C51A}" type="presParOf" srcId="{A7482D6F-4D1F-4B82-A0E0-6470AFBA0A1A}" destId="{0AD12466-EF35-4F69-AC66-39F8E25AE51D}" srcOrd="0" destOrd="0" presId="urn:microsoft.com/office/officeart/2005/8/layout/hierarchy1"/>
    <dgm:cxn modelId="{4873516F-F0E6-4B91-B1CD-4A9783553B91}" type="presParOf" srcId="{0AD12466-EF35-4F69-AC66-39F8E25AE51D}" destId="{702041E7-4A3E-46D4-9423-97B81A110842}" srcOrd="0" destOrd="0" presId="urn:microsoft.com/office/officeart/2005/8/layout/hierarchy1"/>
    <dgm:cxn modelId="{C500AAD1-FA40-4739-B19F-EF94212602C9}" type="presParOf" srcId="{0AD12466-EF35-4F69-AC66-39F8E25AE51D}" destId="{83EAF6F8-B086-4C15-A4D0-74012915D0D8}" srcOrd="1" destOrd="0" presId="urn:microsoft.com/office/officeart/2005/8/layout/hierarchy1"/>
    <dgm:cxn modelId="{75AF9646-7031-4401-96BE-DE9F22FD83FE}" type="presParOf" srcId="{A7482D6F-4D1F-4B82-A0E0-6470AFBA0A1A}" destId="{702EB27B-6E05-4879-9889-0084A0CA8C2E}" srcOrd="1" destOrd="0" presId="urn:microsoft.com/office/officeart/2005/8/layout/hierarchy1"/>
    <dgm:cxn modelId="{FA033F17-E65B-4A05-A15B-783E639CE589}" type="presParOf" srcId="{6ECD5A3F-DE47-4387-9A8B-81FF3130865F}" destId="{241BB214-3450-4205-B935-7684D4853101}" srcOrd="6" destOrd="0" presId="urn:microsoft.com/office/officeart/2005/8/layout/hierarchy1"/>
    <dgm:cxn modelId="{E1F4FF26-E00F-4B72-BEC8-C461591B9A08}" type="presParOf" srcId="{6ECD5A3F-DE47-4387-9A8B-81FF3130865F}" destId="{C238769B-3FDB-460D-A07F-191F8EC2094B}" srcOrd="7" destOrd="0" presId="urn:microsoft.com/office/officeart/2005/8/layout/hierarchy1"/>
    <dgm:cxn modelId="{A1D04DAA-ACD7-49C3-B378-B07BEF6F496D}" type="presParOf" srcId="{C238769B-3FDB-460D-A07F-191F8EC2094B}" destId="{0565638F-AA85-4BC8-BBF9-D2ADCD363D08}" srcOrd="0" destOrd="0" presId="urn:microsoft.com/office/officeart/2005/8/layout/hierarchy1"/>
    <dgm:cxn modelId="{8DBFA7A9-ACEA-44A9-9058-CDBA0557A74A}" type="presParOf" srcId="{0565638F-AA85-4BC8-BBF9-D2ADCD363D08}" destId="{217D8935-18D9-4200-8E6F-45362817F260}" srcOrd="0" destOrd="0" presId="urn:microsoft.com/office/officeart/2005/8/layout/hierarchy1"/>
    <dgm:cxn modelId="{99BEF1F1-CFAB-40DC-A4ED-1CD49B6DD473}" type="presParOf" srcId="{0565638F-AA85-4BC8-BBF9-D2ADCD363D08}" destId="{F188EE62-4BA2-4AA5-84D2-0A8AC195ABB8}" srcOrd="1" destOrd="0" presId="urn:microsoft.com/office/officeart/2005/8/layout/hierarchy1"/>
    <dgm:cxn modelId="{9E7EC093-0F01-4B7C-9FD5-9EB3EEF1B4B0}" type="presParOf" srcId="{C238769B-3FDB-460D-A07F-191F8EC2094B}" destId="{3B5F9D0A-AE73-427A-BA60-74ABDC2995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BB214-3450-4205-B935-7684D4853101}">
      <dsp:nvSpPr>
        <dsp:cNvPr id="0" name=""/>
        <dsp:cNvSpPr/>
      </dsp:nvSpPr>
      <dsp:spPr>
        <a:xfrm>
          <a:off x="7915316" y="2693901"/>
          <a:ext cx="958338" cy="240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3201"/>
              </a:lnTo>
              <a:lnTo>
                <a:pt x="958338" y="2293201"/>
              </a:lnTo>
              <a:lnTo>
                <a:pt x="958338" y="2400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0E4EF-5F91-49A8-BDE7-FE0632A45ABB}">
      <dsp:nvSpPr>
        <dsp:cNvPr id="0" name=""/>
        <dsp:cNvSpPr/>
      </dsp:nvSpPr>
      <dsp:spPr>
        <a:xfrm>
          <a:off x="7915316" y="2693901"/>
          <a:ext cx="882944" cy="81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996"/>
              </a:lnTo>
              <a:lnTo>
                <a:pt x="882944" y="709996"/>
              </a:lnTo>
              <a:lnTo>
                <a:pt x="882944" y="8175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C8A87-7DF0-4BB0-A0CF-62DB7EAF2691}">
      <dsp:nvSpPr>
        <dsp:cNvPr id="0" name=""/>
        <dsp:cNvSpPr/>
      </dsp:nvSpPr>
      <dsp:spPr>
        <a:xfrm>
          <a:off x="6762704" y="2693901"/>
          <a:ext cx="1152611" cy="2023831"/>
        </a:xfrm>
        <a:custGeom>
          <a:avLst/>
          <a:gdLst/>
          <a:ahLst/>
          <a:cxnLst/>
          <a:rect l="0" t="0" r="0" b="0"/>
          <a:pathLst>
            <a:path>
              <a:moveTo>
                <a:pt x="1152611" y="0"/>
              </a:moveTo>
              <a:lnTo>
                <a:pt x="1152611" y="1916248"/>
              </a:lnTo>
              <a:lnTo>
                <a:pt x="0" y="1916248"/>
              </a:lnTo>
              <a:lnTo>
                <a:pt x="0" y="20238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B8A51-F14C-41CC-8667-E5ABEBD569E8}">
      <dsp:nvSpPr>
        <dsp:cNvPr id="0" name=""/>
        <dsp:cNvSpPr/>
      </dsp:nvSpPr>
      <dsp:spPr>
        <a:xfrm>
          <a:off x="6633681" y="2693901"/>
          <a:ext cx="1281635" cy="544213"/>
        </a:xfrm>
        <a:custGeom>
          <a:avLst/>
          <a:gdLst/>
          <a:ahLst/>
          <a:cxnLst/>
          <a:rect l="0" t="0" r="0" b="0"/>
          <a:pathLst>
            <a:path>
              <a:moveTo>
                <a:pt x="1281635" y="0"/>
              </a:moveTo>
              <a:lnTo>
                <a:pt x="1281635" y="436630"/>
              </a:lnTo>
              <a:lnTo>
                <a:pt x="0" y="436630"/>
              </a:lnTo>
              <a:lnTo>
                <a:pt x="0" y="5442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937AB-8F48-4487-998E-F34B9AD1CA7A}">
      <dsp:nvSpPr>
        <dsp:cNvPr id="0" name=""/>
        <dsp:cNvSpPr/>
      </dsp:nvSpPr>
      <dsp:spPr>
        <a:xfrm>
          <a:off x="5204144" y="1334930"/>
          <a:ext cx="2711172" cy="621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957"/>
              </a:lnTo>
              <a:lnTo>
                <a:pt x="2711172" y="513957"/>
              </a:lnTo>
              <a:lnTo>
                <a:pt x="2711172" y="6215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5C870-DD99-4B01-BDA6-CEE0DE4055C7}">
      <dsp:nvSpPr>
        <dsp:cNvPr id="0" name=""/>
        <dsp:cNvSpPr/>
      </dsp:nvSpPr>
      <dsp:spPr>
        <a:xfrm>
          <a:off x="3068550" y="2665701"/>
          <a:ext cx="926437" cy="268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77"/>
              </a:lnTo>
              <a:lnTo>
                <a:pt x="926437" y="2575777"/>
              </a:lnTo>
              <a:lnTo>
                <a:pt x="926437" y="26833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45051-AB78-4B9D-B29B-50C53D67FD7F}">
      <dsp:nvSpPr>
        <dsp:cNvPr id="0" name=""/>
        <dsp:cNvSpPr/>
      </dsp:nvSpPr>
      <dsp:spPr>
        <a:xfrm>
          <a:off x="3068550" y="2665701"/>
          <a:ext cx="926446" cy="949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782"/>
              </a:lnTo>
              <a:lnTo>
                <a:pt x="926446" y="841782"/>
              </a:lnTo>
              <a:lnTo>
                <a:pt x="926446" y="949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ABCE8-F444-4A8B-A28B-5C6A69F3CAEA}">
      <dsp:nvSpPr>
        <dsp:cNvPr id="0" name=""/>
        <dsp:cNvSpPr/>
      </dsp:nvSpPr>
      <dsp:spPr>
        <a:xfrm>
          <a:off x="1786906" y="2665701"/>
          <a:ext cx="1281644" cy="2127417"/>
        </a:xfrm>
        <a:custGeom>
          <a:avLst/>
          <a:gdLst/>
          <a:ahLst/>
          <a:cxnLst/>
          <a:rect l="0" t="0" r="0" b="0"/>
          <a:pathLst>
            <a:path>
              <a:moveTo>
                <a:pt x="1281644" y="0"/>
              </a:moveTo>
              <a:lnTo>
                <a:pt x="1281644" y="2019835"/>
              </a:lnTo>
              <a:lnTo>
                <a:pt x="0" y="2019835"/>
              </a:lnTo>
              <a:lnTo>
                <a:pt x="0" y="21274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4D7F1-D282-4E29-A583-545046F48AA3}">
      <dsp:nvSpPr>
        <dsp:cNvPr id="0" name=""/>
        <dsp:cNvSpPr/>
      </dsp:nvSpPr>
      <dsp:spPr>
        <a:xfrm>
          <a:off x="1937688" y="2665701"/>
          <a:ext cx="1130862" cy="544213"/>
        </a:xfrm>
        <a:custGeom>
          <a:avLst/>
          <a:gdLst/>
          <a:ahLst/>
          <a:cxnLst/>
          <a:rect l="0" t="0" r="0" b="0"/>
          <a:pathLst>
            <a:path>
              <a:moveTo>
                <a:pt x="1130862" y="0"/>
              </a:moveTo>
              <a:lnTo>
                <a:pt x="1130862" y="436630"/>
              </a:lnTo>
              <a:lnTo>
                <a:pt x="0" y="436630"/>
              </a:lnTo>
              <a:lnTo>
                <a:pt x="0" y="5442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B2FBE-B5D4-4F68-974E-6CC4265C4F37}">
      <dsp:nvSpPr>
        <dsp:cNvPr id="0" name=""/>
        <dsp:cNvSpPr/>
      </dsp:nvSpPr>
      <dsp:spPr>
        <a:xfrm>
          <a:off x="3068550" y="1334930"/>
          <a:ext cx="2135593" cy="593340"/>
        </a:xfrm>
        <a:custGeom>
          <a:avLst/>
          <a:gdLst/>
          <a:ahLst/>
          <a:cxnLst/>
          <a:rect l="0" t="0" r="0" b="0"/>
          <a:pathLst>
            <a:path>
              <a:moveTo>
                <a:pt x="2135593" y="0"/>
              </a:moveTo>
              <a:lnTo>
                <a:pt x="2135593" y="485758"/>
              </a:lnTo>
              <a:lnTo>
                <a:pt x="0" y="485758"/>
              </a:lnTo>
              <a:lnTo>
                <a:pt x="0" y="593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E217F-5B6C-4394-A0FE-769B74703419}">
      <dsp:nvSpPr>
        <dsp:cNvPr id="0" name=""/>
        <dsp:cNvSpPr/>
      </dsp:nvSpPr>
      <dsp:spPr>
        <a:xfrm>
          <a:off x="4623489" y="597499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E315-B2FA-4FE4-92A0-7B67144DA84A}">
      <dsp:nvSpPr>
        <dsp:cNvPr id="0" name=""/>
        <dsp:cNvSpPr/>
      </dsp:nvSpPr>
      <dsp:spPr>
        <a:xfrm>
          <a:off x="4752524" y="720082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Chức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năng</a:t>
          </a:r>
          <a:endParaRPr lang="en-US" sz="1300" kern="1200" dirty="0"/>
        </a:p>
      </dsp:txBody>
      <dsp:txXfrm>
        <a:off x="4774123" y="741681"/>
        <a:ext cx="1118110" cy="694232"/>
      </dsp:txXfrm>
    </dsp:sp>
    <dsp:sp modelId="{E7E31BD8-B0DB-4268-9D4C-B406AB5718B8}">
      <dsp:nvSpPr>
        <dsp:cNvPr id="0" name=""/>
        <dsp:cNvSpPr/>
      </dsp:nvSpPr>
      <dsp:spPr>
        <a:xfrm>
          <a:off x="2487896" y="1928271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5AC7-5D7E-4C15-8EF1-3A1C067BE337}">
      <dsp:nvSpPr>
        <dsp:cNvPr id="0" name=""/>
        <dsp:cNvSpPr/>
      </dsp:nvSpPr>
      <dsp:spPr>
        <a:xfrm>
          <a:off x="2616931" y="2050853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Bên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bán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endParaRPr lang="en-US" sz="1300" kern="1200" dirty="0"/>
        </a:p>
      </dsp:txBody>
      <dsp:txXfrm>
        <a:off x="2638530" y="2072452"/>
        <a:ext cx="1118110" cy="694232"/>
      </dsp:txXfrm>
    </dsp:sp>
    <dsp:sp modelId="{A787D129-E3FF-4FD8-B893-A9435C932BEA}">
      <dsp:nvSpPr>
        <dsp:cNvPr id="0" name=""/>
        <dsp:cNvSpPr/>
      </dsp:nvSpPr>
      <dsp:spPr>
        <a:xfrm>
          <a:off x="1357034" y="3209915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EC3D3-61FF-4181-A8EC-FFC534C7CB57}">
      <dsp:nvSpPr>
        <dsp:cNvPr id="0" name=""/>
        <dsp:cNvSpPr/>
      </dsp:nvSpPr>
      <dsp:spPr>
        <a:xfrm>
          <a:off x="1486068" y="3332497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hóa</a:t>
          </a:r>
          <a:endParaRPr lang="en-US" sz="1300" kern="1200" dirty="0"/>
        </a:p>
      </dsp:txBody>
      <dsp:txXfrm>
        <a:off x="1507667" y="3354096"/>
        <a:ext cx="1118110" cy="694232"/>
      </dsp:txXfrm>
    </dsp:sp>
    <dsp:sp modelId="{2D4E4DC9-7E70-47E8-BA11-9701AD614171}">
      <dsp:nvSpPr>
        <dsp:cNvPr id="0" name=""/>
        <dsp:cNvSpPr/>
      </dsp:nvSpPr>
      <dsp:spPr>
        <a:xfrm>
          <a:off x="1206252" y="4793119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E44B-AD22-4053-9D31-FAB131DEC17D}">
      <dsp:nvSpPr>
        <dsp:cNvPr id="0" name=""/>
        <dsp:cNvSpPr/>
      </dsp:nvSpPr>
      <dsp:spPr>
        <a:xfrm>
          <a:off x="1335286" y="4915702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endParaRPr lang="en-US" sz="1300" kern="1200" dirty="0"/>
        </a:p>
      </dsp:txBody>
      <dsp:txXfrm>
        <a:off x="1356885" y="4937301"/>
        <a:ext cx="1118110" cy="694232"/>
      </dsp:txXfrm>
    </dsp:sp>
    <dsp:sp modelId="{3272D463-7BBF-4BD3-A0D9-6B35C1D94874}">
      <dsp:nvSpPr>
        <dsp:cNvPr id="0" name=""/>
        <dsp:cNvSpPr/>
      </dsp:nvSpPr>
      <dsp:spPr>
        <a:xfrm>
          <a:off x="3414343" y="3615066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3D5F3-16C6-48BB-9881-C21B6766AC7F}">
      <dsp:nvSpPr>
        <dsp:cNvPr id="0" name=""/>
        <dsp:cNvSpPr/>
      </dsp:nvSpPr>
      <dsp:spPr>
        <a:xfrm>
          <a:off x="3543377" y="3737649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Thống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kê</a:t>
          </a:r>
          <a:r>
            <a:rPr lang="en-US" sz="1300" kern="1200" dirty="0" smtClean="0"/>
            <a:t>(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tồn</a:t>
          </a:r>
          <a:r>
            <a:rPr lang="en-US" sz="1300" kern="1200" dirty="0" smtClean="0"/>
            <a:t>/ </a:t>
          </a:r>
          <a:r>
            <a:rPr lang="en-US" sz="1300" kern="1200" dirty="0" err="1" smtClean="0"/>
            <a:t>đã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hết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3564976" y="3759248"/>
        <a:ext cx="1118110" cy="694232"/>
      </dsp:txXfrm>
    </dsp:sp>
    <dsp:sp modelId="{EE5501D5-72BF-4852-A517-7E1CE3E5FE22}">
      <dsp:nvSpPr>
        <dsp:cNvPr id="0" name=""/>
        <dsp:cNvSpPr/>
      </dsp:nvSpPr>
      <dsp:spPr>
        <a:xfrm>
          <a:off x="3414334" y="5349061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3DB2F-C8A0-49B8-976C-00F6937A1FD9}">
      <dsp:nvSpPr>
        <dsp:cNvPr id="0" name=""/>
        <dsp:cNvSpPr/>
      </dsp:nvSpPr>
      <dsp:spPr>
        <a:xfrm>
          <a:off x="3543368" y="5471644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Tính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số</a:t>
          </a:r>
          <a:r>
            <a:rPr lang="en-US" sz="1300" kern="1200" dirty="0" smtClean="0"/>
            <a:t>(</a:t>
          </a:r>
          <a:r>
            <a:rPr lang="en-US" sz="1300" kern="1200" dirty="0" err="1" smtClean="0"/>
            <a:t>thu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nhập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lãi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lỗ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3564967" y="5493243"/>
        <a:ext cx="1118110" cy="694232"/>
      </dsp:txXfrm>
    </dsp:sp>
    <dsp:sp modelId="{3E4EBE32-DA4B-48BC-8E49-457A6BDA7119}">
      <dsp:nvSpPr>
        <dsp:cNvPr id="0" name=""/>
        <dsp:cNvSpPr/>
      </dsp:nvSpPr>
      <dsp:spPr>
        <a:xfrm>
          <a:off x="7334662" y="1956470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A1201-A289-4199-B242-AC0EE0D9ACCD}">
      <dsp:nvSpPr>
        <dsp:cNvPr id="0" name=""/>
        <dsp:cNvSpPr/>
      </dsp:nvSpPr>
      <dsp:spPr>
        <a:xfrm>
          <a:off x="7463696" y="2079053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Bên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mua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endParaRPr lang="en-US" sz="1300" kern="1200" dirty="0"/>
        </a:p>
      </dsp:txBody>
      <dsp:txXfrm>
        <a:off x="7485295" y="2100652"/>
        <a:ext cx="1118110" cy="694232"/>
      </dsp:txXfrm>
    </dsp:sp>
    <dsp:sp modelId="{C4DFF2A2-09C0-4767-86CA-0D726C33F648}">
      <dsp:nvSpPr>
        <dsp:cNvPr id="0" name=""/>
        <dsp:cNvSpPr/>
      </dsp:nvSpPr>
      <dsp:spPr>
        <a:xfrm>
          <a:off x="6053026" y="3238114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67F9F-54D9-4173-9716-EF0512CFCD5D}">
      <dsp:nvSpPr>
        <dsp:cNvPr id="0" name=""/>
        <dsp:cNvSpPr/>
      </dsp:nvSpPr>
      <dsp:spPr>
        <a:xfrm>
          <a:off x="6182061" y="3360696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endParaRPr lang="en-US" sz="1300" kern="1200" dirty="0"/>
        </a:p>
      </dsp:txBody>
      <dsp:txXfrm>
        <a:off x="6203660" y="3382295"/>
        <a:ext cx="1118110" cy="694232"/>
      </dsp:txXfrm>
    </dsp:sp>
    <dsp:sp modelId="{9E86C0A2-4214-45D3-9C96-301CBB64C839}">
      <dsp:nvSpPr>
        <dsp:cNvPr id="0" name=""/>
        <dsp:cNvSpPr/>
      </dsp:nvSpPr>
      <dsp:spPr>
        <a:xfrm>
          <a:off x="6182050" y="4717732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D36C4-EB1E-49DA-BE0F-75D26FB1298B}">
      <dsp:nvSpPr>
        <dsp:cNvPr id="0" name=""/>
        <dsp:cNvSpPr/>
      </dsp:nvSpPr>
      <dsp:spPr>
        <a:xfrm>
          <a:off x="6311085" y="4840314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Xử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giao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dịch</a:t>
          </a:r>
          <a:endParaRPr lang="en-US" sz="1300" kern="1200" dirty="0"/>
        </a:p>
      </dsp:txBody>
      <dsp:txXfrm>
        <a:off x="6332684" y="4861913"/>
        <a:ext cx="1118110" cy="694232"/>
      </dsp:txXfrm>
    </dsp:sp>
    <dsp:sp modelId="{702041E7-4A3E-46D4-9423-97B81A110842}">
      <dsp:nvSpPr>
        <dsp:cNvPr id="0" name=""/>
        <dsp:cNvSpPr/>
      </dsp:nvSpPr>
      <dsp:spPr>
        <a:xfrm>
          <a:off x="8217606" y="3511479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F6F8-B086-4C15-A4D0-74012915D0D8}">
      <dsp:nvSpPr>
        <dsp:cNvPr id="0" name=""/>
        <dsp:cNvSpPr/>
      </dsp:nvSpPr>
      <dsp:spPr>
        <a:xfrm>
          <a:off x="8346640" y="3634062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Đề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xuất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theo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mặt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mua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nhiều</a:t>
          </a:r>
          <a:r>
            <a:rPr lang="en-US" sz="1300" kern="1200" dirty="0" smtClean="0"/>
            <a:t>, sale</a:t>
          </a:r>
          <a:endParaRPr lang="en-US" sz="1300" kern="1200" dirty="0"/>
        </a:p>
      </dsp:txBody>
      <dsp:txXfrm>
        <a:off x="8368239" y="3655661"/>
        <a:ext cx="1118110" cy="694232"/>
      </dsp:txXfrm>
    </dsp:sp>
    <dsp:sp modelId="{217D8935-18D9-4200-8E6F-45362817F260}">
      <dsp:nvSpPr>
        <dsp:cNvPr id="0" name=""/>
        <dsp:cNvSpPr/>
      </dsp:nvSpPr>
      <dsp:spPr>
        <a:xfrm>
          <a:off x="8293000" y="5094684"/>
          <a:ext cx="1161308" cy="737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EE62-4BA2-4AA5-84D2-0A8AC195ABB8}">
      <dsp:nvSpPr>
        <dsp:cNvPr id="0" name=""/>
        <dsp:cNvSpPr/>
      </dsp:nvSpPr>
      <dsp:spPr>
        <a:xfrm>
          <a:off x="8422035" y="5217267"/>
          <a:ext cx="1161308" cy="737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Đánh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giá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endParaRPr lang="en-US" sz="1300" kern="1200" dirty="0"/>
        </a:p>
      </dsp:txBody>
      <dsp:txXfrm>
        <a:off x="8443634" y="5238866"/>
        <a:ext cx="1118110" cy="694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F3BA-D3EA-41A0-ACB8-5206DDA67D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BFAD-C6B2-4000-B1A1-FF82647A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8948624"/>
              </p:ext>
            </p:extLst>
          </p:nvPr>
        </p:nvGraphicFramePr>
        <p:xfrm>
          <a:off x="-756592" y="-531440"/>
          <a:ext cx="11233248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66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2021-09-28T10:02:10Z</dcterms:created>
  <dcterms:modified xsi:type="dcterms:W3CDTF">2021-09-28T10:53:05Z</dcterms:modified>
</cp:coreProperties>
</file>