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7" r:id="rId10"/>
    <p:sldId id="295" r:id="rId11"/>
    <p:sldId id="268" r:id="rId12"/>
    <p:sldId id="269" r:id="rId13"/>
    <p:sldId id="272" r:id="rId14"/>
    <p:sldId id="273" r:id="rId15"/>
    <p:sldId id="274" r:id="rId16"/>
    <p:sldId id="278" r:id="rId17"/>
    <p:sldId id="282" r:id="rId18"/>
    <p:sldId id="283" r:id="rId19"/>
    <p:sldId id="284" r:id="rId20"/>
    <p:sldId id="285" r:id="rId21"/>
    <p:sldId id="286" r:id="rId22"/>
    <p:sldId id="287" r:id="rId23"/>
    <p:sldId id="291" r:id="rId24"/>
    <p:sldId id="292" r:id="rId25"/>
    <p:sldId id="293" r:id="rId26"/>
    <p:sldId id="294" r:id="rId27"/>
  </p:sldIdLst>
  <p:sldSz cx="9144000" cy="5143500" type="screen16x9"/>
  <p:notesSz cx="6858000" cy="9144000"/>
  <p:embeddedFontLst>
    <p:embeddedFont>
      <p:font typeface="Pontano Sans" charset="0"/>
      <p:regular r:id="rId29"/>
    </p:embeddedFon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Montserrat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59E0C05-A044-4D56-B67C-FC0C0673F7A3}">
  <a:tblStyle styleId="{059E0C05-A044-4D56-B67C-FC0C0673F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724B32-E4F4-4DAC-BFCB-B33D8D6E8A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525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5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331d350e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331d350e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331d350e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331d350e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331d350e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331d350e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331d350e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331d350e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331d350e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331d350e6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d331d350e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d331d350e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515694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515694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65b074356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65b074356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331d350e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331d350e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3558544" y="-125"/>
            <a:ext cx="953312" cy="5143625"/>
            <a:chOff x="1962000" y="-125"/>
            <a:chExt cx="953312" cy="5143625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2469212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2207413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2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 rot="10800000">
            <a:off x="-7161" y="0"/>
            <a:ext cx="9144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4692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22915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2074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19620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2908100" y="-125"/>
            <a:ext cx="6243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 lvl="2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 lvl="3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 lvl="4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 lvl="5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 lvl="6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 lvl="7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 lvl="8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-5400000">
            <a:off x="200" y="877900"/>
            <a:ext cx="658200" cy="6591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Droid Serif"/>
              <a:buChar char="➝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⇾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sz="3000" i="1"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0" y="785283"/>
            <a:ext cx="659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“</a:t>
            </a:r>
            <a:endParaRPr sz="7200" b="1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➝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➝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➝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3"/>
          </p:nvPr>
        </p:nvSpPr>
        <p:spPr>
          <a:xfrm>
            <a:off x="4049775" y="1409500"/>
            <a:ext cx="17088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compact">
  <p:cSld name="TITLE_ONLY_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sz="2400" b="1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➝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⇾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Chức năng</a:t>
            </a:r>
            <a:endParaRPr dirty="0"/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21" name="Google Shape;221;p25" descr="photo-1468233748640-b31327627610"/>
          <p:cNvPicPr preferRelativeResize="0"/>
          <p:nvPr/>
        </p:nvPicPr>
        <p:blipFill rotWithShape="1">
          <a:blip r:embed="rId3">
            <a:alphaModFix/>
          </a:blip>
          <a:srcRect l="27733" r="27729"/>
          <a:stretch/>
        </p:blipFill>
        <p:spPr>
          <a:xfrm>
            <a:off x="7169200" y="0"/>
            <a:ext cx="19747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511278" y="1542344"/>
            <a:ext cx="3253064" cy="3157544"/>
            <a:chOff x="511278" y="1542344"/>
            <a:chExt cx="3253064" cy="3157544"/>
          </a:xfrm>
        </p:grpSpPr>
        <p:grpSp>
          <p:nvGrpSpPr>
            <p:cNvPr id="222" name="Google Shape;222;p25"/>
            <p:cNvGrpSpPr/>
            <p:nvPr/>
          </p:nvGrpSpPr>
          <p:grpSpPr>
            <a:xfrm>
              <a:off x="511278" y="1542344"/>
              <a:ext cx="3253064" cy="3157544"/>
              <a:chOff x="3505186" y="537253"/>
              <a:chExt cx="4385365" cy="4256597"/>
            </a:xfrm>
          </p:grpSpPr>
          <p:sp>
            <p:nvSpPr>
              <p:cNvPr id="224" name="Google Shape;224;p25"/>
              <p:cNvSpPr/>
              <p:nvPr/>
            </p:nvSpPr>
            <p:spPr>
              <a:xfrm>
                <a:off x="5983750" y="537300"/>
                <a:ext cx="1906801" cy="190679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Pontano Sans"/>
                    <a:cs typeface="Times New Roman" panose="02020603050405020304" pitchFamily="18" charset="0"/>
                    <a:sym typeface="Pontano Sans"/>
                  </a:rPr>
                  <a:t>Tìm kiếm</a:t>
                </a:r>
                <a:endParaRPr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endParaRPr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3505186" y="537253"/>
                <a:ext cx="1906799" cy="1906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Pontano Sans"/>
                    <a:cs typeface="Times New Roman" panose="02020603050405020304" pitchFamily="18" charset="0"/>
                    <a:sym typeface="Pontano Sans"/>
                  </a:rPr>
                  <a:t>Đánh giá cửa hàng</a:t>
                </a:r>
                <a:endParaRPr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3618600" y="2887050"/>
                <a:ext cx="1906800" cy="1906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Pontano Sans"/>
                    <a:cs typeface="Times New Roman" panose="02020603050405020304" pitchFamily="18" charset="0"/>
                    <a:sym typeface="Pontano Sans"/>
                  </a:rPr>
                  <a:t>Đề xuất mua nhiều</a:t>
                </a:r>
                <a:endParaRPr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5983750" y="2887050"/>
                <a:ext cx="1906800" cy="1906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Pontano Sans"/>
                    <a:cs typeface="Times New Roman" panose="02020603050405020304" pitchFamily="18" charset="0"/>
                    <a:sym typeface="Pontano Sans"/>
                  </a:rPr>
                  <a:t>Xử lý giao dịch</a:t>
                </a:r>
                <a:endParaRPr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endParaRPr>
              </a:p>
            </p:txBody>
          </p:sp>
        </p:grpSp>
        <p:sp>
          <p:nvSpPr>
            <p:cNvPr id="227" name="Google Shape;227;p25"/>
            <p:cNvSpPr/>
            <p:nvPr/>
          </p:nvSpPr>
          <p:spPr>
            <a:xfrm>
              <a:off x="1398585" y="2339766"/>
              <a:ext cx="1562700" cy="1562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Mua </a:t>
              </a:r>
              <a:r>
                <a:rPr lang="en-US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hàng</a:t>
              </a:r>
              <a:endParaRPr dirty="0">
                <a:solidFill>
                  <a:schemeClr val="dk1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43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 Lược đồ</a:t>
            </a:r>
            <a:endParaRPr dirty="0"/>
          </a:p>
        </p:txBody>
      </p:sp>
      <p:graphicFrame>
        <p:nvGraphicFramePr>
          <p:cNvPr id="234" name="Google Shape;234;p26"/>
          <p:cNvGraphicFramePr/>
          <p:nvPr>
            <p:extLst>
              <p:ext uri="{D42A27DB-BD31-4B8C-83A1-F6EECF244321}">
                <p14:modId xmlns:p14="http://schemas.microsoft.com/office/powerpoint/2010/main" val="267254091"/>
              </p:ext>
            </p:extLst>
          </p:nvPr>
        </p:nvGraphicFramePr>
        <p:xfrm>
          <a:off x="573631" y="1616875"/>
          <a:ext cx="4225100" cy="2807200"/>
        </p:xfrm>
        <a:graphic>
          <a:graphicData uri="http://schemas.openxmlformats.org/drawingml/2006/table">
            <a:tbl>
              <a:tblPr>
                <a:noFill/>
                <a:tableStyleId>{059E0C05-A044-4D56-B67C-FC0C0673F7A3}</a:tableStyleId>
              </a:tblPr>
              <a:tblGrid>
                <a:gridCol w="1017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5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6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</a:t>
                      </a:r>
                      <a:endParaRPr sz="1100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Mặt hàng</a:t>
                      </a:r>
                      <a:endParaRPr sz="1100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I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d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Tên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Số lượng 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Khách </a:t>
                      </a:r>
                      <a:endParaRPr sz="1100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I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d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Tên 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SĐT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Cửa hàng</a:t>
                      </a:r>
                      <a:endParaRPr sz="1100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I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d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Tên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Địa chỉ</a:t>
                      </a:r>
                      <a:endParaRPr b="1" dirty="0">
                        <a:solidFill>
                          <a:schemeClr val="dk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36" name="Google Shape;236;p26" descr="photo-1485056275338-73391179709e"/>
          <p:cNvPicPr preferRelativeResize="0"/>
          <p:nvPr/>
        </p:nvPicPr>
        <p:blipFill rotWithShape="1">
          <a:blip r:embed="rId3">
            <a:alphaModFix/>
          </a:blip>
          <a:srcRect l="47270" r="27134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514725" y="1018775"/>
            <a:ext cx="7505224" cy="357532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 idx="4294967295"/>
          </p:nvPr>
        </p:nvSpPr>
        <p:spPr>
          <a:xfrm>
            <a:off x="457200" y="136175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1857525" y="1856550"/>
            <a:ext cx="591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our office</a:t>
            </a:r>
            <a:endParaRPr sz="8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44" name="Google Shape;244;p27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1124950" y="2243900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2636925" y="3707750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3625525" y="1989250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6250400" y="2484525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4182975" y="3984475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6825900" y="4016550"/>
            <a:ext cx="102300" cy="1023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 idx="4294967295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>
            <a:off x="-4800" y="2823849"/>
            <a:ext cx="819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6" name="Google Shape;276;p30"/>
          <p:cNvSpPr/>
          <p:nvPr/>
        </p:nvSpPr>
        <p:spPr>
          <a:xfrm>
            <a:off x="1697022" y="2636035"/>
            <a:ext cx="375300" cy="375600"/>
          </a:xfrm>
          <a:prstGeom prst="donut">
            <a:avLst>
              <a:gd name="adj" fmla="val 2410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 rot="10800000">
            <a:off x="1884837" y="2073173"/>
            <a:ext cx="0" cy="78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8" name="Google Shape;278;p30"/>
          <p:cNvSpPr/>
          <p:nvPr/>
        </p:nvSpPr>
        <p:spPr>
          <a:xfrm>
            <a:off x="3906669" y="2636035"/>
            <a:ext cx="375300" cy="375600"/>
          </a:xfrm>
          <a:prstGeom prst="donut">
            <a:avLst>
              <a:gd name="adj" fmla="val 241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6116048" y="2636035"/>
            <a:ext cx="375300" cy="375600"/>
          </a:xfrm>
          <a:prstGeom prst="donut">
            <a:avLst>
              <a:gd name="adj" fmla="val 2410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30"/>
          <p:cNvCxnSpPr/>
          <p:nvPr/>
        </p:nvCxnSpPr>
        <p:spPr>
          <a:xfrm>
            <a:off x="4094350" y="2781194"/>
            <a:ext cx="0" cy="78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>
            <a:off x="6303863" y="2073173"/>
            <a:ext cx="0" cy="78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1326094" y="1717675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first</a:t>
            </a: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3535607" y="3517696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second</a:t>
            </a: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5745120" y="1717675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last</a:t>
            </a: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3"/>
          </p:nvPr>
        </p:nvSpPr>
        <p:spPr>
          <a:xfrm>
            <a:off x="4049775" y="14095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94" name="Google Shape;294;p31" descr="photo-1472491235688-bdc81a63246e"/>
          <p:cNvPicPr preferRelativeResize="0"/>
          <p:nvPr/>
        </p:nvPicPr>
        <p:blipFill rotWithShape="1">
          <a:blip r:embed="rId3">
            <a:alphaModFix/>
          </a:blip>
          <a:srcRect l="41152" r="33251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 txBox="1">
            <a:spLocks noGrp="1"/>
          </p:cNvSpPr>
          <p:nvPr>
            <p:ph type="body" idx="1"/>
          </p:nvPr>
        </p:nvSpPr>
        <p:spPr>
          <a:xfrm>
            <a:off x="457200" y="30097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6" name="Google Shape;296;p31"/>
          <p:cNvSpPr txBox="1">
            <a:spLocks noGrp="1"/>
          </p:cNvSpPr>
          <p:nvPr>
            <p:ph type="body" idx="2"/>
          </p:nvPr>
        </p:nvSpPr>
        <p:spPr>
          <a:xfrm>
            <a:off x="2253487" y="30097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7" name="Google Shape;297;p31"/>
          <p:cNvSpPr txBox="1">
            <a:spLocks noGrp="1"/>
          </p:cNvSpPr>
          <p:nvPr>
            <p:ph type="body" idx="3"/>
          </p:nvPr>
        </p:nvSpPr>
        <p:spPr>
          <a:xfrm>
            <a:off x="4049775" y="3009700"/>
            <a:ext cx="17088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body" idx="1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2D5A"/>
                </a:solidFill>
              </a:rPr>
              <a:t>You can insert graphs from Excel or Google Sheets</a:t>
            </a:r>
            <a:endParaRPr>
              <a:solidFill>
                <a:srgbClr val="162D5A"/>
              </a:solidFill>
            </a:endParaRPr>
          </a:p>
        </p:txBody>
      </p:sp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304" name="Google Shape;304;p32"/>
          <p:cNvCxnSpPr/>
          <p:nvPr/>
        </p:nvCxnSpPr>
        <p:spPr>
          <a:xfrm>
            <a:off x="429775" y="1074699"/>
            <a:ext cx="620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2"/>
          <p:cNvCxnSpPr/>
          <p:nvPr/>
        </p:nvCxnSpPr>
        <p:spPr>
          <a:xfrm>
            <a:off x="429775" y="1784181"/>
            <a:ext cx="620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2"/>
          <p:cNvCxnSpPr/>
          <p:nvPr/>
        </p:nvCxnSpPr>
        <p:spPr>
          <a:xfrm>
            <a:off x="429775" y="2493663"/>
            <a:ext cx="620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2"/>
          <p:cNvCxnSpPr/>
          <p:nvPr/>
        </p:nvCxnSpPr>
        <p:spPr>
          <a:xfrm>
            <a:off x="429775" y="3203146"/>
            <a:ext cx="620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2"/>
          <p:cNvCxnSpPr/>
          <p:nvPr/>
        </p:nvCxnSpPr>
        <p:spPr>
          <a:xfrm>
            <a:off x="429775" y="3934526"/>
            <a:ext cx="6201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32"/>
          <p:cNvSpPr txBox="1"/>
          <p:nvPr/>
        </p:nvSpPr>
        <p:spPr>
          <a:xfrm>
            <a:off x="4297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4000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3000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2000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1000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0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961104" y="2380936"/>
            <a:ext cx="2001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1230283" y="1986873"/>
            <a:ext cx="2001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1499463" y="2493663"/>
            <a:ext cx="2001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2462715" y="2694726"/>
            <a:ext cx="2001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2731894" y="2096343"/>
            <a:ext cx="2001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3001074" y="1229023"/>
            <a:ext cx="2001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3964326" y="2140118"/>
            <a:ext cx="2001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4233505" y="1074575"/>
            <a:ext cx="2001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4502685" y="2322561"/>
            <a:ext cx="2001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5465937" y="2753100"/>
            <a:ext cx="2001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5735116" y="1293618"/>
            <a:ext cx="2001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6004296" y="1607408"/>
            <a:ext cx="2001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title" idx="4294967295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64" name="Google Shape;364;p36"/>
          <p:cNvSpPr txBox="1">
            <a:spLocks noGrp="1"/>
          </p:cNvSpPr>
          <p:nvPr>
            <p:ph type="body" idx="4294967295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user@mail.me</a:t>
            </a:r>
            <a:endParaRPr/>
          </a:p>
        </p:txBody>
      </p:sp>
      <p:pic>
        <p:nvPicPr>
          <p:cNvPr id="365" name="Google Shape;365;p36" descr="5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6941286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DEC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6348951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NOV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5756616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OCT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5164281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SEP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98" name="Google Shape;398;p40"/>
          <p:cNvSpPr/>
          <p:nvPr/>
        </p:nvSpPr>
        <p:spPr>
          <a:xfrm>
            <a:off x="4571947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AUG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99" name="Google Shape;399;p40"/>
          <p:cNvSpPr/>
          <p:nvPr/>
        </p:nvSpPr>
        <p:spPr>
          <a:xfrm>
            <a:off x="3979612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JUL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0" name="Google Shape;400;p40"/>
          <p:cNvSpPr/>
          <p:nvPr/>
        </p:nvSpPr>
        <p:spPr>
          <a:xfrm>
            <a:off x="3387277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JUN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2794943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MAY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2202608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APR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1610273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MAR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1017939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FEB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5" name="Google Shape;405;p40"/>
          <p:cNvSpPr/>
          <p:nvPr/>
        </p:nvSpPr>
        <p:spPr>
          <a:xfrm>
            <a:off x="425604" y="2755950"/>
            <a:ext cx="7383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JAN</a:t>
            </a:r>
            <a:endParaRPr sz="10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0" y="2755950"/>
            <a:ext cx="5718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 rot="10800000">
            <a:off x="69000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8" name="Google Shape;408;p40"/>
          <p:cNvSpPr txBox="1"/>
          <p:nvPr/>
        </p:nvSpPr>
        <p:spPr>
          <a:xfrm>
            <a:off x="653190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09" name="Google Shape;409;p40"/>
          <p:cNvCxnSpPr/>
          <p:nvPr/>
        </p:nvCxnSpPr>
        <p:spPr>
          <a:xfrm rot="10800000">
            <a:off x="187562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" name="Google Shape;410;p40"/>
          <p:cNvSpPr txBox="1"/>
          <p:nvPr/>
        </p:nvSpPr>
        <p:spPr>
          <a:xfrm>
            <a:off x="1840169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11" name="Google Shape;411;p40"/>
          <p:cNvCxnSpPr/>
          <p:nvPr/>
        </p:nvCxnSpPr>
        <p:spPr>
          <a:xfrm rot="10800000">
            <a:off x="306125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" name="Google Shape;412;p40"/>
          <p:cNvSpPr txBox="1"/>
          <p:nvPr/>
        </p:nvSpPr>
        <p:spPr>
          <a:xfrm>
            <a:off x="3027148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13" name="Google Shape;413;p40"/>
          <p:cNvCxnSpPr/>
          <p:nvPr/>
        </p:nvCxnSpPr>
        <p:spPr>
          <a:xfrm rot="10800000">
            <a:off x="424688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4" name="Google Shape;414;p40"/>
          <p:cNvSpPr txBox="1"/>
          <p:nvPr/>
        </p:nvSpPr>
        <p:spPr>
          <a:xfrm>
            <a:off x="4214127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15" name="Google Shape;415;p40"/>
          <p:cNvCxnSpPr/>
          <p:nvPr/>
        </p:nvCxnSpPr>
        <p:spPr>
          <a:xfrm rot="10800000">
            <a:off x="543250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6" name="Google Shape;416;p40"/>
          <p:cNvSpPr txBox="1"/>
          <p:nvPr/>
        </p:nvSpPr>
        <p:spPr>
          <a:xfrm>
            <a:off x="5401106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17" name="Google Shape;417;p40"/>
          <p:cNvCxnSpPr/>
          <p:nvPr/>
        </p:nvCxnSpPr>
        <p:spPr>
          <a:xfrm rot="10800000">
            <a:off x="661813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8" name="Google Shape;418;p40"/>
          <p:cNvSpPr txBox="1"/>
          <p:nvPr/>
        </p:nvSpPr>
        <p:spPr>
          <a:xfrm>
            <a:off x="6588085" y="172720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19" name="Google Shape;419;p40"/>
          <p:cNvCxnSpPr/>
          <p:nvPr/>
        </p:nvCxnSpPr>
        <p:spPr>
          <a:xfrm rot="10800000">
            <a:off x="129192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0" name="Google Shape;420;p40"/>
          <p:cNvSpPr txBox="1"/>
          <p:nvPr/>
        </p:nvSpPr>
        <p:spPr>
          <a:xfrm>
            <a:off x="1228981" y="364815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21" name="Google Shape;421;p40"/>
          <p:cNvCxnSpPr/>
          <p:nvPr/>
        </p:nvCxnSpPr>
        <p:spPr>
          <a:xfrm rot="10800000">
            <a:off x="247754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2" name="Google Shape;422;p40"/>
          <p:cNvSpPr txBox="1"/>
          <p:nvPr/>
        </p:nvSpPr>
        <p:spPr>
          <a:xfrm>
            <a:off x="2422828" y="364815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23" name="Google Shape;423;p40"/>
          <p:cNvCxnSpPr/>
          <p:nvPr/>
        </p:nvCxnSpPr>
        <p:spPr>
          <a:xfrm rot="10800000">
            <a:off x="366317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" name="Google Shape;424;p40"/>
          <p:cNvSpPr txBox="1"/>
          <p:nvPr/>
        </p:nvSpPr>
        <p:spPr>
          <a:xfrm>
            <a:off x="3616675" y="364815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25" name="Google Shape;425;p40"/>
          <p:cNvCxnSpPr/>
          <p:nvPr/>
        </p:nvCxnSpPr>
        <p:spPr>
          <a:xfrm rot="10800000">
            <a:off x="484880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6" name="Google Shape;426;p40"/>
          <p:cNvSpPr txBox="1"/>
          <p:nvPr/>
        </p:nvSpPr>
        <p:spPr>
          <a:xfrm>
            <a:off x="4810523" y="364815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27" name="Google Shape;427;p40"/>
          <p:cNvCxnSpPr/>
          <p:nvPr/>
        </p:nvCxnSpPr>
        <p:spPr>
          <a:xfrm rot="10800000">
            <a:off x="603442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8" name="Google Shape;428;p40"/>
          <p:cNvSpPr txBox="1"/>
          <p:nvPr/>
        </p:nvSpPr>
        <p:spPr>
          <a:xfrm>
            <a:off x="6004370" y="3648150"/>
            <a:ext cx="1121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429" name="Google Shape;429;p40"/>
          <p:cNvCxnSpPr/>
          <p:nvPr/>
        </p:nvCxnSpPr>
        <p:spPr>
          <a:xfrm rot="10800000">
            <a:off x="722005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0" name="Google Shape;430;p40"/>
          <p:cNvSpPr txBox="1"/>
          <p:nvPr/>
        </p:nvSpPr>
        <p:spPr>
          <a:xfrm>
            <a:off x="7186144" y="3648150"/>
            <a:ext cx="928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36" name="Google Shape;436;p41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37" name="Google Shape;437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" name="Google Shape;439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40" name="Google Shape;440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1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42" name="Google Shape;442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43" name="Google Shape;443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3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46" name="Google Shape;446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5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48" name="Google Shape;448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49" name="Google Shape;449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6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51" name="Google Shape;451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52" name="Google Shape;452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4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54" name="Google Shape;454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55" name="Google Shape;455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2</a:t>
              </a:r>
              <a:endParaRPr sz="6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sp>
        <p:nvSpPr>
          <p:cNvPr id="457" name="Google Shape;457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58" name="Google Shape;458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469" name="Google Shape;469;p42"/>
          <p:cNvGraphicFramePr/>
          <p:nvPr/>
        </p:nvGraphicFramePr>
        <p:xfrm>
          <a:off x="575175" y="1564481"/>
          <a:ext cx="7179700" cy="3108250"/>
        </p:xfrm>
        <a:graphic>
          <a:graphicData uri="http://schemas.openxmlformats.org/drawingml/2006/table">
            <a:tbl>
              <a:tblPr>
                <a:noFill/>
                <a:tableStyleId>{059E0C05-A044-4D56-B67C-FC0C0673F7A3}</a:tableStyleId>
              </a:tblPr>
              <a:tblGrid>
                <a:gridCol w="1236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24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2801725" y="1446225"/>
            <a:ext cx="2804400" cy="1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62D5A"/>
                </a:solidFill>
              </a:rPr>
              <a:t>EDIT IN POWERPOINT®</a:t>
            </a:r>
            <a:endParaRPr sz="1200">
              <a:solidFill>
                <a:srgbClr val="162D5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162D5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62D5A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62D5A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162D5A"/>
                </a:solidFill>
              </a:rPr>
              <a:t>)</a:t>
            </a:r>
            <a:endParaRPr sz="1200">
              <a:solidFill>
                <a:srgbClr val="162D5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162D5A"/>
              </a:solidFill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2"/>
          </p:nvPr>
        </p:nvSpPr>
        <p:spPr>
          <a:xfrm>
            <a:off x="457200" y="4210725"/>
            <a:ext cx="53013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4"/>
              </a:solidFill>
            </a:endParaRPr>
          </a:p>
        </p:txBody>
      </p: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457200" y="1446225"/>
            <a:ext cx="2211300" cy="1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162D5A"/>
                </a:solidFill>
              </a:rPr>
              <a:t>EDIT IN GOOGLE SLIDES</a:t>
            </a:r>
            <a:endParaRPr sz="1200">
              <a:solidFill>
                <a:srgbClr val="162D5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75" name="Google Shape;475;p43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76" name="Google Shape;476;p43"/>
          <p:cNvSpPr/>
          <p:nvPr/>
        </p:nvSpPr>
        <p:spPr>
          <a:xfrm>
            <a:off x="558975" y="1482550"/>
            <a:ext cx="3595200" cy="135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STRENGTHS</a:t>
            </a: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7" name="Google Shape;477;p43"/>
          <p:cNvSpPr/>
          <p:nvPr/>
        </p:nvSpPr>
        <p:spPr>
          <a:xfrm>
            <a:off x="4302846" y="1482550"/>
            <a:ext cx="3595200" cy="135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WEAKNESSES</a:t>
            </a: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8" name="Google Shape;478;p43"/>
          <p:cNvSpPr/>
          <p:nvPr/>
        </p:nvSpPr>
        <p:spPr>
          <a:xfrm>
            <a:off x="558975" y="2985540"/>
            <a:ext cx="3595200" cy="135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OPPORTUNITIES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9" name="Google Shape;479;p43"/>
          <p:cNvSpPr/>
          <p:nvPr/>
        </p:nvSpPr>
        <p:spPr>
          <a:xfrm>
            <a:off x="4302846" y="2985540"/>
            <a:ext cx="3595200" cy="135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White is the color of milk and fresh snow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THREATS</a:t>
            </a:r>
            <a:endParaRPr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80" name="Google Shape;480;p43"/>
          <p:cNvSpPr/>
          <p:nvPr/>
        </p:nvSpPr>
        <p:spPr>
          <a:xfrm>
            <a:off x="3122112" y="1803053"/>
            <a:ext cx="2066100" cy="2065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3"/>
          <p:cNvSpPr/>
          <p:nvPr/>
        </p:nvSpPr>
        <p:spPr>
          <a:xfrm rot="5400000">
            <a:off x="3271008" y="1802903"/>
            <a:ext cx="2065800" cy="2066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3"/>
          <p:cNvSpPr/>
          <p:nvPr/>
        </p:nvSpPr>
        <p:spPr>
          <a:xfrm rot="10800000">
            <a:off x="3270858" y="1953249"/>
            <a:ext cx="2066100" cy="2065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/>
          <p:nvPr/>
        </p:nvSpPr>
        <p:spPr>
          <a:xfrm rot="-5400000">
            <a:off x="3122262" y="1953099"/>
            <a:ext cx="2065800" cy="2066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3"/>
          <p:cNvSpPr/>
          <p:nvPr/>
        </p:nvSpPr>
        <p:spPr>
          <a:xfrm>
            <a:off x="3597734" y="2233983"/>
            <a:ext cx="267106" cy="387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roid Serif"/>
              </a:rPr>
              <a:t>S</a:t>
            </a:r>
          </a:p>
        </p:txBody>
      </p:sp>
      <p:sp>
        <p:nvSpPr>
          <p:cNvPr id="485" name="Google Shape;485;p43"/>
          <p:cNvSpPr/>
          <p:nvPr/>
        </p:nvSpPr>
        <p:spPr>
          <a:xfrm>
            <a:off x="4465792" y="2240581"/>
            <a:ext cx="563245" cy="3768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roid Serif"/>
              </a:rPr>
              <a:t>W</a:t>
            </a:r>
          </a:p>
        </p:txBody>
      </p:sp>
      <p:sp>
        <p:nvSpPr>
          <p:cNvPr id="486" name="Google Shape;486;p43"/>
          <p:cNvSpPr/>
          <p:nvPr/>
        </p:nvSpPr>
        <p:spPr>
          <a:xfrm>
            <a:off x="3568173" y="3179602"/>
            <a:ext cx="357373" cy="38797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roid Serif"/>
              </a:rPr>
              <a:t>O</a:t>
            </a:r>
          </a:p>
        </p:txBody>
      </p:sp>
      <p:sp>
        <p:nvSpPr>
          <p:cNvPr id="487" name="Google Shape;487;p43"/>
          <p:cNvSpPr/>
          <p:nvPr/>
        </p:nvSpPr>
        <p:spPr>
          <a:xfrm>
            <a:off x="4563449" y="3186200"/>
            <a:ext cx="334146" cy="3768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roid Serif"/>
              </a:rPr>
              <a:t>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5496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Business Model Canvas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493" name="Google Shape;493;p44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94" name="Google Shape;494;p44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Key Activities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800" b="1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95" name="Google Shape;495;p44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Key Resources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Value Propositions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Customer Relationships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Channels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Customer Segments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Key Partners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800" b="1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Cost Structure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02" name="Google Shape;502;p44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Revenue Streams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900" b="1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503" name="Google Shape;503;p44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4" name="Google Shape;504;p44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5" name="Google Shape;505;p44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44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7" name="Google Shape;507;p44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08" name="Google Shape;508;p4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0" name="Google Shape;510;p44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1" name="Google Shape;511;p44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12" name="Google Shape;512;p44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5" name="Google Shape;515;p44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16" name="Google Shape;516;p4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1" name="Google Shape;521;p44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22" name="Google Shape;522;p4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33" name="Google Shape;533;p45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534" name="Google Shape;534;p45"/>
          <p:cNvGrpSpPr/>
          <p:nvPr/>
        </p:nvGrpSpPr>
        <p:grpSpPr>
          <a:xfrm>
            <a:off x="554437" y="1561097"/>
            <a:ext cx="3189157" cy="2867114"/>
            <a:chOff x="3778727" y="4460423"/>
            <a:chExt cx="720160" cy="647438"/>
          </a:xfrm>
        </p:grpSpPr>
        <p:sp>
          <p:nvSpPr>
            <p:cNvPr id="535" name="Google Shape;535;p45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cxnSp>
        <p:nvCxnSpPr>
          <p:cNvPr id="542" name="Google Shape;542;p45"/>
          <p:cNvCxnSpPr/>
          <p:nvPr/>
        </p:nvCxnSpPr>
        <p:spPr>
          <a:xfrm>
            <a:off x="3673054" y="2035838"/>
            <a:ext cx="934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45"/>
          <p:cNvSpPr txBox="1"/>
          <p:nvPr/>
        </p:nvSpPr>
        <p:spPr>
          <a:xfrm>
            <a:off x="4661657" y="1883769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544" name="Google Shape;544;p45"/>
          <p:cNvCxnSpPr/>
          <p:nvPr/>
        </p:nvCxnSpPr>
        <p:spPr>
          <a:xfrm>
            <a:off x="3535458" y="2461528"/>
            <a:ext cx="1071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45"/>
          <p:cNvSpPr txBox="1"/>
          <p:nvPr/>
        </p:nvSpPr>
        <p:spPr>
          <a:xfrm>
            <a:off x="4661657" y="2309451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>
            <a:off x="3339925" y="2887219"/>
            <a:ext cx="1267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45"/>
          <p:cNvSpPr txBox="1"/>
          <p:nvPr/>
        </p:nvSpPr>
        <p:spPr>
          <a:xfrm>
            <a:off x="4661657" y="2735132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548" name="Google Shape;548;p45"/>
          <p:cNvCxnSpPr/>
          <p:nvPr/>
        </p:nvCxnSpPr>
        <p:spPr>
          <a:xfrm>
            <a:off x="3173361" y="3312887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45"/>
          <p:cNvSpPr txBox="1"/>
          <p:nvPr/>
        </p:nvSpPr>
        <p:spPr>
          <a:xfrm>
            <a:off x="4661657" y="3160814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550" name="Google Shape;550;p45"/>
          <p:cNvCxnSpPr/>
          <p:nvPr/>
        </p:nvCxnSpPr>
        <p:spPr>
          <a:xfrm>
            <a:off x="2992301" y="3738577"/>
            <a:ext cx="16149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45"/>
          <p:cNvSpPr txBox="1"/>
          <p:nvPr/>
        </p:nvSpPr>
        <p:spPr>
          <a:xfrm>
            <a:off x="4661657" y="3586495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552" name="Google Shape;552;p45"/>
          <p:cNvCxnSpPr/>
          <p:nvPr/>
        </p:nvCxnSpPr>
        <p:spPr>
          <a:xfrm>
            <a:off x="2804015" y="4164246"/>
            <a:ext cx="1795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45"/>
          <p:cNvSpPr txBox="1"/>
          <p:nvPr/>
        </p:nvSpPr>
        <p:spPr>
          <a:xfrm>
            <a:off x="4661657" y="4012177"/>
            <a:ext cx="2463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Insert your content</a:t>
            </a:r>
            <a:endParaRPr sz="10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70" name="Google Shape;670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77" name="Google Shape;677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80" name="Google Shape;680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85" name="Google Shape;685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89" name="Google Shape;689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95" name="Google Shape;695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16" name="Google Shape;716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19" name="Google Shape;719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23" name="Google Shape;723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27" name="Google Shape;727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36" name="Google Shape;736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39" name="Google Shape;73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42" name="Google Shape;742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45" name="Google Shape;745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48" name="Google Shape;748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53" name="Google Shape;753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56" name="Google Shape;756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61" name="Google Shape;761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64" name="Google Shape;764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70" name="Google Shape;770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73" name="Google Shape;773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79" name="Google Shape;779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85" name="Google Shape;785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93" name="Google Shape;793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96" name="Google Shape;796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99" name="Google Shape;799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03" name="Google Shape;803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06" name="Google Shape;806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12" name="Google Shape;812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17" name="Google Shape;817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20" name="Google Shape;820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24" name="Google Shape;824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27" name="Google Shape;827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33" name="Google Shape;833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36" name="Google Shape;836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41" name="Google Shape;841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45" name="Google Shape;845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48" name="Google Shape;848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52" name="Google Shape;852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58" name="Google Shape;858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61" name="Google Shape;861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68" name="Google Shape;868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71" name="Google Shape;871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" name="Google Shape;876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77" name="Google Shape;877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81" name="Google Shape;881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88" name="Google Shape;888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93" name="Google Shape;893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98" name="Google Shape;898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04" name="Google Shape;904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08" name="Google Shape;908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12" name="Google Shape;912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18" name="Google Shape;918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24" name="Google Shape;924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27" name="Google Shape;927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35" name="Google Shape;935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49"/>
          <p:cNvGrpSpPr/>
          <p:nvPr/>
        </p:nvGrpSpPr>
        <p:grpSpPr>
          <a:xfrm>
            <a:off x="6359618" y="2410999"/>
            <a:ext cx="432570" cy="421334"/>
            <a:chOff x="5926225" y="921350"/>
            <a:chExt cx="517800" cy="504350"/>
          </a:xfrm>
        </p:grpSpPr>
        <p:sp>
          <p:nvSpPr>
            <p:cNvPr id="941" name="Google Shape;941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43" name="Google Shape;943;p49"/>
          <p:cNvSpPr/>
          <p:nvPr/>
        </p:nvSpPr>
        <p:spPr>
          <a:xfrm>
            <a:off x="6553538" y="2647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7244605" y="2390379"/>
            <a:ext cx="432570" cy="421334"/>
            <a:chOff x="5926225" y="921350"/>
            <a:chExt cx="517800" cy="504350"/>
          </a:xfrm>
        </p:grpSpPr>
        <p:sp>
          <p:nvSpPr>
            <p:cNvPr id="945" name="Google Shape;945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49"/>
          <p:cNvSpPr/>
          <p:nvPr/>
        </p:nvSpPr>
        <p:spPr>
          <a:xfrm>
            <a:off x="7438526" y="2626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49"/>
          <p:cNvGrpSpPr/>
          <p:nvPr/>
        </p:nvGrpSpPr>
        <p:grpSpPr>
          <a:xfrm>
            <a:off x="6359885" y="3139421"/>
            <a:ext cx="1075937" cy="1047989"/>
            <a:chOff x="5926225" y="921350"/>
            <a:chExt cx="517800" cy="504350"/>
          </a:xfrm>
        </p:grpSpPr>
        <p:sp>
          <p:nvSpPr>
            <p:cNvPr id="949" name="Google Shape;94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49"/>
          <p:cNvSpPr/>
          <p:nvPr/>
        </p:nvSpPr>
        <p:spPr>
          <a:xfrm>
            <a:off x="6842198" y="3726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9"/>
          <p:cNvSpPr txBox="1"/>
          <p:nvPr/>
        </p:nvSpPr>
        <p:spPr>
          <a:xfrm>
            <a:off x="6248575" y="312075"/>
            <a:ext cx="17835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. 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This means that you can: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Resize them without losing quality.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fill color and opacity.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line color, width and style.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Isn’t that nice? :)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Examples: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953" name="Google Shape;953;p49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50"/>
          <p:cNvGrpSpPr/>
          <p:nvPr/>
        </p:nvGrpSpPr>
        <p:grpSpPr>
          <a:xfrm>
            <a:off x="2906488" y="1550127"/>
            <a:ext cx="445718" cy="445753"/>
            <a:chOff x="3706812" y="1035050"/>
            <a:chExt cx="4792662" cy="4787899"/>
          </a:xfrm>
        </p:grpSpPr>
        <p:sp>
          <p:nvSpPr>
            <p:cNvPr id="959" name="Google Shape;959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50"/>
          <p:cNvGrpSpPr/>
          <p:nvPr/>
        </p:nvGrpSpPr>
        <p:grpSpPr>
          <a:xfrm>
            <a:off x="1626993" y="1550157"/>
            <a:ext cx="443331" cy="445437"/>
            <a:chOff x="1400175" y="1220787"/>
            <a:chExt cx="4473575" cy="4476750"/>
          </a:xfrm>
        </p:grpSpPr>
        <p:sp>
          <p:nvSpPr>
            <p:cNvPr id="966" name="Google Shape;966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50"/>
          <p:cNvGrpSpPr/>
          <p:nvPr/>
        </p:nvGrpSpPr>
        <p:grpSpPr>
          <a:xfrm>
            <a:off x="985646" y="1550171"/>
            <a:ext cx="446045" cy="445465"/>
            <a:chOff x="1649412" y="927100"/>
            <a:chExt cx="5011737" cy="5016500"/>
          </a:xfrm>
        </p:grpSpPr>
        <p:sp>
          <p:nvSpPr>
            <p:cNvPr id="971" name="Google Shape;971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50"/>
          <p:cNvGrpSpPr/>
          <p:nvPr/>
        </p:nvGrpSpPr>
        <p:grpSpPr>
          <a:xfrm>
            <a:off x="2265997" y="1550424"/>
            <a:ext cx="444870" cy="445286"/>
            <a:chOff x="1301750" y="920750"/>
            <a:chExt cx="5095875" cy="5100637"/>
          </a:xfrm>
        </p:grpSpPr>
        <p:sp>
          <p:nvSpPr>
            <p:cNvPr id="975" name="Google Shape;975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50"/>
          <p:cNvGrpSpPr/>
          <p:nvPr/>
        </p:nvGrpSpPr>
        <p:grpSpPr>
          <a:xfrm>
            <a:off x="4189170" y="1550333"/>
            <a:ext cx="445621" cy="445591"/>
            <a:chOff x="5732756" y="2682276"/>
            <a:chExt cx="719905" cy="719856"/>
          </a:xfrm>
        </p:grpSpPr>
        <p:sp>
          <p:nvSpPr>
            <p:cNvPr id="981" name="Google Shape;981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4" name="Google Shape;984;p50"/>
          <p:cNvGrpSpPr/>
          <p:nvPr/>
        </p:nvGrpSpPr>
        <p:grpSpPr>
          <a:xfrm>
            <a:off x="4830487" y="1550327"/>
            <a:ext cx="445627" cy="445604"/>
            <a:chOff x="6768809" y="2682265"/>
            <a:chExt cx="719915" cy="719877"/>
          </a:xfrm>
        </p:grpSpPr>
        <p:sp>
          <p:nvSpPr>
            <p:cNvPr id="985" name="Google Shape;985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50"/>
          <p:cNvGrpSpPr/>
          <p:nvPr/>
        </p:nvGrpSpPr>
        <p:grpSpPr>
          <a:xfrm>
            <a:off x="5471809" y="1550356"/>
            <a:ext cx="445753" cy="445545"/>
            <a:chOff x="7804870" y="2682313"/>
            <a:chExt cx="720118" cy="719782"/>
          </a:xfrm>
        </p:grpSpPr>
        <p:sp>
          <p:nvSpPr>
            <p:cNvPr id="990" name="Google Shape;990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50"/>
          <p:cNvGrpSpPr/>
          <p:nvPr/>
        </p:nvGrpSpPr>
        <p:grpSpPr>
          <a:xfrm>
            <a:off x="6113257" y="1550125"/>
            <a:ext cx="446293" cy="446006"/>
            <a:chOff x="8841135" y="2681940"/>
            <a:chExt cx="720990" cy="720527"/>
          </a:xfrm>
        </p:grpSpPr>
        <p:sp>
          <p:nvSpPr>
            <p:cNvPr id="996" name="Google Shape;996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50"/>
          <p:cNvGrpSpPr/>
          <p:nvPr/>
        </p:nvGrpSpPr>
        <p:grpSpPr>
          <a:xfrm>
            <a:off x="3547255" y="1550057"/>
            <a:ext cx="445260" cy="445260"/>
            <a:chOff x="4103687" y="1439862"/>
            <a:chExt cx="3986212" cy="3986211"/>
          </a:xfrm>
        </p:grpSpPr>
        <p:sp>
          <p:nvSpPr>
            <p:cNvPr id="1003" name="Google Shape;1003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50"/>
          <p:cNvGrpSpPr/>
          <p:nvPr/>
        </p:nvGrpSpPr>
        <p:grpSpPr>
          <a:xfrm>
            <a:off x="6755245" y="1550361"/>
            <a:ext cx="445803" cy="445535"/>
            <a:chOff x="9878272" y="2682320"/>
            <a:chExt cx="720199" cy="719767"/>
          </a:xfrm>
        </p:grpSpPr>
        <p:sp>
          <p:nvSpPr>
            <p:cNvPr id="1006" name="Google Shape;1006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50"/>
          <p:cNvGrpSpPr/>
          <p:nvPr/>
        </p:nvGrpSpPr>
        <p:grpSpPr>
          <a:xfrm>
            <a:off x="7396743" y="1550278"/>
            <a:ext cx="445700" cy="445701"/>
            <a:chOff x="10914618" y="2682187"/>
            <a:chExt cx="720033" cy="720033"/>
          </a:xfrm>
        </p:grpSpPr>
        <p:sp>
          <p:nvSpPr>
            <p:cNvPr id="1010" name="Google Shape;1010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50"/>
          <p:cNvGrpSpPr/>
          <p:nvPr/>
        </p:nvGrpSpPr>
        <p:grpSpPr>
          <a:xfrm>
            <a:off x="1620264" y="843057"/>
            <a:ext cx="361521" cy="445816"/>
            <a:chOff x="1582665" y="1011072"/>
            <a:chExt cx="584040" cy="720220"/>
          </a:xfrm>
        </p:grpSpPr>
        <p:sp>
          <p:nvSpPr>
            <p:cNvPr id="1017" name="Google Shape;1017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0"/>
          <p:cNvGrpSpPr/>
          <p:nvPr/>
        </p:nvGrpSpPr>
        <p:grpSpPr>
          <a:xfrm>
            <a:off x="2221648" y="843078"/>
            <a:ext cx="379481" cy="445796"/>
            <a:chOff x="2554206" y="1011105"/>
            <a:chExt cx="613055" cy="720187"/>
          </a:xfrm>
        </p:grpSpPr>
        <p:sp>
          <p:nvSpPr>
            <p:cNvPr id="1023" name="Google Shape;1023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50"/>
          <p:cNvGrpSpPr/>
          <p:nvPr/>
        </p:nvGrpSpPr>
        <p:grpSpPr>
          <a:xfrm>
            <a:off x="6769823" y="797418"/>
            <a:ext cx="460705" cy="491455"/>
            <a:chOff x="9901824" y="937343"/>
            <a:chExt cx="744273" cy="793950"/>
          </a:xfrm>
        </p:grpSpPr>
        <p:grpSp>
          <p:nvGrpSpPr>
            <p:cNvPr id="1027" name="Google Shape;1027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28" name="Google Shape;1028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8" name="Google Shape;1038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4" name="Google Shape;1044;p50"/>
          <p:cNvGrpSpPr/>
          <p:nvPr/>
        </p:nvGrpSpPr>
        <p:grpSpPr>
          <a:xfrm>
            <a:off x="2840992" y="843244"/>
            <a:ext cx="369868" cy="445629"/>
            <a:chOff x="3554761" y="1011374"/>
            <a:chExt cx="597525" cy="719918"/>
          </a:xfrm>
        </p:grpSpPr>
        <p:sp>
          <p:nvSpPr>
            <p:cNvPr id="1045" name="Google Shape;1045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50"/>
          <p:cNvGrpSpPr/>
          <p:nvPr/>
        </p:nvGrpSpPr>
        <p:grpSpPr>
          <a:xfrm>
            <a:off x="3450722" y="843032"/>
            <a:ext cx="370755" cy="445841"/>
            <a:chOff x="4539787" y="1011032"/>
            <a:chExt cx="598958" cy="720261"/>
          </a:xfrm>
        </p:grpSpPr>
        <p:sp>
          <p:nvSpPr>
            <p:cNvPr id="1050" name="Google Shape;1050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50"/>
          <p:cNvGrpSpPr/>
          <p:nvPr/>
        </p:nvGrpSpPr>
        <p:grpSpPr>
          <a:xfrm>
            <a:off x="4061340" y="843140"/>
            <a:ext cx="366917" cy="445733"/>
            <a:chOff x="5526246" y="1011207"/>
            <a:chExt cx="592758" cy="720086"/>
          </a:xfrm>
        </p:grpSpPr>
        <p:sp>
          <p:nvSpPr>
            <p:cNvPr id="1056" name="Google Shape;1056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50"/>
          <p:cNvGrpSpPr/>
          <p:nvPr/>
        </p:nvGrpSpPr>
        <p:grpSpPr>
          <a:xfrm>
            <a:off x="1016108" y="843134"/>
            <a:ext cx="364294" cy="445740"/>
            <a:chOff x="606645" y="1011196"/>
            <a:chExt cx="588520" cy="720096"/>
          </a:xfrm>
        </p:grpSpPr>
        <p:sp>
          <p:nvSpPr>
            <p:cNvPr id="1063" name="Google Shape;1063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7" name="Google Shape;1067;p50"/>
          <p:cNvGrpSpPr/>
          <p:nvPr/>
        </p:nvGrpSpPr>
        <p:grpSpPr>
          <a:xfrm>
            <a:off x="7470391" y="843111"/>
            <a:ext cx="298405" cy="445762"/>
            <a:chOff x="11033597" y="1011159"/>
            <a:chExt cx="482075" cy="720133"/>
          </a:xfrm>
        </p:grpSpPr>
        <p:sp>
          <p:nvSpPr>
            <p:cNvPr id="1068" name="Google Shape;1068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50"/>
          <p:cNvGrpSpPr/>
          <p:nvPr/>
        </p:nvGrpSpPr>
        <p:grpSpPr>
          <a:xfrm>
            <a:off x="6069256" y="797418"/>
            <a:ext cx="460705" cy="491455"/>
            <a:chOff x="8770051" y="937343"/>
            <a:chExt cx="744273" cy="793950"/>
          </a:xfrm>
        </p:grpSpPr>
        <p:sp>
          <p:nvSpPr>
            <p:cNvPr id="1073" name="Google Shape;1073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8" name="Google Shape;1078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79" name="Google Shape;107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9" name="Google Shape;1089;p50"/>
          <p:cNvGrpSpPr/>
          <p:nvPr/>
        </p:nvGrpSpPr>
        <p:grpSpPr>
          <a:xfrm>
            <a:off x="4668120" y="797418"/>
            <a:ext cx="460705" cy="491455"/>
            <a:chOff x="6506504" y="937343"/>
            <a:chExt cx="744273" cy="793950"/>
          </a:xfrm>
        </p:grpSpPr>
        <p:sp>
          <p:nvSpPr>
            <p:cNvPr id="1090" name="Google Shape;1090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3" name="Google Shape;1093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94" name="Google Shape;109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4" name="Google Shape;1104;p50"/>
          <p:cNvGrpSpPr/>
          <p:nvPr/>
        </p:nvGrpSpPr>
        <p:grpSpPr>
          <a:xfrm>
            <a:off x="5368688" y="797418"/>
            <a:ext cx="460705" cy="491455"/>
            <a:chOff x="7638277" y="937343"/>
            <a:chExt cx="744273" cy="793950"/>
          </a:xfrm>
        </p:grpSpPr>
        <p:sp>
          <p:nvSpPr>
            <p:cNvPr id="1105" name="Google Shape;1105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9" name="Google Shape;1109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10" name="Google Shape;1110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0" name="Google Shape;1120;p50"/>
          <p:cNvGrpSpPr/>
          <p:nvPr/>
        </p:nvGrpSpPr>
        <p:grpSpPr>
          <a:xfrm>
            <a:off x="2908798" y="2986973"/>
            <a:ext cx="445779" cy="400764"/>
            <a:chOff x="3778727" y="4460423"/>
            <a:chExt cx="720160" cy="647438"/>
          </a:xfrm>
        </p:grpSpPr>
        <p:sp>
          <p:nvSpPr>
            <p:cNvPr id="1121" name="Google Shape;1121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50"/>
          <p:cNvGrpSpPr/>
          <p:nvPr/>
        </p:nvGrpSpPr>
        <p:grpSpPr>
          <a:xfrm>
            <a:off x="985683" y="2972048"/>
            <a:ext cx="445680" cy="430613"/>
            <a:chOff x="557494" y="4436312"/>
            <a:chExt cx="720000" cy="695660"/>
          </a:xfrm>
        </p:grpSpPr>
        <p:sp>
          <p:nvSpPr>
            <p:cNvPr id="1129" name="Google Shape;1129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50"/>
          <p:cNvGrpSpPr/>
          <p:nvPr/>
        </p:nvGrpSpPr>
        <p:grpSpPr>
          <a:xfrm>
            <a:off x="4190905" y="2964459"/>
            <a:ext cx="445833" cy="445792"/>
            <a:chOff x="5926265" y="4424051"/>
            <a:chExt cx="720246" cy="720181"/>
          </a:xfrm>
        </p:grpSpPr>
        <p:sp>
          <p:nvSpPr>
            <p:cNvPr id="1134" name="Google Shape;1134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50"/>
          <p:cNvGrpSpPr/>
          <p:nvPr/>
        </p:nvGrpSpPr>
        <p:grpSpPr>
          <a:xfrm>
            <a:off x="1626666" y="2984013"/>
            <a:ext cx="445680" cy="406684"/>
            <a:chOff x="1631150" y="4455641"/>
            <a:chExt cx="720000" cy="657002"/>
          </a:xfrm>
        </p:grpSpPr>
        <p:sp>
          <p:nvSpPr>
            <p:cNvPr id="1139" name="Google Shape;1139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50"/>
          <p:cNvGrpSpPr/>
          <p:nvPr/>
        </p:nvGrpSpPr>
        <p:grpSpPr>
          <a:xfrm>
            <a:off x="2267695" y="2983429"/>
            <a:ext cx="445680" cy="407853"/>
            <a:chOff x="2704878" y="4454697"/>
            <a:chExt cx="720000" cy="658889"/>
          </a:xfrm>
        </p:grpSpPr>
        <p:sp>
          <p:nvSpPr>
            <p:cNvPr id="1145" name="Google Shape;1145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3549966" y="2985387"/>
            <a:ext cx="445549" cy="403935"/>
            <a:chOff x="4852681" y="4457861"/>
            <a:chExt cx="719788" cy="652561"/>
          </a:xfrm>
        </p:grpSpPr>
        <p:sp>
          <p:nvSpPr>
            <p:cNvPr id="1152" name="Google Shape;1152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4832127" y="2975824"/>
            <a:ext cx="445818" cy="423063"/>
            <a:chOff x="7000306" y="4442411"/>
            <a:chExt cx="720224" cy="683463"/>
          </a:xfrm>
        </p:grpSpPr>
        <p:sp>
          <p:nvSpPr>
            <p:cNvPr id="1156" name="Google Shape;1156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50"/>
          <p:cNvGrpSpPr/>
          <p:nvPr/>
        </p:nvGrpSpPr>
        <p:grpSpPr>
          <a:xfrm>
            <a:off x="5473335" y="2973621"/>
            <a:ext cx="445779" cy="427468"/>
            <a:chOff x="8074325" y="4438852"/>
            <a:chExt cx="720160" cy="690579"/>
          </a:xfrm>
        </p:grpSpPr>
        <p:sp>
          <p:nvSpPr>
            <p:cNvPr id="1162" name="Google Shape;1162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6755680" y="2987570"/>
            <a:ext cx="445629" cy="399565"/>
            <a:chOff x="9878975" y="4425243"/>
            <a:chExt cx="719918" cy="645502"/>
          </a:xfrm>
        </p:grpSpPr>
        <p:sp>
          <p:nvSpPr>
            <p:cNvPr id="1169" name="Google Shape;1169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>
            <a:off x="7396697" y="2976371"/>
            <a:ext cx="445785" cy="421964"/>
            <a:chOff x="10914544" y="4407150"/>
            <a:chExt cx="720170" cy="681687"/>
          </a:xfrm>
        </p:grpSpPr>
        <p:sp>
          <p:nvSpPr>
            <p:cNvPr id="1173" name="Google Shape;1173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>
            <a:off x="6114487" y="2984485"/>
            <a:ext cx="445805" cy="405735"/>
            <a:chOff x="8843122" y="4420259"/>
            <a:chExt cx="720202" cy="655469"/>
          </a:xfrm>
        </p:grpSpPr>
        <p:sp>
          <p:nvSpPr>
            <p:cNvPr id="1178" name="Google Shape;1178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50"/>
          <p:cNvGrpSpPr/>
          <p:nvPr/>
        </p:nvGrpSpPr>
        <p:grpSpPr>
          <a:xfrm>
            <a:off x="2917357" y="2283047"/>
            <a:ext cx="445812" cy="394518"/>
            <a:chOff x="1510757" y="3225422"/>
            <a:chExt cx="720214" cy="637347"/>
          </a:xfrm>
        </p:grpSpPr>
        <p:sp>
          <p:nvSpPr>
            <p:cNvPr id="1185" name="Google Shape;1185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50"/>
          <p:cNvGrpSpPr/>
          <p:nvPr/>
        </p:nvGrpSpPr>
        <p:grpSpPr>
          <a:xfrm>
            <a:off x="3608748" y="2300567"/>
            <a:ext cx="445767" cy="359478"/>
            <a:chOff x="2595501" y="3253725"/>
            <a:chExt cx="720141" cy="580739"/>
          </a:xfrm>
        </p:grpSpPr>
        <p:sp>
          <p:nvSpPr>
            <p:cNvPr id="1193" name="Google Shape;1193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4991419" y="2257535"/>
            <a:ext cx="443879" cy="445541"/>
            <a:chOff x="4764809" y="3184208"/>
            <a:chExt cx="717090" cy="719775"/>
          </a:xfrm>
        </p:grpSpPr>
        <p:sp>
          <p:nvSpPr>
            <p:cNvPr id="1198" name="Google Shape;1198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4300095" y="2286500"/>
            <a:ext cx="445746" cy="387612"/>
            <a:chOff x="3680173" y="3231000"/>
            <a:chExt cx="720106" cy="626190"/>
          </a:xfrm>
        </p:grpSpPr>
        <p:sp>
          <p:nvSpPr>
            <p:cNvPr id="1202" name="Google Shape;1202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>
            <a:off x="6372182" y="2257496"/>
            <a:ext cx="443283" cy="445620"/>
            <a:chOff x="6931035" y="3184144"/>
            <a:chExt cx="716128" cy="719903"/>
          </a:xfrm>
        </p:grpSpPr>
        <p:sp>
          <p:nvSpPr>
            <p:cNvPr id="1206" name="Google Shape;1206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50"/>
          <p:cNvGrpSpPr/>
          <p:nvPr/>
        </p:nvGrpSpPr>
        <p:grpSpPr>
          <a:xfrm>
            <a:off x="5680876" y="2257448"/>
            <a:ext cx="445727" cy="445714"/>
            <a:chOff x="5846429" y="3184067"/>
            <a:chExt cx="720076" cy="720055"/>
          </a:xfrm>
        </p:grpSpPr>
        <p:sp>
          <p:nvSpPr>
            <p:cNvPr id="1211" name="Google Shape;1211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50"/>
          <p:cNvGrpSpPr/>
          <p:nvPr/>
        </p:nvGrpSpPr>
        <p:grpSpPr>
          <a:xfrm>
            <a:off x="2368081" y="2257393"/>
            <a:ext cx="303698" cy="445825"/>
            <a:chOff x="655600" y="3183978"/>
            <a:chExt cx="490627" cy="720234"/>
          </a:xfrm>
        </p:grpSpPr>
        <p:sp>
          <p:nvSpPr>
            <p:cNvPr id="1216" name="Google Shape;1216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50"/>
          <p:cNvGrpSpPr/>
          <p:nvPr/>
        </p:nvGrpSpPr>
        <p:grpSpPr>
          <a:xfrm>
            <a:off x="7061043" y="2257509"/>
            <a:ext cx="189785" cy="445592"/>
            <a:chOff x="8011692" y="3184166"/>
            <a:chExt cx="306600" cy="719859"/>
          </a:xfrm>
        </p:grpSpPr>
        <p:sp>
          <p:nvSpPr>
            <p:cNvPr id="1222" name="Google Shape;1222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0"/>
          <p:cNvGrpSpPr/>
          <p:nvPr/>
        </p:nvGrpSpPr>
        <p:grpSpPr>
          <a:xfrm>
            <a:off x="7495830" y="2257259"/>
            <a:ext cx="246199" cy="445516"/>
            <a:chOff x="4556125" y="630237"/>
            <a:chExt cx="3081338" cy="5568950"/>
          </a:xfrm>
        </p:grpSpPr>
        <p:sp>
          <p:nvSpPr>
            <p:cNvPr id="1229" name="Google Shape;1229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50"/>
          <p:cNvGrpSpPr/>
          <p:nvPr/>
        </p:nvGrpSpPr>
        <p:grpSpPr>
          <a:xfrm>
            <a:off x="1676853" y="2257459"/>
            <a:ext cx="445768" cy="445697"/>
            <a:chOff x="1674084" y="3214987"/>
            <a:chExt cx="720142" cy="720027"/>
          </a:xfrm>
        </p:grpSpPr>
        <p:sp>
          <p:nvSpPr>
            <p:cNvPr id="1237" name="Google Shape;1237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985694" y="2257421"/>
            <a:ext cx="445578" cy="445773"/>
            <a:chOff x="557511" y="3214925"/>
            <a:chExt cx="719836" cy="720150"/>
          </a:xfrm>
        </p:grpSpPr>
        <p:sp>
          <p:nvSpPr>
            <p:cNvPr id="1250" name="Google Shape;1250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50"/>
          <p:cNvGrpSpPr/>
          <p:nvPr/>
        </p:nvGrpSpPr>
        <p:grpSpPr>
          <a:xfrm>
            <a:off x="929577" y="3693756"/>
            <a:ext cx="445905" cy="400522"/>
            <a:chOff x="1147762" y="1131887"/>
            <a:chExt cx="5137150" cy="4619626"/>
          </a:xfrm>
        </p:grpSpPr>
        <p:sp>
          <p:nvSpPr>
            <p:cNvPr id="1255" name="Google Shape;1255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50"/>
          <p:cNvGrpSpPr/>
          <p:nvPr/>
        </p:nvGrpSpPr>
        <p:grpSpPr>
          <a:xfrm>
            <a:off x="1726906" y="3687410"/>
            <a:ext cx="445901" cy="413282"/>
            <a:chOff x="1570037" y="1341437"/>
            <a:chExt cx="4943475" cy="4576762"/>
          </a:xfrm>
        </p:grpSpPr>
        <p:sp>
          <p:nvSpPr>
            <p:cNvPr id="1259" name="Google Shape;1259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50"/>
          <p:cNvGrpSpPr/>
          <p:nvPr/>
        </p:nvGrpSpPr>
        <p:grpSpPr>
          <a:xfrm>
            <a:off x="4212229" y="3671511"/>
            <a:ext cx="441332" cy="445721"/>
            <a:chOff x="5770007" y="5489899"/>
            <a:chExt cx="712976" cy="720067"/>
          </a:xfrm>
        </p:grpSpPr>
        <p:sp>
          <p:nvSpPr>
            <p:cNvPr id="1266" name="Google Shape;1266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50"/>
          <p:cNvGrpSpPr/>
          <p:nvPr/>
        </p:nvGrpSpPr>
        <p:grpSpPr>
          <a:xfrm>
            <a:off x="5005020" y="3693981"/>
            <a:ext cx="445651" cy="400824"/>
            <a:chOff x="7050768" y="5526199"/>
            <a:chExt cx="719953" cy="647534"/>
          </a:xfrm>
        </p:grpSpPr>
        <p:sp>
          <p:nvSpPr>
            <p:cNvPr id="1275" name="Google Shape;1275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6599536" y="3694051"/>
            <a:ext cx="445681" cy="400651"/>
            <a:chOff x="9626723" y="5526313"/>
            <a:chExt cx="720002" cy="647256"/>
          </a:xfrm>
        </p:grpSpPr>
        <p:sp>
          <p:nvSpPr>
            <p:cNvPr id="1288" name="Google Shape;1288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7396776" y="3671488"/>
            <a:ext cx="445582" cy="445743"/>
            <a:chOff x="10914672" y="5489861"/>
            <a:chExt cx="719842" cy="720102"/>
          </a:xfrm>
        </p:grpSpPr>
        <p:sp>
          <p:nvSpPr>
            <p:cNvPr id="1301" name="Google Shape;1301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5802236" y="3681752"/>
            <a:ext cx="445821" cy="425246"/>
            <a:chOff x="8338678" y="5506443"/>
            <a:chExt cx="720227" cy="686988"/>
          </a:xfrm>
        </p:grpSpPr>
        <p:sp>
          <p:nvSpPr>
            <p:cNvPr id="1314" name="Google Shape;1314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50"/>
          <p:cNvGrpSpPr/>
          <p:nvPr/>
        </p:nvGrpSpPr>
        <p:grpSpPr>
          <a:xfrm>
            <a:off x="2523893" y="3736342"/>
            <a:ext cx="1336824" cy="316035"/>
            <a:chOff x="3042485" y="5594633"/>
            <a:chExt cx="2159652" cy="510557"/>
          </a:xfrm>
        </p:grpSpPr>
        <p:sp>
          <p:nvSpPr>
            <p:cNvPr id="1321" name="Google Shape;1321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1726783" y="4379878"/>
            <a:ext cx="445738" cy="442950"/>
            <a:chOff x="1442627" y="5710929"/>
            <a:chExt cx="594318" cy="590600"/>
          </a:xfrm>
        </p:grpSpPr>
        <p:sp>
          <p:nvSpPr>
            <p:cNvPr id="1337" name="Google Shape;1337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50"/>
          <p:cNvGrpSpPr/>
          <p:nvPr/>
        </p:nvGrpSpPr>
        <p:grpSpPr>
          <a:xfrm>
            <a:off x="6635633" y="4378458"/>
            <a:ext cx="373053" cy="445791"/>
            <a:chOff x="8095060" y="5664590"/>
            <a:chExt cx="497404" cy="594389"/>
          </a:xfrm>
        </p:grpSpPr>
        <p:grpSp>
          <p:nvGrpSpPr>
            <p:cNvPr id="1342" name="Google Shape;1342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43" name="Google Shape;1343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6" name="Google Shape;1346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0" name="Google Shape;1350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1" name="Google Shape;1351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8" name="Google Shape;1358;p50"/>
          <p:cNvGrpSpPr/>
          <p:nvPr/>
        </p:nvGrpSpPr>
        <p:grpSpPr>
          <a:xfrm>
            <a:off x="2718425" y="4378486"/>
            <a:ext cx="557162" cy="445734"/>
            <a:chOff x="4607809" y="5664627"/>
            <a:chExt cx="742883" cy="594312"/>
          </a:xfrm>
        </p:grpSpPr>
        <p:sp>
          <p:nvSpPr>
            <p:cNvPr id="1359" name="Google Shape;1359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50"/>
          <p:cNvGrpSpPr/>
          <p:nvPr/>
        </p:nvGrpSpPr>
        <p:grpSpPr>
          <a:xfrm>
            <a:off x="3821490" y="4378543"/>
            <a:ext cx="1079865" cy="445620"/>
            <a:chOff x="2571250" y="5664711"/>
            <a:chExt cx="1439820" cy="594160"/>
          </a:xfrm>
        </p:grpSpPr>
        <p:sp>
          <p:nvSpPr>
            <p:cNvPr id="1368" name="Google Shape;1368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50"/>
          <p:cNvGrpSpPr/>
          <p:nvPr/>
        </p:nvGrpSpPr>
        <p:grpSpPr>
          <a:xfrm>
            <a:off x="5447259" y="4378335"/>
            <a:ext cx="642470" cy="446036"/>
            <a:chOff x="6332670" y="5663946"/>
            <a:chExt cx="856627" cy="594715"/>
          </a:xfrm>
        </p:grpSpPr>
        <p:grpSp>
          <p:nvGrpSpPr>
            <p:cNvPr id="1393" name="Google Shape;1393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94" name="Google Shape;1394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6" name="Google Shape;1396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97" name="Google Shape;1397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9" name="Google Shape;1399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0" name="Google Shape;140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2" name="Google Shape;1402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03" name="Google Shape;1403;p50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1"/>
          <p:cNvSpPr txBox="1"/>
          <p:nvPr/>
        </p:nvSpPr>
        <p:spPr>
          <a:xfrm>
            <a:off x="57950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You can also use any emoji as an icon!</a:t>
            </a:r>
            <a:endParaRPr b="1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And of course it resizes without losing quality.</a:t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09" name="Google Shape;1409;p51"/>
          <p:cNvSpPr txBox="1"/>
          <p:nvPr/>
        </p:nvSpPr>
        <p:spPr>
          <a:xfrm>
            <a:off x="5795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33CCFF"/>
                </a:solidFill>
                <a:highlight>
                  <a:schemeClr val="accent5"/>
                </a:highlight>
                <a:latin typeface="Pontano Sans"/>
                <a:ea typeface="Pontano Sans"/>
                <a:cs typeface="Pontano Sans"/>
                <a:sym typeface="Pontano Sans"/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chemeClr val="accent5"/>
                </a:highlight>
                <a:latin typeface="Pontano Sans"/>
                <a:ea typeface="Pontano Sans"/>
                <a:cs typeface="Pontano Sans"/>
                <a:sym typeface="Pontano Sans"/>
              </a:rPr>
              <a:t>and many more...</a:t>
            </a:r>
            <a:endParaRPr sz="2400">
              <a:solidFill>
                <a:srgbClr val="FFFFFF"/>
              </a:solidFill>
              <a:highlight>
                <a:schemeClr val="accent5"/>
              </a:highlight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10" name="Google Shape;1410;p51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5" name="Google Shape;1415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6" name="Google Shape;1416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17" name="Google Shape;1417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18" name="Google Shape;1418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19" name="Google Shape;1419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0" name="Google Shape;1420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1" name="Google Shape;1421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22" name="Google Shape;1422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3" name="Google Shape;1423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4" name="Google Shape;1424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25" name="Google Shape;1425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6" name="Google Shape;1426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7" name="Google Shape;1427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28" name="Google Shape;1428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9" name="Google Shape;1429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 idx="4294967295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16A3E0"/>
              </a:solidFill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4294967295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Jayden Smith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@username</a:t>
            </a:r>
            <a:endParaRPr sz="3600" b="1" dirty="0"/>
          </a:p>
        </p:txBody>
      </p:sp>
      <p:pic>
        <p:nvPicPr>
          <p:cNvPr id="137" name="Google Shape;137;p16" descr="create_0006_hio3mrgxjt4-imani-clovis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59" name="Google Shape;559;p46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60" name="Google Shape;560;p46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54550" y="1759975"/>
            <a:ext cx="1434000" cy="14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1" name="Google Shape;561;p46"/>
          <p:cNvSpPr txBox="1"/>
          <p:nvPr/>
        </p:nvSpPr>
        <p:spPr>
          <a:xfrm>
            <a:off x="559388" y="3318883"/>
            <a:ext cx="1434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Imani Jackson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/>
            </a:r>
            <a:br>
              <a:rPr lang="en">
                <a:latin typeface="Pontano Sans"/>
                <a:ea typeface="Pontano Sans"/>
                <a:cs typeface="Pontano Sans"/>
                <a:sym typeface="Pontano Sans"/>
              </a:rPr>
            </a:b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JOB TITLE</a:t>
            </a:r>
            <a:endParaRPr sz="8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562" name="Google Shape;56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0755" y="1759975"/>
            <a:ext cx="1434000" cy="14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3" name="Google Shape;563;p46"/>
          <p:cNvSpPr txBox="1"/>
          <p:nvPr/>
        </p:nvSpPr>
        <p:spPr>
          <a:xfrm>
            <a:off x="2465593" y="3318883"/>
            <a:ext cx="1434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Marcos Galán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/>
            </a:r>
            <a:br>
              <a:rPr lang="en">
                <a:latin typeface="Pontano Sans"/>
                <a:ea typeface="Pontano Sans"/>
                <a:cs typeface="Pontano Sans"/>
                <a:sym typeface="Pontano Sans"/>
              </a:rPr>
            </a:b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JOB TITLE</a:t>
            </a:r>
            <a:endParaRPr sz="8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564" name="Google Shape;564;p46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366960" y="1759975"/>
            <a:ext cx="1434000" cy="14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5" name="Google Shape;565;p46"/>
          <p:cNvSpPr txBox="1"/>
          <p:nvPr/>
        </p:nvSpPr>
        <p:spPr>
          <a:xfrm>
            <a:off x="4371799" y="3318883"/>
            <a:ext cx="1434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Ixchel Valdía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/>
            </a:r>
            <a:br>
              <a:rPr lang="en">
                <a:latin typeface="Pontano Sans"/>
                <a:ea typeface="Pontano Sans"/>
                <a:cs typeface="Pontano Sans"/>
                <a:sym typeface="Pontano Sans"/>
              </a:rPr>
            </a:b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JOB TITLE</a:t>
            </a:r>
            <a:endParaRPr sz="8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566" name="Google Shape;566;p46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273165" y="1759975"/>
            <a:ext cx="1434000" cy="14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7" name="Google Shape;567;p46"/>
          <p:cNvSpPr txBox="1"/>
          <p:nvPr/>
        </p:nvSpPr>
        <p:spPr>
          <a:xfrm>
            <a:off x="6278004" y="3318883"/>
            <a:ext cx="1434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Nils Årud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/>
            </a:r>
            <a:br>
              <a:rPr lang="en">
                <a:latin typeface="Pontano Sans"/>
                <a:ea typeface="Pontano Sans"/>
                <a:cs typeface="Pontano Sans"/>
                <a:sym typeface="Pontano Sans"/>
              </a:rPr>
            </a:br>
            <a:r>
              <a:rPr lang="en" sz="8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JOB TITLE</a:t>
            </a:r>
            <a:endParaRPr sz="80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Blue is the colour of the clear sky and the deep sea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Hệ quản trị NuoDB</a:t>
            </a:r>
            <a:endParaRPr dirty="0"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7"/>
          <p:cNvSpPr/>
          <p:nvPr/>
        </p:nvSpPr>
        <p:spPr>
          <a:xfrm>
            <a:off x="709450" y="2151150"/>
            <a:ext cx="548299" cy="841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75DDFF"/>
                    </a:gs>
                    <a:gs pos="100000">
                      <a:srgbClr val="09B1E9"/>
                    </a:gs>
                  </a:gsLst>
                  <a:lin ang="5400012" scaled="0"/>
                </a:gradFill>
                <a:latin typeface="Droid Serif"/>
              </a:rPr>
              <a:t>1</a:t>
            </a:r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1D101D21-6DA2-415A-A471-5498D0C18E2D}"/>
              </a:ext>
            </a:extLst>
          </p:cNvPr>
          <p:cNvCxnSpPr>
            <a:cxnSpLocks/>
          </p:cNvCxnSpPr>
          <p:nvPr/>
        </p:nvCxnSpPr>
        <p:spPr>
          <a:xfrm flipH="1">
            <a:off x="4036741" y="2884449"/>
            <a:ext cx="1977483" cy="8772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E196173-F998-4314-A846-5FE0A40BCD0C}"/>
              </a:ext>
            </a:extLst>
          </p:cNvPr>
          <p:cNvCxnSpPr>
            <a:cxnSpLocks/>
          </p:cNvCxnSpPr>
          <p:nvPr/>
        </p:nvCxnSpPr>
        <p:spPr>
          <a:xfrm>
            <a:off x="6073698" y="2884449"/>
            <a:ext cx="2066692" cy="8772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4542847-3D7E-4454-90B6-BEBAF54A152E}"/>
              </a:ext>
            </a:extLst>
          </p:cNvPr>
          <p:cNvSpPr/>
          <p:nvPr/>
        </p:nvSpPr>
        <p:spPr>
          <a:xfrm>
            <a:off x="3415990" y="3743330"/>
            <a:ext cx="1505415" cy="690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NuoDB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2D3270-836E-4D97-A062-AC8C0D48CE31}"/>
              </a:ext>
            </a:extLst>
          </p:cNvPr>
          <p:cNvSpPr/>
          <p:nvPr/>
        </p:nvSpPr>
        <p:spPr>
          <a:xfrm>
            <a:off x="7159083" y="3761678"/>
            <a:ext cx="1370501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chemeClr val="accent4"/>
                </a:solidFill>
              </a:rPr>
              <a:t>inspiration </a:t>
            </a:r>
            <a:r>
              <a:rPr lang="en"/>
              <a:t>and to invoke philosophical thoughts from the reader.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3" name="Google Shape;153;p18" descr="buildings2.jpg"/>
          <p:cNvPicPr preferRelativeResize="0"/>
          <p:nvPr/>
        </p:nvPicPr>
        <p:blipFill rotWithShape="1">
          <a:blip r:embed="rId3">
            <a:alphaModFix/>
          </a:blip>
          <a:srcRect l="71384" r="7018"/>
          <a:stretch/>
        </p:blipFill>
        <p:spPr>
          <a:xfrm>
            <a:off x="7169200" y="0"/>
            <a:ext cx="197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1.1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 </a:t>
            </a:r>
            <a:r>
              <a:rPr lang="en-US" dirty="0" err="1"/>
              <a:t>NuoDB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trưng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sử dụng</a:t>
            </a:r>
          </a:p>
          <a:p>
            <a:pPr marL="2857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61" name="Google Shape;161;p19" descr="photo-1485113304677-256fd24bb0ae"/>
          <p:cNvPicPr preferRelativeResize="0"/>
          <p:nvPr/>
        </p:nvPicPr>
        <p:blipFill rotWithShape="1">
          <a:blip r:embed="rId3">
            <a:alphaModFix/>
          </a:blip>
          <a:srcRect l="49857" r="24546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075170"/>
            <a:ext cx="6542100" cy="12530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</a:rPr>
              <a:t>2.Tổng </a:t>
            </a:r>
            <a:r>
              <a:rPr lang="en-US" sz="3600" dirty="0" err="1">
                <a:solidFill>
                  <a:srgbClr val="FFFFFF"/>
                </a:solidFill>
              </a:rPr>
              <a:t>quan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về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bài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tập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cuối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kì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944950"/>
            <a:ext cx="471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068197" y="2435701"/>
            <a:ext cx="218604" cy="2087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20"/>
          <p:cNvGrpSpPr/>
          <p:nvPr/>
        </p:nvGrpSpPr>
        <p:grpSpPr>
          <a:xfrm>
            <a:off x="5725192" y="493180"/>
            <a:ext cx="1478365" cy="1478741"/>
            <a:chOff x="6654650" y="3665275"/>
            <a:chExt cx="409100" cy="409125"/>
          </a:xfrm>
        </p:grpSpPr>
        <p:sp>
          <p:nvSpPr>
            <p:cNvPr id="170" name="Google Shape;170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20"/>
          <p:cNvSpPr/>
          <p:nvPr/>
        </p:nvSpPr>
        <p:spPr>
          <a:xfrm rot="2467125">
            <a:off x="4799065" y="658833"/>
            <a:ext cx="303745" cy="29005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 rot="-1609080">
            <a:off x="5338909" y="1128184"/>
            <a:ext cx="218605" cy="2087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 rot="2926152">
            <a:off x="7230014" y="1548701"/>
            <a:ext cx="163711" cy="1563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 rot="-1609210">
            <a:off x="7270041" y="862993"/>
            <a:ext cx="83659" cy="798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 rot="1056990">
            <a:off x="4094029" y="1826100"/>
            <a:ext cx="883248" cy="883313"/>
            <a:chOff x="570875" y="4322250"/>
            <a:chExt cx="443300" cy="443325"/>
          </a:xfrm>
        </p:grpSpPr>
        <p:sp>
          <p:nvSpPr>
            <p:cNvPr id="178" name="Google Shape;17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Chức năng </a:t>
            </a:r>
            <a:endParaRPr dirty="0"/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21" name="Google Shape;221;p25" descr="photo-1468233748640-b31327627610"/>
          <p:cNvPicPr preferRelativeResize="0"/>
          <p:nvPr/>
        </p:nvPicPr>
        <p:blipFill rotWithShape="1">
          <a:blip r:embed="rId3">
            <a:alphaModFix/>
          </a:blip>
          <a:srcRect l="27733" r="27729"/>
          <a:stretch/>
        </p:blipFill>
        <p:spPr>
          <a:xfrm>
            <a:off x="7169200" y="0"/>
            <a:ext cx="19747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5"/>
          <p:cNvGrpSpPr/>
          <p:nvPr/>
        </p:nvGrpSpPr>
        <p:grpSpPr>
          <a:xfrm>
            <a:off x="573106" y="1582055"/>
            <a:ext cx="3168933" cy="3167796"/>
            <a:chOff x="3618600" y="594550"/>
            <a:chExt cx="4271950" cy="4199300"/>
          </a:xfrm>
        </p:grpSpPr>
        <p:sp>
          <p:nvSpPr>
            <p:cNvPr id="223" name="Google Shape;223;p25"/>
            <p:cNvSpPr/>
            <p:nvPr/>
          </p:nvSpPr>
          <p:spPr>
            <a:xfrm>
              <a:off x="3618600" y="594551"/>
              <a:ext cx="1906799" cy="1906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Đề xuất gợi ý mặt hàng bán chạy</a:t>
              </a: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5885131" y="594550"/>
              <a:ext cx="1906799" cy="190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Phân loại hàng</a:t>
              </a: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Kiểm hàng (tồn , hết)</a:t>
              </a: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Times New Roman" panose="02020603050405020304" pitchFamily="18" charset="0"/>
                  <a:ea typeface="Pontano Sans"/>
                  <a:cs typeface="Times New Roman" panose="02020603050405020304" pitchFamily="18" charset="0"/>
                  <a:sym typeface="Pontano Sans"/>
                </a:rPr>
                <a:t>Nhập hàng mới</a:t>
              </a:r>
              <a:endParaRPr sz="1200" dirty="0">
                <a:solidFill>
                  <a:srgbClr val="FFFFFF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endParaRPr>
            </a:p>
          </p:txBody>
        </p:sp>
      </p:grpSp>
      <p:sp>
        <p:nvSpPr>
          <p:cNvPr id="227" name="Google Shape;227;p25"/>
          <p:cNvSpPr/>
          <p:nvPr/>
        </p:nvSpPr>
        <p:spPr>
          <a:xfrm>
            <a:off x="1398585" y="2339766"/>
            <a:ext cx="1562700" cy="156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rPr>
              <a:t>Bán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Pontano Sans"/>
                <a:cs typeface="Times New Roman" panose="02020603050405020304" pitchFamily="18" charset="0"/>
                <a:sym typeface="Pontano Sans"/>
              </a:rPr>
              <a:t>hàng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Pontano Sans"/>
              <a:cs typeface="Times New Roman" panose="02020603050405020304" pitchFamily="18" charset="0"/>
              <a:sym typeface="Pontano Sans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1501606" y="2438522"/>
            <a:ext cx="1356600" cy="13566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stor template">
  <a:themeElements>
    <a:clrScheme name="Custom 347">
      <a:dk1>
        <a:srgbClr val="162D5A"/>
      </a:dk1>
      <a:lt1>
        <a:srgbClr val="FFFFFF"/>
      </a:lt1>
      <a:dk2>
        <a:srgbClr val="5E626B"/>
      </a:dk2>
      <a:lt2>
        <a:srgbClr val="EDEEF1"/>
      </a:lt2>
      <a:accent1>
        <a:srgbClr val="A7EA52"/>
      </a:accent1>
      <a:accent2>
        <a:srgbClr val="33CCCC"/>
      </a:accent2>
      <a:accent3>
        <a:srgbClr val="33CCFF"/>
      </a:accent3>
      <a:accent4>
        <a:srgbClr val="16A3E0"/>
      </a:accent4>
      <a:accent5>
        <a:srgbClr val="162D5A"/>
      </a:accent5>
      <a:accent6>
        <a:srgbClr val="F14124"/>
      </a:accent6>
      <a:hlink>
        <a:srgbClr val="16A3E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1045</Words>
  <Application>Microsoft Office PowerPoint</Application>
  <PresentationFormat>On-screen Show (16:9)</PresentationFormat>
  <Paragraphs>249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Pontano Sans</vt:lpstr>
      <vt:lpstr>Times New Roman</vt:lpstr>
      <vt:lpstr>Calibri</vt:lpstr>
      <vt:lpstr>Montserrat</vt:lpstr>
      <vt:lpstr>Droid Serif</vt:lpstr>
      <vt:lpstr>Nestor template</vt:lpstr>
      <vt:lpstr>This is your presentation title</vt:lpstr>
      <vt:lpstr>Instructions for use</vt:lpstr>
      <vt:lpstr>PowerPoint Presentation</vt:lpstr>
      <vt:lpstr>Team Presentation</vt:lpstr>
      <vt:lpstr>       Hệ quản trị NuoDB</vt:lpstr>
      <vt:lpstr>PowerPoint Presentation</vt:lpstr>
      <vt:lpstr>1.1 Kiến thức cơ bản vê NuoDB</vt:lpstr>
      <vt:lpstr>2.Tổng quan về bài tập cuối kì </vt:lpstr>
      <vt:lpstr>2.1 Chức năng </vt:lpstr>
      <vt:lpstr>2.1 Chức năng</vt:lpstr>
      <vt:lpstr>2.2 Lược đồ</vt:lpstr>
      <vt:lpstr>Maps</vt:lpstr>
      <vt:lpstr>Our process is easy</vt:lpstr>
      <vt:lpstr>Let’s review some concepts</vt:lpstr>
      <vt:lpstr>PowerPoint Presentation</vt:lpstr>
      <vt:lpstr>Thanks!</vt:lpstr>
      <vt:lpstr>Timeline</vt:lpstr>
      <vt:lpstr>Roadmap</vt:lpstr>
      <vt:lpstr>Gantt chart</vt:lpstr>
      <vt:lpstr>SWOT Analysis</vt:lpstr>
      <vt:lpstr>Business Model Canvas</vt:lpstr>
      <vt:lpstr>Funnel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</cp:lastModifiedBy>
  <cp:revision>3</cp:revision>
  <dcterms:modified xsi:type="dcterms:W3CDTF">2021-09-29T09:01:12Z</dcterms:modified>
</cp:coreProperties>
</file>