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4" r:id="rId2"/>
    <p:sldId id="329" r:id="rId3"/>
    <p:sldId id="331" r:id="rId4"/>
    <p:sldId id="333" r:id="rId5"/>
    <p:sldId id="332" r:id="rId6"/>
    <p:sldId id="335" r:id="rId7"/>
    <p:sldId id="334" r:id="rId8"/>
    <p:sldId id="336" r:id="rId9"/>
    <p:sldId id="337" r:id="rId10"/>
    <p:sldId id="341" r:id="rId11"/>
    <p:sldId id="342" r:id="rId12"/>
    <p:sldId id="343" r:id="rId13"/>
    <p:sldId id="344" r:id="rId14"/>
    <p:sldId id="34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83"/>
    <a:srgbClr val="CCCC00"/>
    <a:srgbClr val="FBCF0A"/>
    <a:srgbClr val="ECF613"/>
    <a:srgbClr val="D4D400"/>
    <a:srgbClr val="FFFF00"/>
    <a:srgbClr val="DCF600"/>
    <a:srgbClr val="FF3300"/>
    <a:srgbClr val="E20000"/>
    <a:srgbClr val="7D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 autoAdjust="0"/>
    <p:restoredTop sz="96405" autoAdjust="0"/>
  </p:normalViewPr>
  <p:slideViewPr>
    <p:cSldViewPr>
      <p:cViewPr>
        <p:scale>
          <a:sx n="156" d="100"/>
          <a:sy n="156" d="100"/>
        </p:scale>
        <p:origin x="320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7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4" Type="http://schemas.openxmlformats.org/officeDocument/2006/relationships/hyperlink" Target="http://chaijs.com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npmjs.com/package/socket.io-cli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socket.io/docs/client-api/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2800" i="1" dirty="0" smtClean="0">
                <a:latin typeface="Corbel"/>
                <a:cs typeface="Corbel"/>
              </a:rPr>
              <a:t>Unit test Socket-</a:t>
            </a:r>
            <a:r>
              <a:rPr lang="en-US" sz="2800" i="1" dirty="0" err="1" smtClean="0">
                <a:latin typeface="Corbel"/>
                <a:cs typeface="Corbel"/>
              </a:rPr>
              <a:t>io</a:t>
            </a:r>
            <a:r>
              <a:rPr lang="en-US" sz="2800" i="1" dirty="0" smtClean="0">
                <a:latin typeface="Corbel"/>
                <a:cs typeface="Corbel"/>
              </a:rPr>
              <a:t> Application</a:t>
            </a:r>
          </a:p>
          <a:p>
            <a:pPr>
              <a:lnSpc>
                <a:spcPct val="140000"/>
              </a:lnSpc>
            </a:pPr>
            <a:r>
              <a:rPr lang="en-US" sz="2800" i="1" dirty="0" smtClean="0">
                <a:latin typeface="Corbel"/>
                <a:cs typeface="Corbel"/>
              </a:rPr>
              <a:t>Using mocha, chai</a:t>
            </a:r>
            <a:endParaRPr lang="en-US" sz="28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6552" y="3562350"/>
            <a:ext cx="31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hlinkClick r:id="rId2"/>
              </a:rPr>
              <a:t> phambaonam1312@gmail.com</a:t>
            </a: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23478"/>
            <a:ext cx="5110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 case 04: User leave room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54" y="915566"/>
            <a:ext cx="6229130" cy="30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123478"/>
            <a:ext cx="5289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Test case 05: User delete room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43558"/>
            <a:ext cx="661818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95486"/>
            <a:ext cx="7539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 case 06: User send message to another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059582"/>
            <a:ext cx="532859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95486"/>
            <a:ext cx="833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Sự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khác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biệt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giữa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các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biến</a:t>
            </a:r>
            <a:r>
              <a:rPr lang="en-US" sz="3200" dirty="0" smtClean="0">
                <a:solidFill>
                  <a:schemeClr val="bg1"/>
                </a:solidFill>
              </a:rPr>
              <a:t> global: Client , Client1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19" y="2859782"/>
            <a:ext cx="4630522" cy="99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03" y="889409"/>
            <a:ext cx="5760640" cy="700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03" y="1756834"/>
            <a:ext cx="4635238" cy="1002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417" y="1806706"/>
            <a:ext cx="1815852" cy="266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999" y="3507854"/>
            <a:ext cx="1928614" cy="2987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1693" y="4122964"/>
            <a:ext cx="4379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Client </a:t>
            </a:r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trữ</a:t>
            </a:r>
            <a:r>
              <a:rPr lang="en-US" dirty="0" smtClean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emit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emit </a:t>
            </a:r>
            <a:r>
              <a:rPr lang="en-US" dirty="0" err="1" smtClean="0">
                <a:solidFill>
                  <a:schemeClr val="bg1"/>
                </a:solidFill>
              </a:rPr>
              <a:t>lại</a:t>
            </a:r>
            <a:r>
              <a:rPr lang="en-US" dirty="0" smtClean="0">
                <a:solidFill>
                  <a:schemeClr val="bg1"/>
                </a:solidFill>
              </a:rPr>
              <a:t> data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biến</a:t>
            </a:r>
            <a:r>
              <a:rPr lang="en-US" dirty="0" smtClean="0">
                <a:solidFill>
                  <a:schemeClr val="bg1"/>
                </a:solidFill>
              </a:rPr>
              <a:t> Client1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thử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4516" y="2161301"/>
            <a:ext cx="3372194" cy="70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88579" y="111850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 emit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9" idx="1"/>
            <a:endCxn id="5" idx="3"/>
          </p:cNvCxnSpPr>
          <p:nvPr/>
        </p:nvCxnSpPr>
        <p:spPr>
          <a:xfrm flipH="1" flipV="1">
            <a:off x="6150343" y="1239461"/>
            <a:ext cx="438236" cy="63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4897" y="3138522"/>
            <a:ext cx="10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Client 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5012031" y="2302679"/>
            <a:ext cx="1922866" cy="102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3" idx="3"/>
          </p:cNvCxnSpPr>
          <p:nvPr/>
        </p:nvCxnSpPr>
        <p:spPr>
          <a:xfrm flipH="1">
            <a:off x="5024941" y="3323188"/>
            <a:ext cx="1909956" cy="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4941" y="2073441"/>
            <a:ext cx="843203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95486"/>
            <a:ext cx="7081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Một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test case </a:t>
            </a:r>
            <a:r>
              <a:rPr lang="en-US" sz="3200" dirty="0" err="1" smtClean="0">
                <a:solidFill>
                  <a:schemeClr val="bg1"/>
                </a:solidFill>
              </a:rPr>
              <a:t>chưa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tìm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được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lời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giải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43558"/>
            <a:ext cx="5409034" cy="1368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640" y="3147814"/>
            <a:ext cx="5294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phía</a:t>
            </a:r>
            <a:r>
              <a:rPr lang="en-US" dirty="0" smtClean="0">
                <a:solidFill>
                  <a:schemeClr val="bg1"/>
                </a:solidFill>
              </a:rPr>
              <a:t>  test client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r>
              <a:rPr lang="en-US" dirty="0" smtClean="0">
                <a:solidFill>
                  <a:schemeClr val="bg1"/>
                </a:solidFill>
              </a:rPr>
              <a:t> message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nào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93201"/>
            <a:ext cx="4920031" cy="7621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55" y="3721724"/>
            <a:ext cx="2218680" cy="3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connection.</a:t>
            </a:r>
            <a:endParaRPr lang="en-US" dirty="0"/>
          </a:p>
          <a:p>
            <a:r>
              <a:rPr lang="en-US" dirty="0" smtClean="0"/>
              <a:t>User </a:t>
            </a:r>
            <a:r>
              <a:rPr lang="en-US" dirty="0" smtClean="0"/>
              <a:t>create </a:t>
            </a:r>
            <a:r>
              <a:rPr lang="en-US" dirty="0" smtClean="0"/>
              <a:t>rooms.</a:t>
            </a:r>
            <a:endParaRPr lang="en-US" dirty="0"/>
          </a:p>
          <a:p>
            <a:r>
              <a:rPr lang="en-US" dirty="0" smtClean="0"/>
              <a:t>User join room.</a:t>
            </a:r>
          </a:p>
          <a:p>
            <a:r>
              <a:rPr lang="en-US" dirty="0" smtClean="0"/>
              <a:t>User leave room.</a:t>
            </a:r>
          </a:p>
          <a:p>
            <a:r>
              <a:rPr lang="en-US" dirty="0" smtClean="0"/>
              <a:t>User delete room.</a:t>
            </a:r>
          </a:p>
          <a:p>
            <a:r>
              <a:rPr lang="en-US" dirty="0" smtClean="0"/>
              <a:t>User send message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23478"/>
            <a:ext cx="77048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Module used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Socket.io-client npm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</a:rPr>
              <a:t>dùng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để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gửi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các</a:t>
            </a:r>
            <a:r>
              <a:rPr lang="en-US" sz="2000" dirty="0" smtClean="0">
                <a:solidFill>
                  <a:schemeClr val="bg1"/>
                </a:solidFill>
              </a:rPr>
              <a:t> message </a:t>
            </a:r>
            <a:r>
              <a:rPr lang="en-US" sz="2000" dirty="0" err="1" smtClean="0">
                <a:solidFill>
                  <a:schemeClr val="bg1"/>
                </a:solidFill>
              </a:rPr>
              <a:t>từ</a:t>
            </a:r>
            <a:r>
              <a:rPr lang="en-US" sz="2000" dirty="0" smtClean="0">
                <a:solidFill>
                  <a:schemeClr val="bg1"/>
                </a:solidFill>
              </a:rPr>
              <a:t> client </a:t>
            </a:r>
            <a:r>
              <a:rPr lang="en-US" sz="2000" dirty="0" err="1" smtClean="0">
                <a:solidFill>
                  <a:schemeClr val="bg1"/>
                </a:solidFill>
              </a:rPr>
              <a:t>đến</a:t>
            </a:r>
            <a:r>
              <a:rPr lang="en-US" sz="2000" dirty="0" smtClean="0">
                <a:solidFill>
                  <a:schemeClr val="bg1"/>
                </a:solidFill>
              </a:rPr>
              <a:t> server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hlinkClick r:id="rId3"/>
              </a:rPr>
              <a:t>Mocha</a:t>
            </a:r>
            <a:r>
              <a:rPr lang="en-US" sz="2000" dirty="0" smtClean="0">
                <a:solidFill>
                  <a:schemeClr val="bg1"/>
                </a:solidFill>
              </a:rPr>
              <a:t> , 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chai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</a:rPr>
              <a:t>Viết</a:t>
            </a:r>
            <a:r>
              <a:rPr lang="en-US" sz="2000" dirty="0" smtClean="0">
                <a:solidFill>
                  <a:schemeClr val="bg1"/>
                </a:solidFill>
              </a:rPr>
              <a:t> unit test.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292" y="42196"/>
            <a:ext cx="2978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Mô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tả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hoạt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động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2364" y="1126671"/>
            <a:ext cx="129144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 (Test)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8970" y="1126671"/>
            <a:ext cx="785793" cy="369332"/>
          </a:xfrm>
          <a:prstGeom prst="rect">
            <a:avLst/>
          </a:prstGeom>
          <a:solidFill>
            <a:srgbClr val="CCCC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23727" y="1563638"/>
            <a:ext cx="1" cy="16561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1867" y="1563638"/>
            <a:ext cx="19270" cy="16561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1995686"/>
            <a:ext cx="36981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2291" y="1756705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Client  emit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23728" y="2427734"/>
            <a:ext cx="3698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1138" y="177911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 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41138" y="2263706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erver </a:t>
            </a:r>
            <a:r>
              <a:rPr lang="en-US" dirty="0">
                <a:solidFill>
                  <a:schemeClr val="bg1"/>
                </a:solidFill>
              </a:rPr>
              <a:t>emit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7799" y="2243068"/>
            <a:ext cx="107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 </a:t>
            </a:r>
            <a:r>
              <a:rPr lang="en-US" dirty="0" smtClean="0">
                <a:solidFill>
                  <a:schemeClr val="bg1"/>
                </a:solidFill>
              </a:rPr>
              <a:t>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89691" y="685040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3C83"/>
                </a:solidFill>
              </a:rPr>
              <a:t>Socket.io</a:t>
            </a:r>
            <a:r>
              <a:rPr lang="en-US" dirty="0" smtClean="0">
                <a:solidFill>
                  <a:srgbClr val="003C83"/>
                </a:solidFill>
              </a:rPr>
              <a:t>-client</a:t>
            </a:r>
            <a:endParaRPr lang="en-US" dirty="0">
              <a:solidFill>
                <a:srgbClr val="003C8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25868" y="685040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3C83"/>
                </a:solidFill>
              </a:rPr>
              <a:t>Socket.io</a:t>
            </a:r>
            <a:endParaRPr lang="en-US" dirty="0">
              <a:solidFill>
                <a:srgbClr val="003C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95486"/>
            <a:ext cx="819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Một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điều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cần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làm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để</a:t>
            </a:r>
            <a:r>
              <a:rPr lang="en-US" sz="3200" dirty="0" smtClean="0">
                <a:solidFill>
                  <a:schemeClr val="bg1"/>
                </a:solidFill>
              </a:rPr>
              <a:t> test case </a:t>
            </a:r>
            <a:r>
              <a:rPr lang="en-US" sz="3200" dirty="0" err="1" smtClean="0">
                <a:solidFill>
                  <a:schemeClr val="bg1"/>
                </a:solidFill>
              </a:rPr>
              <a:t>chính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xác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hơn</a:t>
            </a:r>
            <a:r>
              <a:rPr lang="en-US" sz="3200" dirty="0" smtClean="0">
                <a:solidFill>
                  <a:schemeClr val="bg1"/>
                </a:solidFill>
              </a:rPr>
              <a:t>!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99" y="843558"/>
            <a:ext cx="9072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Fix </a:t>
            </a:r>
            <a:r>
              <a:rPr lang="en-US" dirty="0" err="1" smtClean="0">
                <a:solidFill>
                  <a:schemeClr val="bg1"/>
                </a:solidFill>
              </a:rPr>
              <a:t>cứng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mẫu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đầu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4" y="1285692"/>
            <a:ext cx="3924410" cy="660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8" y="2085546"/>
            <a:ext cx="3600400" cy="6480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8" y="1269516"/>
            <a:ext cx="3600400" cy="66025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9" y="3147814"/>
            <a:ext cx="8892989" cy="6940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6" y="4004136"/>
            <a:ext cx="3914743" cy="655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7749" y="2085546"/>
            <a:ext cx="3447037" cy="7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114068"/>
            <a:ext cx="165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Cấu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hình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27" y="915566"/>
            <a:ext cx="3927078" cy="13092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557" y="2637064"/>
            <a:ext cx="6432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Client, Client1 (global variable) </a:t>
            </a:r>
            <a:r>
              <a:rPr lang="en-US" dirty="0" err="1" smtClean="0">
                <a:solidFill>
                  <a:schemeClr val="bg1"/>
                </a:solidFill>
              </a:rPr>
              <a:t>dùng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gửi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r>
              <a:rPr lang="en-US" dirty="0" smtClean="0">
                <a:solidFill>
                  <a:schemeClr val="bg1"/>
                </a:solidFill>
              </a:rPr>
              <a:t> message 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Đọc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option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23478"/>
            <a:ext cx="5199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  case 01: User connection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43558"/>
            <a:ext cx="6560381" cy="32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51470"/>
            <a:ext cx="5545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 case 02: User create rooms.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7" y="699542"/>
            <a:ext cx="76368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95486"/>
            <a:ext cx="4861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 case 03: User join room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87" y="1059582"/>
            <a:ext cx="5917406" cy="33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teTemplate" id="{10AC1F0A-45F0-7D46-9412-3CF02DAEC374}" vid="{85EEE746-DFCE-4E4A-ABF1-3AEED92D02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TechMasterTemplate</Template>
  <TotalTime>397</TotalTime>
  <Words>248</Words>
  <Application>Microsoft Macintosh PowerPoint</Application>
  <PresentationFormat>On-screen Show (16:9)</PresentationFormat>
  <Paragraphs>75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Segoe UI</vt:lpstr>
      <vt:lpstr>Arial</vt:lpstr>
      <vt:lpstr>TechMasterBlack</vt:lpstr>
      <vt:lpstr>PowerPoint Presentation</vt:lpstr>
      <vt:lpstr>Test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pham baonam</cp:lastModifiedBy>
  <cp:revision>31</cp:revision>
  <dcterms:created xsi:type="dcterms:W3CDTF">2017-03-03T05:03:26Z</dcterms:created>
  <dcterms:modified xsi:type="dcterms:W3CDTF">2017-04-10T11:33:55Z</dcterms:modified>
</cp:coreProperties>
</file>