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14" y="-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27B7-C45F-40E5-85C3-0E31C01EC06C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75C4-DA86-4AB8-AAA0-020E738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7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27B7-C45F-40E5-85C3-0E31C01EC06C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75C4-DA86-4AB8-AAA0-020E738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8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27B7-C45F-40E5-85C3-0E31C01EC06C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75C4-DA86-4AB8-AAA0-020E738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0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27B7-C45F-40E5-85C3-0E31C01EC06C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75C4-DA86-4AB8-AAA0-020E738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2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27B7-C45F-40E5-85C3-0E31C01EC06C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75C4-DA86-4AB8-AAA0-020E738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27B7-C45F-40E5-85C3-0E31C01EC06C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75C4-DA86-4AB8-AAA0-020E738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8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27B7-C45F-40E5-85C3-0E31C01EC06C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75C4-DA86-4AB8-AAA0-020E738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6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27B7-C45F-40E5-85C3-0E31C01EC06C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75C4-DA86-4AB8-AAA0-020E738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27B7-C45F-40E5-85C3-0E31C01EC06C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75C4-DA86-4AB8-AAA0-020E738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8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27B7-C45F-40E5-85C3-0E31C01EC06C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75C4-DA86-4AB8-AAA0-020E738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5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27B7-C45F-40E5-85C3-0E31C01EC06C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75C4-DA86-4AB8-AAA0-020E738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8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427B7-C45F-40E5-85C3-0E31C01EC06C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C75C4-DA86-4AB8-AAA0-020E738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98846"/>
            <a:ext cx="87630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Three major things to accomplish today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20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Get used to homework tools (SQL Developer + homework checker)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Walk through configuring SQL Developer using HOWTO lab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Do the same for homework checker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Chapter 2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Go through Chapter 2 agenda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Chapter 3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Go through Chapter 3 agenda</a:t>
            </a:r>
          </a:p>
        </p:txBody>
      </p:sp>
    </p:spTree>
    <p:extLst>
      <p:ext uri="{BB962C8B-B14F-4D97-AF65-F5344CB8AC3E}">
        <p14:creationId xmlns:p14="http://schemas.microsoft.com/office/powerpoint/2010/main" val="241303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7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1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1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500"/>
                            </p:stCondLst>
                            <p:childTnLst>
                              <p:par>
                                <p:cTn id="103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5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4000"/>
                            </p:stCondLst>
                            <p:childTnLst>
                              <p:par>
                                <p:cTn id="127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0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" decel="100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" decel="100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200" decel="100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200" decel="100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</dc:creator>
  <cp:lastModifiedBy>sac</cp:lastModifiedBy>
  <cp:revision>3</cp:revision>
  <dcterms:created xsi:type="dcterms:W3CDTF">2011-08-29T18:34:44Z</dcterms:created>
  <dcterms:modified xsi:type="dcterms:W3CDTF">2011-08-29T18:56:14Z</dcterms:modified>
</cp:coreProperties>
</file>