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5.jpg" ContentType="image/png"/>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25"/>
  </p:notesMasterIdLst>
  <p:sldIdLst>
    <p:sldId id="257" r:id="rId5"/>
    <p:sldId id="256" r:id="rId6"/>
    <p:sldId id="308" r:id="rId7"/>
    <p:sldId id="258" r:id="rId8"/>
    <p:sldId id="262" r:id="rId9"/>
    <p:sldId id="310" r:id="rId10"/>
    <p:sldId id="304" r:id="rId11"/>
    <p:sldId id="305" r:id="rId12"/>
    <p:sldId id="306" r:id="rId13"/>
    <p:sldId id="311" r:id="rId14"/>
    <p:sldId id="312" r:id="rId15"/>
    <p:sldId id="313" r:id="rId16"/>
    <p:sldId id="314" r:id="rId17"/>
    <p:sldId id="315" r:id="rId18"/>
    <p:sldId id="318" r:id="rId19"/>
    <p:sldId id="316" r:id="rId20"/>
    <p:sldId id="319" r:id="rId21"/>
    <p:sldId id="317" r:id="rId22"/>
    <p:sldId id="320" r:id="rId23"/>
    <p:sldId id="309" r:id="rId24"/>
  </p:sldIdLst>
  <p:sldSz cx="9144000" cy="5143500" type="screen16x9"/>
  <p:notesSz cx="6858000" cy="9144000"/>
  <p:embeddedFontLst>
    <p:embeddedFont>
      <p:font typeface="Assistant" pitchFamily="2" charset="-79"/>
      <p:regular r:id="rId26"/>
      <p:bold r:id="rId27"/>
    </p:embeddedFont>
    <p:embeddedFont>
      <p:font typeface="Calibri" panose="020F0502020204030204"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aleway SemiBold" pitchFamily="2" charset="0"/>
      <p:regular r:id="rId36"/>
      <p:bold r:id="rId37"/>
      <p:italic r:id="rId38"/>
      <p:boldItalic r:id="rId39"/>
    </p:embeddedFont>
    <p:embeddedFont>
      <p:font typeface="Segoe UI Historic" panose="020B0502040204020203" pitchFamily="3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oc Cuong" initials="QC" lastIdx="1" clrIdx="0">
    <p:extLst>
      <p:ext uri="{19B8F6BF-5375-455C-9EA6-DF929625EA0E}">
        <p15:presenceInfo xmlns:p15="http://schemas.microsoft.com/office/powerpoint/2012/main" userId="f5dfb935d2311a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07EFC-8479-4E33-B7DD-76367DF228D3}">
  <a:tblStyle styleId="{75C07EFC-8479-4E33-B7DD-76367DF228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oc Cuong" userId="f5dfb935d2311a46" providerId="LiveId" clId="{9AE1AFE3-1C98-4E31-8702-82C183EB9F44}"/>
    <pc:docChg chg="custSel addSld delSld modSld sldOrd">
      <pc:chgData name="Quoc Cuong" userId="f5dfb935d2311a46" providerId="LiveId" clId="{9AE1AFE3-1C98-4E31-8702-82C183EB9F44}" dt="2023-02-12T15:10:54.147" v="31"/>
      <pc:docMkLst>
        <pc:docMk/>
      </pc:docMkLst>
      <pc:sldChg chg="modTransition">
        <pc:chgData name="Quoc Cuong" userId="f5dfb935d2311a46" providerId="LiveId" clId="{9AE1AFE3-1C98-4E31-8702-82C183EB9F44}" dt="2023-02-12T15:10:54.147" v="31"/>
        <pc:sldMkLst>
          <pc:docMk/>
          <pc:sldMk cId="0" sldId="256"/>
        </pc:sldMkLst>
      </pc:sldChg>
      <pc:sldChg chg="add ord">
        <pc:chgData name="Quoc Cuong" userId="f5dfb935d2311a46" providerId="LiveId" clId="{9AE1AFE3-1C98-4E31-8702-82C183EB9F44}" dt="2023-02-12T15:00:58.434" v="10"/>
        <pc:sldMkLst>
          <pc:docMk/>
          <pc:sldMk cId="49068533" sldId="257"/>
        </pc:sldMkLst>
      </pc:sldChg>
      <pc:sldChg chg="new del">
        <pc:chgData name="Quoc Cuong" userId="f5dfb935d2311a46" providerId="LiveId" clId="{9AE1AFE3-1C98-4E31-8702-82C183EB9F44}" dt="2023-02-12T14:57:50.404" v="4" actId="47"/>
        <pc:sldMkLst>
          <pc:docMk/>
          <pc:sldMk cId="3263002186" sldId="307"/>
        </pc:sldMkLst>
      </pc:sldChg>
      <pc:sldChg chg="addSp delSp modSp add mod ord">
        <pc:chgData name="Quoc Cuong" userId="f5dfb935d2311a46" providerId="LiveId" clId="{9AE1AFE3-1C98-4E31-8702-82C183EB9F44}" dt="2023-02-12T15:10:05.182" v="15" actId="207"/>
        <pc:sldMkLst>
          <pc:docMk/>
          <pc:sldMk cId="2323573578" sldId="308"/>
        </pc:sldMkLst>
        <pc:spChg chg="mod">
          <ac:chgData name="Quoc Cuong" userId="f5dfb935d2311a46" providerId="LiveId" clId="{9AE1AFE3-1C98-4E31-8702-82C183EB9F44}" dt="2023-02-12T15:10:05.182" v="15" actId="207"/>
          <ac:spMkLst>
            <pc:docMk/>
            <pc:sldMk cId="2323573578" sldId="308"/>
            <ac:spMk id="6" creationId="{6D3B0B25-A054-9C7B-26A1-D5EEE70C6EB9}"/>
          </ac:spMkLst>
        </pc:spChg>
        <pc:picChg chg="add del">
          <ac:chgData name="Quoc Cuong" userId="f5dfb935d2311a46" providerId="LiveId" clId="{9AE1AFE3-1C98-4E31-8702-82C183EB9F44}" dt="2023-02-12T15:09:37.203" v="14" actId="478"/>
          <ac:picMkLst>
            <pc:docMk/>
            <pc:sldMk cId="2323573578" sldId="308"/>
            <ac:picMk id="2" creationId="{B864B4F7-B7DC-28E8-A7EE-9F291E423381}"/>
          </ac:picMkLst>
        </pc:picChg>
      </pc:sldChg>
      <pc:sldChg chg="new del ord">
        <pc:chgData name="Quoc Cuong" userId="f5dfb935d2311a46" providerId="LiveId" clId="{9AE1AFE3-1C98-4E31-8702-82C183EB9F44}" dt="2023-02-12T15:01:00.345" v="11" actId="2696"/>
        <pc:sldMkLst>
          <pc:docMk/>
          <pc:sldMk cId="338020639" sldId="309"/>
        </pc:sldMkLst>
      </pc:sldChg>
    </pc:docChg>
  </pc:docChgLst>
  <pc:docChgLst>
    <pc:chgData name="Quoc Cuong" userId="f5dfb935d2311a46" providerId="LiveId" clId="{8D7E282D-CFC2-4CB7-8773-3188133FCA92}"/>
    <pc:docChg chg="undo custSel addSld modSld">
      <pc:chgData name="Quoc Cuong" userId="f5dfb935d2311a46" providerId="LiveId" clId="{8D7E282D-CFC2-4CB7-8773-3188133FCA92}" dt="2023-04-26T02:31:22.901" v="575"/>
      <pc:docMkLst>
        <pc:docMk/>
      </pc:docMkLst>
      <pc:sldChg chg="modSp mod modTransition modAnim">
        <pc:chgData name="Quoc Cuong" userId="f5dfb935d2311a46" providerId="LiveId" clId="{8D7E282D-CFC2-4CB7-8773-3188133FCA92}" dt="2023-04-16T11:32:03.649" v="273"/>
        <pc:sldMkLst>
          <pc:docMk/>
          <pc:sldMk cId="0" sldId="258"/>
        </pc:sldMkLst>
        <pc:spChg chg="mod">
          <ac:chgData name="Quoc Cuong" userId="f5dfb935d2311a46" providerId="LiveId" clId="{8D7E282D-CFC2-4CB7-8773-3188133FCA92}" dt="2023-04-16T11:30:54.336" v="256" actId="1076"/>
          <ac:spMkLst>
            <pc:docMk/>
            <pc:sldMk cId="0" sldId="258"/>
            <ac:spMk id="2884" creationId="{00000000-0000-0000-0000-000000000000}"/>
          </ac:spMkLst>
        </pc:spChg>
        <pc:spChg chg="mod">
          <ac:chgData name="Quoc Cuong" userId="f5dfb935d2311a46" providerId="LiveId" clId="{8D7E282D-CFC2-4CB7-8773-3188133FCA92}" dt="2023-04-16T11:29:31.669" v="236" actId="1076"/>
          <ac:spMkLst>
            <pc:docMk/>
            <pc:sldMk cId="0" sldId="258"/>
            <ac:spMk id="2886" creationId="{00000000-0000-0000-0000-000000000000}"/>
          </ac:spMkLst>
        </pc:spChg>
        <pc:spChg chg="mod">
          <ac:chgData name="Quoc Cuong" userId="f5dfb935d2311a46" providerId="LiveId" clId="{8D7E282D-CFC2-4CB7-8773-3188133FCA92}" dt="2023-04-16T11:31:20.683" v="264" actId="14100"/>
          <ac:spMkLst>
            <pc:docMk/>
            <pc:sldMk cId="0" sldId="258"/>
            <ac:spMk id="2887" creationId="{00000000-0000-0000-0000-000000000000}"/>
          </ac:spMkLst>
        </pc:spChg>
        <pc:spChg chg="mod">
          <ac:chgData name="Quoc Cuong" userId="f5dfb935d2311a46" providerId="LiveId" clId="{8D7E282D-CFC2-4CB7-8773-3188133FCA92}" dt="2023-04-16T11:31:06.405" v="261" actId="1076"/>
          <ac:spMkLst>
            <pc:docMk/>
            <pc:sldMk cId="0" sldId="258"/>
            <ac:spMk id="2890" creationId="{00000000-0000-0000-0000-000000000000}"/>
          </ac:spMkLst>
        </pc:spChg>
        <pc:spChg chg="mod">
          <ac:chgData name="Quoc Cuong" userId="f5dfb935d2311a46" providerId="LiveId" clId="{8D7E282D-CFC2-4CB7-8773-3188133FCA92}" dt="2023-04-16T11:31:04.129" v="259" actId="14100"/>
          <ac:spMkLst>
            <pc:docMk/>
            <pc:sldMk cId="0" sldId="258"/>
            <ac:spMk id="2891" creationId="{00000000-0000-0000-0000-000000000000}"/>
          </ac:spMkLst>
        </pc:spChg>
        <pc:spChg chg="mod">
          <ac:chgData name="Quoc Cuong" userId="f5dfb935d2311a46" providerId="LiveId" clId="{8D7E282D-CFC2-4CB7-8773-3188133FCA92}" dt="2023-04-16T11:29:39.886" v="237" actId="14100"/>
          <ac:spMkLst>
            <pc:docMk/>
            <pc:sldMk cId="0" sldId="258"/>
            <ac:spMk id="2892" creationId="{00000000-0000-0000-0000-000000000000}"/>
          </ac:spMkLst>
        </pc:spChg>
        <pc:spChg chg="mod">
          <ac:chgData name="Quoc Cuong" userId="f5dfb935d2311a46" providerId="LiveId" clId="{8D7E282D-CFC2-4CB7-8773-3188133FCA92}" dt="2023-04-16T11:31:31.534" v="266" actId="14100"/>
          <ac:spMkLst>
            <pc:docMk/>
            <pc:sldMk cId="0" sldId="258"/>
            <ac:spMk id="2897" creationId="{00000000-0000-0000-0000-000000000000}"/>
          </ac:spMkLst>
        </pc:spChg>
      </pc:sldChg>
      <pc:sldChg chg="modTransition">
        <pc:chgData name="Quoc Cuong" userId="f5dfb935d2311a46" providerId="LiveId" clId="{8D7E282D-CFC2-4CB7-8773-3188133FCA92}" dt="2023-04-16T11:32:20.427" v="274"/>
        <pc:sldMkLst>
          <pc:docMk/>
          <pc:sldMk cId="0" sldId="262"/>
        </pc:sldMkLst>
      </pc:sldChg>
      <pc:sldChg chg="modSp mod modAnim">
        <pc:chgData name="Quoc Cuong" userId="f5dfb935d2311a46" providerId="LiveId" clId="{8D7E282D-CFC2-4CB7-8773-3188133FCA92}" dt="2023-04-16T11:36:57.748" v="308"/>
        <pc:sldMkLst>
          <pc:docMk/>
          <pc:sldMk cId="2584196978" sldId="305"/>
        </pc:sldMkLst>
        <pc:spChg chg="mod">
          <ac:chgData name="Quoc Cuong" userId="f5dfb935d2311a46" providerId="LiveId" clId="{8D7E282D-CFC2-4CB7-8773-3188133FCA92}" dt="2023-04-16T11:36:40.133" v="303" actId="14100"/>
          <ac:spMkLst>
            <pc:docMk/>
            <pc:sldMk cId="2584196978" sldId="305"/>
            <ac:spMk id="3147" creationId="{00000000-0000-0000-0000-000000000000}"/>
          </ac:spMkLst>
        </pc:spChg>
        <pc:cxnChg chg="mod">
          <ac:chgData name="Quoc Cuong" userId="f5dfb935d2311a46" providerId="LiveId" clId="{8D7E282D-CFC2-4CB7-8773-3188133FCA92}" dt="2023-04-16T11:36:43.835" v="304" actId="1076"/>
          <ac:cxnSpMkLst>
            <pc:docMk/>
            <pc:sldMk cId="2584196978" sldId="305"/>
            <ac:cxnSpMk id="3200" creationId="{00000000-0000-0000-0000-000000000000}"/>
          </ac:cxnSpMkLst>
        </pc:cxnChg>
      </pc:sldChg>
      <pc:sldChg chg="modSp mod modAnim">
        <pc:chgData name="Quoc Cuong" userId="f5dfb935d2311a46" providerId="LiveId" clId="{8D7E282D-CFC2-4CB7-8773-3188133FCA92}" dt="2023-04-16T11:42:52.669" v="336" actId="14100"/>
        <pc:sldMkLst>
          <pc:docMk/>
          <pc:sldMk cId="775837309" sldId="306"/>
        </pc:sldMkLst>
        <pc:spChg chg="mod">
          <ac:chgData name="Quoc Cuong" userId="f5dfb935d2311a46" providerId="LiveId" clId="{8D7E282D-CFC2-4CB7-8773-3188133FCA92}" dt="2023-04-16T11:42:38.521" v="335" actId="14100"/>
          <ac:spMkLst>
            <pc:docMk/>
            <pc:sldMk cId="775837309" sldId="306"/>
            <ac:spMk id="3147" creationId="{00000000-0000-0000-0000-000000000000}"/>
          </ac:spMkLst>
        </pc:spChg>
        <pc:spChg chg="mod">
          <ac:chgData name="Quoc Cuong" userId="f5dfb935d2311a46" providerId="LiveId" clId="{8D7E282D-CFC2-4CB7-8773-3188133FCA92}" dt="2023-04-16T11:42:52.669" v="336" actId="14100"/>
          <ac:spMkLst>
            <pc:docMk/>
            <pc:sldMk cId="775837309" sldId="306"/>
            <ac:spMk id="3149" creationId="{00000000-0000-0000-0000-000000000000}"/>
          </ac:spMkLst>
        </pc:spChg>
      </pc:sldChg>
      <pc:sldChg chg="modSp mod modAnim">
        <pc:chgData name="Quoc Cuong" userId="f5dfb935d2311a46" providerId="LiveId" clId="{8D7E282D-CFC2-4CB7-8773-3188133FCA92}" dt="2023-04-19T15:02:54.999" v="378"/>
        <pc:sldMkLst>
          <pc:docMk/>
          <pc:sldMk cId="2676042516" sldId="310"/>
        </pc:sldMkLst>
        <pc:spChg chg="mod">
          <ac:chgData name="Quoc Cuong" userId="f5dfb935d2311a46" providerId="LiveId" clId="{8D7E282D-CFC2-4CB7-8773-3188133FCA92}" dt="2023-04-19T15:01:37.451" v="366" actId="1076"/>
          <ac:spMkLst>
            <pc:docMk/>
            <pc:sldMk cId="2676042516" sldId="310"/>
            <ac:spMk id="5" creationId="{CA61F874-EE36-12A8-7F95-A137877DA66D}"/>
          </ac:spMkLst>
        </pc:spChg>
      </pc:sldChg>
      <pc:sldChg chg="modSp mod modAnim">
        <pc:chgData name="Quoc Cuong" userId="f5dfb935d2311a46" providerId="LiveId" clId="{8D7E282D-CFC2-4CB7-8773-3188133FCA92}" dt="2023-04-16T11:43:16.717" v="339"/>
        <pc:sldMkLst>
          <pc:docMk/>
          <pc:sldMk cId="1895216528" sldId="311"/>
        </pc:sldMkLst>
        <pc:spChg chg="mod">
          <ac:chgData name="Quoc Cuong" userId="f5dfb935d2311a46" providerId="LiveId" clId="{8D7E282D-CFC2-4CB7-8773-3188133FCA92}" dt="2023-04-16T11:43:06.089" v="337" actId="14100"/>
          <ac:spMkLst>
            <pc:docMk/>
            <pc:sldMk cId="1895216528" sldId="311"/>
            <ac:spMk id="7" creationId="{2B88B7D2-B4D3-FD9E-BE9C-F78740C3CC0D}"/>
          </ac:spMkLst>
        </pc:spChg>
      </pc:sldChg>
      <pc:sldChg chg="modAnim">
        <pc:chgData name="Quoc Cuong" userId="f5dfb935d2311a46" providerId="LiveId" clId="{8D7E282D-CFC2-4CB7-8773-3188133FCA92}" dt="2023-04-16T11:43:37.857" v="341"/>
        <pc:sldMkLst>
          <pc:docMk/>
          <pc:sldMk cId="2801605122" sldId="312"/>
        </pc:sldMkLst>
      </pc:sldChg>
      <pc:sldChg chg="addSp delSp modSp mod modAnim">
        <pc:chgData name="Quoc Cuong" userId="f5dfb935d2311a46" providerId="LiveId" clId="{8D7E282D-CFC2-4CB7-8773-3188133FCA92}" dt="2023-04-16T11:43:44.923" v="342"/>
        <pc:sldMkLst>
          <pc:docMk/>
          <pc:sldMk cId="270828966" sldId="313"/>
        </pc:sldMkLst>
        <pc:spChg chg="mod">
          <ac:chgData name="Quoc Cuong" userId="f5dfb935d2311a46" providerId="LiveId" clId="{8D7E282D-CFC2-4CB7-8773-3188133FCA92}" dt="2023-04-16T11:12:38.303" v="53" actId="20577"/>
          <ac:spMkLst>
            <pc:docMk/>
            <pc:sldMk cId="270828966" sldId="313"/>
            <ac:spMk id="11" creationId="{70013AD4-1C15-257D-1E80-51E99A8B9F4F}"/>
          </ac:spMkLst>
        </pc:spChg>
        <pc:spChg chg="mod">
          <ac:chgData name="Quoc Cuong" userId="f5dfb935d2311a46" providerId="LiveId" clId="{8D7E282D-CFC2-4CB7-8773-3188133FCA92}" dt="2023-04-16T11:12:56.909" v="64" actId="20577"/>
          <ac:spMkLst>
            <pc:docMk/>
            <pc:sldMk cId="270828966" sldId="313"/>
            <ac:spMk id="13" creationId="{9FEA3A63-2454-1EED-3754-EE0372628AD6}"/>
          </ac:spMkLst>
        </pc:spChg>
        <pc:graphicFrameChg chg="add mod modGraphic">
          <ac:chgData name="Quoc Cuong" userId="f5dfb935d2311a46" providerId="LiveId" clId="{8D7E282D-CFC2-4CB7-8773-3188133FCA92}" dt="2023-04-16T11:12:47.580" v="56" actId="14100"/>
          <ac:graphicFrameMkLst>
            <pc:docMk/>
            <pc:sldMk cId="270828966" sldId="313"/>
            <ac:graphicFrameMk id="2" creationId="{95C1FA21-5562-3788-5F73-8DF06305219C}"/>
          </ac:graphicFrameMkLst>
        </pc:graphicFrameChg>
        <pc:graphicFrameChg chg="del">
          <ac:chgData name="Quoc Cuong" userId="f5dfb935d2311a46" providerId="LiveId" clId="{8D7E282D-CFC2-4CB7-8773-3188133FCA92}" dt="2023-04-16T11:12:15.661" v="42" actId="478"/>
          <ac:graphicFrameMkLst>
            <pc:docMk/>
            <pc:sldMk cId="270828966" sldId="313"/>
            <ac:graphicFrameMk id="9" creationId="{94ADC19C-9CB7-CB06-BC75-90E378FB996C}"/>
          </ac:graphicFrameMkLst>
        </pc:graphicFrameChg>
      </pc:sldChg>
      <pc:sldChg chg="addSp delSp modSp mod modAnim">
        <pc:chgData name="Quoc Cuong" userId="f5dfb935d2311a46" providerId="LiveId" clId="{8D7E282D-CFC2-4CB7-8773-3188133FCA92}" dt="2023-04-18T15:14:37.810" v="364"/>
        <pc:sldMkLst>
          <pc:docMk/>
          <pc:sldMk cId="32677935" sldId="314"/>
        </pc:sldMkLst>
        <pc:spChg chg="mod">
          <ac:chgData name="Quoc Cuong" userId="f5dfb935d2311a46" providerId="LiveId" clId="{8D7E282D-CFC2-4CB7-8773-3188133FCA92}" dt="2023-04-18T15:14:37.810" v="364"/>
          <ac:spMkLst>
            <pc:docMk/>
            <pc:sldMk cId="32677935" sldId="314"/>
            <ac:spMk id="7" creationId="{C87DB9A4-6261-A1B3-A2F7-CD3092C327CF}"/>
          </ac:spMkLst>
        </pc:spChg>
        <pc:picChg chg="del">
          <ac:chgData name="Quoc Cuong" userId="f5dfb935d2311a46" providerId="LiveId" clId="{8D7E282D-CFC2-4CB7-8773-3188133FCA92}" dt="2023-04-16T11:13:24.165" v="65" actId="478"/>
          <ac:picMkLst>
            <pc:docMk/>
            <pc:sldMk cId="32677935" sldId="314"/>
            <ac:picMk id="3" creationId="{833BE97A-1E0B-47D2-CE85-F92152050488}"/>
          </ac:picMkLst>
        </pc:picChg>
        <pc:picChg chg="add mod">
          <ac:chgData name="Quoc Cuong" userId="f5dfb935d2311a46" providerId="LiveId" clId="{8D7E282D-CFC2-4CB7-8773-3188133FCA92}" dt="2023-04-16T11:14:39.453" v="68" actId="14100"/>
          <ac:picMkLst>
            <pc:docMk/>
            <pc:sldMk cId="32677935" sldId="314"/>
            <ac:picMk id="4" creationId="{5E131C65-6D0D-9E01-0E2E-C1CCB237AA63}"/>
          </ac:picMkLst>
        </pc:picChg>
      </pc:sldChg>
      <pc:sldChg chg="addSp delSp modSp new mod delAnim modAnim">
        <pc:chgData name="Quoc Cuong" userId="f5dfb935d2311a46" providerId="LiveId" clId="{8D7E282D-CFC2-4CB7-8773-3188133FCA92}" dt="2023-04-26T02:28:16.450" v="548"/>
        <pc:sldMkLst>
          <pc:docMk/>
          <pc:sldMk cId="1421074263" sldId="315"/>
        </pc:sldMkLst>
        <pc:spChg chg="del">
          <ac:chgData name="Quoc Cuong" userId="f5dfb935d2311a46" providerId="LiveId" clId="{8D7E282D-CFC2-4CB7-8773-3188133FCA92}" dt="2023-04-16T11:19:36.143" v="72" actId="478"/>
          <ac:spMkLst>
            <pc:docMk/>
            <pc:sldMk cId="1421074263" sldId="315"/>
            <ac:spMk id="2" creationId="{70AE6BDC-60F1-E570-1CAD-CCA8C8BB8D32}"/>
          </ac:spMkLst>
        </pc:spChg>
        <pc:spChg chg="del">
          <ac:chgData name="Quoc Cuong" userId="f5dfb935d2311a46" providerId="LiveId" clId="{8D7E282D-CFC2-4CB7-8773-3188133FCA92}" dt="2023-04-16T11:19:34.221" v="71" actId="478"/>
          <ac:spMkLst>
            <pc:docMk/>
            <pc:sldMk cId="1421074263" sldId="315"/>
            <ac:spMk id="3" creationId="{DEE78B80-ED0B-DCD7-21F6-ED5DC6ACE4EC}"/>
          </ac:spMkLst>
        </pc:spChg>
        <pc:spChg chg="del">
          <ac:chgData name="Quoc Cuong" userId="f5dfb935d2311a46" providerId="LiveId" clId="{8D7E282D-CFC2-4CB7-8773-3188133FCA92}" dt="2023-04-16T11:19:34.221" v="71" actId="478"/>
          <ac:spMkLst>
            <pc:docMk/>
            <pc:sldMk cId="1421074263" sldId="315"/>
            <ac:spMk id="4" creationId="{C41B1AD5-90F4-23B6-C5CA-1FFA62B6A163}"/>
          </ac:spMkLst>
        </pc:spChg>
        <pc:spChg chg="del">
          <ac:chgData name="Quoc Cuong" userId="f5dfb935d2311a46" providerId="LiveId" clId="{8D7E282D-CFC2-4CB7-8773-3188133FCA92}" dt="2023-04-16T11:19:34.221" v="71" actId="478"/>
          <ac:spMkLst>
            <pc:docMk/>
            <pc:sldMk cId="1421074263" sldId="315"/>
            <ac:spMk id="5" creationId="{40CF6E59-750D-3754-D669-BAD7138FAAF1}"/>
          </ac:spMkLst>
        </pc:spChg>
        <pc:spChg chg="del">
          <ac:chgData name="Quoc Cuong" userId="f5dfb935d2311a46" providerId="LiveId" clId="{8D7E282D-CFC2-4CB7-8773-3188133FCA92}" dt="2023-04-16T11:19:34.221" v="71" actId="478"/>
          <ac:spMkLst>
            <pc:docMk/>
            <pc:sldMk cId="1421074263" sldId="315"/>
            <ac:spMk id="6" creationId="{22BABAB5-1C04-50EF-7AA1-6D1E36159EA5}"/>
          </ac:spMkLst>
        </pc:spChg>
        <pc:spChg chg="add del mod">
          <ac:chgData name="Quoc Cuong" userId="f5dfb935d2311a46" providerId="LiveId" clId="{8D7E282D-CFC2-4CB7-8773-3188133FCA92}" dt="2023-04-16T11:20:12.336" v="77"/>
          <ac:spMkLst>
            <pc:docMk/>
            <pc:sldMk cId="1421074263" sldId="315"/>
            <ac:spMk id="7" creationId="{BD957EE0-35F7-660B-55F8-B133814337B9}"/>
          </ac:spMkLst>
        </pc:spChg>
        <pc:spChg chg="add del mod">
          <ac:chgData name="Quoc Cuong" userId="f5dfb935d2311a46" providerId="LiveId" clId="{8D7E282D-CFC2-4CB7-8773-3188133FCA92}" dt="2023-04-16T11:20:23.319" v="84"/>
          <ac:spMkLst>
            <pc:docMk/>
            <pc:sldMk cId="1421074263" sldId="315"/>
            <ac:spMk id="9" creationId="{432064FD-091A-98B0-A162-E6ADB2FB09F4}"/>
          </ac:spMkLst>
        </pc:spChg>
        <pc:spChg chg="add del mod">
          <ac:chgData name="Quoc Cuong" userId="f5dfb935d2311a46" providerId="LiveId" clId="{8D7E282D-CFC2-4CB7-8773-3188133FCA92}" dt="2023-04-16T11:20:29.668" v="88"/>
          <ac:spMkLst>
            <pc:docMk/>
            <pc:sldMk cId="1421074263" sldId="315"/>
            <ac:spMk id="10" creationId="{C77AC8FB-04E9-FA70-8647-8726EFC86D76}"/>
          </ac:spMkLst>
        </pc:spChg>
        <pc:spChg chg="add del mod">
          <ac:chgData name="Quoc Cuong" userId="f5dfb935d2311a46" providerId="LiveId" clId="{8D7E282D-CFC2-4CB7-8773-3188133FCA92}" dt="2023-04-16T11:21:01.720" v="95"/>
          <ac:spMkLst>
            <pc:docMk/>
            <pc:sldMk cId="1421074263" sldId="315"/>
            <ac:spMk id="11" creationId="{B5F54C61-E47B-E32D-91CC-84C20AD17D74}"/>
          </ac:spMkLst>
        </pc:spChg>
        <pc:spChg chg="add mod">
          <ac:chgData name="Quoc Cuong" userId="f5dfb935d2311a46" providerId="LiveId" clId="{8D7E282D-CFC2-4CB7-8773-3188133FCA92}" dt="2023-04-16T11:39:24.491" v="318" actId="2711"/>
          <ac:spMkLst>
            <pc:docMk/>
            <pc:sldMk cId="1421074263" sldId="315"/>
            <ac:spMk id="13" creationId="{6C459CC6-9DBD-5801-12EE-92A60A217B05}"/>
          </ac:spMkLst>
        </pc:spChg>
        <pc:spChg chg="add mod">
          <ac:chgData name="Quoc Cuong" userId="f5dfb935d2311a46" providerId="LiveId" clId="{8D7E282D-CFC2-4CB7-8773-3188133FCA92}" dt="2023-04-16T11:37:46.847" v="310" actId="2711"/>
          <ac:spMkLst>
            <pc:docMk/>
            <pc:sldMk cId="1421074263" sldId="315"/>
            <ac:spMk id="14" creationId="{3596B863-0BF9-C427-7682-6282EA431B56}"/>
          </ac:spMkLst>
        </pc:spChg>
        <pc:picChg chg="add mod">
          <ac:chgData name="Quoc Cuong" userId="f5dfb935d2311a46" providerId="LiveId" clId="{8D7E282D-CFC2-4CB7-8773-3188133FCA92}" dt="2023-04-26T02:28:02.238" v="547" actId="1076"/>
          <ac:picMkLst>
            <pc:docMk/>
            <pc:sldMk cId="1421074263" sldId="315"/>
            <ac:picMk id="3" creationId="{91BBF80E-303E-2868-D41C-2D194591EE00}"/>
          </ac:picMkLst>
        </pc:picChg>
        <pc:picChg chg="add del mod">
          <ac:chgData name="Quoc Cuong" userId="f5dfb935d2311a46" providerId="LiveId" clId="{8D7E282D-CFC2-4CB7-8773-3188133FCA92}" dt="2023-04-16T11:20:20.292" v="81" actId="478"/>
          <ac:picMkLst>
            <pc:docMk/>
            <pc:sldMk cId="1421074263" sldId="315"/>
            <ac:picMk id="8" creationId="{C500115F-7BA3-2B61-ABBC-B4F0668F9E5D}"/>
          </ac:picMkLst>
        </pc:picChg>
        <pc:picChg chg="add del mod">
          <ac:chgData name="Quoc Cuong" userId="f5dfb935d2311a46" providerId="LiveId" clId="{8D7E282D-CFC2-4CB7-8773-3188133FCA92}" dt="2023-04-26T02:27:38.614" v="541" actId="478"/>
          <ac:picMkLst>
            <pc:docMk/>
            <pc:sldMk cId="1421074263" sldId="315"/>
            <ac:picMk id="16" creationId="{AB88C29E-E5FE-5F6D-5B77-54D95E6A5458}"/>
          </ac:picMkLst>
        </pc:picChg>
        <pc:cxnChg chg="add mod">
          <ac:chgData name="Quoc Cuong" userId="f5dfb935d2311a46" providerId="LiveId" clId="{8D7E282D-CFC2-4CB7-8773-3188133FCA92}" dt="2023-04-16T11:22:13.014" v="109" actId="1076"/>
          <ac:cxnSpMkLst>
            <pc:docMk/>
            <pc:sldMk cId="1421074263" sldId="315"/>
            <ac:cxnSpMk id="12" creationId="{255E63F7-EF6B-2F09-1673-4F3E8D72F45C}"/>
          </ac:cxnSpMkLst>
        </pc:cxnChg>
      </pc:sldChg>
      <pc:sldChg chg="addSp delSp modSp new mod delAnim modAnim">
        <pc:chgData name="Quoc Cuong" userId="f5dfb935d2311a46" providerId="LiveId" clId="{8D7E282D-CFC2-4CB7-8773-3188133FCA92}" dt="2023-04-26T02:29:20.201" v="556" actId="1076"/>
        <pc:sldMkLst>
          <pc:docMk/>
          <pc:sldMk cId="876287093" sldId="316"/>
        </pc:sldMkLst>
        <pc:spChg chg="del">
          <ac:chgData name="Quoc Cuong" userId="f5dfb935d2311a46" providerId="LiveId" clId="{8D7E282D-CFC2-4CB7-8773-3188133FCA92}" dt="2023-04-16T11:28:01.306" v="220" actId="478"/>
          <ac:spMkLst>
            <pc:docMk/>
            <pc:sldMk cId="876287093" sldId="316"/>
            <ac:spMk id="2" creationId="{236BE47B-A7E0-934E-5644-14B760B9B44E}"/>
          </ac:spMkLst>
        </pc:spChg>
        <pc:spChg chg="del">
          <ac:chgData name="Quoc Cuong" userId="f5dfb935d2311a46" providerId="LiveId" clId="{8D7E282D-CFC2-4CB7-8773-3188133FCA92}" dt="2023-04-16T11:28:01.306" v="220" actId="478"/>
          <ac:spMkLst>
            <pc:docMk/>
            <pc:sldMk cId="876287093" sldId="316"/>
            <ac:spMk id="3" creationId="{9D6AF99D-2D30-4376-B2C9-7005C654B945}"/>
          </ac:spMkLst>
        </pc:spChg>
        <pc:spChg chg="del">
          <ac:chgData name="Quoc Cuong" userId="f5dfb935d2311a46" providerId="LiveId" clId="{8D7E282D-CFC2-4CB7-8773-3188133FCA92}" dt="2023-04-16T11:27:58.265" v="219" actId="478"/>
          <ac:spMkLst>
            <pc:docMk/>
            <pc:sldMk cId="876287093" sldId="316"/>
            <ac:spMk id="4" creationId="{D308C629-FBA1-41BE-B9E2-92F8D587CC9B}"/>
          </ac:spMkLst>
        </pc:spChg>
        <pc:spChg chg="del">
          <ac:chgData name="Quoc Cuong" userId="f5dfb935d2311a46" providerId="LiveId" clId="{8D7E282D-CFC2-4CB7-8773-3188133FCA92}" dt="2023-04-16T11:27:58.265" v="219" actId="478"/>
          <ac:spMkLst>
            <pc:docMk/>
            <pc:sldMk cId="876287093" sldId="316"/>
            <ac:spMk id="5" creationId="{1844DFD3-2F11-CEC0-9C2C-76D909227CAF}"/>
          </ac:spMkLst>
        </pc:spChg>
        <pc:spChg chg="del">
          <ac:chgData name="Quoc Cuong" userId="f5dfb935d2311a46" providerId="LiveId" clId="{8D7E282D-CFC2-4CB7-8773-3188133FCA92}" dt="2023-04-16T11:27:58.265" v="219" actId="478"/>
          <ac:spMkLst>
            <pc:docMk/>
            <pc:sldMk cId="876287093" sldId="316"/>
            <ac:spMk id="6" creationId="{A58D75D7-26EA-4E1C-C35A-B79052A1A280}"/>
          </ac:spMkLst>
        </pc:spChg>
        <pc:picChg chg="add del mod">
          <ac:chgData name="Quoc Cuong" userId="f5dfb935d2311a46" providerId="LiveId" clId="{8D7E282D-CFC2-4CB7-8773-3188133FCA92}" dt="2023-04-26T02:28:26.905" v="549" actId="478"/>
          <ac:picMkLst>
            <pc:docMk/>
            <pc:sldMk cId="876287093" sldId="316"/>
            <ac:picMk id="3" creationId="{A46C72F7-C6D0-0022-CA6C-B3C2A0722018}"/>
          </ac:picMkLst>
        </pc:picChg>
        <pc:picChg chg="add mod">
          <ac:chgData name="Quoc Cuong" userId="f5dfb935d2311a46" providerId="LiveId" clId="{8D7E282D-CFC2-4CB7-8773-3188133FCA92}" dt="2023-04-26T02:29:20.201" v="556" actId="1076"/>
          <ac:picMkLst>
            <pc:docMk/>
            <pc:sldMk cId="876287093" sldId="316"/>
            <ac:picMk id="4" creationId="{6607FC7D-4BE3-1A0B-222E-7CA5F5033607}"/>
          </ac:picMkLst>
        </pc:picChg>
        <pc:picChg chg="add del mod">
          <ac:chgData name="Quoc Cuong" userId="f5dfb935d2311a46" providerId="LiveId" clId="{8D7E282D-CFC2-4CB7-8773-3188133FCA92}" dt="2023-04-25T04:57:01.168" v="486" actId="478"/>
          <ac:picMkLst>
            <pc:docMk/>
            <pc:sldMk cId="876287093" sldId="316"/>
            <ac:picMk id="8" creationId="{9ABB62FC-B353-7544-5BA3-D0ACA133D751}"/>
          </ac:picMkLst>
        </pc:picChg>
      </pc:sldChg>
      <pc:sldChg chg="addSp delSp modSp new mod delAnim modAnim">
        <pc:chgData name="Quoc Cuong" userId="f5dfb935d2311a46" providerId="LiveId" clId="{8D7E282D-CFC2-4CB7-8773-3188133FCA92}" dt="2023-04-26T02:31:22.901" v="575"/>
        <pc:sldMkLst>
          <pc:docMk/>
          <pc:sldMk cId="1555077024" sldId="317"/>
        </pc:sldMkLst>
        <pc:spChg chg="del">
          <ac:chgData name="Quoc Cuong" userId="f5dfb935d2311a46" providerId="LiveId" clId="{8D7E282D-CFC2-4CB7-8773-3188133FCA92}" dt="2023-04-16T11:27:22.441" v="212" actId="478"/>
          <ac:spMkLst>
            <pc:docMk/>
            <pc:sldMk cId="1555077024" sldId="317"/>
            <ac:spMk id="2" creationId="{2A534ECB-138C-126D-8E0C-31765197C172}"/>
          </ac:spMkLst>
        </pc:spChg>
        <pc:spChg chg="del">
          <ac:chgData name="Quoc Cuong" userId="f5dfb935d2311a46" providerId="LiveId" clId="{8D7E282D-CFC2-4CB7-8773-3188133FCA92}" dt="2023-04-16T11:27:28.345" v="213" actId="478"/>
          <ac:spMkLst>
            <pc:docMk/>
            <pc:sldMk cId="1555077024" sldId="317"/>
            <ac:spMk id="3" creationId="{5638608A-FB79-7151-A348-A2605ED1B322}"/>
          </ac:spMkLst>
        </pc:spChg>
        <pc:spChg chg="del">
          <ac:chgData name="Quoc Cuong" userId="f5dfb935d2311a46" providerId="LiveId" clId="{8D7E282D-CFC2-4CB7-8773-3188133FCA92}" dt="2023-04-16T11:27:19.832" v="211" actId="478"/>
          <ac:spMkLst>
            <pc:docMk/>
            <pc:sldMk cId="1555077024" sldId="317"/>
            <ac:spMk id="4" creationId="{B134DF5C-2F3F-F9A9-D324-0DACB90E4EFD}"/>
          </ac:spMkLst>
        </pc:spChg>
        <pc:spChg chg="del">
          <ac:chgData name="Quoc Cuong" userId="f5dfb935d2311a46" providerId="LiveId" clId="{8D7E282D-CFC2-4CB7-8773-3188133FCA92}" dt="2023-04-16T11:27:19.832" v="211" actId="478"/>
          <ac:spMkLst>
            <pc:docMk/>
            <pc:sldMk cId="1555077024" sldId="317"/>
            <ac:spMk id="5" creationId="{7898D34E-7C26-2417-AD77-9A352162C89E}"/>
          </ac:spMkLst>
        </pc:spChg>
        <pc:spChg chg="del">
          <ac:chgData name="Quoc Cuong" userId="f5dfb935d2311a46" providerId="LiveId" clId="{8D7E282D-CFC2-4CB7-8773-3188133FCA92}" dt="2023-04-16T11:27:19.832" v="211" actId="478"/>
          <ac:spMkLst>
            <pc:docMk/>
            <pc:sldMk cId="1555077024" sldId="317"/>
            <ac:spMk id="6" creationId="{21D99EA8-C134-DD64-53C6-878775EA8A6A}"/>
          </ac:spMkLst>
        </pc:spChg>
        <pc:picChg chg="add del mod">
          <ac:chgData name="Quoc Cuong" userId="f5dfb935d2311a46" providerId="LiveId" clId="{8D7E282D-CFC2-4CB7-8773-3188133FCA92}" dt="2023-04-26T02:29:25.588" v="557" actId="478"/>
          <ac:picMkLst>
            <pc:docMk/>
            <pc:sldMk cId="1555077024" sldId="317"/>
            <ac:picMk id="3" creationId="{B46C8EF6-D9EF-DFD1-5B64-10EBB0C2AC76}"/>
          </ac:picMkLst>
        </pc:picChg>
        <pc:picChg chg="add mod">
          <ac:chgData name="Quoc Cuong" userId="f5dfb935d2311a46" providerId="LiveId" clId="{8D7E282D-CFC2-4CB7-8773-3188133FCA92}" dt="2023-04-26T02:30:46.583" v="569" actId="14100"/>
          <ac:picMkLst>
            <pc:docMk/>
            <pc:sldMk cId="1555077024" sldId="317"/>
            <ac:picMk id="4" creationId="{3A90DFE0-A476-CE95-1C79-8E13C5C88DF2}"/>
          </ac:picMkLst>
        </pc:picChg>
        <pc:picChg chg="add del mod">
          <ac:chgData name="Quoc Cuong" userId="f5dfb935d2311a46" providerId="LiveId" clId="{8D7E282D-CFC2-4CB7-8773-3188133FCA92}" dt="2023-04-26T02:29:26.211" v="558" actId="478"/>
          <ac:picMkLst>
            <pc:docMk/>
            <pc:sldMk cId="1555077024" sldId="317"/>
            <ac:picMk id="5" creationId="{96682161-22EB-11FA-0AF2-24BCE19A6A9A}"/>
          </ac:picMkLst>
        </pc:picChg>
        <pc:picChg chg="add mod">
          <ac:chgData name="Quoc Cuong" userId="f5dfb935d2311a46" providerId="LiveId" clId="{8D7E282D-CFC2-4CB7-8773-3188133FCA92}" dt="2023-04-26T02:30:57.218" v="572" actId="14100"/>
          <ac:picMkLst>
            <pc:docMk/>
            <pc:sldMk cId="1555077024" sldId="317"/>
            <ac:picMk id="7" creationId="{C679F434-A8F0-20C6-A698-AB238B2BD79A}"/>
          </ac:picMkLst>
        </pc:picChg>
        <pc:picChg chg="add del mod">
          <ac:chgData name="Quoc Cuong" userId="f5dfb935d2311a46" providerId="LiveId" clId="{8D7E282D-CFC2-4CB7-8773-3188133FCA92}" dt="2023-04-25T04:59:16.598" v="494" actId="478"/>
          <ac:picMkLst>
            <pc:docMk/>
            <pc:sldMk cId="1555077024" sldId="317"/>
            <ac:picMk id="8" creationId="{C4663EAF-9204-1790-32A8-205C654B8DA3}"/>
          </ac:picMkLst>
        </pc:picChg>
      </pc:sldChg>
      <pc:sldChg chg="addSp delSp modSp new mod modAnim">
        <pc:chgData name="Quoc Cuong" userId="f5dfb935d2311a46" providerId="LiveId" clId="{8D7E282D-CFC2-4CB7-8773-3188133FCA92}" dt="2023-04-25T05:02:07.496" v="514"/>
        <pc:sldMkLst>
          <pc:docMk/>
          <pc:sldMk cId="3362232070" sldId="318"/>
        </pc:sldMkLst>
        <pc:spChg chg="del">
          <ac:chgData name="Quoc Cuong" userId="f5dfb935d2311a46" providerId="LiveId" clId="{8D7E282D-CFC2-4CB7-8773-3188133FCA92}" dt="2023-04-25T04:50:07.285" v="381" actId="478"/>
          <ac:spMkLst>
            <pc:docMk/>
            <pc:sldMk cId="3362232070" sldId="318"/>
            <ac:spMk id="2" creationId="{F8DDFF05-3694-EDB2-2504-D7645DB20286}"/>
          </ac:spMkLst>
        </pc:spChg>
        <pc:spChg chg="del">
          <ac:chgData name="Quoc Cuong" userId="f5dfb935d2311a46" providerId="LiveId" clId="{8D7E282D-CFC2-4CB7-8773-3188133FCA92}" dt="2023-04-25T04:50:07.285" v="381" actId="478"/>
          <ac:spMkLst>
            <pc:docMk/>
            <pc:sldMk cId="3362232070" sldId="318"/>
            <ac:spMk id="3" creationId="{47112922-C3CD-4649-A75A-6A902F2484E7}"/>
          </ac:spMkLst>
        </pc:spChg>
        <pc:spChg chg="del">
          <ac:chgData name="Quoc Cuong" userId="f5dfb935d2311a46" providerId="LiveId" clId="{8D7E282D-CFC2-4CB7-8773-3188133FCA92}" dt="2023-04-25T04:50:04.194" v="380" actId="478"/>
          <ac:spMkLst>
            <pc:docMk/>
            <pc:sldMk cId="3362232070" sldId="318"/>
            <ac:spMk id="4" creationId="{272B11BB-414B-B942-8B5E-695CFDEB62D1}"/>
          </ac:spMkLst>
        </pc:spChg>
        <pc:spChg chg="del">
          <ac:chgData name="Quoc Cuong" userId="f5dfb935d2311a46" providerId="LiveId" clId="{8D7E282D-CFC2-4CB7-8773-3188133FCA92}" dt="2023-04-25T04:50:04.194" v="380" actId="478"/>
          <ac:spMkLst>
            <pc:docMk/>
            <pc:sldMk cId="3362232070" sldId="318"/>
            <ac:spMk id="5" creationId="{B1AA183E-46A0-106F-64CE-252D26DDA9A2}"/>
          </ac:spMkLst>
        </pc:spChg>
        <pc:spChg chg="del">
          <ac:chgData name="Quoc Cuong" userId="f5dfb935d2311a46" providerId="LiveId" clId="{8D7E282D-CFC2-4CB7-8773-3188133FCA92}" dt="2023-04-25T04:50:04.194" v="380" actId="478"/>
          <ac:spMkLst>
            <pc:docMk/>
            <pc:sldMk cId="3362232070" sldId="318"/>
            <ac:spMk id="6" creationId="{8F7F146E-8B9E-BCD1-A205-948C3306A283}"/>
          </ac:spMkLst>
        </pc:spChg>
        <pc:spChg chg="add mod">
          <ac:chgData name="Quoc Cuong" userId="f5dfb935d2311a46" providerId="LiveId" clId="{8D7E282D-CFC2-4CB7-8773-3188133FCA92}" dt="2023-04-25T04:52:36.027" v="454" actId="1076"/>
          <ac:spMkLst>
            <pc:docMk/>
            <pc:sldMk cId="3362232070" sldId="318"/>
            <ac:spMk id="8" creationId="{59DD1A3E-83CF-975C-3C6E-D7B0DBC0ABAC}"/>
          </ac:spMkLst>
        </pc:spChg>
        <pc:spChg chg="add mod">
          <ac:chgData name="Quoc Cuong" userId="f5dfb935d2311a46" providerId="LiveId" clId="{8D7E282D-CFC2-4CB7-8773-3188133FCA92}" dt="2023-04-25T05:02:02.326" v="513" actId="1076"/>
          <ac:spMkLst>
            <pc:docMk/>
            <pc:sldMk cId="3362232070" sldId="318"/>
            <ac:spMk id="10" creationId="{BEFACB9F-6631-5349-FE84-F5CA7C7E81AB}"/>
          </ac:spMkLst>
        </pc:spChg>
        <pc:picChg chg="add mod">
          <ac:chgData name="Quoc Cuong" userId="f5dfb935d2311a46" providerId="LiveId" clId="{8D7E282D-CFC2-4CB7-8773-3188133FCA92}" dt="2023-04-25T04:51:11.433" v="418" actId="14100"/>
          <ac:picMkLst>
            <pc:docMk/>
            <pc:sldMk cId="3362232070" sldId="318"/>
            <ac:picMk id="7" creationId="{6806FFE1-9EE1-D0E6-D67E-172BA5A0CF6D}"/>
          </ac:picMkLst>
        </pc:picChg>
        <pc:picChg chg="add mod">
          <ac:chgData name="Quoc Cuong" userId="f5dfb935d2311a46" providerId="LiveId" clId="{8D7E282D-CFC2-4CB7-8773-3188133FCA92}" dt="2023-04-25T04:52:30.746" v="452" actId="14100"/>
          <ac:picMkLst>
            <pc:docMk/>
            <pc:sldMk cId="3362232070" sldId="318"/>
            <ac:picMk id="9" creationId="{C55F9FF8-618A-91E0-05AB-068F4B9B368A}"/>
          </ac:picMkLst>
        </pc:picChg>
        <pc:picChg chg="add mod">
          <ac:chgData name="Quoc Cuong" userId="f5dfb935d2311a46" providerId="LiveId" clId="{8D7E282D-CFC2-4CB7-8773-3188133FCA92}" dt="2023-04-25T04:52:32.701" v="453" actId="14100"/>
          <ac:picMkLst>
            <pc:docMk/>
            <pc:sldMk cId="3362232070" sldId="318"/>
            <ac:picMk id="11" creationId="{D431DB61-5A18-2391-D6C5-83F6BFDE6930}"/>
          </ac:picMkLst>
        </pc:picChg>
      </pc:sldChg>
      <pc:sldChg chg="addSp delSp modSp new mod modAnim">
        <pc:chgData name="Quoc Cuong" userId="f5dfb935d2311a46" providerId="LiveId" clId="{8D7E282D-CFC2-4CB7-8773-3188133FCA92}" dt="2023-04-25T05:04:09.330" v="537"/>
        <pc:sldMkLst>
          <pc:docMk/>
          <pc:sldMk cId="3899758785" sldId="319"/>
        </pc:sldMkLst>
        <pc:spChg chg="del">
          <ac:chgData name="Quoc Cuong" userId="f5dfb935d2311a46" providerId="LiveId" clId="{8D7E282D-CFC2-4CB7-8773-3188133FCA92}" dt="2023-04-25T04:53:04.788" v="456" actId="478"/>
          <ac:spMkLst>
            <pc:docMk/>
            <pc:sldMk cId="3899758785" sldId="319"/>
            <ac:spMk id="2" creationId="{B6AFD260-3814-203A-756C-AFA72A20D57B}"/>
          </ac:spMkLst>
        </pc:spChg>
        <pc:spChg chg="del">
          <ac:chgData name="Quoc Cuong" userId="f5dfb935d2311a46" providerId="LiveId" clId="{8D7E282D-CFC2-4CB7-8773-3188133FCA92}" dt="2023-04-25T04:53:04.788" v="456" actId="478"/>
          <ac:spMkLst>
            <pc:docMk/>
            <pc:sldMk cId="3899758785" sldId="319"/>
            <ac:spMk id="3" creationId="{0B5492D9-1F75-8E91-E41F-FFA6E21F8C63}"/>
          </ac:spMkLst>
        </pc:spChg>
        <pc:spChg chg="del">
          <ac:chgData name="Quoc Cuong" userId="f5dfb935d2311a46" providerId="LiveId" clId="{8D7E282D-CFC2-4CB7-8773-3188133FCA92}" dt="2023-04-25T04:53:04.788" v="456" actId="478"/>
          <ac:spMkLst>
            <pc:docMk/>
            <pc:sldMk cId="3899758785" sldId="319"/>
            <ac:spMk id="4" creationId="{E654751C-F468-D1AA-FA0C-4751C5C50B7C}"/>
          </ac:spMkLst>
        </pc:spChg>
        <pc:spChg chg="del">
          <ac:chgData name="Quoc Cuong" userId="f5dfb935d2311a46" providerId="LiveId" clId="{8D7E282D-CFC2-4CB7-8773-3188133FCA92}" dt="2023-04-25T04:53:04.788" v="456" actId="478"/>
          <ac:spMkLst>
            <pc:docMk/>
            <pc:sldMk cId="3899758785" sldId="319"/>
            <ac:spMk id="5" creationId="{86CB1C71-83D3-EB14-AFAA-4B303D28EDB1}"/>
          </ac:spMkLst>
        </pc:spChg>
        <pc:spChg chg="del">
          <ac:chgData name="Quoc Cuong" userId="f5dfb935d2311a46" providerId="LiveId" clId="{8D7E282D-CFC2-4CB7-8773-3188133FCA92}" dt="2023-04-25T04:53:04.788" v="456" actId="478"/>
          <ac:spMkLst>
            <pc:docMk/>
            <pc:sldMk cId="3899758785" sldId="319"/>
            <ac:spMk id="6" creationId="{FD55E973-599F-B12F-B2BF-5A5094424947}"/>
          </ac:spMkLst>
        </pc:spChg>
        <pc:picChg chg="add mod">
          <ac:chgData name="Quoc Cuong" userId="f5dfb935d2311a46" providerId="LiveId" clId="{8D7E282D-CFC2-4CB7-8773-3188133FCA92}" dt="2023-04-25T04:53:34.048" v="466" actId="1076"/>
          <ac:picMkLst>
            <pc:docMk/>
            <pc:sldMk cId="3899758785" sldId="319"/>
            <ac:picMk id="7" creationId="{6EA89638-5FE0-1F42-7C94-86BF407C5AFF}"/>
          </ac:picMkLst>
        </pc:picChg>
        <pc:picChg chg="add mod">
          <ac:chgData name="Quoc Cuong" userId="f5dfb935d2311a46" providerId="LiveId" clId="{8D7E282D-CFC2-4CB7-8773-3188133FCA92}" dt="2023-04-25T05:02:56.118" v="522" actId="14100"/>
          <ac:picMkLst>
            <pc:docMk/>
            <pc:sldMk cId="3899758785" sldId="319"/>
            <ac:picMk id="8" creationId="{6D839CC5-D869-AFFA-E3C9-C6527A8D589F}"/>
          </ac:picMkLst>
        </pc:picChg>
      </pc:sldChg>
      <pc:sldChg chg="addSp delSp modSp new mod modAnim">
        <pc:chgData name="Quoc Cuong" userId="f5dfb935d2311a46" providerId="LiveId" clId="{8D7E282D-CFC2-4CB7-8773-3188133FCA92}" dt="2023-04-25T05:04:33.837" v="540"/>
        <pc:sldMkLst>
          <pc:docMk/>
          <pc:sldMk cId="2598941982" sldId="320"/>
        </pc:sldMkLst>
        <pc:spChg chg="del">
          <ac:chgData name="Quoc Cuong" userId="f5dfb935d2311a46" providerId="LiveId" clId="{8D7E282D-CFC2-4CB7-8773-3188133FCA92}" dt="2023-04-25T04:54:49.840" v="475" actId="478"/>
          <ac:spMkLst>
            <pc:docMk/>
            <pc:sldMk cId="2598941982" sldId="320"/>
            <ac:spMk id="2" creationId="{061A73D3-4205-DE07-8707-A7F4D3EB4EF0}"/>
          </ac:spMkLst>
        </pc:spChg>
        <pc:spChg chg="del">
          <ac:chgData name="Quoc Cuong" userId="f5dfb935d2311a46" providerId="LiveId" clId="{8D7E282D-CFC2-4CB7-8773-3188133FCA92}" dt="2023-04-25T04:54:49.840" v="475" actId="478"/>
          <ac:spMkLst>
            <pc:docMk/>
            <pc:sldMk cId="2598941982" sldId="320"/>
            <ac:spMk id="3" creationId="{BF62C295-6378-33B8-3DE5-94F6DC3D8CE8}"/>
          </ac:spMkLst>
        </pc:spChg>
        <pc:spChg chg="del">
          <ac:chgData name="Quoc Cuong" userId="f5dfb935d2311a46" providerId="LiveId" clId="{8D7E282D-CFC2-4CB7-8773-3188133FCA92}" dt="2023-04-25T04:54:49.840" v="475" actId="478"/>
          <ac:spMkLst>
            <pc:docMk/>
            <pc:sldMk cId="2598941982" sldId="320"/>
            <ac:spMk id="4" creationId="{03769859-72A5-E539-6918-C4E8DF3939E3}"/>
          </ac:spMkLst>
        </pc:spChg>
        <pc:spChg chg="del">
          <ac:chgData name="Quoc Cuong" userId="f5dfb935d2311a46" providerId="LiveId" clId="{8D7E282D-CFC2-4CB7-8773-3188133FCA92}" dt="2023-04-25T04:54:49.840" v="475" actId="478"/>
          <ac:spMkLst>
            <pc:docMk/>
            <pc:sldMk cId="2598941982" sldId="320"/>
            <ac:spMk id="5" creationId="{0EFA06FF-5573-B1AC-1228-F3562C6852C6}"/>
          </ac:spMkLst>
        </pc:spChg>
        <pc:spChg chg="del">
          <ac:chgData name="Quoc Cuong" userId="f5dfb935d2311a46" providerId="LiveId" clId="{8D7E282D-CFC2-4CB7-8773-3188133FCA92}" dt="2023-04-25T04:54:49.840" v="475" actId="478"/>
          <ac:spMkLst>
            <pc:docMk/>
            <pc:sldMk cId="2598941982" sldId="320"/>
            <ac:spMk id="6" creationId="{078CA9B4-6B7C-C303-7E34-F2FB0920FA1C}"/>
          </ac:spMkLst>
        </pc:spChg>
        <pc:picChg chg="add mod">
          <ac:chgData name="Quoc Cuong" userId="f5dfb935d2311a46" providerId="LiveId" clId="{8D7E282D-CFC2-4CB7-8773-3188133FCA92}" dt="2023-04-25T04:55:17.084" v="480" actId="1076"/>
          <ac:picMkLst>
            <pc:docMk/>
            <pc:sldMk cId="2598941982" sldId="320"/>
            <ac:picMk id="7" creationId="{D1AB4E74-0DBF-6AF2-1B66-91D6B011AD67}"/>
          </ac:picMkLst>
        </pc:picChg>
        <pc:picChg chg="add mod">
          <ac:chgData name="Quoc Cuong" userId="f5dfb935d2311a46" providerId="LiveId" clId="{8D7E282D-CFC2-4CB7-8773-3188133FCA92}" dt="2023-04-25T05:03:33.882" v="533" actId="14100"/>
          <ac:picMkLst>
            <pc:docMk/>
            <pc:sldMk cId="2598941982" sldId="320"/>
            <ac:picMk id="8" creationId="{9041724D-693E-0CB7-3B0A-31CD18B097E9}"/>
          </ac:picMkLst>
        </pc:picChg>
      </pc:sldChg>
    </pc:docChg>
  </pc:docChgLst>
  <pc:docChgLst>
    <pc:chgData name="Quoc Cuong" userId="f5dfb935d2311a46" providerId="LiveId" clId="{B745D088-33A4-4A9F-B84D-0EB29ADC49B9}"/>
    <pc:docChg chg="undo custSel addSld delSld modSld">
      <pc:chgData name="Quoc Cuong" userId="f5dfb935d2311a46" providerId="LiveId" clId="{B745D088-33A4-4A9F-B84D-0EB29ADC49B9}" dt="2023-03-12T13:37:50.594" v="987" actId="14100"/>
      <pc:docMkLst>
        <pc:docMk/>
      </pc:docMkLst>
      <pc:sldChg chg="addSp delSp modSp mod delAnim modAnim">
        <pc:chgData name="Quoc Cuong" userId="f5dfb935d2311a46" providerId="LiveId" clId="{B745D088-33A4-4A9F-B84D-0EB29ADC49B9}" dt="2023-03-12T12:57:56.751" v="876"/>
        <pc:sldMkLst>
          <pc:docMk/>
          <pc:sldMk cId="3952510964" sldId="304"/>
        </pc:sldMkLst>
        <pc:spChg chg="add del">
          <ac:chgData name="Quoc Cuong" userId="f5dfb935d2311a46" providerId="LiveId" clId="{B745D088-33A4-4A9F-B84D-0EB29ADC49B9}" dt="2023-02-16T09:22:50.296" v="4" actId="478"/>
          <ac:spMkLst>
            <pc:docMk/>
            <pc:sldMk cId="3952510964" sldId="304"/>
            <ac:spMk id="2" creationId="{3105C98F-8BC4-AE3C-9FF9-A7208DF890FD}"/>
          </ac:spMkLst>
        </pc:spChg>
        <pc:spChg chg="mod">
          <ac:chgData name="Quoc Cuong" userId="f5dfb935d2311a46" providerId="LiveId" clId="{B745D088-33A4-4A9F-B84D-0EB29ADC49B9}" dt="2023-02-16T09:23:39.090" v="8" actId="14100"/>
          <ac:spMkLst>
            <pc:docMk/>
            <pc:sldMk cId="3952510964" sldId="304"/>
            <ac:spMk id="3149" creationId="{00000000-0000-0000-0000-000000000000}"/>
          </ac:spMkLst>
        </pc:spChg>
        <pc:picChg chg="del mod">
          <ac:chgData name="Quoc Cuong" userId="f5dfb935d2311a46" providerId="LiveId" clId="{B745D088-33A4-4A9F-B84D-0EB29ADC49B9}" dt="2023-02-16T09:22:27.414" v="2" actId="478"/>
          <ac:picMkLst>
            <pc:docMk/>
            <pc:sldMk cId="3952510964" sldId="304"/>
            <ac:picMk id="3" creationId="{38FA23BC-EB12-6903-23C0-DF9004C34BBB}"/>
          </ac:picMkLst>
        </pc:picChg>
        <pc:picChg chg="add del mod">
          <ac:chgData name="Quoc Cuong" userId="f5dfb935d2311a46" providerId="LiveId" clId="{B745D088-33A4-4A9F-B84D-0EB29ADC49B9}" dt="2023-03-11T14:32:03.331" v="388" actId="478"/>
          <ac:picMkLst>
            <pc:docMk/>
            <pc:sldMk cId="3952510964" sldId="304"/>
            <ac:picMk id="3" creationId="{4CA1F000-4093-18A6-21A4-ABEA7282BC9A}"/>
          </ac:picMkLst>
        </pc:picChg>
        <pc:picChg chg="add del mod">
          <ac:chgData name="Quoc Cuong" userId="f5dfb935d2311a46" providerId="LiveId" clId="{B745D088-33A4-4A9F-B84D-0EB29ADC49B9}" dt="2023-03-12T08:03:55.367" v="414" actId="478"/>
          <ac:picMkLst>
            <pc:docMk/>
            <pc:sldMk cId="3952510964" sldId="304"/>
            <ac:picMk id="3" creationId="{CCA13F23-B39B-80EB-B661-E6050667B245}"/>
          </ac:picMkLst>
        </pc:picChg>
        <pc:picChg chg="add mod">
          <ac:chgData name="Quoc Cuong" userId="f5dfb935d2311a46" providerId="LiveId" clId="{B745D088-33A4-4A9F-B84D-0EB29ADC49B9}" dt="2023-03-12T12:57:51.545" v="871" actId="14100"/>
          <ac:picMkLst>
            <pc:docMk/>
            <pc:sldMk cId="3952510964" sldId="304"/>
            <ac:picMk id="3" creationId="{D4B2D6C8-3879-F9C7-0352-0D82C2491EAA}"/>
          </ac:picMkLst>
        </pc:picChg>
        <pc:picChg chg="add del mod">
          <ac:chgData name="Quoc Cuong" userId="f5dfb935d2311a46" providerId="LiveId" clId="{B745D088-33A4-4A9F-B84D-0EB29ADC49B9}" dt="2023-03-11T14:33:39.959" v="397" actId="478"/>
          <ac:picMkLst>
            <pc:docMk/>
            <pc:sldMk cId="3952510964" sldId="304"/>
            <ac:picMk id="4" creationId="{1A6FC9D1-A0F2-AE3C-6094-EB83AF5F3F0C}"/>
          </ac:picMkLst>
        </pc:picChg>
        <pc:picChg chg="add del mod">
          <ac:chgData name="Quoc Cuong" userId="f5dfb935d2311a46" providerId="LiveId" clId="{B745D088-33A4-4A9F-B84D-0EB29ADC49B9}" dt="2023-02-20T13:47:39.780" v="379" actId="478"/>
          <ac:picMkLst>
            <pc:docMk/>
            <pc:sldMk cId="3952510964" sldId="304"/>
            <ac:picMk id="5" creationId="{7F8A0B3C-AC38-FEB9-0925-642B53FA4A39}"/>
          </ac:picMkLst>
        </pc:picChg>
        <pc:picChg chg="add del mod">
          <ac:chgData name="Quoc Cuong" userId="f5dfb935d2311a46" providerId="LiveId" clId="{B745D088-33A4-4A9F-B84D-0EB29ADC49B9}" dt="2023-03-12T12:57:21.402" v="867" actId="478"/>
          <ac:picMkLst>
            <pc:docMk/>
            <pc:sldMk cId="3952510964" sldId="304"/>
            <ac:picMk id="5" creationId="{BB0FD4BE-8D2B-2575-ACD3-DE6B7B1D29CE}"/>
          </ac:picMkLst>
        </pc:picChg>
        <pc:picChg chg="add del mod">
          <ac:chgData name="Quoc Cuong" userId="f5dfb935d2311a46" providerId="LiveId" clId="{B745D088-33A4-4A9F-B84D-0EB29ADC49B9}" dt="2023-03-12T08:01:19.327" v="409" actId="478"/>
          <ac:picMkLst>
            <pc:docMk/>
            <pc:sldMk cId="3952510964" sldId="304"/>
            <ac:picMk id="6" creationId="{77E997B9-65B4-FB6D-09E0-DA0F00DBB5E9}"/>
          </ac:picMkLst>
        </pc:picChg>
      </pc:sldChg>
      <pc:sldChg chg="addSp delSp modSp mod">
        <pc:chgData name="Quoc Cuong" userId="f5dfb935d2311a46" providerId="LiveId" clId="{B745D088-33A4-4A9F-B84D-0EB29ADC49B9}" dt="2023-03-12T12:58:15.659" v="878" actId="14100"/>
        <pc:sldMkLst>
          <pc:docMk/>
          <pc:sldMk cId="2584196978" sldId="305"/>
        </pc:sldMkLst>
        <pc:picChg chg="add del mod">
          <ac:chgData name="Quoc Cuong" userId="f5dfb935d2311a46" providerId="LiveId" clId="{B745D088-33A4-4A9F-B84D-0EB29ADC49B9}" dt="2023-03-12T08:01:17.937" v="408" actId="478"/>
          <ac:picMkLst>
            <pc:docMk/>
            <pc:sldMk cId="2584196978" sldId="305"/>
            <ac:picMk id="3" creationId="{02543474-34EB-0CD5-67F1-29A7FEE6510C}"/>
          </ac:picMkLst>
        </pc:picChg>
        <pc:picChg chg="add mod">
          <ac:chgData name="Quoc Cuong" userId="f5dfb935d2311a46" providerId="LiveId" clId="{B745D088-33A4-4A9F-B84D-0EB29ADC49B9}" dt="2023-03-12T12:58:15.659" v="878" actId="14100"/>
          <ac:picMkLst>
            <pc:docMk/>
            <pc:sldMk cId="2584196978" sldId="305"/>
            <ac:picMk id="3" creationId="{D254CB9B-367A-C9B9-2514-8FDBF36F43CA}"/>
          </ac:picMkLst>
        </pc:picChg>
        <pc:picChg chg="add del mod">
          <ac:chgData name="Quoc Cuong" userId="f5dfb935d2311a46" providerId="LiveId" clId="{B745D088-33A4-4A9F-B84D-0EB29ADC49B9}" dt="2023-03-12T12:57:22.982" v="868" actId="478"/>
          <ac:picMkLst>
            <pc:docMk/>
            <pc:sldMk cId="2584196978" sldId="305"/>
            <ac:picMk id="4" creationId="{2DEBBD34-A1FE-C3AE-03E4-C3A6B68260ED}"/>
          </ac:picMkLst>
        </pc:picChg>
      </pc:sldChg>
      <pc:sldChg chg="addSp delSp modSp mod addCm delCm">
        <pc:chgData name="Quoc Cuong" userId="f5dfb935d2311a46" providerId="LiveId" clId="{B745D088-33A4-4A9F-B84D-0EB29ADC49B9}" dt="2023-03-12T08:54:45.667" v="858" actId="20577"/>
        <pc:sldMkLst>
          <pc:docMk/>
          <pc:sldMk cId="775837309" sldId="306"/>
        </pc:sldMkLst>
        <pc:spChg chg="add mod">
          <ac:chgData name="Quoc Cuong" userId="f5dfb935d2311a46" providerId="LiveId" clId="{B745D088-33A4-4A9F-B84D-0EB29ADC49B9}" dt="2023-03-12T08:12:38.957" v="488" actId="1076"/>
          <ac:spMkLst>
            <pc:docMk/>
            <pc:sldMk cId="775837309" sldId="306"/>
            <ac:spMk id="4" creationId="{A266A74F-3BCD-A7DE-D32C-690D32119C04}"/>
          </ac:spMkLst>
        </pc:spChg>
        <pc:spChg chg="add mod">
          <ac:chgData name="Quoc Cuong" userId="f5dfb935d2311a46" providerId="LiveId" clId="{B745D088-33A4-4A9F-B84D-0EB29ADC49B9}" dt="2023-03-12T08:15:17.229" v="508" actId="1076"/>
          <ac:spMkLst>
            <pc:docMk/>
            <pc:sldMk cId="775837309" sldId="306"/>
            <ac:spMk id="6" creationId="{D8A6600E-5287-5F90-7DCE-EABC953F4200}"/>
          </ac:spMkLst>
        </pc:spChg>
        <pc:spChg chg="add del mod">
          <ac:chgData name="Quoc Cuong" userId="f5dfb935d2311a46" providerId="LiveId" clId="{B745D088-33A4-4A9F-B84D-0EB29ADC49B9}" dt="2023-03-12T08:11:16.761" v="469"/>
          <ac:spMkLst>
            <pc:docMk/>
            <pc:sldMk cId="775837309" sldId="306"/>
            <ac:spMk id="7" creationId="{8E5B9FA2-DBC1-EB19-72DD-CB47DD143268}"/>
          </ac:spMkLst>
        </pc:spChg>
        <pc:spChg chg="add mod">
          <ac:chgData name="Quoc Cuong" userId="f5dfb935d2311a46" providerId="LiveId" clId="{B745D088-33A4-4A9F-B84D-0EB29ADC49B9}" dt="2023-03-12T08:54:45.667" v="858" actId="20577"/>
          <ac:spMkLst>
            <pc:docMk/>
            <pc:sldMk cId="775837309" sldId="306"/>
            <ac:spMk id="9" creationId="{E9965316-0192-DEE1-C5ED-6AA1F6473EBE}"/>
          </ac:spMkLst>
        </pc:spChg>
        <pc:spChg chg="add mod">
          <ac:chgData name="Quoc Cuong" userId="f5dfb935d2311a46" providerId="LiveId" clId="{B745D088-33A4-4A9F-B84D-0EB29ADC49B9}" dt="2023-03-12T08:15:04.401" v="507" actId="1076"/>
          <ac:spMkLst>
            <pc:docMk/>
            <pc:sldMk cId="775837309" sldId="306"/>
            <ac:spMk id="10" creationId="{A1738E6A-BE0B-0373-C4FD-6F19513279AB}"/>
          </ac:spMkLst>
        </pc:spChg>
        <pc:spChg chg="add del">
          <ac:chgData name="Quoc Cuong" userId="f5dfb935d2311a46" providerId="LiveId" clId="{B745D088-33A4-4A9F-B84D-0EB29ADC49B9}" dt="2023-03-12T08:08:02.994" v="453" actId="478"/>
          <ac:spMkLst>
            <pc:docMk/>
            <pc:sldMk cId="775837309" sldId="306"/>
            <ac:spMk id="3128" creationId="{00000000-0000-0000-0000-000000000000}"/>
          </ac:spMkLst>
        </pc:spChg>
        <pc:spChg chg="del mod">
          <ac:chgData name="Quoc Cuong" userId="f5dfb935d2311a46" providerId="LiveId" clId="{B745D088-33A4-4A9F-B84D-0EB29ADC49B9}" dt="2023-03-12T08:06:21.265" v="441"/>
          <ac:spMkLst>
            <pc:docMk/>
            <pc:sldMk cId="775837309" sldId="306"/>
            <ac:spMk id="3148" creationId="{00000000-0000-0000-0000-000000000000}"/>
          </ac:spMkLst>
        </pc:spChg>
        <pc:spChg chg="mod">
          <ac:chgData name="Quoc Cuong" userId="f5dfb935d2311a46" providerId="LiveId" clId="{B745D088-33A4-4A9F-B84D-0EB29ADC49B9}" dt="2023-03-11T14:45:11.623" v="406" actId="1076"/>
          <ac:spMkLst>
            <pc:docMk/>
            <pc:sldMk cId="775837309" sldId="306"/>
            <ac:spMk id="3149" creationId="{00000000-0000-0000-0000-000000000000}"/>
          </ac:spMkLst>
        </pc:spChg>
        <pc:spChg chg="mod">
          <ac:chgData name="Quoc Cuong" userId="f5dfb935d2311a46" providerId="LiveId" clId="{B745D088-33A4-4A9F-B84D-0EB29ADC49B9}" dt="2023-03-12T08:05:38.741" v="439" actId="1076"/>
          <ac:spMkLst>
            <pc:docMk/>
            <pc:sldMk cId="775837309" sldId="306"/>
            <ac:spMk id="3192" creationId="{00000000-0000-0000-0000-000000000000}"/>
          </ac:spMkLst>
        </pc:spChg>
        <pc:grpChg chg="del">
          <ac:chgData name="Quoc Cuong" userId="f5dfb935d2311a46" providerId="LiveId" clId="{B745D088-33A4-4A9F-B84D-0EB29ADC49B9}" dt="2023-03-12T08:05:30.358" v="435" actId="478"/>
          <ac:grpSpMkLst>
            <pc:docMk/>
            <pc:sldMk cId="775837309" sldId="306"/>
            <ac:grpSpMk id="3129" creationId="{00000000-0000-0000-0000-000000000000}"/>
          </ac:grpSpMkLst>
        </pc:grpChg>
        <pc:grpChg chg="del">
          <ac:chgData name="Quoc Cuong" userId="f5dfb935d2311a46" providerId="LiveId" clId="{B745D088-33A4-4A9F-B84D-0EB29ADC49B9}" dt="2023-03-12T08:11:20.001" v="471" actId="478"/>
          <ac:grpSpMkLst>
            <pc:docMk/>
            <pc:sldMk cId="775837309" sldId="306"/>
            <ac:grpSpMk id="3151" creationId="{00000000-0000-0000-0000-000000000000}"/>
          </ac:grpSpMkLst>
        </pc:grpChg>
        <pc:grpChg chg="del">
          <ac:chgData name="Quoc Cuong" userId="f5dfb935d2311a46" providerId="LiveId" clId="{B745D088-33A4-4A9F-B84D-0EB29ADC49B9}" dt="2023-03-12T08:11:20.839" v="472" actId="478"/>
          <ac:grpSpMkLst>
            <pc:docMk/>
            <pc:sldMk cId="775837309" sldId="306"/>
            <ac:grpSpMk id="3193" creationId="{00000000-0000-0000-0000-000000000000}"/>
          </ac:grpSpMkLst>
        </pc:grpChg>
        <pc:graphicFrameChg chg="add mod modGraphic">
          <ac:chgData name="Quoc Cuong" userId="f5dfb935d2311a46" providerId="LiveId" clId="{B745D088-33A4-4A9F-B84D-0EB29ADC49B9}" dt="2023-03-12T08:12:58.102" v="490" actId="1076"/>
          <ac:graphicFrameMkLst>
            <pc:docMk/>
            <pc:sldMk cId="775837309" sldId="306"/>
            <ac:graphicFrameMk id="3" creationId="{C3A16095-A086-A70A-6910-D9B4337C1F09}"/>
          </ac:graphicFrameMkLst>
        </pc:graphicFrameChg>
        <pc:graphicFrameChg chg="add mod modGraphic">
          <ac:chgData name="Quoc Cuong" userId="f5dfb935d2311a46" providerId="LiveId" clId="{B745D088-33A4-4A9F-B84D-0EB29ADC49B9}" dt="2023-03-12T08:14:52.766" v="505" actId="14100"/>
          <ac:graphicFrameMkLst>
            <pc:docMk/>
            <pc:sldMk cId="775837309" sldId="306"/>
            <ac:graphicFrameMk id="8" creationId="{FE49D1B8-9049-A25C-860C-8A5F18246B16}"/>
          </ac:graphicFrameMkLst>
        </pc:graphicFrameChg>
        <pc:picChg chg="del">
          <ac:chgData name="Quoc Cuong" userId="f5dfb935d2311a46" providerId="LiveId" clId="{B745D088-33A4-4A9F-B84D-0EB29ADC49B9}" dt="2023-03-12T08:05:28.206" v="434" actId="478"/>
          <ac:picMkLst>
            <pc:docMk/>
            <pc:sldMk cId="775837309" sldId="306"/>
            <ac:picMk id="2" creationId="{C6E0370E-088C-66AE-E95A-66857F92180C}"/>
          </ac:picMkLst>
        </pc:picChg>
        <pc:picChg chg="del">
          <ac:chgData name="Quoc Cuong" userId="f5dfb935d2311a46" providerId="LiveId" clId="{B745D088-33A4-4A9F-B84D-0EB29ADC49B9}" dt="2023-03-12T08:05:27.758" v="433" actId="478"/>
          <ac:picMkLst>
            <pc:docMk/>
            <pc:sldMk cId="775837309" sldId="306"/>
            <ac:picMk id="5" creationId="{7713FE1A-5C1B-1CE2-0C85-51C70F5FF79F}"/>
          </ac:picMkLst>
        </pc:picChg>
        <pc:cxnChg chg="mod">
          <ac:chgData name="Quoc Cuong" userId="f5dfb935d2311a46" providerId="LiveId" clId="{B745D088-33A4-4A9F-B84D-0EB29ADC49B9}" dt="2023-03-11T14:45:16.771" v="407" actId="1076"/>
          <ac:cxnSpMkLst>
            <pc:docMk/>
            <pc:sldMk cId="775837309" sldId="306"/>
            <ac:cxnSpMk id="3200" creationId="{00000000-0000-0000-0000-000000000000}"/>
          </ac:cxnSpMkLst>
        </pc:cxnChg>
      </pc:sldChg>
      <pc:sldChg chg="modSp mod">
        <pc:chgData name="Quoc Cuong" userId="f5dfb935d2311a46" providerId="LiveId" clId="{B745D088-33A4-4A9F-B84D-0EB29ADC49B9}" dt="2023-02-20T13:49:17.392" v="387" actId="123"/>
        <pc:sldMkLst>
          <pc:docMk/>
          <pc:sldMk cId="2676042516" sldId="310"/>
        </pc:sldMkLst>
        <pc:spChg chg="mod">
          <ac:chgData name="Quoc Cuong" userId="f5dfb935d2311a46" providerId="LiveId" clId="{B745D088-33A4-4A9F-B84D-0EB29ADC49B9}" dt="2023-02-20T13:49:17.392" v="387" actId="123"/>
          <ac:spMkLst>
            <pc:docMk/>
            <pc:sldMk cId="2676042516" sldId="310"/>
            <ac:spMk id="3" creationId="{F0AA9306-68E0-F3D3-D929-998F332FB23A}"/>
          </ac:spMkLst>
        </pc:spChg>
        <pc:spChg chg="mod">
          <ac:chgData name="Quoc Cuong" userId="f5dfb935d2311a46" providerId="LiveId" clId="{B745D088-33A4-4A9F-B84D-0EB29ADC49B9}" dt="2023-02-20T13:49:09.613" v="386" actId="123"/>
          <ac:spMkLst>
            <pc:docMk/>
            <pc:sldMk cId="2676042516" sldId="310"/>
            <ac:spMk id="5" creationId="{CA61F874-EE36-12A8-7F95-A137877DA66D}"/>
          </ac:spMkLst>
        </pc:spChg>
      </pc:sldChg>
      <pc:sldChg chg="addSp delSp modSp new mod">
        <pc:chgData name="Quoc Cuong" userId="f5dfb935d2311a46" providerId="LiveId" clId="{B745D088-33A4-4A9F-B84D-0EB29ADC49B9}" dt="2023-03-12T13:35:06.774" v="983"/>
        <pc:sldMkLst>
          <pc:docMk/>
          <pc:sldMk cId="1895216528" sldId="311"/>
        </pc:sldMkLst>
        <pc:spChg chg="del">
          <ac:chgData name="Quoc Cuong" userId="f5dfb935d2311a46" providerId="LiveId" clId="{B745D088-33A4-4A9F-B84D-0EB29ADC49B9}" dt="2023-03-12T08:16:44.137" v="516" actId="478"/>
          <ac:spMkLst>
            <pc:docMk/>
            <pc:sldMk cId="1895216528" sldId="311"/>
            <ac:spMk id="2" creationId="{01E8A930-FF58-9BC0-06CE-1C6EA90617D8}"/>
          </ac:spMkLst>
        </pc:spChg>
        <pc:spChg chg="del">
          <ac:chgData name="Quoc Cuong" userId="f5dfb935d2311a46" providerId="LiveId" clId="{B745D088-33A4-4A9F-B84D-0EB29ADC49B9}" dt="2023-03-12T08:16:48.750" v="517" actId="478"/>
          <ac:spMkLst>
            <pc:docMk/>
            <pc:sldMk cId="1895216528" sldId="311"/>
            <ac:spMk id="3" creationId="{DB2BEB8E-3D88-B9C1-609D-89905D050786}"/>
          </ac:spMkLst>
        </pc:spChg>
        <pc:spChg chg="del mod">
          <ac:chgData name="Quoc Cuong" userId="f5dfb935d2311a46" providerId="LiveId" clId="{B745D088-33A4-4A9F-B84D-0EB29ADC49B9}" dt="2023-03-12T08:16:44.137" v="516" actId="478"/>
          <ac:spMkLst>
            <pc:docMk/>
            <pc:sldMk cId="1895216528" sldId="311"/>
            <ac:spMk id="4" creationId="{35813B95-4068-52D4-7A96-33F57E8C065F}"/>
          </ac:spMkLst>
        </pc:spChg>
        <pc:spChg chg="del">
          <ac:chgData name="Quoc Cuong" userId="f5dfb935d2311a46" providerId="LiveId" clId="{B745D088-33A4-4A9F-B84D-0EB29ADC49B9}" dt="2023-03-12T08:16:44.137" v="516" actId="478"/>
          <ac:spMkLst>
            <pc:docMk/>
            <pc:sldMk cId="1895216528" sldId="311"/>
            <ac:spMk id="5" creationId="{E7AFCD0D-8A62-2DCC-E8E6-5EE6808F2126}"/>
          </ac:spMkLst>
        </pc:spChg>
        <pc:spChg chg="del">
          <ac:chgData name="Quoc Cuong" userId="f5dfb935d2311a46" providerId="LiveId" clId="{B745D088-33A4-4A9F-B84D-0EB29ADC49B9}" dt="2023-03-12T08:16:44.137" v="516" actId="478"/>
          <ac:spMkLst>
            <pc:docMk/>
            <pc:sldMk cId="1895216528" sldId="311"/>
            <ac:spMk id="6" creationId="{E15C055D-506F-7FD9-39FD-2BA732B7EBBD}"/>
          </ac:spMkLst>
        </pc:spChg>
        <pc:spChg chg="add del mod">
          <ac:chgData name="Quoc Cuong" userId="f5dfb935d2311a46" providerId="LiveId" clId="{B745D088-33A4-4A9F-B84D-0EB29ADC49B9}" dt="2023-03-12T08:55:48.458" v="864" actId="20577"/>
          <ac:spMkLst>
            <pc:docMk/>
            <pc:sldMk cId="1895216528" sldId="311"/>
            <ac:spMk id="7" creationId="{2B88B7D2-B4D3-FD9E-BE9C-F78740C3CC0D}"/>
          </ac:spMkLst>
        </pc:spChg>
        <pc:spChg chg="add mod">
          <ac:chgData name="Quoc Cuong" userId="f5dfb935d2311a46" providerId="LiveId" clId="{B745D088-33A4-4A9F-B84D-0EB29ADC49B9}" dt="2023-03-12T13:28:12.952" v="944" actId="20577"/>
          <ac:spMkLst>
            <pc:docMk/>
            <pc:sldMk cId="1895216528" sldId="311"/>
            <ac:spMk id="10" creationId="{D1DF4716-42B3-3A55-84E4-A19A04C88919}"/>
          </ac:spMkLst>
        </pc:spChg>
        <pc:spChg chg="add mod">
          <ac:chgData name="Quoc Cuong" userId="f5dfb935d2311a46" providerId="LiveId" clId="{B745D088-33A4-4A9F-B84D-0EB29ADC49B9}" dt="2023-03-12T08:56:01.592" v="866" actId="1076"/>
          <ac:spMkLst>
            <pc:docMk/>
            <pc:sldMk cId="1895216528" sldId="311"/>
            <ac:spMk id="11" creationId="{385DD5C9-2F53-0589-520F-E831F539DF75}"/>
          </ac:spMkLst>
        </pc:spChg>
        <pc:spChg chg="add mod">
          <ac:chgData name="Quoc Cuong" userId="f5dfb935d2311a46" providerId="LiveId" clId="{B745D088-33A4-4A9F-B84D-0EB29ADC49B9}" dt="2023-03-12T13:35:06.774" v="983"/>
          <ac:spMkLst>
            <pc:docMk/>
            <pc:sldMk cId="1895216528" sldId="311"/>
            <ac:spMk id="12" creationId="{EFD09B36-F97B-557E-901B-A917EFDC1164}"/>
          </ac:spMkLst>
        </pc:spChg>
        <pc:graphicFrameChg chg="add mod modGraphic">
          <ac:chgData name="Quoc Cuong" userId="f5dfb935d2311a46" providerId="LiveId" clId="{B745D088-33A4-4A9F-B84D-0EB29ADC49B9}" dt="2023-03-12T08:55:54.583" v="865" actId="1076"/>
          <ac:graphicFrameMkLst>
            <pc:docMk/>
            <pc:sldMk cId="1895216528" sldId="311"/>
            <ac:graphicFrameMk id="8" creationId="{F598A3A1-8187-2D00-F739-5771A9A1DD17}"/>
          </ac:graphicFrameMkLst>
        </pc:graphicFrameChg>
        <pc:graphicFrameChg chg="add del mod modGraphic">
          <ac:chgData name="Quoc Cuong" userId="f5dfb935d2311a46" providerId="LiveId" clId="{B745D088-33A4-4A9F-B84D-0EB29ADC49B9}" dt="2023-03-12T13:30:13.482" v="972" actId="2711"/>
          <ac:graphicFrameMkLst>
            <pc:docMk/>
            <pc:sldMk cId="1895216528" sldId="311"/>
            <ac:graphicFrameMk id="9" creationId="{41543262-67BB-1A08-C9AF-37FEF965C9C9}"/>
          </ac:graphicFrameMkLst>
        </pc:graphicFrameChg>
        <pc:graphicFrameChg chg="add del mod">
          <ac:chgData name="Quoc Cuong" userId="f5dfb935d2311a46" providerId="LiveId" clId="{B745D088-33A4-4A9F-B84D-0EB29ADC49B9}" dt="2023-03-12T08:32:40.507" v="560"/>
          <ac:graphicFrameMkLst>
            <pc:docMk/>
            <pc:sldMk cId="1895216528" sldId="311"/>
            <ac:graphicFrameMk id="13" creationId="{8CD32CEB-2F78-FEA0-1170-2359534529F3}"/>
          </ac:graphicFrameMkLst>
        </pc:graphicFrameChg>
      </pc:sldChg>
      <pc:sldChg chg="add del">
        <pc:chgData name="Quoc Cuong" userId="f5dfb935d2311a46" providerId="LiveId" clId="{B745D088-33A4-4A9F-B84D-0EB29ADC49B9}" dt="2023-03-12T08:16:19.998" v="511" actId="47"/>
        <pc:sldMkLst>
          <pc:docMk/>
          <pc:sldMk cId="2787022589" sldId="311"/>
        </pc:sldMkLst>
      </pc:sldChg>
      <pc:sldChg chg="addSp delSp modSp new mod">
        <pc:chgData name="Quoc Cuong" userId="f5dfb935d2311a46" providerId="LiveId" clId="{B745D088-33A4-4A9F-B84D-0EB29ADC49B9}" dt="2023-03-12T08:46:48.354" v="735" actId="1076"/>
        <pc:sldMkLst>
          <pc:docMk/>
          <pc:sldMk cId="2801605122" sldId="312"/>
        </pc:sldMkLst>
        <pc:spChg chg="del">
          <ac:chgData name="Quoc Cuong" userId="f5dfb935d2311a46" providerId="LiveId" clId="{B745D088-33A4-4A9F-B84D-0EB29ADC49B9}" dt="2023-03-12T08:29:31.204" v="519" actId="478"/>
          <ac:spMkLst>
            <pc:docMk/>
            <pc:sldMk cId="2801605122" sldId="312"/>
            <ac:spMk id="2" creationId="{A3CA3D65-5595-B77D-432B-459D9DC8E2FB}"/>
          </ac:spMkLst>
        </pc:spChg>
        <pc:spChg chg="del">
          <ac:chgData name="Quoc Cuong" userId="f5dfb935d2311a46" providerId="LiveId" clId="{B745D088-33A4-4A9F-B84D-0EB29ADC49B9}" dt="2023-03-12T08:29:32.910" v="520" actId="478"/>
          <ac:spMkLst>
            <pc:docMk/>
            <pc:sldMk cId="2801605122" sldId="312"/>
            <ac:spMk id="3" creationId="{61029151-C302-F31E-F320-98E4A3E15139}"/>
          </ac:spMkLst>
        </pc:spChg>
        <pc:spChg chg="del">
          <ac:chgData name="Quoc Cuong" userId="f5dfb935d2311a46" providerId="LiveId" clId="{B745D088-33A4-4A9F-B84D-0EB29ADC49B9}" dt="2023-03-12T08:29:23.943" v="518" actId="478"/>
          <ac:spMkLst>
            <pc:docMk/>
            <pc:sldMk cId="2801605122" sldId="312"/>
            <ac:spMk id="4" creationId="{2A4E945D-4565-BD61-8B13-EF6535759D9F}"/>
          </ac:spMkLst>
        </pc:spChg>
        <pc:spChg chg="del">
          <ac:chgData name="Quoc Cuong" userId="f5dfb935d2311a46" providerId="LiveId" clId="{B745D088-33A4-4A9F-B84D-0EB29ADC49B9}" dt="2023-03-12T08:29:23.943" v="518" actId="478"/>
          <ac:spMkLst>
            <pc:docMk/>
            <pc:sldMk cId="2801605122" sldId="312"/>
            <ac:spMk id="5" creationId="{5EAE977E-A11B-7215-0823-99E9DB295798}"/>
          </ac:spMkLst>
        </pc:spChg>
        <pc:spChg chg="del">
          <ac:chgData name="Quoc Cuong" userId="f5dfb935d2311a46" providerId="LiveId" clId="{B745D088-33A4-4A9F-B84D-0EB29ADC49B9}" dt="2023-03-12T08:29:23.943" v="518" actId="478"/>
          <ac:spMkLst>
            <pc:docMk/>
            <pc:sldMk cId="2801605122" sldId="312"/>
            <ac:spMk id="6" creationId="{953EA8D7-5C1D-9693-9952-6B5CC47AF6E3}"/>
          </ac:spMkLst>
        </pc:spChg>
        <pc:spChg chg="add del mod">
          <ac:chgData name="Quoc Cuong" userId="f5dfb935d2311a46" providerId="LiveId" clId="{B745D088-33A4-4A9F-B84D-0EB29ADC49B9}" dt="2023-03-12T08:35:35.166" v="573"/>
          <ac:spMkLst>
            <pc:docMk/>
            <pc:sldMk cId="2801605122" sldId="312"/>
            <ac:spMk id="7" creationId="{6CF7A12D-E019-7193-7E62-66249431E517}"/>
          </ac:spMkLst>
        </pc:spChg>
        <pc:spChg chg="add mod">
          <ac:chgData name="Quoc Cuong" userId="f5dfb935d2311a46" providerId="LiveId" clId="{B745D088-33A4-4A9F-B84D-0EB29ADC49B9}" dt="2023-03-12T08:42:42.931" v="724" actId="1076"/>
          <ac:spMkLst>
            <pc:docMk/>
            <pc:sldMk cId="2801605122" sldId="312"/>
            <ac:spMk id="10" creationId="{2425D671-29CA-806D-4B5B-7428E93BBACC}"/>
          </ac:spMkLst>
        </pc:spChg>
        <pc:spChg chg="add del mod">
          <ac:chgData name="Quoc Cuong" userId="f5dfb935d2311a46" providerId="LiveId" clId="{B745D088-33A4-4A9F-B84D-0EB29ADC49B9}" dt="2023-03-12T08:39:31.669" v="637" actId="478"/>
          <ac:spMkLst>
            <pc:docMk/>
            <pc:sldMk cId="2801605122" sldId="312"/>
            <ac:spMk id="11" creationId="{B7383A85-D8D8-D3C1-97CF-9E581E331DB8}"/>
          </ac:spMkLst>
        </pc:spChg>
        <pc:spChg chg="add mod">
          <ac:chgData name="Quoc Cuong" userId="f5dfb935d2311a46" providerId="LiveId" clId="{B745D088-33A4-4A9F-B84D-0EB29ADC49B9}" dt="2023-03-12T08:43:06.979" v="728" actId="1076"/>
          <ac:spMkLst>
            <pc:docMk/>
            <pc:sldMk cId="2801605122" sldId="312"/>
            <ac:spMk id="13" creationId="{E21E70D9-FEBA-D10A-81AF-8544944C0B15}"/>
          </ac:spMkLst>
        </pc:spChg>
        <pc:spChg chg="add del mod">
          <ac:chgData name="Quoc Cuong" userId="f5dfb935d2311a46" providerId="LiveId" clId="{B745D088-33A4-4A9F-B84D-0EB29ADC49B9}" dt="2023-03-12T08:40:45.027" v="657" actId="478"/>
          <ac:spMkLst>
            <pc:docMk/>
            <pc:sldMk cId="2801605122" sldId="312"/>
            <ac:spMk id="15" creationId="{225FFF91-9961-415C-22A6-3704E5EF006E}"/>
          </ac:spMkLst>
        </pc:spChg>
        <pc:spChg chg="add del mod">
          <ac:chgData name="Quoc Cuong" userId="f5dfb935d2311a46" providerId="LiveId" clId="{B745D088-33A4-4A9F-B84D-0EB29ADC49B9}" dt="2023-03-12T08:38:46.590" v="624" actId="22"/>
          <ac:spMkLst>
            <pc:docMk/>
            <pc:sldMk cId="2801605122" sldId="312"/>
            <ac:spMk id="17" creationId="{E0EAEB47-A51E-ECB4-39CC-9FE9723178A2}"/>
          </ac:spMkLst>
        </pc:spChg>
        <pc:spChg chg="add mod">
          <ac:chgData name="Quoc Cuong" userId="f5dfb935d2311a46" providerId="LiveId" clId="{B745D088-33A4-4A9F-B84D-0EB29ADC49B9}" dt="2023-03-12T08:43:12.862" v="729" actId="1076"/>
          <ac:spMkLst>
            <pc:docMk/>
            <pc:sldMk cId="2801605122" sldId="312"/>
            <ac:spMk id="18" creationId="{C50A0D3A-7022-5165-5809-5E72DA475213}"/>
          </ac:spMkLst>
        </pc:spChg>
        <pc:spChg chg="add mod">
          <ac:chgData name="Quoc Cuong" userId="f5dfb935d2311a46" providerId="LiveId" clId="{B745D088-33A4-4A9F-B84D-0EB29ADC49B9}" dt="2023-03-12T08:46:48.354" v="735" actId="1076"/>
          <ac:spMkLst>
            <pc:docMk/>
            <pc:sldMk cId="2801605122" sldId="312"/>
            <ac:spMk id="19" creationId="{EF64855E-A752-F358-B307-13DDDDED55F3}"/>
          </ac:spMkLst>
        </pc:spChg>
        <pc:graphicFrameChg chg="add del mod modGraphic">
          <ac:chgData name="Quoc Cuong" userId="f5dfb935d2311a46" providerId="LiveId" clId="{B745D088-33A4-4A9F-B84D-0EB29ADC49B9}" dt="2023-03-12T08:42:53.888" v="726" actId="14100"/>
          <ac:graphicFrameMkLst>
            <pc:docMk/>
            <pc:sldMk cId="2801605122" sldId="312"/>
            <ac:graphicFrameMk id="8" creationId="{C2EDDFA9-70F0-37AD-EA55-DC75BC8F59C6}"/>
          </ac:graphicFrameMkLst>
        </pc:graphicFrameChg>
        <pc:graphicFrameChg chg="add mod modGraphic">
          <ac:chgData name="Quoc Cuong" userId="f5dfb935d2311a46" providerId="LiveId" clId="{B745D088-33A4-4A9F-B84D-0EB29ADC49B9}" dt="2023-03-12T08:43:29.527" v="731" actId="14100"/>
          <ac:graphicFrameMkLst>
            <pc:docMk/>
            <pc:sldMk cId="2801605122" sldId="312"/>
            <ac:graphicFrameMk id="9" creationId="{3079A1D7-9BA1-AFE3-662B-C15FF1687A98}"/>
          </ac:graphicFrameMkLst>
        </pc:graphicFrameChg>
        <pc:graphicFrameChg chg="add del mod">
          <ac:chgData name="Quoc Cuong" userId="f5dfb935d2311a46" providerId="LiveId" clId="{B745D088-33A4-4A9F-B84D-0EB29ADC49B9}" dt="2023-03-12T08:36:53.494" v="589"/>
          <ac:graphicFrameMkLst>
            <pc:docMk/>
            <pc:sldMk cId="2801605122" sldId="312"/>
            <ac:graphicFrameMk id="12" creationId="{D01DBD4E-63E4-BF77-A158-D23B2DCBDCA7}"/>
          </ac:graphicFrameMkLst>
        </pc:graphicFrameChg>
      </pc:sldChg>
      <pc:sldChg chg="addSp delSp modSp new mod">
        <pc:chgData name="Quoc Cuong" userId="f5dfb935d2311a46" providerId="LiveId" clId="{B745D088-33A4-4A9F-B84D-0EB29ADC49B9}" dt="2023-03-12T08:52:49.680" v="853" actId="14100"/>
        <pc:sldMkLst>
          <pc:docMk/>
          <pc:sldMk cId="270828966" sldId="313"/>
        </pc:sldMkLst>
        <pc:spChg chg="del">
          <ac:chgData name="Quoc Cuong" userId="f5dfb935d2311a46" providerId="LiveId" clId="{B745D088-33A4-4A9F-B84D-0EB29ADC49B9}" dt="2023-03-12T08:29:36.321" v="521" actId="478"/>
          <ac:spMkLst>
            <pc:docMk/>
            <pc:sldMk cId="270828966" sldId="313"/>
            <ac:spMk id="2" creationId="{DAE98B74-E1DB-6D76-ACE9-72DAE734E39C}"/>
          </ac:spMkLst>
        </pc:spChg>
        <pc:spChg chg="del">
          <ac:chgData name="Quoc Cuong" userId="f5dfb935d2311a46" providerId="LiveId" clId="{B745D088-33A4-4A9F-B84D-0EB29ADC49B9}" dt="2023-03-12T08:29:38.347" v="522" actId="478"/>
          <ac:spMkLst>
            <pc:docMk/>
            <pc:sldMk cId="270828966" sldId="313"/>
            <ac:spMk id="3" creationId="{5C805708-9FA5-21C3-3A0C-4A02A15AB382}"/>
          </ac:spMkLst>
        </pc:spChg>
        <pc:spChg chg="del">
          <ac:chgData name="Quoc Cuong" userId="f5dfb935d2311a46" providerId="LiveId" clId="{B745D088-33A4-4A9F-B84D-0EB29ADC49B9}" dt="2023-03-12T08:29:36.321" v="521" actId="478"/>
          <ac:spMkLst>
            <pc:docMk/>
            <pc:sldMk cId="270828966" sldId="313"/>
            <ac:spMk id="4" creationId="{DD0660B0-0374-049A-5310-3FAC6FC43F32}"/>
          </ac:spMkLst>
        </pc:spChg>
        <pc:spChg chg="del">
          <ac:chgData name="Quoc Cuong" userId="f5dfb935d2311a46" providerId="LiveId" clId="{B745D088-33A4-4A9F-B84D-0EB29ADC49B9}" dt="2023-03-12T08:29:36.321" v="521" actId="478"/>
          <ac:spMkLst>
            <pc:docMk/>
            <pc:sldMk cId="270828966" sldId="313"/>
            <ac:spMk id="5" creationId="{505E49C4-CB64-6FF9-9D58-E3F07DC4CF57}"/>
          </ac:spMkLst>
        </pc:spChg>
        <pc:spChg chg="del">
          <ac:chgData name="Quoc Cuong" userId="f5dfb935d2311a46" providerId="LiveId" clId="{B745D088-33A4-4A9F-B84D-0EB29ADC49B9}" dt="2023-03-12T08:29:36.321" v="521" actId="478"/>
          <ac:spMkLst>
            <pc:docMk/>
            <pc:sldMk cId="270828966" sldId="313"/>
            <ac:spMk id="6" creationId="{CD1DA308-4228-A3FB-9849-319D9CA98E52}"/>
          </ac:spMkLst>
        </pc:spChg>
        <pc:spChg chg="add del mod">
          <ac:chgData name="Quoc Cuong" userId="f5dfb935d2311a46" providerId="LiveId" clId="{B745D088-33A4-4A9F-B84D-0EB29ADC49B9}" dt="2023-03-12T08:48:33.494" v="750" actId="478"/>
          <ac:spMkLst>
            <pc:docMk/>
            <pc:sldMk cId="270828966" sldId="313"/>
            <ac:spMk id="7" creationId="{C34DEB11-97AC-1462-1F72-55D93BFCD49C}"/>
          </ac:spMkLst>
        </pc:spChg>
        <pc:spChg chg="add mod">
          <ac:chgData name="Quoc Cuong" userId="f5dfb935d2311a46" providerId="LiveId" clId="{B745D088-33A4-4A9F-B84D-0EB29ADC49B9}" dt="2023-03-12T08:51:04.477" v="765" actId="1076"/>
          <ac:spMkLst>
            <pc:docMk/>
            <pc:sldMk cId="270828966" sldId="313"/>
            <ac:spMk id="10" creationId="{F47AE67F-BD4F-3F09-CEED-5C26068A1096}"/>
          </ac:spMkLst>
        </pc:spChg>
        <pc:spChg chg="add mod">
          <ac:chgData name="Quoc Cuong" userId="f5dfb935d2311a46" providerId="LiveId" clId="{B745D088-33A4-4A9F-B84D-0EB29ADC49B9}" dt="2023-03-12T08:51:36.889" v="772" actId="1076"/>
          <ac:spMkLst>
            <pc:docMk/>
            <pc:sldMk cId="270828966" sldId="313"/>
            <ac:spMk id="11" creationId="{70013AD4-1C15-257D-1E80-51E99A8B9F4F}"/>
          </ac:spMkLst>
        </pc:spChg>
        <pc:spChg chg="add mod">
          <ac:chgData name="Quoc Cuong" userId="f5dfb935d2311a46" providerId="LiveId" clId="{B745D088-33A4-4A9F-B84D-0EB29ADC49B9}" dt="2023-03-12T08:51:34.377" v="771" actId="1076"/>
          <ac:spMkLst>
            <pc:docMk/>
            <pc:sldMk cId="270828966" sldId="313"/>
            <ac:spMk id="12" creationId="{F2539547-92C3-0699-C97B-E58F25A75F1B}"/>
          </ac:spMkLst>
        </pc:spChg>
        <pc:spChg chg="add mod">
          <ac:chgData name="Quoc Cuong" userId="f5dfb935d2311a46" providerId="LiveId" clId="{B745D088-33A4-4A9F-B84D-0EB29ADC49B9}" dt="2023-03-12T08:52:31.847" v="851" actId="1076"/>
          <ac:spMkLst>
            <pc:docMk/>
            <pc:sldMk cId="270828966" sldId="313"/>
            <ac:spMk id="13" creationId="{9FEA3A63-2454-1EED-3754-EE0372628AD6}"/>
          </ac:spMkLst>
        </pc:spChg>
        <pc:graphicFrameChg chg="add mod modGraphic">
          <ac:chgData name="Quoc Cuong" userId="f5dfb935d2311a46" providerId="LiveId" clId="{B745D088-33A4-4A9F-B84D-0EB29ADC49B9}" dt="2023-03-12T08:52:46.750" v="852" actId="14100"/>
          <ac:graphicFrameMkLst>
            <pc:docMk/>
            <pc:sldMk cId="270828966" sldId="313"/>
            <ac:graphicFrameMk id="8" creationId="{75E6982A-4014-8F26-4310-A84E292011EF}"/>
          </ac:graphicFrameMkLst>
        </pc:graphicFrameChg>
        <pc:graphicFrameChg chg="add mod modGraphic">
          <ac:chgData name="Quoc Cuong" userId="f5dfb935d2311a46" providerId="LiveId" clId="{B745D088-33A4-4A9F-B84D-0EB29ADC49B9}" dt="2023-03-12T08:52:49.680" v="853" actId="14100"/>
          <ac:graphicFrameMkLst>
            <pc:docMk/>
            <pc:sldMk cId="270828966" sldId="313"/>
            <ac:graphicFrameMk id="9" creationId="{94ADC19C-9CB7-CB06-BC75-90E378FB996C}"/>
          </ac:graphicFrameMkLst>
        </pc:graphicFrameChg>
      </pc:sldChg>
      <pc:sldChg chg="addSp delSp modSp new mod">
        <pc:chgData name="Quoc Cuong" userId="f5dfb935d2311a46" providerId="LiveId" clId="{B745D088-33A4-4A9F-B84D-0EB29ADC49B9}" dt="2023-03-12T13:37:50.594" v="987" actId="14100"/>
        <pc:sldMkLst>
          <pc:docMk/>
          <pc:sldMk cId="32677935" sldId="314"/>
        </pc:sldMkLst>
        <pc:spChg chg="del">
          <ac:chgData name="Quoc Cuong" userId="f5dfb935d2311a46" providerId="LiveId" clId="{B745D088-33A4-4A9F-B84D-0EB29ADC49B9}" dt="2023-03-12T12:58:40.606" v="882" actId="478"/>
          <ac:spMkLst>
            <pc:docMk/>
            <pc:sldMk cId="32677935" sldId="314"/>
            <ac:spMk id="2" creationId="{BED21BD2-D326-FF17-D709-9B962F22E7DD}"/>
          </ac:spMkLst>
        </pc:spChg>
        <pc:spChg chg="del">
          <ac:chgData name="Quoc Cuong" userId="f5dfb935d2311a46" providerId="LiveId" clId="{B745D088-33A4-4A9F-B84D-0EB29ADC49B9}" dt="2023-03-12T12:58:38.520" v="881" actId="478"/>
          <ac:spMkLst>
            <pc:docMk/>
            <pc:sldMk cId="32677935" sldId="314"/>
            <ac:spMk id="3" creationId="{F5D08BC8-93EE-9FF5-81E4-97CB9E59C23D}"/>
          </ac:spMkLst>
        </pc:spChg>
        <pc:spChg chg="del">
          <ac:chgData name="Quoc Cuong" userId="f5dfb935d2311a46" providerId="LiveId" clId="{B745D088-33A4-4A9F-B84D-0EB29ADC49B9}" dt="2023-03-12T12:58:35.480" v="880" actId="478"/>
          <ac:spMkLst>
            <pc:docMk/>
            <pc:sldMk cId="32677935" sldId="314"/>
            <ac:spMk id="4" creationId="{B5DC4EB7-6AE8-E73D-378E-CA8C9D1E84E0}"/>
          </ac:spMkLst>
        </pc:spChg>
        <pc:spChg chg="del">
          <ac:chgData name="Quoc Cuong" userId="f5dfb935d2311a46" providerId="LiveId" clId="{B745D088-33A4-4A9F-B84D-0EB29ADC49B9}" dt="2023-03-12T12:58:35.480" v="880" actId="478"/>
          <ac:spMkLst>
            <pc:docMk/>
            <pc:sldMk cId="32677935" sldId="314"/>
            <ac:spMk id="5" creationId="{795AF4BD-BA6C-A313-A69C-BC5D83C0590A}"/>
          </ac:spMkLst>
        </pc:spChg>
        <pc:spChg chg="del">
          <ac:chgData name="Quoc Cuong" userId="f5dfb935d2311a46" providerId="LiveId" clId="{B745D088-33A4-4A9F-B84D-0EB29ADC49B9}" dt="2023-03-12T12:58:35.480" v="880" actId="478"/>
          <ac:spMkLst>
            <pc:docMk/>
            <pc:sldMk cId="32677935" sldId="314"/>
            <ac:spMk id="6" creationId="{A1250378-C6A5-29FC-4C58-3F782FAA2752}"/>
          </ac:spMkLst>
        </pc:spChg>
        <pc:spChg chg="add mod">
          <ac:chgData name="Quoc Cuong" userId="f5dfb935d2311a46" providerId="LiveId" clId="{B745D088-33A4-4A9F-B84D-0EB29ADC49B9}" dt="2023-03-12T13:02:10.447" v="933" actId="1076"/>
          <ac:spMkLst>
            <pc:docMk/>
            <pc:sldMk cId="32677935" sldId="314"/>
            <ac:spMk id="7" creationId="{C87DB9A4-6261-A1B3-A2F7-CD3092C327CF}"/>
          </ac:spMkLst>
        </pc:spChg>
        <pc:picChg chg="add mod">
          <ac:chgData name="Quoc Cuong" userId="f5dfb935d2311a46" providerId="LiveId" clId="{B745D088-33A4-4A9F-B84D-0EB29ADC49B9}" dt="2023-03-12T13:37:50.594" v="987" actId="14100"/>
          <ac:picMkLst>
            <pc:docMk/>
            <pc:sldMk cId="32677935" sldId="314"/>
            <ac:picMk id="3" creationId="{833BE97A-1E0B-47D2-CE85-F92152050488}"/>
          </ac:picMkLst>
        </pc:picChg>
        <pc:picChg chg="add del mod">
          <ac:chgData name="Quoc Cuong" userId="f5dfb935d2311a46" providerId="LiveId" clId="{B745D088-33A4-4A9F-B84D-0EB29ADC49B9}" dt="2023-03-12T13:37:36.191" v="984" actId="478"/>
          <ac:picMkLst>
            <pc:docMk/>
            <pc:sldMk cId="32677935" sldId="314"/>
            <ac:picMk id="9" creationId="{DD414C1B-FE2F-43FB-BC5A-12BA4A2B87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0"/>
        <p:cNvGrpSpPr/>
        <p:nvPr/>
      </p:nvGrpSpPr>
      <p:grpSpPr>
        <a:xfrm>
          <a:off x="0" y="0"/>
          <a:ext cx="0" cy="0"/>
          <a:chOff x="0" y="0"/>
          <a:chExt cx="0" cy="0"/>
        </a:xfrm>
      </p:grpSpPr>
      <p:sp>
        <p:nvSpPr>
          <p:cNvPr id="2881" name="Google Shape;2881;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2" name="Google Shape;2882;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94eb1f4fc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94eb1f4f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94eb1f4fc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94eb1f4f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99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94eb1f4fc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94eb1f4f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00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94eb1f4fc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94eb1f4f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98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94eb1f4fc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94eb1f4f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12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94eb1f4fc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94eb1f4f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95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7039275" y="262375"/>
            <a:ext cx="1382400" cy="3161700"/>
          </a:xfrm>
          <a:prstGeom prst="rect">
            <a:avLst/>
          </a:prstGeom>
          <a:noFill/>
          <a:ln>
            <a:noFill/>
          </a:ln>
          <a:effectLst>
            <a:outerShdw blurRad="214313" dist="19050" dir="3300000" algn="bl" rotWithShape="0">
              <a:schemeClr val="accent1">
                <a:alpha val="23000"/>
              </a:schemeClr>
            </a:outerShdw>
          </a:effectLst>
        </p:spPr>
      </p:sp>
      <p:grpSp>
        <p:nvGrpSpPr>
          <p:cNvPr id="10" name="Google Shape;10;p2"/>
          <p:cNvGrpSpPr/>
          <p:nvPr/>
        </p:nvGrpSpPr>
        <p:grpSpPr>
          <a:xfrm>
            <a:off x="3875005" y="4059368"/>
            <a:ext cx="2357122" cy="308503"/>
            <a:chOff x="4517025" y="2718100"/>
            <a:chExt cx="937300" cy="122675"/>
          </a:xfrm>
        </p:grpSpPr>
        <p:sp>
          <p:nvSpPr>
            <p:cNvPr id="11" name="Google Shape;11;p2"/>
            <p:cNvSpPr/>
            <p:nvPr/>
          </p:nvSpPr>
          <p:spPr>
            <a:xfrm>
              <a:off x="451702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7755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38050" y="2718100"/>
              <a:ext cx="90075" cy="122675"/>
            </a:xfrm>
            <a:custGeom>
              <a:avLst/>
              <a:gdLst/>
              <a:ahLst/>
              <a:cxnLst/>
              <a:rect l="l" t="t" r="r" b="b"/>
              <a:pathLst>
                <a:path w="3603" h="4907" extrusionOk="0">
                  <a:moveTo>
                    <a:pt x="3159" y="0"/>
                  </a:moveTo>
                  <a:lnTo>
                    <a:pt x="1"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69857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5910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197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80125" y="2718100"/>
              <a:ext cx="90075" cy="122675"/>
            </a:xfrm>
            <a:custGeom>
              <a:avLst/>
              <a:gdLst/>
              <a:ahLst/>
              <a:cxnLst/>
              <a:rect l="l" t="t" r="r" b="b"/>
              <a:pathLst>
                <a:path w="3603"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408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0132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06182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2235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1828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4337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039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64425" y="2718100"/>
              <a:ext cx="89900" cy="122675"/>
            </a:xfrm>
            <a:custGeom>
              <a:avLst/>
              <a:gdLst/>
              <a:ahLst/>
              <a:cxnLst/>
              <a:rect l="l" t="t" r="r" b="b"/>
              <a:pathLst>
                <a:path w="3596" h="4907" extrusionOk="0">
                  <a:moveTo>
                    <a:pt x="3158"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a:spLocks noGrp="1"/>
          </p:cNvSpPr>
          <p:nvPr>
            <p:ph type="pic" idx="3"/>
          </p:nvPr>
        </p:nvSpPr>
        <p:spPr>
          <a:xfrm>
            <a:off x="5547350" y="1719400"/>
            <a:ext cx="1382400" cy="3161700"/>
          </a:xfrm>
          <a:prstGeom prst="rect">
            <a:avLst/>
          </a:prstGeom>
          <a:noFill/>
          <a:ln>
            <a:noFill/>
          </a:ln>
          <a:effectLst>
            <a:outerShdw blurRad="214313" dist="19050" dir="3300000" algn="bl" rotWithShape="0">
              <a:schemeClr val="accent1">
                <a:alpha val="23000"/>
              </a:schemeClr>
            </a:outerShdw>
          </a:effectLst>
        </p:spPr>
      </p:sp>
      <p:sp>
        <p:nvSpPr>
          <p:cNvPr id="27" name="Google Shape;27;p2"/>
          <p:cNvSpPr txBox="1">
            <a:spLocks noGrp="1"/>
          </p:cNvSpPr>
          <p:nvPr>
            <p:ph type="ctrTitle"/>
          </p:nvPr>
        </p:nvSpPr>
        <p:spPr>
          <a:xfrm>
            <a:off x="646175" y="904201"/>
            <a:ext cx="4749900" cy="1743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8" name="Google Shape;28;p2"/>
          <p:cNvSpPr txBox="1">
            <a:spLocks noGrp="1"/>
          </p:cNvSpPr>
          <p:nvPr>
            <p:ph type="subTitle" idx="1"/>
          </p:nvPr>
        </p:nvSpPr>
        <p:spPr>
          <a:xfrm>
            <a:off x="646175" y="3041851"/>
            <a:ext cx="47499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9" name="Google Shape;29;p2"/>
          <p:cNvSpPr txBox="1">
            <a:spLocks noGrp="1"/>
          </p:cNvSpPr>
          <p:nvPr>
            <p:ph type="ctrTitle" idx="4"/>
          </p:nvPr>
        </p:nvSpPr>
        <p:spPr>
          <a:xfrm>
            <a:off x="646175" y="2470275"/>
            <a:ext cx="4749900" cy="555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3600" b="0">
                <a:latin typeface="Raleway"/>
                <a:ea typeface="Raleway"/>
                <a:cs typeface="Raleway"/>
                <a:sym typeface="Raleway"/>
              </a:defRPr>
            </a:lvl1pPr>
            <a:lvl2pPr lvl="1" algn="ctr" rtl="0">
              <a:spcBef>
                <a:spcPts val="0"/>
              </a:spcBef>
              <a:spcAft>
                <a:spcPts val="0"/>
              </a:spcAft>
              <a:buSzPts val="5200"/>
              <a:buNone/>
              <a:defRPr sz="5200" b="0"/>
            </a:lvl2pPr>
            <a:lvl3pPr lvl="2" algn="ctr" rtl="0">
              <a:spcBef>
                <a:spcPts val="0"/>
              </a:spcBef>
              <a:spcAft>
                <a:spcPts val="0"/>
              </a:spcAft>
              <a:buSzPts val="5200"/>
              <a:buNone/>
              <a:defRPr sz="5200" b="0"/>
            </a:lvl3pPr>
            <a:lvl4pPr lvl="3" algn="ctr" rtl="0">
              <a:spcBef>
                <a:spcPts val="0"/>
              </a:spcBef>
              <a:spcAft>
                <a:spcPts val="0"/>
              </a:spcAft>
              <a:buSzPts val="5200"/>
              <a:buNone/>
              <a:defRPr sz="5200" b="0"/>
            </a:lvl4pPr>
            <a:lvl5pPr lvl="4" algn="ctr" rtl="0">
              <a:spcBef>
                <a:spcPts val="0"/>
              </a:spcBef>
              <a:spcAft>
                <a:spcPts val="0"/>
              </a:spcAft>
              <a:buSzPts val="5200"/>
              <a:buNone/>
              <a:defRPr sz="5200" b="0"/>
            </a:lvl5pPr>
            <a:lvl6pPr lvl="5" algn="ctr" rtl="0">
              <a:spcBef>
                <a:spcPts val="0"/>
              </a:spcBef>
              <a:spcAft>
                <a:spcPts val="0"/>
              </a:spcAft>
              <a:buSzPts val="5200"/>
              <a:buNone/>
              <a:defRPr sz="5200" b="0"/>
            </a:lvl6pPr>
            <a:lvl7pPr lvl="6" algn="ctr" rtl="0">
              <a:spcBef>
                <a:spcPts val="0"/>
              </a:spcBef>
              <a:spcAft>
                <a:spcPts val="0"/>
              </a:spcAft>
              <a:buSzPts val="5200"/>
              <a:buNone/>
              <a:defRPr sz="5200" b="0"/>
            </a:lvl7pPr>
            <a:lvl8pPr lvl="7" algn="ctr" rtl="0">
              <a:spcBef>
                <a:spcPts val="0"/>
              </a:spcBef>
              <a:spcAft>
                <a:spcPts val="0"/>
              </a:spcAft>
              <a:buSzPts val="5200"/>
              <a:buNone/>
              <a:defRPr sz="5200" b="0"/>
            </a:lvl8pPr>
            <a:lvl9pPr lvl="8" algn="ctr" rtl="0">
              <a:spcBef>
                <a:spcPts val="0"/>
              </a:spcBef>
              <a:spcAft>
                <a:spcPts val="0"/>
              </a:spcAft>
              <a:buSzPts val="5200"/>
              <a:buNone/>
              <a:defRPr sz="5200" b="0"/>
            </a:lvl9pPr>
          </a:lstStyle>
          <a:p>
            <a:endParaRPr/>
          </a:p>
        </p:txBody>
      </p:sp>
      <p:sp>
        <p:nvSpPr>
          <p:cNvPr id="30" name="Google Shape;30;p2"/>
          <p:cNvSpPr/>
          <p:nvPr/>
        </p:nvSpPr>
        <p:spPr>
          <a:xfrm>
            <a:off x="2666200" y="312875"/>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133924" y="2147729"/>
            <a:ext cx="5034656" cy="3172549"/>
            <a:chOff x="238125" y="1971350"/>
            <a:chExt cx="2812500" cy="1772275"/>
          </a:xfrm>
        </p:grpSpPr>
        <p:sp>
          <p:nvSpPr>
            <p:cNvPr id="32" name="Google Shape;32;p2"/>
            <p:cNvSpPr/>
            <p:nvPr/>
          </p:nvSpPr>
          <p:spPr>
            <a:xfrm>
              <a:off x="1004125" y="31211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04125" y="2944175"/>
              <a:ext cx="208150" cy="180275"/>
            </a:xfrm>
            <a:custGeom>
              <a:avLst/>
              <a:gdLst/>
              <a:ahLst/>
              <a:cxnLst/>
              <a:rect l="l" t="t" r="r" b="b"/>
              <a:pathLst>
                <a:path w="8326" h="7211" extrusionOk="0">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0950" y="3032750"/>
              <a:ext cx="208150" cy="180275"/>
            </a:xfrm>
            <a:custGeom>
              <a:avLst/>
              <a:gdLst/>
              <a:ahLst/>
              <a:cxnLst/>
              <a:rect l="l" t="t" r="r" b="b"/>
              <a:pathLst>
                <a:path w="8326" h="7211" extrusionOk="0">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16775" y="3297975"/>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310450" y="3297975"/>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30327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770125" y="3209575"/>
              <a:ext cx="208150" cy="180250"/>
            </a:xfrm>
            <a:custGeom>
              <a:avLst/>
              <a:gdLst/>
              <a:ahLst/>
              <a:cxnLst/>
              <a:rect l="l" t="t" r="r" b="b"/>
              <a:pathLst>
                <a:path w="8326" h="7210" extrusionOk="0">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23275" y="3297975"/>
              <a:ext cx="208175" cy="180275"/>
            </a:xfrm>
            <a:custGeom>
              <a:avLst/>
              <a:gdLst/>
              <a:ahLst/>
              <a:cxnLst/>
              <a:rect l="l" t="t" r="r" b="b"/>
              <a:pathLst>
                <a:path w="8327" h="7211" extrusionOk="0">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23275" y="3121150"/>
              <a:ext cx="208175" cy="180275"/>
            </a:xfrm>
            <a:custGeom>
              <a:avLst/>
              <a:gdLst/>
              <a:ahLst/>
              <a:cxnLst/>
              <a:rect l="l" t="t" r="r" b="b"/>
              <a:pathLst>
                <a:path w="8327" h="7211" extrusionOk="0">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6450" y="30327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535300" y="3297975"/>
              <a:ext cx="208175" cy="180275"/>
            </a:xfrm>
            <a:custGeom>
              <a:avLst/>
              <a:gdLst/>
              <a:ahLst/>
              <a:cxnLst/>
              <a:rect l="l" t="t" r="r" b="b"/>
              <a:pathLst>
                <a:path w="8327" h="7211" extrusionOk="0">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229625" y="3298950"/>
              <a:ext cx="155150" cy="179300"/>
            </a:xfrm>
            <a:custGeom>
              <a:avLst/>
              <a:gdLst/>
              <a:ahLst/>
              <a:cxnLst/>
              <a:rect l="l" t="t" r="r" b="b"/>
              <a:pathLst>
                <a:path w="6206" h="7172" extrusionOk="0">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95950" y="3387200"/>
              <a:ext cx="54025" cy="90075"/>
            </a:xfrm>
            <a:custGeom>
              <a:avLst/>
              <a:gdLst/>
              <a:ahLst/>
              <a:cxnLst/>
              <a:rect l="l" t="t" r="r" b="b"/>
              <a:pathLst>
                <a:path w="2161" h="3603" extrusionOk="0">
                  <a:moveTo>
                    <a:pt x="2043" y="1"/>
                  </a:moveTo>
                  <a:lnTo>
                    <a:pt x="0" y="3537"/>
                  </a:lnTo>
                  <a:lnTo>
                    <a:pt x="118" y="3602"/>
                  </a:lnTo>
                  <a:lnTo>
                    <a:pt x="2160" y="66"/>
                  </a:lnTo>
                  <a:lnTo>
                    <a:pt x="2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310450" y="3297975"/>
              <a:ext cx="207675" cy="180275"/>
            </a:xfrm>
            <a:custGeom>
              <a:avLst/>
              <a:gdLst/>
              <a:ahLst/>
              <a:cxnLst/>
              <a:rect l="l" t="t" r="r" b="b"/>
              <a:pathLst>
                <a:path w="8307" h="7211" extrusionOk="0">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310450" y="3121150"/>
              <a:ext cx="207675" cy="180275"/>
            </a:xfrm>
            <a:custGeom>
              <a:avLst/>
              <a:gdLst/>
              <a:ahLst/>
              <a:cxnLst/>
              <a:rect l="l" t="t" r="r" b="b"/>
              <a:pathLst>
                <a:path w="8307" h="7211" extrusionOk="0">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041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04125" y="3297975"/>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70125" y="30327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157275" y="3032750"/>
              <a:ext cx="208175" cy="180275"/>
            </a:xfrm>
            <a:custGeom>
              <a:avLst/>
              <a:gdLst/>
              <a:ahLst/>
              <a:cxnLst/>
              <a:rect l="l" t="t" r="r" b="b"/>
              <a:pathLst>
                <a:path w="8327" h="7211" extrusionOk="0">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97775" y="3121150"/>
              <a:ext cx="207525" cy="180275"/>
            </a:xfrm>
            <a:custGeom>
              <a:avLst/>
              <a:gdLst/>
              <a:ahLst/>
              <a:cxnLst/>
              <a:rect l="l" t="t" r="r" b="b"/>
              <a:pathLst>
                <a:path w="8301" h="7211" extrusionOk="0">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1275" y="3297975"/>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44450" y="30327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91775" y="25905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381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1275" y="24135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8125" y="25019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16625" y="3209575"/>
              <a:ext cx="155150" cy="180250"/>
            </a:xfrm>
            <a:custGeom>
              <a:avLst/>
              <a:gdLst/>
              <a:ahLst/>
              <a:cxnLst/>
              <a:rect l="l" t="t" r="r" b="b"/>
              <a:pathLst>
                <a:path w="6206" h="7210" extrusionOk="0">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616775" y="3121150"/>
              <a:ext cx="208175" cy="180275"/>
            </a:xfrm>
            <a:custGeom>
              <a:avLst/>
              <a:gdLst/>
              <a:ahLst/>
              <a:cxnLst/>
              <a:rect l="l" t="t" r="r" b="b"/>
              <a:pathLst>
                <a:path w="8327" h="7211" extrusionOk="0">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7625" y="3474950"/>
              <a:ext cx="208150" cy="180275"/>
            </a:xfrm>
            <a:custGeom>
              <a:avLst/>
              <a:gdLst/>
              <a:ahLst/>
              <a:cxnLst/>
              <a:rect l="l" t="t" r="r" b="b"/>
              <a:pathLst>
                <a:path w="8326" h="7211" extrusionOk="0">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50950" y="3386550"/>
              <a:ext cx="208000" cy="180275"/>
            </a:xfrm>
            <a:custGeom>
              <a:avLst/>
              <a:gdLst/>
              <a:ahLst/>
              <a:cxnLst/>
              <a:rect l="l" t="t" r="r" b="b"/>
              <a:pathLst>
                <a:path w="8320" h="7211" extrusionOk="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10450" y="3474950"/>
              <a:ext cx="208175" cy="180275"/>
            </a:xfrm>
            <a:custGeom>
              <a:avLst/>
              <a:gdLst/>
              <a:ahLst/>
              <a:cxnLst/>
              <a:rect l="l" t="t" r="r" b="b"/>
              <a:pathLst>
                <a:path w="8327"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4636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91275" y="3474950"/>
              <a:ext cx="208175" cy="180275"/>
            </a:xfrm>
            <a:custGeom>
              <a:avLst/>
              <a:gdLst/>
              <a:ahLst/>
              <a:cxnLst/>
              <a:rect l="l" t="t" r="r" b="b"/>
              <a:pathLst>
                <a:path w="8327" h="7211" extrusionOk="0">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4450" y="3209575"/>
              <a:ext cx="208150" cy="180250"/>
            </a:xfrm>
            <a:custGeom>
              <a:avLst/>
              <a:gdLst/>
              <a:ahLst/>
              <a:cxnLst/>
              <a:rect l="l" t="t" r="r" b="b"/>
              <a:pathLst>
                <a:path w="8326" h="7210" extrusionOk="0">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381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91275" y="2944175"/>
              <a:ext cx="208175" cy="180275"/>
            </a:xfrm>
            <a:custGeom>
              <a:avLst/>
              <a:gdLst/>
              <a:ahLst/>
              <a:cxnLst/>
              <a:rect l="l" t="t" r="r" b="b"/>
              <a:pathLst>
                <a:path w="8327" h="7211" extrusionOk="0">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616775" y="2767350"/>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4636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0950" y="2855750"/>
              <a:ext cx="208000" cy="180275"/>
            </a:xfrm>
            <a:custGeom>
              <a:avLst/>
              <a:gdLst/>
              <a:ahLst/>
              <a:cxnLst/>
              <a:rect l="l" t="t" r="r" b="b"/>
              <a:pathLst>
                <a:path w="8320" h="7211" extrusionOk="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382775" y="3563375"/>
              <a:ext cx="208175" cy="180250"/>
            </a:xfrm>
            <a:custGeom>
              <a:avLst/>
              <a:gdLst/>
              <a:ahLst/>
              <a:cxnLst/>
              <a:rect l="l" t="t" r="r" b="b"/>
              <a:pathLst>
                <a:path w="8327" h="7210" extrusionOk="0">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842450" y="3474950"/>
              <a:ext cx="208175" cy="180275"/>
            </a:xfrm>
            <a:custGeom>
              <a:avLst/>
              <a:gdLst/>
              <a:ahLst/>
              <a:cxnLst/>
              <a:rect l="l" t="t" r="r" b="b"/>
              <a:pathLst>
                <a:path w="8327" h="7211" extrusionOk="0">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535950" y="3474950"/>
              <a:ext cx="208175" cy="180275"/>
            </a:xfrm>
            <a:custGeom>
              <a:avLst/>
              <a:gdLst/>
              <a:ahLst/>
              <a:cxnLst/>
              <a:rect l="l" t="t" r="r" b="b"/>
              <a:pathLst>
                <a:path w="8327" h="7211" extrusionOk="0">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689600" y="3386550"/>
              <a:ext cx="207675" cy="180275"/>
            </a:xfrm>
            <a:custGeom>
              <a:avLst/>
              <a:gdLst/>
              <a:ahLst/>
              <a:cxnLst/>
              <a:rect l="l" t="t" r="r" b="b"/>
              <a:pathLst>
                <a:path w="8307" h="7211" extrusionOk="0">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2296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97625" y="2944175"/>
              <a:ext cx="208150" cy="180275"/>
            </a:xfrm>
            <a:custGeom>
              <a:avLst/>
              <a:gdLst/>
              <a:ahLst/>
              <a:cxnLst/>
              <a:rect l="l" t="t" r="r" b="b"/>
              <a:pathLst>
                <a:path w="8326" h="7211" extrusionOk="0">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44450" y="2855750"/>
              <a:ext cx="208150" cy="180275"/>
            </a:xfrm>
            <a:custGeom>
              <a:avLst/>
              <a:gdLst/>
              <a:ahLst/>
              <a:cxnLst/>
              <a:rect l="l" t="t" r="r" b="b"/>
              <a:pathLst>
                <a:path w="8326" h="7211" extrusionOk="0">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1775" y="22367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0350" y="2758700"/>
              <a:ext cx="20750" cy="20750"/>
            </a:xfrm>
            <a:custGeom>
              <a:avLst/>
              <a:gdLst/>
              <a:ahLst/>
              <a:cxnLst/>
              <a:rect l="l" t="t" r="r" b="b"/>
              <a:pathLst>
                <a:path w="830" h="830" extrusionOk="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06350" y="2847125"/>
              <a:ext cx="20750" cy="20725"/>
            </a:xfrm>
            <a:custGeom>
              <a:avLst/>
              <a:gdLst/>
              <a:ahLst/>
              <a:cxnLst/>
              <a:rect l="l" t="t" r="r" b="b"/>
              <a:pathLst>
                <a:path w="830" h="829" extrusionOk="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506350" y="3200925"/>
              <a:ext cx="20750" cy="20725"/>
            </a:xfrm>
            <a:custGeom>
              <a:avLst/>
              <a:gdLst/>
              <a:ahLst/>
              <a:cxnLst/>
              <a:rect l="l" t="t" r="r" b="b"/>
              <a:pathLst>
                <a:path w="830" h="829" extrusionOk="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914800" y="3024100"/>
              <a:ext cx="20750" cy="20575"/>
            </a:xfrm>
            <a:custGeom>
              <a:avLst/>
              <a:gdLst/>
              <a:ahLst/>
              <a:cxnLst/>
              <a:rect l="l" t="t" r="r" b="b"/>
              <a:pathLst>
                <a:path w="830" h="823" extrusionOk="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00025" y="3554725"/>
              <a:ext cx="20575" cy="20750"/>
            </a:xfrm>
            <a:custGeom>
              <a:avLst/>
              <a:gdLst/>
              <a:ahLst/>
              <a:cxnLst/>
              <a:rect l="l" t="t" r="r" b="b"/>
              <a:pathLst>
                <a:path w="823" h="830" extrusionOk="0">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046700" y="29355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34025" y="2051100"/>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82950" y="2316500"/>
              <a:ext cx="20600" cy="20725"/>
            </a:xfrm>
            <a:custGeom>
              <a:avLst/>
              <a:gdLst/>
              <a:ahLst/>
              <a:cxnLst/>
              <a:rect l="l" t="t" r="r" b="b"/>
              <a:pathLst>
                <a:path w="824" h="829" extrusionOk="0">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34025" y="2758700"/>
              <a:ext cx="20725" cy="20750"/>
            </a:xfrm>
            <a:custGeom>
              <a:avLst/>
              <a:gdLst/>
              <a:ahLst/>
              <a:cxnLst/>
              <a:rect l="l" t="t" r="r" b="b"/>
              <a:pathLst>
                <a:path w="829" h="830" extrusionOk="0">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455300" y="3289325"/>
              <a:ext cx="20750" cy="20750"/>
            </a:xfrm>
            <a:custGeom>
              <a:avLst/>
              <a:gdLst/>
              <a:ahLst/>
              <a:cxnLst/>
              <a:rect l="l" t="t" r="r" b="b"/>
              <a:pathLst>
                <a:path w="830" h="830" extrusionOk="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93525" y="3200925"/>
              <a:ext cx="20725" cy="20725"/>
            </a:xfrm>
            <a:custGeom>
              <a:avLst/>
              <a:gdLst/>
              <a:ahLst/>
              <a:cxnLst/>
              <a:rect l="l" t="t" r="r" b="b"/>
              <a:pathLst>
                <a:path w="829" h="829" extrusionOk="0">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761625" y="3466300"/>
              <a:ext cx="20750" cy="20600"/>
            </a:xfrm>
            <a:custGeom>
              <a:avLst/>
              <a:gdLst/>
              <a:ahLst/>
              <a:cxnLst/>
              <a:rect l="l" t="t" r="r" b="b"/>
              <a:pathLst>
                <a:path w="830" h="824" extrusionOk="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527625" y="3554725"/>
              <a:ext cx="20750" cy="20750"/>
            </a:xfrm>
            <a:custGeom>
              <a:avLst/>
              <a:gdLst/>
              <a:ahLst/>
              <a:cxnLst/>
              <a:rect l="l" t="t" r="r" b="b"/>
              <a:pathLst>
                <a:path w="830" h="830" extrusionOk="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31850" y="3377750"/>
              <a:ext cx="20750" cy="20725"/>
            </a:xfrm>
            <a:custGeom>
              <a:avLst/>
              <a:gdLst/>
              <a:ahLst/>
              <a:cxnLst/>
              <a:rect l="l" t="t" r="r" b="b"/>
              <a:pathLst>
                <a:path w="830" h="829" extrusionOk="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42475" y="32893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34025" y="3289325"/>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70125" y="3563375"/>
              <a:ext cx="208150" cy="180250"/>
            </a:xfrm>
            <a:custGeom>
              <a:avLst/>
              <a:gdLst/>
              <a:ahLst/>
              <a:cxnLst/>
              <a:rect l="l" t="t" r="r" b="b"/>
              <a:pathLst>
                <a:path w="8326" h="7210" extrusionOk="0">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923275" y="3474950"/>
              <a:ext cx="208175" cy="180275"/>
            </a:xfrm>
            <a:custGeom>
              <a:avLst/>
              <a:gdLst/>
              <a:ahLst/>
              <a:cxnLst/>
              <a:rect l="l" t="t" r="r" b="b"/>
              <a:pathLst>
                <a:path w="8327" h="7211" extrusionOk="0">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76450" y="33865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38125" y="21481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38125" y="1971350"/>
              <a:ext cx="208150" cy="180250"/>
            </a:xfrm>
            <a:custGeom>
              <a:avLst/>
              <a:gdLst/>
              <a:ahLst/>
              <a:cxnLst/>
              <a:rect l="l" t="t" r="r" b="b"/>
              <a:pathLst>
                <a:path w="8326" h="7210" extrusionOk="0">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70125" y="33865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16775" y="3297975"/>
              <a:ext cx="208175" cy="179450"/>
            </a:xfrm>
            <a:custGeom>
              <a:avLst/>
              <a:gdLst/>
              <a:ahLst/>
              <a:cxnLst/>
              <a:rect l="l" t="t" r="r" b="b"/>
              <a:pathLst>
                <a:path w="8327" h="7178" extrusionOk="0">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10450" y="2767350"/>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04600" y="2768175"/>
              <a:ext cx="53850" cy="90225"/>
            </a:xfrm>
            <a:custGeom>
              <a:avLst/>
              <a:gdLst/>
              <a:ahLst/>
              <a:cxnLst/>
              <a:rect l="l" t="t" r="r" b="b"/>
              <a:pathLst>
                <a:path w="2154" h="3609" extrusionOk="0">
                  <a:moveTo>
                    <a:pt x="2043" y="0"/>
                  </a:moveTo>
                  <a:lnTo>
                    <a:pt x="1" y="3543"/>
                  </a:lnTo>
                  <a:lnTo>
                    <a:pt x="118" y="3608"/>
                  </a:lnTo>
                  <a:lnTo>
                    <a:pt x="2154" y="65"/>
                  </a:lnTo>
                  <a:lnTo>
                    <a:pt x="2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004125" y="27673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p:nvPr/>
        </p:nvSpPr>
        <p:spPr>
          <a:xfrm>
            <a:off x="-400275" y="4522600"/>
            <a:ext cx="1327200" cy="1326900"/>
          </a:xfrm>
          <a:prstGeom prst="arc">
            <a:avLst>
              <a:gd name="adj1" fmla="val 16225557"/>
              <a:gd name="adj2" fmla="val 21598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8875" y="4604000"/>
            <a:ext cx="1164300" cy="1164300"/>
          </a:xfrm>
          <a:prstGeom prst="pie">
            <a:avLst>
              <a:gd name="adj1" fmla="val 10761898"/>
              <a:gd name="adj2" fmla="val 2159815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3"/>
          <p:cNvSpPr>
            <a:spLocks noGrp="1"/>
          </p:cNvSpPr>
          <p:nvPr>
            <p:ph type="pic" idx="2"/>
          </p:nvPr>
        </p:nvSpPr>
        <p:spPr>
          <a:xfrm>
            <a:off x="7039275" y="262375"/>
            <a:ext cx="1382400" cy="3161700"/>
          </a:xfrm>
          <a:prstGeom prst="rect">
            <a:avLst/>
          </a:prstGeom>
          <a:noFill/>
          <a:ln>
            <a:noFill/>
          </a:ln>
          <a:effectLst>
            <a:outerShdw blurRad="214313" dist="19050" dir="3300000" algn="bl" rotWithShape="0">
              <a:schemeClr val="accent1">
                <a:alpha val="23000"/>
              </a:schemeClr>
            </a:outerShdw>
          </a:effectLst>
        </p:spPr>
      </p:sp>
      <p:sp>
        <p:nvSpPr>
          <p:cNvPr id="113" name="Google Shape;113;p3"/>
          <p:cNvSpPr>
            <a:spLocks noGrp="1"/>
          </p:cNvSpPr>
          <p:nvPr>
            <p:ph type="pic" idx="3"/>
          </p:nvPr>
        </p:nvSpPr>
        <p:spPr>
          <a:xfrm>
            <a:off x="5547350" y="1719400"/>
            <a:ext cx="1382400" cy="3161700"/>
          </a:xfrm>
          <a:prstGeom prst="rect">
            <a:avLst/>
          </a:prstGeom>
          <a:noFill/>
          <a:ln>
            <a:noFill/>
          </a:ln>
          <a:effectLst>
            <a:outerShdw blurRad="214313" dist="19050" dir="3300000" algn="bl" rotWithShape="0">
              <a:schemeClr val="accent1">
                <a:alpha val="23000"/>
              </a:schemeClr>
            </a:outerShdw>
          </a:effectLst>
        </p:spPr>
      </p:sp>
      <p:grpSp>
        <p:nvGrpSpPr>
          <p:cNvPr id="114" name="Google Shape;114;p3"/>
          <p:cNvGrpSpPr/>
          <p:nvPr/>
        </p:nvGrpSpPr>
        <p:grpSpPr>
          <a:xfrm rot="10800000" flipH="1">
            <a:off x="-80649" y="-324546"/>
            <a:ext cx="5034656" cy="3172549"/>
            <a:chOff x="238125" y="1971350"/>
            <a:chExt cx="2812500" cy="1772275"/>
          </a:xfrm>
        </p:grpSpPr>
        <p:sp>
          <p:nvSpPr>
            <p:cNvPr id="115" name="Google Shape;115;p3"/>
            <p:cNvSpPr/>
            <p:nvPr/>
          </p:nvSpPr>
          <p:spPr>
            <a:xfrm>
              <a:off x="1004125" y="31211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004125" y="2944175"/>
              <a:ext cx="208150" cy="180275"/>
            </a:xfrm>
            <a:custGeom>
              <a:avLst/>
              <a:gdLst/>
              <a:ahLst/>
              <a:cxnLst/>
              <a:rect l="l" t="t" r="r" b="b"/>
              <a:pathLst>
                <a:path w="8326" h="7211" extrusionOk="0">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50950" y="3032750"/>
              <a:ext cx="208150" cy="180275"/>
            </a:xfrm>
            <a:custGeom>
              <a:avLst/>
              <a:gdLst/>
              <a:ahLst/>
              <a:cxnLst/>
              <a:rect l="l" t="t" r="r" b="b"/>
              <a:pathLst>
                <a:path w="8326" h="7211" extrusionOk="0">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616775" y="3297975"/>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310450" y="3297975"/>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38125" y="30327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70125" y="3209575"/>
              <a:ext cx="208150" cy="180250"/>
            </a:xfrm>
            <a:custGeom>
              <a:avLst/>
              <a:gdLst/>
              <a:ahLst/>
              <a:cxnLst/>
              <a:rect l="l" t="t" r="r" b="b"/>
              <a:pathLst>
                <a:path w="8326" h="7210" extrusionOk="0">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923275" y="3297975"/>
              <a:ext cx="208175" cy="180275"/>
            </a:xfrm>
            <a:custGeom>
              <a:avLst/>
              <a:gdLst/>
              <a:ahLst/>
              <a:cxnLst/>
              <a:rect l="l" t="t" r="r" b="b"/>
              <a:pathLst>
                <a:path w="8327" h="7211" extrusionOk="0">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923275" y="3121150"/>
              <a:ext cx="208175" cy="180275"/>
            </a:xfrm>
            <a:custGeom>
              <a:avLst/>
              <a:gdLst/>
              <a:ahLst/>
              <a:cxnLst/>
              <a:rect l="l" t="t" r="r" b="b"/>
              <a:pathLst>
                <a:path w="8327" h="7211" extrusionOk="0">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076450" y="30327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35300" y="3297975"/>
              <a:ext cx="208175" cy="180275"/>
            </a:xfrm>
            <a:custGeom>
              <a:avLst/>
              <a:gdLst/>
              <a:ahLst/>
              <a:cxnLst/>
              <a:rect l="l" t="t" r="r" b="b"/>
              <a:pathLst>
                <a:path w="8327" h="7211" extrusionOk="0">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229625" y="3298950"/>
              <a:ext cx="155150" cy="179300"/>
            </a:xfrm>
            <a:custGeom>
              <a:avLst/>
              <a:gdLst/>
              <a:ahLst/>
              <a:cxnLst/>
              <a:rect l="l" t="t" r="r" b="b"/>
              <a:pathLst>
                <a:path w="6206" h="7172" extrusionOk="0">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995950" y="3387200"/>
              <a:ext cx="54025" cy="90075"/>
            </a:xfrm>
            <a:custGeom>
              <a:avLst/>
              <a:gdLst/>
              <a:ahLst/>
              <a:cxnLst/>
              <a:rect l="l" t="t" r="r" b="b"/>
              <a:pathLst>
                <a:path w="2161" h="3603" extrusionOk="0">
                  <a:moveTo>
                    <a:pt x="2043" y="1"/>
                  </a:moveTo>
                  <a:lnTo>
                    <a:pt x="0" y="3537"/>
                  </a:lnTo>
                  <a:lnTo>
                    <a:pt x="118" y="3602"/>
                  </a:lnTo>
                  <a:lnTo>
                    <a:pt x="2160" y="66"/>
                  </a:lnTo>
                  <a:lnTo>
                    <a:pt x="2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310450" y="3297975"/>
              <a:ext cx="207675" cy="180275"/>
            </a:xfrm>
            <a:custGeom>
              <a:avLst/>
              <a:gdLst/>
              <a:ahLst/>
              <a:cxnLst/>
              <a:rect l="l" t="t" r="r" b="b"/>
              <a:pathLst>
                <a:path w="8307" h="7211" extrusionOk="0">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310450" y="3121150"/>
              <a:ext cx="207675" cy="180275"/>
            </a:xfrm>
            <a:custGeom>
              <a:avLst/>
              <a:gdLst/>
              <a:ahLst/>
              <a:cxnLst/>
              <a:rect l="l" t="t" r="r" b="b"/>
              <a:pathLst>
                <a:path w="8307" h="7211" extrusionOk="0">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0041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004125" y="3297975"/>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70125" y="30327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157275" y="3032750"/>
              <a:ext cx="208175" cy="180275"/>
            </a:xfrm>
            <a:custGeom>
              <a:avLst/>
              <a:gdLst/>
              <a:ahLst/>
              <a:cxnLst/>
              <a:rect l="l" t="t" r="r" b="b"/>
              <a:pathLst>
                <a:path w="8327" h="7211" extrusionOk="0">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97775" y="3121150"/>
              <a:ext cx="207525" cy="180275"/>
            </a:xfrm>
            <a:custGeom>
              <a:avLst/>
              <a:gdLst/>
              <a:ahLst/>
              <a:cxnLst/>
              <a:rect l="l" t="t" r="r" b="b"/>
              <a:pathLst>
                <a:path w="8301" h="7211" extrusionOk="0">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1275" y="3297975"/>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44450" y="30327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1775" y="25905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381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91275" y="24135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38125" y="25019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516625" y="3209575"/>
              <a:ext cx="155150" cy="180250"/>
            </a:xfrm>
            <a:custGeom>
              <a:avLst/>
              <a:gdLst/>
              <a:ahLst/>
              <a:cxnLst/>
              <a:rect l="l" t="t" r="r" b="b"/>
              <a:pathLst>
                <a:path w="6206" h="7210" extrusionOk="0">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616775" y="3121150"/>
              <a:ext cx="208175" cy="180275"/>
            </a:xfrm>
            <a:custGeom>
              <a:avLst/>
              <a:gdLst/>
              <a:ahLst/>
              <a:cxnLst/>
              <a:rect l="l" t="t" r="r" b="b"/>
              <a:pathLst>
                <a:path w="8327" h="7211" extrusionOk="0">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697625" y="3474950"/>
              <a:ext cx="208150" cy="180275"/>
            </a:xfrm>
            <a:custGeom>
              <a:avLst/>
              <a:gdLst/>
              <a:ahLst/>
              <a:cxnLst/>
              <a:rect l="l" t="t" r="r" b="b"/>
              <a:pathLst>
                <a:path w="8326" h="7211" extrusionOk="0">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50950" y="3386550"/>
              <a:ext cx="208000" cy="180275"/>
            </a:xfrm>
            <a:custGeom>
              <a:avLst/>
              <a:gdLst/>
              <a:ahLst/>
              <a:cxnLst/>
              <a:rect l="l" t="t" r="r" b="b"/>
              <a:pathLst>
                <a:path w="8320" h="7211" extrusionOk="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310450" y="3474950"/>
              <a:ext cx="208175" cy="180275"/>
            </a:xfrm>
            <a:custGeom>
              <a:avLst/>
              <a:gdLst/>
              <a:ahLst/>
              <a:cxnLst/>
              <a:rect l="l" t="t" r="r" b="b"/>
              <a:pathLst>
                <a:path w="8327"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4636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91275" y="3474950"/>
              <a:ext cx="208175" cy="180275"/>
            </a:xfrm>
            <a:custGeom>
              <a:avLst/>
              <a:gdLst/>
              <a:ahLst/>
              <a:cxnLst/>
              <a:rect l="l" t="t" r="r" b="b"/>
              <a:pathLst>
                <a:path w="8327" h="7211" extrusionOk="0">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44450" y="3209575"/>
              <a:ext cx="208150" cy="180250"/>
            </a:xfrm>
            <a:custGeom>
              <a:avLst/>
              <a:gdLst/>
              <a:ahLst/>
              <a:cxnLst/>
              <a:rect l="l" t="t" r="r" b="b"/>
              <a:pathLst>
                <a:path w="8326" h="7210" extrusionOk="0">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381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91275" y="2944175"/>
              <a:ext cx="208175" cy="180275"/>
            </a:xfrm>
            <a:custGeom>
              <a:avLst/>
              <a:gdLst/>
              <a:ahLst/>
              <a:cxnLst/>
              <a:rect l="l" t="t" r="r" b="b"/>
              <a:pathLst>
                <a:path w="8327" h="7211" extrusionOk="0">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616775" y="2767350"/>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4636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0950" y="2855750"/>
              <a:ext cx="208000" cy="180275"/>
            </a:xfrm>
            <a:custGeom>
              <a:avLst/>
              <a:gdLst/>
              <a:ahLst/>
              <a:cxnLst/>
              <a:rect l="l" t="t" r="r" b="b"/>
              <a:pathLst>
                <a:path w="8320" h="7211" extrusionOk="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382775" y="3563375"/>
              <a:ext cx="208175" cy="180250"/>
            </a:xfrm>
            <a:custGeom>
              <a:avLst/>
              <a:gdLst/>
              <a:ahLst/>
              <a:cxnLst/>
              <a:rect l="l" t="t" r="r" b="b"/>
              <a:pathLst>
                <a:path w="8327" h="7210" extrusionOk="0">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842450" y="3474950"/>
              <a:ext cx="208175" cy="180275"/>
            </a:xfrm>
            <a:custGeom>
              <a:avLst/>
              <a:gdLst/>
              <a:ahLst/>
              <a:cxnLst/>
              <a:rect l="l" t="t" r="r" b="b"/>
              <a:pathLst>
                <a:path w="8327" h="7211" extrusionOk="0">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535950" y="3474950"/>
              <a:ext cx="208175" cy="180275"/>
            </a:xfrm>
            <a:custGeom>
              <a:avLst/>
              <a:gdLst/>
              <a:ahLst/>
              <a:cxnLst/>
              <a:rect l="l" t="t" r="r" b="b"/>
              <a:pathLst>
                <a:path w="8327" h="7211" extrusionOk="0">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689600" y="3386550"/>
              <a:ext cx="207675" cy="180275"/>
            </a:xfrm>
            <a:custGeom>
              <a:avLst/>
              <a:gdLst/>
              <a:ahLst/>
              <a:cxnLst/>
              <a:rect l="l" t="t" r="r" b="b"/>
              <a:pathLst>
                <a:path w="8307" h="7211" extrusionOk="0">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2296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97625" y="2944175"/>
              <a:ext cx="208150" cy="180275"/>
            </a:xfrm>
            <a:custGeom>
              <a:avLst/>
              <a:gdLst/>
              <a:ahLst/>
              <a:cxnLst/>
              <a:rect l="l" t="t" r="r" b="b"/>
              <a:pathLst>
                <a:path w="8326" h="7211" extrusionOk="0">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44450" y="2855750"/>
              <a:ext cx="208150" cy="180275"/>
            </a:xfrm>
            <a:custGeom>
              <a:avLst/>
              <a:gdLst/>
              <a:ahLst/>
              <a:cxnLst/>
              <a:rect l="l" t="t" r="r" b="b"/>
              <a:pathLst>
                <a:path w="8326" h="7211" extrusionOk="0">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1775" y="22367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740350" y="2758700"/>
              <a:ext cx="20750" cy="20750"/>
            </a:xfrm>
            <a:custGeom>
              <a:avLst/>
              <a:gdLst/>
              <a:ahLst/>
              <a:cxnLst/>
              <a:rect l="l" t="t" r="r" b="b"/>
              <a:pathLst>
                <a:path w="830" h="830" extrusionOk="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506350" y="2847125"/>
              <a:ext cx="20750" cy="20725"/>
            </a:xfrm>
            <a:custGeom>
              <a:avLst/>
              <a:gdLst/>
              <a:ahLst/>
              <a:cxnLst/>
              <a:rect l="l" t="t" r="r" b="b"/>
              <a:pathLst>
                <a:path w="830" h="829" extrusionOk="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506350" y="3200925"/>
              <a:ext cx="20750" cy="20725"/>
            </a:xfrm>
            <a:custGeom>
              <a:avLst/>
              <a:gdLst/>
              <a:ahLst/>
              <a:cxnLst/>
              <a:rect l="l" t="t" r="r" b="b"/>
              <a:pathLst>
                <a:path w="830" h="829" extrusionOk="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914800" y="3024100"/>
              <a:ext cx="20750" cy="20575"/>
            </a:xfrm>
            <a:custGeom>
              <a:avLst/>
              <a:gdLst/>
              <a:ahLst/>
              <a:cxnLst/>
              <a:rect l="l" t="t" r="r" b="b"/>
              <a:pathLst>
                <a:path w="830" h="823" extrusionOk="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200025" y="3554725"/>
              <a:ext cx="20575" cy="20750"/>
            </a:xfrm>
            <a:custGeom>
              <a:avLst/>
              <a:gdLst/>
              <a:ahLst/>
              <a:cxnLst/>
              <a:rect l="l" t="t" r="r" b="b"/>
              <a:pathLst>
                <a:path w="823" h="830" extrusionOk="0">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046700" y="29355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34025" y="2051100"/>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82950" y="2316500"/>
              <a:ext cx="20600" cy="20725"/>
            </a:xfrm>
            <a:custGeom>
              <a:avLst/>
              <a:gdLst/>
              <a:ahLst/>
              <a:cxnLst/>
              <a:rect l="l" t="t" r="r" b="b"/>
              <a:pathLst>
                <a:path w="824" h="829" extrusionOk="0">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34025" y="2758700"/>
              <a:ext cx="20725" cy="20750"/>
            </a:xfrm>
            <a:custGeom>
              <a:avLst/>
              <a:gdLst/>
              <a:ahLst/>
              <a:cxnLst/>
              <a:rect l="l" t="t" r="r" b="b"/>
              <a:pathLst>
                <a:path w="829" h="830" extrusionOk="0">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455300" y="3289325"/>
              <a:ext cx="20750" cy="20750"/>
            </a:xfrm>
            <a:custGeom>
              <a:avLst/>
              <a:gdLst/>
              <a:ahLst/>
              <a:cxnLst/>
              <a:rect l="l" t="t" r="r" b="b"/>
              <a:pathLst>
                <a:path w="830" h="830" extrusionOk="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3525" y="3200925"/>
              <a:ext cx="20725" cy="20725"/>
            </a:xfrm>
            <a:custGeom>
              <a:avLst/>
              <a:gdLst/>
              <a:ahLst/>
              <a:cxnLst/>
              <a:rect l="l" t="t" r="r" b="b"/>
              <a:pathLst>
                <a:path w="829" h="829" extrusionOk="0">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761625" y="3466300"/>
              <a:ext cx="20750" cy="20600"/>
            </a:xfrm>
            <a:custGeom>
              <a:avLst/>
              <a:gdLst/>
              <a:ahLst/>
              <a:cxnLst/>
              <a:rect l="l" t="t" r="r" b="b"/>
              <a:pathLst>
                <a:path w="830" h="824" extrusionOk="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527625" y="3554725"/>
              <a:ext cx="20750" cy="20750"/>
            </a:xfrm>
            <a:custGeom>
              <a:avLst/>
              <a:gdLst/>
              <a:ahLst/>
              <a:cxnLst/>
              <a:rect l="l" t="t" r="r" b="b"/>
              <a:pathLst>
                <a:path w="830" h="830" extrusionOk="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731850" y="3377750"/>
              <a:ext cx="20750" cy="20725"/>
            </a:xfrm>
            <a:custGeom>
              <a:avLst/>
              <a:gdLst/>
              <a:ahLst/>
              <a:cxnLst/>
              <a:rect l="l" t="t" r="r" b="b"/>
              <a:pathLst>
                <a:path w="830" h="829" extrusionOk="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2475" y="32893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34025" y="3289325"/>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770125" y="3563375"/>
              <a:ext cx="208150" cy="180250"/>
            </a:xfrm>
            <a:custGeom>
              <a:avLst/>
              <a:gdLst/>
              <a:ahLst/>
              <a:cxnLst/>
              <a:rect l="l" t="t" r="r" b="b"/>
              <a:pathLst>
                <a:path w="8326" h="7210" extrusionOk="0">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923275" y="3474950"/>
              <a:ext cx="208175" cy="180275"/>
            </a:xfrm>
            <a:custGeom>
              <a:avLst/>
              <a:gdLst/>
              <a:ahLst/>
              <a:cxnLst/>
              <a:rect l="l" t="t" r="r" b="b"/>
              <a:pathLst>
                <a:path w="8327" h="7211" extrusionOk="0">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076450" y="33865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238125" y="21481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38125" y="1971350"/>
              <a:ext cx="208150" cy="180250"/>
            </a:xfrm>
            <a:custGeom>
              <a:avLst/>
              <a:gdLst/>
              <a:ahLst/>
              <a:cxnLst/>
              <a:rect l="l" t="t" r="r" b="b"/>
              <a:pathLst>
                <a:path w="8326" h="7210" extrusionOk="0">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770125" y="33865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616775" y="3297975"/>
              <a:ext cx="208175" cy="179450"/>
            </a:xfrm>
            <a:custGeom>
              <a:avLst/>
              <a:gdLst/>
              <a:ahLst/>
              <a:cxnLst/>
              <a:rect l="l" t="t" r="r" b="b"/>
              <a:pathLst>
                <a:path w="8327" h="7178" extrusionOk="0">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10450" y="2767350"/>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004600" y="2768175"/>
              <a:ext cx="53850" cy="90225"/>
            </a:xfrm>
            <a:custGeom>
              <a:avLst/>
              <a:gdLst/>
              <a:ahLst/>
              <a:cxnLst/>
              <a:rect l="l" t="t" r="r" b="b"/>
              <a:pathLst>
                <a:path w="2154" h="3609" extrusionOk="0">
                  <a:moveTo>
                    <a:pt x="2043" y="0"/>
                  </a:moveTo>
                  <a:lnTo>
                    <a:pt x="1" y="3543"/>
                  </a:lnTo>
                  <a:lnTo>
                    <a:pt x="118" y="3608"/>
                  </a:lnTo>
                  <a:lnTo>
                    <a:pt x="2154" y="65"/>
                  </a:lnTo>
                  <a:lnTo>
                    <a:pt x="2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004125" y="27673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3"/>
          <p:cNvSpPr txBox="1">
            <a:spLocks noGrp="1"/>
          </p:cNvSpPr>
          <p:nvPr>
            <p:ph type="title"/>
          </p:nvPr>
        </p:nvSpPr>
        <p:spPr>
          <a:xfrm>
            <a:off x="2018975" y="1634750"/>
            <a:ext cx="3084600" cy="132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3" name="Google Shape;193;p3"/>
          <p:cNvSpPr txBox="1">
            <a:spLocks noGrp="1"/>
          </p:cNvSpPr>
          <p:nvPr>
            <p:ph type="subTitle" idx="1"/>
          </p:nvPr>
        </p:nvSpPr>
        <p:spPr>
          <a:xfrm>
            <a:off x="2018975" y="2829850"/>
            <a:ext cx="30846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4" name="Google Shape;194;p3"/>
          <p:cNvSpPr txBox="1">
            <a:spLocks noGrp="1"/>
          </p:cNvSpPr>
          <p:nvPr>
            <p:ph type="title" idx="4" hasCustomPrompt="1"/>
          </p:nvPr>
        </p:nvSpPr>
        <p:spPr>
          <a:xfrm>
            <a:off x="722375" y="2137299"/>
            <a:ext cx="1144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95" name="Google Shape;195;p3"/>
          <p:cNvGrpSpPr/>
          <p:nvPr/>
        </p:nvGrpSpPr>
        <p:grpSpPr>
          <a:xfrm>
            <a:off x="-400275" y="4522600"/>
            <a:ext cx="1327200" cy="1326900"/>
            <a:chOff x="-400275" y="4522600"/>
            <a:chExt cx="1327200" cy="1326900"/>
          </a:xfrm>
        </p:grpSpPr>
        <p:sp>
          <p:nvSpPr>
            <p:cNvPr id="196" name="Google Shape;196;p3"/>
            <p:cNvSpPr/>
            <p:nvPr/>
          </p:nvSpPr>
          <p:spPr>
            <a:xfrm>
              <a:off x="-400275" y="4522600"/>
              <a:ext cx="1327200" cy="1326900"/>
            </a:xfrm>
            <a:prstGeom prst="arc">
              <a:avLst>
                <a:gd name="adj1" fmla="val 16225557"/>
                <a:gd name="adj2" fmla="val 21598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18875" y="4604000"/>
              <a:ext cx="1164300" cy="1164300"/>
            </a:xfrm>
            <a:prstGeom prst="pie">
              <a:avLst>
                <a:gd name="adj1" fmla="val 10761898"/>
                <a:gd name="adj2" fmla="val 2159815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44"/>
        <p:cNvGrpSpPr/>
        <p:nvPr/>
      </p:nvGrpSpPr>
      <p:grpSpPr>
        <a:xfrm>
          <a:off x="0" y="0"/>
          <a:ext cx="0" cy="0"/>
          <a:chOff x="0" y="0"/>
          <a:chExt cx="0" cy="0"/>
        </a:xfrm>
      </p:grpSpPr>
      <p:sp>
        <p:nvSpPr>
          <p:cNvPr id="1045" name="Google Shape;1045;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46" name="Google Shape;1046;p13"/>
          <p:cNvSpPr txBox="1">
            <a:spLocks noGrp="1"/>
          </p:cNvSpPr>
          <p:nvPr>
            <p:ph type="subTitle" idx="1"/>
          </p:nvPr>
        </p:nvSpPr>
        <p:spPr>
          <a:xfrm>
            <a:off x="1370000" y="1765150"/>
            <a:ext cx="3328800" cy="609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047" name="Google Shape;1047;p13"/>
          <p:cNvSpPr txBox="1">
            <a:spLocks noGrp="1"/>
          </p:cNvSpPr>
          <p:nvPr>
            <p:ph type="title" idx="2" hasCustomPrompt="1"/>
          </p:nvPr>
        </p:nvSpPr>
        <p:spPr>
          <a:xfrm>
            <a:off x="722375" y="1410275"/>
            <a:ext cx="6315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8" name="Google Shape;1048;p13"/>
          <p:cNvSpPr txBox="1">
            <a:spLocks noGrp="1"/>
          </p:cNvSpPr>
          <p:nvPr>
            <p:ph type="subTitle" idx="3"/>
          </p:nvPr>
        </p:nvSpPr>
        <p:spPr>
          <a:xfrm>
            <a:off x="1370028" y="1410275"/>
            <a:ext cx="3328800" cy="4941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100">
                <a:latin typeface="Raleway"/>
                <a:ea typeface="Raleway"/>
                <a:cs typeface="Raleway"/>
                <a:sym typeface="Raleway"/>
              </a:defRPr>
            </a:lvl1pPr>
            <a:lvl2pPr lvl="1" algn="ctr" rtl="0">
              <a:spcBef>
                <a:spcPts val="0"/>
              </a:spcBef>
              <a:spcAft>
                <a:spcPts val="0"/>
              </a:spcAft>
              <a:buSzPts val="1500"/>
              <a:buNone/>
              <a:defRPr b="1"/>
            </a:lvl2pPr>
            <a:lvl3pPr lvl="2" algn="ctr" rtl="0">
              <a:spcBef>
                <a:spcPts val="0"/>
              </a:spcBef>
              <a:spcAft>
                <a:spcPts val="0"/>
              </a:spcAft>
              <a:buSzPts val="1500"/>
              <a:buNone/>
              <a:defRPr b="1"/>
            </a:lvl3pPr>
            <a:lvl4pPr lvl="3" algn="ctr" rtl="0">
              <a:spcBef>
                <a:spcPts val="0"/>
              </a:spcBef>
              <a:spcAft>
                <a:spcPts val="0"/>
              </a:spcAft>
              <a:buSzPts val="1500"/>
              <a:buNone/>
              <a:defRPr b="1"/>
            </a:lvl4pPr>
            <a:lvl5pPr lvl="4" algn="ctr" rtl="0">
              <a:spcBef>
                <a:spcPts val="0"/>
              </a:spcBef>
              <a:spcAft>
                <a:spcPts val="0"/>
              </a:spcAft>
              <a:buSzPts val="1500"/>
              <a:buNone/>
              <a:defRPr b="1"/>
            </a:lvl5pPr>
            <a:lvl6pPr lvl="5" algn="ctr" rtl="0">
              <a:spcBef>
                <a:spcPts val="0"/>
              </a:spcBef>
              <a:spcAft>
                <a:spcPts val="0"/>
              </a:spcAft>
              <a:buSzPts val="1500"/>
              <a:buNone/>
              <a:defRPr b="1"/>
            </a:lvl6pPr>
            <a:lvl7pPr lvl="6" algn="ctr" rtl="0">
              <a:spcBef>
                <a:spcPts val="0"/>
              </a:spcBef>
              <a:spcAft>
                <a:spcPts val="0"/>
              </a:spcAft>
              <a:buSzPts val="1500"/>
              <a:buNone/>
              <a:defRPr b="1"/>
            </a:lvl7pPr>
            <a:lvl8pPr lvl="7" algn="ctr" rtl="0">
              <a:spcBef>
                <a:spcPts val="0"/>
              </a:spcBef>
              <a:spcAft>
                <a:spcPts val="0"/>
              </a:spcAft>
              <a:buSzPts val="1500"/>
              <a:buNone/>
              <a:defRPr b="1"/>
            </a:lvl8pPr>
            <a:lvl9pPr lvl="8" algn="ctr" rtl="0">
              <a:spcBef>
                <a:spcPts val="0"/>
              </a:spcBef>
              <a:spcAft>
                <a:spcPts val="0"/>
              </a:spcAft>
              <a:buSzPts val="1500"/>
              <a:buNone/>
              <a:defRPr b="1"/>
            </a:lvl9pPr>
          </a:lstStyle>
          <a:p>
            <a:endParaRPr/>
          </a:p>
        </p:txBody>
      </p:sp>
      <p:sp>
        <p:nvSpPr>
          <p:cNvPr id="1049" name="Google Shape;1049;p13"/>
          <p:cNvSpPr txBox="1">
            <a:spLocks noGrp="1"/>
          </p:cNvSpPr>
          <p:nvPr>
            <p:ph type="subTitle" idx="4"/>
          </p:nvPr>
        </p:nvSpPr>
        <p:spPr>
          <a:xfrm>
            <a:off x="1370000" y="2803725"/>
            <a:ext cx="3328800" cy="609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050" name="Google Shape;1050;p13"/>
          <p:cNvSpPr txBox="1">
            <a:spLocks noGrp="1"/>
          </p:cNvSpPr>
          <p:nvPr>
            <p:ph type="title" idx="5" hasCustomPrompt="1"/>
          </p:nvPr>
        </p:nvSpPr>
        <p:spPr>
          <a:xfrm>
            <a:off x="722375" y="2448850"/>
            <a:ext cx="6315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1" name="Google Shape;1051;p13"/>
          <p:cNvSpPr txBox="1">
            <a:spLocks noGrp="1"/>
          </p:cNvSpPr>
          <p:nvPr>
            <p:ph type="subTitle" idx="6"/>
          </p:nvPr>
        </p:nvSpPr>
        <p:spPr>
          <a:xfrm>
            <a:off x="1370028" y="2448850"/>
            <a:ext cx="3328800" cy="4941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100">
                <a:latin typeface="Raleway"/>
                <a:ea typeface="Raleway"/>
                <a:cs typeface="Raleway"/>
                <a:sym typeface="Raleway"/>
              </a:defRPr>
            </a:lvl1pPr>
            <a:lvl2pPr lvl="1" algn="ctr" rtl="0">
              <a:spcBef>
                <a:spcPts val="0"/>
              </a:spcBef>
              <a:spcAft>
                <a:spcPts val="0"/>
              </a:spcAft>
              <a:buSzPts val="1500"/>
              <a:buNone/>
              <a:defRPr b="1"/>
            </a:lvl2pPr>
            <a:lvl3pPr lvl="2" algn="ctr" rtl="0">
              <a:spcBef>
                <a:spcPts val="0"/>
              </a:spcBef>
              <a:spcAft>
                <a:spcPts val="0"/>
              </a:spcAft>
              <a:buSzPts val="1500"/>
              <a:buNone/>
              <a:defRPr b="1"/>
            </a:lvl3pPr>
            <a:lvl4pPr lvl="3" algn="ctr" rtl="0">
              <a:spcBef>
                <a:spcPts val="0"/>
              </a:spcBef>
              <a:spcAft>
                <a:spcPts val="0"/>
              </a:spcAft>
              <a:buSzPts val="1500"/>
              <a:buNone/>
              <a:defRPr b="1"/>
            </a:lvl4pPr>
            <a:lvl5pPr lvl="4" algn="ctr" rtl="0">
              <a:spcBef>
                <a:spcPts val="0"/>
              </a:spcBef>
              <a:spcAft>
                <a:spcPts val="0"/>
              </a:spcAft>
              <a:buSzPts val="1500"/>
              <a:buNone/>
              <a:defRPr b="1"/>
            </a:lvl5pPr>
            <a:lvl6pPr lvl="5" algn="ctr" rtl="0">
              <a:spcBef>
                <a:spcPts val="0"/>
              </a:spcBef>
              <a:spcAft>
                <a:spcPts val="0"/>
              </a:spcAft>
              <a:buSzPts val="1500"/>
              <a:buNone/>
              <a:defRPr b="1"/>
            </a:lvl6pPr>
            <a:lvl7pPr lvl="6" algn="ctr" rtl="0">
              <a:spcBef>
                <a:spcPts val="0"/>
              </a:spcBef>
              <a:spcAft>
                <a:spcPts val="0"/>
              </a:spcAft>
              <a:buSzPts val="1500"/>
              <a:buNone/>
              <a:defRPr b="1"/>
            </a:lvl7pPr>
            <a:lvl8pPr lvl="7" algn="ctr" rtl="0">
              <a:spcBef>
                <a:spcPts val="0"/>
              </a:spcBef>
              <a:spcAft>
                <a:spcPts val="0"/>
              </a:spcAft>
              <a:buSzPts val="1500"/>
              <a:buNone/>
              <a:defRPr b="1"/>
            </a:lvl8pPr>
            <a:lvl9pPr lvl="8" algn="ctr" rtl="0">
              <a:spcBef>
                <a:spcPts val="0"/>
              </a:spcBef>
              <a:spcAft>
                <a:spcPts val="0"/>
              </a:spcAft>
              <a:buSzPts val="1500"/>
              <a:buNone/>
              <a:defRPr b="1"/>
            </a:lvl9pPr>
          </a:lstStyle>
          <a:p>
            <a:endParaRPr/>
          </a:p>
        </p:txBody>
      </p:sp>
      <p:sp>
        <p:nvSpPr>
          <p:cNvPr id="1052" name="Google Shape;1052;p13"/>
          <p:cNvSpPr txBox="1">
            <a:spLocks noGrp="1"/>
          </p:cNvSpPr>
          <p:nvPr>
            <p:ph type="title" idx="7" hasCustomPrompt="1"/>
          </p:nvPr>
        </p:nvSpPr>
        <p:spPr>
          <a:xfrm>
            <a:off x="722375" y="3487425"/>
            <a:ext cx="6315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3" name="Google Shape;1053;p13"/>
          <p:cNvSpPr txBox="1">
            <a:spLocks noGrp="1"/>
          </p:cNvSpPr>
          <p:nvPr>
            <p:ph type="subTitle" idx="8"/>
          </p:nvPr>
        </p:nvSpPr>
        <p:spPr>
          <a:xfrm>
            <a:off x="1370028" y="3487425"/>
            <a:ext cx="3328800" cy="4941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100">
                <a:latin typeface="Raleway"/>
                <a:ea typeface="Raleway"/>
                <a:cs typeface="Raleway"/>
                <a:sym typeface="Raleway"/>
              </a:defRPr>
            </a:lvl1pPr>
            <a:lvl2pPr lvl="1" algn="ctr" rtl="0">
              <a:spcBef>
                <a:spcPts val="0"/>
              </a:spcBef>
              <a:spcAft>
                <a:spcPts val="0"/>
              </a:spcAft>
              <a:buSzPts val="1500"/>
              <a:buNone/>
              <a:defRPr b="1"/>
            </a:lvl2pPr>
            <a:lvl3pPr lvl="2" algn="ctr" rtl="0">
              <a:spcBef>
                <a:spcPts val="0"/>
              </a:spcBef>
              <a:spcAft>
                <a:spcPts val="0"/>
              </a:spcAft>
              <a:buSzPts val="1500"/>
              <a:buNone/>
              <a:defRPr b="1"/>
            </a:lvl3pPr>
            <a:lvl4pPr lvl="3" algn="ctr" rtl="0">
              <a:spcBef>
                <a:spcPts val="0"/>
              </a:spcBef>
              <a:spcAft>
                <a:spcPts val="0"/>
              </a:spcAft>
              <a:buSzPts val="1500"/>
              <a:buNone/>
              <a:defRPr b="1"/>
            </a:lvl4pPr>
            <a:lvl5pPr lvl="4" algn="ctr" rtl="0">
              <a:spcBef>
                <a:spcPts val="0"/>
              </a:spcBef>
              <a:spcAft>
                <a:spcPts val="0"/>
              </a:spcAft>
              <a:buSzPts val="1500"/>
              <a:buNone/>
              <a:defRPr b="1"/>
            </a:lvl5pPr>
            <a:lvl6pPr lvl="5" algn="ctr" rtl="0">
              <a:spcBef>
                <a:spcPts val="0"/>
              </a:spcBef>
              <a:spcAft>
                <a:spcPts val="0"/>
              </a:spcAft>
              <a:buSzPts val="1500"/>
              <a:buNone/>
              <a:defRPr b="1"/>
            </a:lvl6pPr>
            <a:lvl7pPr lvl="6" algn="ctr" rtl="0">
              <a:spcBef>
                <a:spcPts val="0"/>
              </a:spcBef>
              <a:spcAft>
                <a:spcPts val="0"/>
              </a:spcAft>
              <a:buSzPts val="1500"/>
              <a:buNone/>
              <a:defRPr b="1"/>
            </a:lvl7pPr>
            <a:lvl8pPr lvl="7" algn="ctr" rtl="0">
              <a:spcBef>
                <a:spcPts val="0"/>
              </a:spcBef>
              <a:spcAft>
                <a:spcPts val="0"/>
              </a:spcAft>
              <a:buSzPts val="1500"/>
              <a:buNone/>
              <a:defRPr b="1"/>
            </a:lvl8pPr>
            <a:lvl9pPr lvl="8" algn="ctr" rtl="0">
              <a:spcBef>
                <a:spcPts val="0"/>
              </a:spcBef>
              <a:spcAft>
                <a:spcPts val="0"/>
              </a:spcAft>
              <a:buSzPts val="1500"/>
              <a:buNone/>
              <a:defRPr b="1"/>
            </a:lvl9pPr>
          </a:lstStyle>
          <a:p>
            <a:endParaRPr/>
          </a:p>
        </p:txBody>
      </p:sp>
      <p:sp>
        <p:nvSpPr>
          <p:cNvPr id="1054" name="Google Shape;1054;p13"/>
          <p:cNvSpPr txBox="1">
            <a:spLocks noGrp="1"/>
          </p:cNvSpPr>
          <p:nvPr>
            <p:ph type="subTitle" idx="9"/>
          </p:nvPr>
        </p:nvSpPr>
        <p:spPr>
          <a:xfrm>
            <a:off x="5424300" y="1765150"/>
            <a:ext cx="2997300" cy="609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055" name="Google Shape;1055;p13"/>
          <p:cNvSpPr txBox="1">
            <a:spLocks noGrp="1"/>
          </p:cNvSpPr>
          <p:nvPr>
            <p:ph type="title" idx="13" hasCustomPrompt="1"/>
          </p:nvPr>
        </p:nvSpPr>
        <p:spPr>
          <a:xfrm>
            <a:off x="4776600" y="1410275"/>
            <a:ext cx="6315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6" name="Google Shape;1056;p13"/>
          <p:cNvSpPr txBox="1">
            <a:spLocks noGrp="1"/>
          </p:cNvSpPr>
          <p:nvPr>
            <p:ph type="subTitle" idx="14"/>
          </p:nvPr>
        </p:nvSpPr>
        <p:spPr>
          <a:xfrm>
            <a:off x="5424325" y="1410275"/>
            <a:ext cx="2997300" cy="4941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100">
                <a:latin typeface="Raleway"/>
                <a:ea typeface="Raleway"/>
                <a:cs typeface="Raleway"/>
                <a:sym typeface="Raleway"/>
              </a:defRPr>
            </a:lvl1pPr>
            <a:lvl2pPr lvl="1" algn="ctr" rtl="0">
              <a:spcBef>
                <a:spcPts val="0"/>
              </a:spcBef>
              <a:spcAft>
                <a:spcPts val="0"/>
              </a:spcAft>
              <a:buSzPts val="1500"/>
              <a:buNone/>
              <a:defRPr b="1"/>
            </a:lvl2pPr>
            <a:lvl3pPr lvl="2" algn="ctr" rtl="0">
              <a:spcBef>
                <a:spcPts val="0"/>
              </a:spcBef>
              <a:spcAft>
                <a:spcPts val="0"/>
              </a:spcAft>
              <a:buSzPts val="1500"/>
              <a:buNone/>
              <a:defRPr b="1"/>
            </a:lvl3pPr>
            <a:lvl4pPr lvl="3" algn="ctr" rtl="0">
              <a:spcBef>
                <a:spcPts val="0"/>
              </a:spcBef>
              <a:spcAft>
                <a:spcPts val="0"/>
              </a:spcAft>
              <a:buSzPts val="1500"/>
              <a:buNone/>
              <a:defRPr b="1"/>
            </a:lvl4pPr>
            <a:lvl5pPr lvl="4" algn="ctr" rtl="0">
              <a:spcBef>
                <a:spcPts val="0"/>
              </a:spcBef>
              <a:spcAft>
                <a:spcPts val="0"/>
              </a:spcAft>
              <a:buSzPts val="1500"/>
              <a:buNone/>
              <a:defRPr b="1"/>
            </a:lvl5pPr>
            <a:lvl6pPr lvl="5" algn="ctr" rtl="0">
              <a:spcBef>
                <a:spcPts val="0"/>
              </a:spcBef>
              <a:spcAft>
                <a:spcPts val="0"/>
              </a:spcAft>
              <a:buSzPts val="1500"/>
              <a:buNone/>
              <a:defRPr b="1"/>
            </a:lvl6pPr>
            <a:lvl7pPr lvl="6" algn="ctr" rtl="0">
              <a:spcBef>
                <a:spcPts val="0"/>
              </a:spcBef>
              <a:spcAft>
                <a:spcPts val="0"/>
              </a:spcAft>
              <a:buSzPts val="1500"/>
              <a:buNone/>
              <a:defRPr b="1"/>
            </a:lvl7pPr>
            <a:lvl8pPr lvl="7" algn="ctr" rtl="0">
              <a:spcBef>
                <a:spcPts val="0"/>
              </a:spcBef>
              <a:spcAft>
                <a:spcPts val="0"/>
              </a:spcAft>
              <a:buSzPts val="1500"/>
              <a:buNone/>
              <a:defRPr b="1"/>
            </a:lvl8pPr>
            <a:lvl9pPr lvl="8" algn="ctr" rtl="0">
              <a:spcBef>
                <a:spcPts val="0"/>
              </a:spcBef>
              <a:spcAft>
                <a:spcPts val="0"/>
              </a:spcAft>
              <a:buSzPts val="1500"/>
              <a:buNone/>
              <a:defRPr b="1"/>
            </a:lvl9pPr>
          </a:lstStyle>
          <a:p>
            <a:endParaRPr/>
          </a:p>
        </p:txBody>
      </p:sp>
      <p:sp>
        <p:nvSpPr>
          <p:cNvPr id="1057" name="Google Shape;1057;p13"/>
          <p:cNvSpPr txBox="1">
            <a:spLocks noGrp="1"/>
          </p:cNvSpPr>
          <p:nvPr>
            <p:ph type="subTitle" idx="15"/>
          </p:nvPr>
        </p:nvSpPr>
        <p:spPr>
          <a:xfrm>
            <a:off x="5424300" y="2803725"/>
            <a:ext cx="2997300" cy="609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058" name="Google Shape;1058;p13"/>
          <p:cNvSpPr txBox="1">
            <a:spLocks noGrp="1"/>
          </p:cNvSpPr>
          <p:nvPr>
            <p:ph type="title" idx="16" hasCustomPrompt="1"/>
          </p:nvPr>
        </p:nvSpPr>
        <p:spPr>
          <a:xfrm>
            <a:off x="4776600" y="2448850"/>
            <a:ext cx="6315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9" name="Google Shape;1059;p13"/>
          <p:cNvSpPr txBox="1">
            <a:spLocks noGrp="1"/>
          </p:cNvSpPr>
          <p:nvPr>
            <p:ph type="subTitle" idx="17"/>
          </p:nvPr>
        </p:nvSpPr>
        <p:spPr>
          <a:xfrm>
            <a:off x="5424325" y="2448850"/>
            <a:ext cx="2997300" cy="4941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100">
                <a:latin typeface="Raleway"/>
                <a:ea typeface="Raleway"/>
                <a:cs typeface="Raleway"/>
                <a:sym typeface="Raleway"/>
              </a:defRPr>
            </a:lvl1pPr>
            <a:lvl2pPr lvl="1" algn="ctr" rtl="0">
              <a:spcBef>
                <a:spcPts val="0"/>
              </a:spcBef>
              <a:spcAft>
                <a:spcPts val="0"/>
              </a:spcAft>
              <a:buSzPts val="1500"/>
              <a:buNone/>
              <a:defRPr b="1"/>
            </a:lvl2pPr>
            <a:lvl3pPr lvl="2" algn="ctr" rtl="0">
              <a:spcBef>
                <a:spcPts val="0"/>
              </a:spcBef>
              <a:spcAft>
                <a:spcPts val="0"/>
              </a:spcAft>
              <a:buSzPts val="1500"/>
              <a:buNone/>
              <a:defRPr b="1"/>
            </a:lvl3pPr>
            <a:lvl4pPr lvl="3" algn="ctr" rtl="0">
              <a:spcBef>
                <a:spcPts val="0"/>
              </a:spcBef>
              <a:spcAft>
                <a:spcPts val="0"/>
              </a:spcAft>
              <a:buSzPts val="1500"/>
              <a:buNone/>
              <a:defRPr b="1"/>
            </a:lvl4pPr>
            <a:lvl5pPr lvl="4" algn="ctr" rtl="0">
              <a:spcBef>
                <a:spcPts val="0"/>
              </a:spcBef>
              <a:spcAft>
                <a:spcPts val="0"/>
              </a:spcAft>
              <a:buSzPts val="1500"/>
              <a:buNone/>
              <a:defRPr b="1"/>
            </a:lvl5pPr>
            <a:lvl6pPr lvl="5" algn="ctr" rtl="0">
              <a:spcBef>
                <a:spcPts val="0"/>
              </a:spcBef>
              <a:spcAft>
                <a:spcPts val="0"/>
              </a:spcAft>
              <a:buSzPts val="1500"/>
              <a:buNone/>
              <a:defRPr b="1"/>
            </a:lvl6pPr>
            <a:lvl7pPr lvl="6" algn="ctr" rtl="0">
              <a:spcBef>
                <a:spcPts val="0"/>
              </a:spcBef>
              <a:spcAft>
                <a:spcPts val="0"/>
              </a:spcAft>
              <a:buSzPts val="1500"/>
              <a:buNone/>
              <a:defRPr b="1"/>
            </a:lvl7pPr>
            <a:lvl8pPr lvl="7" algn="ctr" rtl="0">
              <a:spcBef>
                <a:spcPts val="0"/>
              </a:spcBef>
              <a:spcAft>
                <a:spcPts val="0"/>
              </a:spcAft>
              <a:buSzPts val="1500"/>
              <a:buNone/>
              <a:defRPr b="1"/>
            </a:lvl8pPr>
            <a:lvl9pPr lvl="8" algn="ctr" rtl="0">
              <a:spcBef>
                <a:spcPts val="0"/>
              </a:spcBef>
              <a:spcAft>
                <a:spcPts val="0"/>
              </a:spcAft>
              <a:buSzPts val="1500"/>
              <a:buNone/>
              <a:defRPr b="1"/>
            </a:lvl9pPr>
          </a:lstStyle>
          <a:p>
            <a:endParaRPr/>
          </a:p>
        </p:txBody>
      </p:sp>
      <p:sp>
        <p:nvSpPr>
          <p:cNvPr id="1060" name="Google Shape;1060;p13"/>
          <p:cNvSpPr txBox="1">
            <a:spLocks noGrp="1"/>
          </p:cNvSpPr>
          <p:nvPr>
            <p:ph type="title" idx="18" hasCustomPrompt="1"/>
          </p:nvPr>
        </p:nvSpPr>
        <p:spPr>
          <a:xfrm>
            <a:off x="4776600" y="3487425"/>
            <a:ext cx="6315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61" name="Google Shape;1061;p13"/>
          <p:cNvSpPr txBox="1">
            <a:spLocks noGrp="1"/>
          </p:cNvSpPr>
          <p:nvPr>
            <p:ph type="subTitle" idx="19"/>
          </p:nvPr>
        </p:nvSpPr>
        <p:spPr>
          <a:xfrm>
            <a:off x="5424325" y="3487425"/>
            <a:ext cx="2997300" cy="4941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100">
                <a:latin typeface="Raleway"/>
                <a:ea typeface="Raleway"/>
                <a:cs typeface="Raleway"/>
                <a:sym typeface="Raleway"/>
              </a:defRPr>
            </a:lvl1pPr>
            <a:lvl2pPr lvl="1" algn="ctr" rtl="0">
              <a:spcBef>
                <a:spcPts val="0"/>
              </a:spcBef>
              <a:spcAft>
                <a:spcPts val="0"/>
              </a:spcAft>
              <a:buSzPts val="1500"/>
              <a:buNone/>
              <a:defRPr b="1"/>
            </a:lvl2pPr>
            <a:lvl3pPr lvl="2" algn="ctr" rtl="0">
              <a:spcBef>
                <a:spcPts val="0"/>
              </a:spcBef>
              <a:spcAft>
                <a:spcPts val="0"/>
              </a:spcAft>
              <a:buSzPts val="1500"/>
              <a:buNone/>
              <a:defRPr b="1"/>
            </a:lvl3pPr>
            <a:lvl4pPr lvl="3" algn="ctr" rtl="0">
              <a:spcBef>
                <a:spcPts val="0"/>
              </a:spcBef>
              <a:spcAft>
                <a:spcPts val="0"/>
              </a:spcAft>
              <a:buSzPts val="1500"/>
              <a:buNone/>
              <a:defRPr b="1"/>
            </a:lvl4pPr>
            <a:lvl5pPr lvl="4" algn="ctr" rtl="0">
              <a:spcBef>
                <a:spcPts val="0"/>
              </a:spcBef>
              <a:spcAft>
                <a:spcPts val="0"/>
              </a:spcAft>
              <a:buSzPts val="1500"/>
              <a:buNone/>
              <a:defRPr b="1"/>
            </a:lvl5pPr>
            <a:lvl6pPr lvl="5" algn="ctr" rtl="0">
              <a:spcBef>
                <a:spcPts val="0"/>
              </a:spcBef>
              <a:spcAft>
                <a:spcPts val="0"/>
              </a:spcAft>
              <a:buSzPts val="1500"/>
              <a:buNone/>
              <a:defRPr b="1"/>
            </a:lvl6pPr>
            <a:lvl7pPr lvl="6" algn="ctr" rtl="0">
              <a:spcBef>
                <a:spcPts val="0"/>
              </a:spcBef>
              <a:spcAft>
                <a:spcPts val="0"/>
              </a:spcAft>
              <a:buSzPts val="1500"/>
              <a:buNone/>
              <a:defRPr b="1"/>
            </a:lvl7pPr>
            <a:lvl8pPr lvl="7" algn="ctr" rtl="0">
              <a:spcBef>
                <a:spcPts val="0"/>
              </a:spcBef>
              <a:spcAft>
                <a:spcPts val="0"/>
              </a:spcAft>
              <a:buSzPts val="1500"/>
              <a:buNone/>
              <a:defRPr b="1"/>
            </a:lvl8pPr>
            <a:lvl9pPr lvl="8" algn="ctr" rtl="0">
              <a:spcBef>
                <a:spcPts val="0"/>
              </a:spcBef>
              <a:spcAft>
                <a:spcPts val="0"/>
              </a:spcAft>
              <a:buSzPts val="1500"/>
              <a:buNone/>
              <a:defRPr b="1"/>
            </a:lvl9pPr>
          </a:lstStyle>
          <a:p>
            <a:endParaRPr/>
          </a:p>
        </p:txBody>
      </p:sp>
      <p:sp>
        <p:nvSpPr>
          <p:cNvPr id="1062" name="Google Shape;1062;p13"/>
          <p:cNvSpPr/>
          <p:nvPr/>
        </p:nvSpPr>
        <p:spPr>
          <a:xfrm>
            <a:off x="8437850" y="0"/>
            <a:ext cx="722400" cy="5143500"/>
          </a:xfrm>
          <a:prstGeom prst="rect">
            <a:avLst/>
          </a:prstGeom>
          <a:solidFill>
            <a:srgbClr val="E8E6E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13"/>
          <p:cNvGrpSpPr/>
          <p:nvPr/>
        </p:nvGrpSpPr>
        <p:grpSpPr>
          <a:xfrm>
            <a:off x="2060705" y="4678393"/>
            <a:ext cx="2357122" cy="308503"/>
            <a:chOff x="4517025" y="2718100"/>
            <a:chExt cx="937300" cy="122675"/>
          </a:xfrm>
        </p:grpSpPr>
        <p:sp>
          <p:nvSpPr>
            <p:cNvPr id="1064" name="Google Shape;1064;p13"/>
            <p:cNvSpPr/>
            <p:nvPr/>
          </p:nvSpPr>
          <p:spPr>
            <a:xfrm>
              <a:off x="451702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457755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4638050" y="2718100"/>
              <a:ext cx="90075" cy="122675"/>
            </a:xfrm>
            <a:custGeom>
              <a:avLst/>
              <a:gdLst/>
              <a:ahLst/>
              <a:cxnLst/>
              <a:rect l="l" t="t" r="r" b="b"/>
              <a:pathLst>
                <a:path w="3603" h="4907" extrusionOk="0">
                  <a:moveTo>
                    <a:pt x="3159" y="0"/>
                  </a:moveTo>
                  <a:lnTo>
                    <a:pt x="1"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469857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475910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48197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4880125" y="2718100"/>
              <a:ext cx="90075" cy="122675"/>
            </a:xfrm>
            <a:custGeom>
              <a:avLst/>
              <a:gdLst/>
              <a:ahLst/>
              <a:cxnLst/>
              <a:rect l="l" t="t" r="r" b="b"/>
              <a:pathLst>
                <a:path w="3603"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49408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00132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06182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12235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1828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24337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3039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5364425" y="2718100"/>
              <a:ext cx="89900" cy="122675"/>
            </a:xfrm>
            <a:custGeom>
              <a:avLst/>
              <a:gdLst/>
              <a:ahLst/>
              <a:cxnLst/>
              <a:rect l="l" t="t" r="r" b="b"/>
              <a:pathLst>
                <a:path w="3596" h="4907" extrusionOk="0">
                  <a:moveTo>
                    <a:pt x="3158"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13"/>
          <p:cNvGrpSpPr/>
          <p:nvPr/>
        </p:nvGrpSpPr>
        <p:grpSpPr>
          <a:xfrm>
            <a:off x="6348322" y="97269"/>
            <a:ext cx="1382306" cy="493879"/>
            <a:chOff x="6730525" y="2643050"/>
            <a:chExt cx="647450" cy="231325"/>
          </a:xfrm>
        </p:grpSpPr>
        <p:sp>
          <p:nvSpPr>
            <p:cNvPr id="1080" name="Google Shape;1080;p13"/>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13"/>
          <p:cNvSpPr/>
          <p:nvPr/>
        </p:nvSpPr>
        <p:spPr>
          <a:xfrm>
            <a:off x="6764250" y="467840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8283532"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13"/>
          <p:cNvGrpSpPr/>
          <p:nvPr/>
        </p:nvGrpSpPr>
        <p:grpSpPr>
          <a:xfrm>
            <a:off x="-400275" y="4522600"/>
            <a:ext cx="1327200" cy="1326900"/>
            <a:chOff x="-400275" y="4522600"/>
            <a:chExt cx="1327200" cy="1326900"/>
          </a:xfrm>
        </p:grpSpPr>
        <p:sp>
          <p:nvSpPr>
            <p:cNvPr id="1123" name="Google Shape;1123;p13"/>
            <p:cNvSpPr/>
            <p:nvPr/>
          </p:nvSpPr>
          <p:spPr>
            <a:xfrm>
              <a:off x="-400275" y="4522600"/>
              <a:ext cx="1327200" cy="1326900"/>
            </a:xfrm>
            <a:prstGeom prst="arc">
              <a:avLst>
                <a:gd name="adj1" fmla="val 16225557"/>
                <a:gd name="adj2" fmla="val 21598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318875" y="4604000"/>
              <a:ext cx="1164300" cy="1164300"/>
            </a:xfrm>
            <a:prstGeom prst="pie">
              <a:avLst>
                <a:gd name="adj1" fmla="val 10761898"/>
                <a:gd name="adj2" fmla="val 2159815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13"/>
          <p:cNvGrpSpPr/>
          <p:nvPr/>
        </p:nvGrpSpPr>
        <p:grpSpPr>
          <a:xfrm rot="10800000" flipH="1">
            <a:off x="-189741" y="-291212"/>
            <a:ext cx="5034656" cy="3172549"/>
            <a:chOff x="238125" y="1971350"/>
            <a:chExt cx="2812500" cy="1772275"/>
          </a:xfrm>
        </p:grpSpPr>
        <p:sp>
          <p:nvSpPr>
            <p:cNvPr id="1126" name="Google Shape;1126;p13"/>
            <p:cNvSpPr/>
            <p:nvPr/>
          </p:nvSpPr>
          <p:spPr>
            <a:xfrm>
              <a:off x="1616775" y="3297975"/>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238125" y="30327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1923275" y="3297975"/>
              <a:ext cx="208175" cy="180275"/>
            </a:xfrm>
            <a:custGeom>
              <a:avLst/>
              <a:gdLst/>
              <a:ahLst/>
              <a:cxnLst/>
              <a:rect l="l" t="t" r="r" b="b"/>
              <a:pathLst>
                <a:path w="8327" h="7211" extrusionOk="0">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2535300" y="3297975"/>
              <a:ext cx="208175" cy="180275"/>
            </a:xfrm>
            <a:custGeom>
              <a:avLst/>
              <a:gdLst/>
              <a:ahLst/>
              <a:cxnLst/>
              <a:rect l="l" t="t" r="r" b="b"/>
              <a:pathLst>
                <a:path w="8327" h="7211" extrusionOk="0">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2229625" y="3298950"/>
              <a:ext cx="155150" cy="179300"/>
            </a:xfrm>
            <a:custGeom>
              <a:avLst/>
              <a:gdLst/>
              <a:ahLst/>
              <a:cxnLst/>
              <a:rect l="l" t="t" r="r" b="b"/>
              <a:pathLst>
                <a:path w="6206" h="7172" extrusionOk="0">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2995950" y="3387200"/>
              <a:ext cx="54025" cy="90075"/>
            </a:xfrm>
            <a:custGeom>
              <a:avLst/>
              <a:gdLst/>
              <a:ahLst/>
              <a:cxnLst/>
              <a:rect l="l" t="t" r="r" b="b"/>
              <a:pathLst>
                <a:path w="2161" h="3603" extrusionOk="0">
                  <a:moveTo>
                    <a:pt x="2043" y="1"/>
                  </a:moveTo>
                  <a:lnTo>
                    <a:pt x="0" y="3537"/>
                  </a:lnTo>
                  <a:lnTo>
                    <a:pt x="118" y="3602"/>
                  </a:lnTo>
                  <a:lnTo>
                    <a:pt x="2160" y="66"/>
                  </a:lnTo>
                  <a:lnTo>
                    <a:pt x="2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1310450" y="3297975"/>
              <a:ext cx="207675" cy="180275"/>
            </a:xfrm>
            <a:custGeom>
              <a:avLst/>
              <a:gdLst/>
              <a:ahLst/>
              <a:cxnLst/>
              <a:rect l="l" t="t" r="r" b="b"/>
              <a:pathLst>
                <a:path w="8307" h="7211" extrusionOk="0">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10041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1004125" y="3297975"/>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391275" y="3297975"/>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544450" y="30327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391775" y="25905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2381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391275" y="24135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238125" y="25019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544450" y="2148150"/>
              <a:ext cx="208150" cy="180275"/>
            </a:xfrm>
            <a:custGeom>
              <a:avLst/>
              <a:gdLst/>
              <a:ahLst/>
              <a:cxnLst/>
              <a:rect l="l" t="t" r="r" b="b"/>
              <a:pathLst>
                <a:path w="8326" h="7211" extrusionOk="0">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97625" y="3474950"/>
              <a:ext cx="208150" cy="180275"/>
            </a:xfrm>
            <a:custGeom>
              <a:avLst/>
              <a:gdLst/>
              <a:ahLst/>
              <a:cxnLst/>
              <a:rect l="l" t="t" r="r" b="b"/>
              <a:pathLst>
                <a:path w="8326" h="7211" extrusionOk="0">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850950" y="3386550"/>
              <a:ext cx="208000" cy="180275"/>
            </a:xfrm>
            <a:custGeom>
              <a:avLst/>
              <a:gdLst/>
              <a:ahLst/>
              <a:cxnLst/>
              <a:rect l="l" t="t" r="r" b="b"/>
              <a:pathLst>
                <a:path w="8320" h="7211" extrusionOk="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1310450" y="3474950"/>
              <a:ext cx="208175" cy="180275"/>
            </a:xfrm>
            <a:custGeom>
              <a:avLst/>
              <a:gdLst/>
              <a:ahLst/>
              <a:cxnLst/>
              <a:rect l="l" t="t" r="r" b="b"/>
              <a:pathLst>
                <a:path w="8327"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14636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391275" y="3474950"/>
              <a:ext cx="208175" cy="180275"/>
            </a:xfrm>
            <a:custGeom>
              <a:avLst/>
              <a:gdLst/>
              <a:ahLst/>
              <a:cxnLst/>
              <a:rect l="l" t="t" r="r" b="b"/>
              <a:pathLst>
                <a:path w="8327" h="7211" extrusionOk="0">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544450" y="3209575"/>
              <a:ext cx="208150" cy="180250"/>
            </a:xfrm>
            <a:custGeom>
              <a:avLst/>
              <a:gdLst/>
              <a:ahLst/>
              <a:cxnLst/>
              <a:rect l="l" t="t" r="r" b="b"/>
              <a:pathLst>
                <a:path w="8326" h="7210" extrusionOk="0">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2381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544450" y="2325150"/>
              <a:ext cx="208150" cy="180250"/>
            </a:xfrm>
            <a:custGeom>
              <a:avLst/>
              <a:gdLst/>
              <a:ahLst/>
              <a:cxnLst/>
              <a:rect l="l" t="t" r="r" b="b"/>
              <a:pathLst>
                <a:path w="8326" h="7210" extrusionOk="0">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391275" y="2944175"/>
              <a:ext cx="208175" cy="180275"/>
            </a:xfrm>
            <a:custGeom>
              <a:avLst/>
              <a:gdLst/>
              <a:ahLst/>
              <a:cxnLst/>
              <a:rect l="l" t="t" r="r" b="b"/>
              <a:pathLst>
                <a:path w="8327" h="7211" extrusionOk="0">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2382775" y="3563375"/>
              <a:ext cx="208175" cy="180250"/>
            </a:xfrm>
            <a:custGeom>
              <a:avLst/>
              <a:gdLst/>
              <a:ahLst/>
              <a:cxnLst/>
              <a:rect l="l" t="t" r="r" b="b"/>
              <a:pathLst>
                <a:path w="8327" h="7210" extrusionOk="0">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2842450" y="3474950"/>
              <a:ext cx="208175" cy="180275"/>
            </a:xfrm>
            <a:custGeom>
              <a:avLst/>
              <a:gdLst/>
              <a:ahLst/>
              <a:cxnLst/>
              <a:rect l="l" t="t" r="r" b="b"/>
              <a:pathLst>
                <a:path w="8327" h="7211" extrusionOk="0">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2535950" y="3474950"/>
              <a:ext cx="208175" cy="180275"/>
            </a:xfrm>
            <a:custGeom>
              <a:avLst/>
              <a:gdLst/>
              <a:ahLst/>
              <a:cxnLst/>
              <a:rect l="l" t="t" r="r" b="b"/>
              <a:pathLst>
                <a:path w="8327" h="7211" extrusionOk="0">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2689600" y="3386550"/>
              <a:ext cx="207675" cy="180275"/>
            </a:xfrm>
            <a:custGeom>
              <a:avLst/>
              <a:gdLst/>
              <a:ahLst/>
              <a:cxnLst/>
              <a:rect l="l" t="t" r="r" b="b"/>
              <a:pathLst>
                <a:path w="8307" h="7211" extrusionOk="0">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22296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544450" y="2855750"/>
              <a:ext cx="208150" cy="180275"/>
            </a:xfrm>
            <a:custGeom>
              <a:avLst/>
              <a:gdLst/>
              <a:ahLst/>
              <a:cxnLst/>
              <a:rect l="l" t="t" r="r" b="b"/>
              <a:pathLst>
                <a:path w="8326" h="7211" extrusionOk="0">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391775" y="22367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740675" y="2404900"/>
              <a:ext cx="20750" cy="20750"/>
            </a:xfrm>
            <a:custGeom>
              <a:avLst/>
              <a:gdLst/>
              <a:ahLst/>
              <a:cxnLst/>
              <a:rect l="l" t="t" r="r" b="b"/>
              <a:pathLst>
                <a:path w="830" h="830" extrusionOk="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740350" y="2758700"/>
              <a:ext cx="20750" cy="20750"/>
            </a:xfrm>
            <a:custGeom>
              <a:avLst/>
              <a:gdLst/>
              <a:ahLst/>
              <a:cxnLst/>
              <a:rect l="l" t="t" r="r" b="b"/>
              <a:pathLst>
                <a:path w="830" h="830" extrusionOk="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1200025" y="3554725"/>
              <a:ext cx="20575" cy="20750"/>
            </a:xfrm>
            <a:custGeom>
              <a:avLst/>
              <a:gdLst/>
              <a:ahLst/>
              <a:cxnLst/>
              <a:rect l="l" t="t" r="r" b="b"/>
              <a:pathLst>
                <a:path w="823" h="830" extrusionOk="0">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434025" y="2051100"/>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382950" y="2316500"/>
              <a:ext cx="20600" cy="20725"/>
            </a:xfrm>
            <a:custGeom>
              <a:avLst/>
              <a:gdLst/>
              <a:ahLst/>
              <a:cxnLst/>
              <a:rect l="l" t="t" r="r" b="b"/>
              <a:pathLst>
                <a:path w="824" h="829" extrusionOk="0">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434025" y="2758700"/>
              <a:ext cx="20725" cy="20750"/>
            </a:xfrm>
            <a:custGeom>
              <a:avLst/>
              <a:gdLst/>
              <a:ahLst/>
              <a:cxnLst/>
              <a:rect l="l" t="t" r="r" b="b"/>
              <a:pathLst>
                <a:path w="829" h="830" extrusionOk="0">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1761625" y="3466300"/>
              <a:ext cx="20750" cy="20600"/>
            </a:xfrm>
            <a:custGeom>
              <a:avLst/>
              <a:gdLst/>
              <a:ahLst/>
              <a:cxnLst/>
              <a:rect l="l" t="t" r="r" b="b"/>
              <a:pathLst>
                <a:path w="830" h="824" extrusionOk="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2527625" y="3554725"/>
              <a:ext cx="20750" cy="20750"/>
            </a:xfrm>
            <a:custGeom>
              <a:avLst/>
              <a:gdLst/>
              <a:ahLst/>
              <a:cxnLst/>
              <a:rect l="l" t="t" r="r" b="b"/>
              <a:pathLst>
                <a:path w="830" h="830" extrusionOk="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2731850" y="3377750"/>
              <a:ext cx="20750" cy="20725"/>
            </a:xfrm>
            <a:custGeom>
              <a:avLst/>
              <a:gdLst/>
              <a:ahLst/>
              <a:cxnLst/>
              <a:rect l="l" t="t" r="r" b="b"/>
              <a:pathLst>
                <a:path w="830" h="829" extrusionOk="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434025" y="3289325"/>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1770125" y="3563375"/>
              <a:ext cx="208150" cy="180250"/>
            </a:xfrm>
            <a:custGeom>
              <a:avLst/>
              <a:gdLst/>
              <a:ahLst/>
              <a:cxnLst/>
              <a:rect l="l" t="t" r="r" b="b"/>
              <a:pathLst>
                <a:path w="8326" h="7210" extrusionOk="0">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1923275" y="3474950"/>
              <a:ext cx="208175" cy="180275"/>
            </a:xfrm>
            <a:custGeom>
              <a:avLst/>
              <a:gdLst/>
              <a:ahLst/>
              <a:cxnLst/>
              <a:rect l="l" t="t" r="r" b="b"/>
              <a:pathLst>
                <a:path w="8327" h="7211" extrusionOk="0">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2076450" y="33865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238125" y="21481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238125" y="1971350"/>
              <a:ext cx="208150" cy="180250"/>
            </a:xfrm>
            <a:custGeom>
              <a:avLst/>
              <a:gdLst/>
              <a:ahLst/>
              <a:cxnLst/>
              <a:rect l="l" t="t" r="r" b="b"/>
              <a:pathLst>
                <a:path w="8326" h="7210" extrusionOk="0">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1770125" y="33865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1616775" y="3297975"/>
              <a:ext cx="208175" cy="179450"/>
            </a:xfrm>
            <a:custGeom>
              <a:avLst/>
              <a:gdLst/>
              <a:ahLst/>
              <a:cxnLst/>
              <a:rect l="l" t="t" r="r" b="b"/>
              <a:pathLst>
                <a:path w="8327" h="7178" extrusionOk="0">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13"/>
          <p:cNvGrpSpPr/>
          <p:nvPr/>
        </p:nvGrpSpPr>
        <p:grpSpPr>
          <a:xfrm>
            <a:off x="138319" y="3639818"/>
            <a:ext cx="506202" cy="346754"/>
            <a:chOff x="5912000" y="2436725"/>
            <a:chExt cx="200500" cy="137350"/>
          </a:xfrm>
        </p:grpSpPr>
        <p:sp>
          <p:nvSpPr>
            <p:cNvPr id="1178" name="Google Shape;1178;p13"/>
            <p:cNvSpPr/>
            <p:nvPr/>
          </p:nvSpPr>
          <p:spPr>
            <a:xfrm>
              <a:off x="6071050" y="2532625"/>
              <a:ext cx="41450" cy="41450"/>
            </a:xfrm>
            <a:custGeom>
              <a:avLst/>
              <a:gdLst/>
              <a:ahLst/>
              <a:cxnLst/>
              <a:rect l="l" t="t" r="r" b="b"/>
              <a:pathLst>
                <a:path w="1658" h="1658" extrusionOk="0">
                  <a:moveTo>
                    <a:pt x="829" y="1"/>
                  </a:moveTo>
                  <a:lnTo>
                    <a:pt x="0" y="829"/>
                  </a:lnTo>
                  <a:lnTo>
                    <a:pt x="829" y="1658"/>
                  </a:lnTo>
                  <a:lnTo>
                    <a:pt x="1658"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071050" y="2436725"/>
              <a:ext cx="41450" cy="41450"/>
            </a:xfrm>
            <a:custGeom>
              <a:avLst/>
              <a:gdLst/>
              <a:ahLst/>
              <a:cxnLst/>
              <a:rect l="l" t="t" r="r" b="b"/>
              <a:pathLst>
                <a:path w="1658" h="1658" extrusionOk="0">
                  <a:moveTo>
                    <a:pt x="829" y="0"/>
                  </a:moveTo>
                  <a:lnTo>
                    <a:pt x="0" y="829"/>
                  </a:lnTo>
                  <a:lnTo>
                    <a:pt x="829" y="1657"/>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023250" y="2484675"/>
              <a:ext cx="41450" cy="41450"/>
            </a:xfrm>
            <a:custGeom>
              <a:avLst/>
              <a:gdLst/>
              <a:ahLst/>
              <a:cxnLst/>
              <a:rect l="l" t="t" r="r" b="b"/>
              <a:pathLst>
                <a:path w="1658"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5959975" y="2532625"/>
              <a:ext cx="41450" cy="41450"/>
            </a:xfrm>
            <a:custGeom>
              <a:avLst/>
              <a:gdLst/>
              <a:ahLst/>
              <a:cxnLst/>
              <a:rect l="l" t="t" r="r" b="b"/>
              <a:pathLst>
                <a:path w="1658" h="1658" extrusionOk="0">
                  <a:moveTo>
                    <a:pt x="829" y="1"/>
                  </a:moveTo>
                  <a:lnTo>
                    <a:pt x="0" y="829"/>
                  </a:lnTo>
                  <a:lnTo>
                    <a:pt x="829" y="1658"/>
                  </a:lnTo>
                  <a:lnTo>
                    <a:pt x="1657"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5959975" y="2436725"/>
              <a:ext cx="41450" cy="41450"/>
            </a:xfrm>
            <a:custGeom>
              <a:avLst/>
              <a:gdLst/>
              <a:ahLst/>
              <a:cxnLst/>
              <a:rect l="l" t="t" r="r" b="b"/>
              <a:pathLst>
                <a:path w="1658" h="1658" extrusionOk="0">
                  <a:moveTo>
                    <a:pt x="829" y="0"/>
                  </a:moveTo>
                  <a:lnTo>
                    <a:pt x="0" y="829"/>
                  </a:lnTo>
                  <a:lnTo>
                    <a:pt x="829" y="1657"/>
                  </a:lnTo>
                  <a:lnTo>
                    <a:pt x="1657"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5912000" y="2484675"/>
              <a:ext cx="41475" cy="41450"/>
            </a:xfrm>
            <a:custGeom>
              <a:avLst/>
              <a:gdLst/>
              <a:ahLst/>
              <a:cxnLst/>
              <a:rect l="l" t="t" r="r" b="b"/>
              <a:pathLst>
                <a:path w="1659"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4" name="Google Shape;1184;p13"/>
          <p:cNvCxnSpPr/>
          <p:nvPr/>
        </p:nvCxnSpPr>
        <p:spPr>
          <a:xfrm>
            <a:off x="-8425" y="862633"/>
            <a:ext cx="552600" cy="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05"/>
        <p:cNvGrpSpPr/>
        <p:nvPr/>
      </p:nvGrpSpPr>
      <p:grpSpPr>
        <a:xfrm>
          <a:off x="0" y="0"/>
          <a:ext cx="0" cy="0"/>
          <a:chOff x="0" y="0"/>
          <a:chExt cx="0" cy="0"/>
        </a:xfrm>
      </p:grpSpPr>
      <p:sp>
        <p:nvSpPr>
          <p:cNvPr id="2506" name="Google Shape;2506;p28"/>
          <p:cNvSpPr/>
          <p:nvPr/>
        </p:nvSpPr>
        <p:spPr>
          <a:xfrm>
            <a:off x="0" y="0"/>
            <a:ext cx="722400" cy="5143500"/>
          </a:xfrm>
          <a:prstGeom prst="rect">
            <a:avLst/>
          </a:prstGeom>
          <a:solidFill>
            <a:srgbClr val="E8E6E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584294"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8" name="Google Shape;2508;p28"/>
          <p:cNvGrpSpPr/>
          <p:nvPr/>
        </p:nvGrpSpPr>
        <p:grpSpPr>
          <a:xfrm rot="10800000">
            <a:off x="4185551" y="-289246"/>
            <a:ext cx="5034656" cy="3172549"/>
            <a:chOff x="238125" y="1971350"/>
            <a:chExt cx="2812500" cy="1772275"/>
          </a:xfrm>
        </p:grpSpPr>
        <p:sp>
          <p:nvSpPr>
            <p:cNvPr id="2509" name="Google Shape;2509;p28"/>
            <p:cNvSpPr/>
            <p:nvPr/>
          </p:nvSpPr>
          <p:spPr>
            <a:xfrm>
              <a:off x="1004125" y="31211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1004125" y="2944175"/>
              <a:ext cx="208150" cy="180275"/>
            </a:xfrm>
            <a:custGeom>
              <a:avLst/>
              <a:gdLst/>
              <a:ahLst/>
              <a:cxnLst/>
              <a:rect l="l" t="t" r="r" b="b"/>
              <a:pathLst>
                <a:path w="8326" h="7211" extrusionOk="0">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850950" y="3032750"/>
              <a:ext cx="208150" cy="180275"/>
            </a:xfrm>
            <a:custGeom>
              <a:avLst/>
              <a:gdLst/>
              <a:ahLst/>
              <a:cxnLst/>
              <a:rect l="l" t="t" r="r" b="b"/>
              <a:pathLst>
                <a:path w="8326" h="7211" extrusionOk="0">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1616775" y="3297975"/>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a:off x="1310450" y="3297975"/>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38125" y="30327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1770125" y="3209575"/>
              <a:ext cx="208150" cy="180250"/>
            </a:xfrm>
            <a:custGeom>
              <a:avLst/>
              <a:gdLst/>
              <a:ahLst/>
              <a:cxnLst/>
              <a:rect l="l" t="t" r="r" b="b"/>
              <a:pathLst>
                <a:path w="8326" h="7210" extrusionOk="0">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1923275" y="3297975"/>
              <a:ext cx="208175" cy="180275"/>
            </a:xfrm>
            <a:custGeom>
              <a:avLst/>
              <a:gdLst/>
              <a:ahLst/>
              <a:cxnLst/>
              <a:rect l="l" t="t" r="r" b="b"/>
              <a:pathLst>
                <a:path w="8327" h="7211" extrusionOk="0">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1923275" y="3121150"/>
              <a:ext cx="208175" cy="180275"/>
            </a:xfrm>
            <a:custGeom>
              <a:avLst/>
              <a:gdLst/>
              <a:ahLst/>
              <a:cxnLst/>
              <a:rect l="l" t="t" r="r" b="b"/>
              <a:pathLst>
                <a:path w="8327" h="7211" extrusionOk="0">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076450" y="30327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535300" y="3297975"/>
              <a:ext cx="208175" cy="180275"/>
            </a:xfrm>
            <a:custGeom>
              <a:avLst/>
              <a:gdLst/>
              <a:ahLst/>
              <a:cxnLst/>
              <a:rect l="l" t="t" r="r" b="b"/>
              <a:pathLst>
                <a:path w="8327" h="7211" extrusionOk="0">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2229625" y="3298950"/>
              <a:ext cx="155150" cy="179300"/>
            </a:xfrm>
            <a:custGeom>
              <a:avLst/>
              <a:gdLst/>
              <a:ahLst/>
              <a:cxnLst/>
              <a:rect l="l" t="t" r="r" b="b"/>
              <a:pathLst>
                <a:path w="6206" h="7172" extrusionOk="0">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2995950" y="3387200"/>
              <a:ext cx="54025" cy="90075"/>
            </a:xfrm>
            <a:custGeom>
              <a:avLst/>
              <a:gdLst/>
              <a:ahLst/>
              <a:cxnLst/>
              <a:rect l="l" t="t" r="r" b="b"/>
              <a:pathLst>
                <a:path w="2161" h="3603" extrusionOk="0">
                  <a:moveTo>
                    <a:pt x="2043" y="1"/>
                  </a:moveTo>
                  <a:lnTo>
                    <a:pt x="0" y="3537"/>
                  </a:lnTo>
                  <a:lnTo>
                    <a:pt x="118" y="3602"/>
                  </a:lnTo>
                  <a:lnTo>
                    <a:pt x="2160" y="66"/>
                  </a:lnTo>
                  <a:lnTo>
                    <a:pt x="2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a:off x="1310450" y="3297975"/>
              <a:ext cx="207675" cy="180275"/>
            </a:xfrm>
            <a:custGeom>
              <a:avLst/>
              <a:gdLst/>
              <a:ahLst/>
              <a:cxnLst/>
              <a:rect l="l" t="t" r="r" b="b"/>
              <a:pathLst>
                <a:path w="8307" h="7211" extrusionOk="0">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a:off x="1310450" y="3121150"/>
              <a:ext cx="207675" cy="180275"/>
            </a:xfrm>
            <a:custGeom>
              <a:avLst/>
              <a:gdLst/>
              <a:ahLst/>
              <a:cxnLst/>
              <a:rect l="l" t="t" r="r" b="b"/>
              <a:pathLst>
                <a:path w="8307" h="7211" extrusionOk="0">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10041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1004125" y="3297975"/>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1770125" y="30327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1157275" y="3032750"/>
              <a:ext cx="208175" cy="180275"/>
            </a:xfrm>
            <a:custGeom>
              <a:avLst/>
              <a:gdLst/>
              <a:ahLst/>
              <a:cxnLst/>
              <a:rect l="l" t="t" r="r" b="b"/>
              <a:pathLst>
                <a:path w="8327" h="7211" extrusionOk="0">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a:off x="697775" y="3121150"/>
              <a:ext cx="207525" cy="180275"/>
            </a:xfrm>
            <a:custGeom>
              <a:avLst/>
              <a:gdLst/>
              <a:ahLst/>
              <a:cxnLst/>
              <a:rect l="l" t="t" r="r" b="b"/>
              <a:pathLst>
                <a:path w="8301" h="7211" extrusionOk="0">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391275" y="3297975"/>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a:off x="544450" y="30327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a:off x="391775" y="25905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a:off x="2381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391275" y="24135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238125" y="25019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1516625" y="3209575"/>
              <a:ext cx="155150" cy="180250"/>
            </a:xfrm>
            <a:custGeom>
              <a:avLst/>
              <a:gdLst/>
              <a:ahLst/>
              <a:cxnLst/>
              <a:rect l="l" t="t" r="r" b="b"/>
              <a:pathLst>
                <a:path w="6206" h="7210" extrusionOk="0">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a:off x="1616775" y="3121150"/>
              <a:ext cx="208175" cy="180275"/>
            </a:xfrm>
            <a:custGeom>
              <a:avLst/>
              <a:gdLst/>
              <a:ahLst/>
              <a:cxnLst/>
              <a:rect l="l" t="t" r="r" b="b"/>
              <a:pathLst>
                <a:path w="8327" h="7211" extrusionOk="0">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697625" y="3474950"/>
              <a:ext cx="208150" cy="180275"/>
            </a:xfrm>
            <a:custGeom>
              <a:avLst/>
              <a:gdLst/>
              <a:ahLst/>
              <a:cxnLst/>
              <a:rect l="l" t="t" r="r" b="b"/>
              <a:pathLst>
                <a:path w="8326" h="7211" extrusionOk="0">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850950" y="3386550"/>
              <a:ext cx="208000" cy="180275"/>
            </a:xfrm>
            <a:custGeom>
              <a:avLst/>
              <a:gdLst/>
              <a:ahLst/>
              <a:cxnLst/>
              <a:rect l="l" t="t" r="r" b="b"/>
              <a:pathLst>
                <a:path w="8320" h="7211" extrusionOk="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1310450" y="3474950"/>
              <a:ext cx="208175" cy="180275"/>
            </a:xfrm>
            <a:custGeom>
              <a:avLst/>
              <a:gdLst/>
              <a:ahLst/>
              <a:cxnLst/>
              <a:rect l="l" t="t" r="r" b="b"/>
              <a:pathLst>
                <a:path w="8327"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14636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91275" y="3474950"/>
              <a:ext cx="208175" cy="180275"/>
            </a:xfrm>
            <a:custGeom>
              <a:avLst/>
              <a:gdLst/>
              <a:ahLst/>
              <a:cxnLst/>
              <a:rect l="l" t="t" r="r" b="b"/>
              <a:pathLst>
                <a:path w="8327" h="7211" extrusionOk="0">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544450" y="3209575"/>
              <a:ext cx="208150" cy="180250"/>
            </a:xfrm>
            <a:custGeom>
              <a:avLst/>
              <a:gdLst/>
              <a:ahLst/>
              <a:cxnLst/>
              <a:rect l="l" t="t" r="r" b="b"/>
              <a:pathLst>
                <a:path w="8326" h="7210" extrusionOk="0">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a:off x="2381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a:off x="391275" y="2944175"/>
              <a:ext cx="208175" cy="180275"/>
            </a:xfrm>
            <a:custGeom>
              <a:avLst/>
              <a:gdLst/>
              <a:ahLst/>
              <a:cxnLst/>
              <a:rect l="l" t="t" r="r" b="b"/>
              <a:pathLst>
                <a:path w="8327" h="7211" extrusionOk="0">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a:off x="1616775" y="2767350"/>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a:off x="14636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8"/>
            <p:cNvSpPr/>
            <p:nvPr/>
          </p:nvSpPr>
          <p:spPr>
            <a:xfrm>
              <a:off x="850950" y="2855750"/>
              <a:ext cx="208000" cy="180275"/>
            </a:xfrm>
            <a:custGeom>
              <a:avLst/>
              <a:gdLst/>
              <a:ahLst/>
              <a:cxnLst/>
              <a:rect l="l" t="t" r="r" b="b"/>
              <a:pathLst>
                <a:path w="8320" h="7211" extrusionOk="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8"/>
            <p:cNvSpPr/>
            <p:nvPr/>
          </p:nvSpPr>
          <p:spPr>
            <a:xfrm>
              <a:off x="2382775" y="3563375"/>
              <a:ext cx="208175" cy="180250"/>
            </a:xfrm>
            <a:custGeom>
              <a:avLst/>
              <a:gdLst/>
              <a:ahLst/>
              <a:cxnLst/>
              <a:rect l="l" t="t" r="r" b="b"/>
              <a:pathLst>
                <a:path w="8327" h="7210" extrusionOk="0">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8"/>
            <p:cNvSpPr/>
            <p:nvPr/>
          </p:nvSpPr>
          <p:spPr>
            <a:xfrm>
              <a:off x="2842450" y="3474950"/>
              <a:ext cx="208175" cy="180275"/>
            </a:xfrm>
            <a:custGeom>
              <a:avLst/>
              <a:gdLst/>
              <a:ahLst/>
              <a:cxnLst/>
              <a:rect l="l" t="t" r="r" b="b"/>
              <a:pathLst>
                <a:path w="8327" h="7211" extrusionOk="0">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8"/>
            <p:cNvSpPr/>
            <p:nvPr/>
          </p:nvSpPr>
          <p:spPr>
            <a:xfrm>
              <a:off x="2535950" y="3474950"/>
              <a:ext cx="208175" cy="180275"/>
            </a:xfrm>
            <a:custGeom>
              <a:avLst/>
              <a:gdLst/>
              <a:ahLst/>
              <a:cxnLst/>
              <a:rect l="l" t="t" r="r" b="b"/>
              <a:pathLst>
                <a:path w="8327" h="7211" extrusionOk="0">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8"/>
            <p:cNvSpPr/>
            <p:nvPr/>
          </p:nvSpPr>
          <p:spPr>
            <a:xfrm>
              <a:off x="2689600" y="3386550"/>
              <a:ext cx="207675" cy="180275"/>
            </a:xfrm>
            <a:custGeom>
              <a:avLst/>
              <a:gdLst/>
              <a:ahLst/>
              <a:cxnLst/>
              <a:rect l="l" t="t" r="r" b="b"/>
              <a:pathLst>
                <a:path w="8307" h="7211" extrusionOk="0">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8"/>
            <p:cNvSpPr/>
            <p:nvPr/>
          </p:nvSpPr>
          <p:spPr>
            <a:xfrm>
              <a:off x="22296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8"/>
            <p:cNvSpPr/>
            <p:nvPr/>
          </p:nvSpPr>
          <p:spPr>
            <a:xfrm>
              <a:off x="697625" y="2944175"/>
              <a:ext cx="208150" cy="180275"/>
            </a:xfrm>
            <a:custGeom>
              <a:avLst/>
              <a:gdLst/>
              <a:ahLst/>
              <a:cxnLst/>
              <a:rect l="l" t="t" r="r" b="b"/>
              <a:pathLst>
                <a:path w="8326" h="7211" extrusionOk="0">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8"/>
            <p:cNvSpPr/>
            <p:nvPr/>
          </p:nvSpPr>
          <p:spPr>
            <a:xfrm>
              <a:off x="544450" y="2855750"/>
              <a:ext cx="208150" cy="180275"/>
            </a:xfrm>
            <a:custGeom>
              <a:avLst/>
              <a:gdLst/>
              <a:ahLst/>
              <a:cxnLst/>
              <a:rect l="l" t="t" r="r" b="b"/>
              <a:pathLst>
                <a:path w="8326" h="7211" extrusionOk="0">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8"/>
            <p:cNvSpPr/>
            <p:nvPr/>
          </p:nvSpPr>
          <p:spPr>
            <a:xfrm>
              <a:off x="391775" y="22367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8"/>
            <p:cNvSpPr/>
            <p:nvPr/>
          </p:nvSpPr>
          <p:spPr>
            <a:xfrm>
              <a:off x="740350" y="2758700"/>
              <a:ext cx="20750" cy="20750"/>
            </a:xfrm>
            <a:custGeom>
              <a:avLst/>
              <a:gdLst/>
              <a:ahLst/>
              <a:cxnLst/>
              <a:rect l="l" t="t" r="r" b="b"/>
              <a:pathLst>
                <a:path w="830" h="830" extrusionOk="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8"/>
            <p:cNvSpPr/>
            <p:nvPr/>
          </p:nvSpPr>
          <p:spPr>
            <a:xfrm>
              <a:off x="1506350" y="2847125"/>
              <a:ext cx="20750" cy="20725"/>
            </a:xfrm>
            <a:custGeom>
              <a:avLst/>
              <a:gdLst/>
              <a:ahLst/>
              <a:cxnLst/>
              <a:rect l="l" t="t" r="r" b="b"/>
              <a:pathLst>
                <a:path w="830" h="829" extrusionOk="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8"/>
            <p:cNvSpPr/>
            <p:nvPr/>
          </p:nvSpPr>
          <p:spPr>
            <a:xfrm>
              <a:off x="1506350" y="3200925"/>
              <a:ext cx="20750" cy="20725"/>
            </a:xfrm>
            <a:custGeom>
              <a:avLst/>
              <a:gdLst/>
              <a:ahLst/>
              <a:cxnLst/>
              <a:rect l="l" t="t" r="r" b="b"/>
              <a:pathLst>
                <a:path w="830" h="829" extrusionOk="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8"/>
            <p:cNvSpPr/>
            <p:nvPr/>
          </p:nvSpPr>
          <p:spPr>
            <a:xfrm>
              <a:off x="1914800" y="3024100"/>
              <a:ext cx="20750" cy="20575"/>
            </a:xfrm>
            <a:custGeom>
              <a:avLst/>
              <a:gdLst/>
              <a:ahLst/>
              <a:cxnLst/>
              <a:rect l="l" t="t" r="r" b="b"/>
              <a:pathLst>
                <a:path w="830" h="823" extrusionOk="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8"/>
            <p:cNvSpPr/>
            <p:nvPr/>
          </p:nvSpPr>
          <p:spPr>
            <a:xfrm>
              <a:off x="1200025" y="3554725"/>
              <a:ext cx="20575" cy="20750"/>
            </a:xfrm>
            <a:custGeom>
              <a:avLst/>
              <a:gdLst/>
              <a:ahLst/>
              <a:cxnLst/>
              <a:rect l="l" t="t" r="r" b="b"/>
              <a:pathLst>
                <a:path w="823" h="830" extrusionOk="0">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8"/>
            <p:cNvSpPr/>
            <p:nvPr/>
          </p:nvSpPr>
          <p:spPr>
            <a:xfrm>
              <a:off x="1046700" y="29355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8"/>
            <p:cNvSpPr/>
            <p:nvPr/>
          </p:nvSpPr>
          <p:spPr>
            <a:xfrm>
              <a:off x="434025" y="2051100"/>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8"/>
            <p:cNvSpPr/>
            <p:nvPr/>
          </p:nvSpPr>
          <p:spPr>
            <a:xfrm>
              <a:off x="382950" y="2316500"/>
              <a:ext cx="20600" cy="20725"/>
            </a:xfrm>
            <a:custGeom>
              <a:avLst/>
              <a:gdLst/>
              <a:ahLst/>
              <a:cxnLst/>
              <a:rect l="l" t="t" r="r" b="b"/>
              <a:pathLst>
                <a:path w="824" h="829" extrusionOk="0">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8"/>
            <p:cNvSpPr/>
            <p:nvPr/>
          </p:nvSpPr>
          <p:spPr>
            <a:xfrm>
              <a:off x="434025" y="2758700"/>
              <a:ext cx="20725" cy="20750"/>
            </a:xfrm>
            <a:custGeom>
              <a:avLst/>
              <a:gdLst/>
              <a:ahLst/>
              <a:cxnLst/>
              <a:rect l="l" t="t" r="r" b="b"/>
              <a:pathLst>
                <a:path w="829" h="830" extrusionOk="0">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8"/>
            <p:cNvSpPr/>
            <p:nvPr/>
          </p:nvSpPr>
          <p:spPr>
            <a:xfrm>
              <a:off x="1455300" y="3289325"/>
              <a:ext cx="20750" cy="20750"/>
            </a:xfrm>
            <a:custGeom>
              <a:avLst/>
              <a:gdLst/>
              <a:ahLst/>
              <a:cxnLst/>
              <a:rect l="l" t="t" r="r" b="b"/>
              <a:pathLst>
                <a:path w="830" h="830" extrusionOk="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8"/>
            <p:cNvSpPr/>
            <p:nvPr/>
          </p:nvSpPr>
          <p:spPr>
            <a:xfrm>
              <a:off x="893525" y="3200925"/>
              <a:ext cx="20725" cy="20725"/>
            </a:xfrm>
            <a:custGeom>
              <a:avLst/>
              <a:gdLst/>
              <a:ahLst/>
              <a:cxnLst/>
              <a:rect l="l" t="t" r="r" b="b"/>
              <a:pathLst>
                <a:path w="829" h="829" extrusionOk="0">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8"/>
            <p:cNvSpPr/>
            <p:nvPr/>
          </p:nvSpPr>
          <p:spPr>
            <a:xfrm>
              <a:off x="1761625" y="3466300"/>
              <a:ext cx="20750" cy="20600"/>
            </a:xfrm>
            <a:custGeom>
              <a:avLst/>
              <a:gdLst/>
              <a:ahLst/>
              <a:cxnLst/>
              <a:rect l="l" t="t" r="r" b="b"/>
              <a:pathLst>
                <a:path w="830" h="824" extrusionOk="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8"/>
            <p:cNvSpPr/>
            <p:nvPr/>
          </p:nvSpPr>
          <p:spPr>
            <a:xfrm>
              <a:off x="2527625" y="3554725"/>
              <a:ext cx="20750" cy="20750"/>
            </a:xfrm>
            <a:custGeom>
              <a:avLst/>
              <a:gdLst/>
              <a:ahLst/>
              <a:cxnLst/>
              <a:rect l="l" t="t" r="r" b="b"/>
              <a:pathLst>
                <a:path w="830" h="830" extrusionOk="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8"/>
            <p:cNvSpPr/>
            <p:nvPr/>
          </p:nvSpPr>
          <p:spPr>
            <a:xfrm>
              <a:off x="2731850" y="3377750"/>
              <a:ext cx="20750" cy="20725"/>
            </a:xfrm>
            <a:custGeom>
              <a:avLst/>
              <a:gdLst/>
              <a:ahLst/>
              <a:cxnLst/>
              <a:rect l="l" t="t" r="r" b="b"/>
              <a:pathLst>
                <a:path w="830" h="829" extrusionOk="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8"/>
            <p:cNvSpPr/>
            <p:nvPr/>
          </p:nvSpPr>
          <p:spPr>
            <a:xfrm>
              <a:off x="842475" y="32893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8"/>
            <p:cNvSpPr/>
            <p:nvPr/>
          </p:nvSpPr>
          <p:spPr>
            <a:xfrm>
              <a:off x="434025" y="3289325"/>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8"/>
            <p:cNvSpPr/>
            <p:nvPr/>
          </p:nvSpPr>
          <p:spPr>
            <a:xfrm>
              <a:off x="1770125" y="3563375"/>
              <a:ext cx="208150" cy="180250"/>
            </a:xfrm>
            <a:custGeom>
              <a:avLst/>
              <a:gdLst/>
              <a:ahLst/>
              <a:cxnLst/>
              <a:rect l="l" t="t" r="r" b="b"/>
              <a:pathLst>
                <a:path w="8326" h="7210" extrusionOk="0">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8"/>
            <p:cNvSpPr/>
            <p:nvPr/>
          </p:nvSpPr>
          <p:spPr>
            <a:xfrm>
              <a:off x="1923275" y="3474950"/>
              <a:ext cx="208175" cy="180275"/>
            </a:xfrm>
            <a:custGeom>
              <a:avLst/>
              <a:gdLst/>
              <a:ahLst/>
              <a:cxnLst/>
              <a:rect l="l" t="t" r="r" b="b"/>
              <a:pathLst>
                <a:path w="8327" h="7211" extrusionOk="0">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8"/>
            <p:cNvSpPr/>
            <p:nvPr/>
          </p:nvSpPr>
          <p:spPr>
            <a:xfrm>
              <a:off x="2076450" y="33865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8"/>
            <p:cNvSpPr/>
            <p:nvPr/>
          </p:nvSpPr>
          <p:spPr>
            <a:xfrm>
              <a:off x="238125" y="21481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8"/>
            <p:cNvSpPr/>
            <p:nvPr/>
          </p:nvSpPr>
          <p:spPr>
            <a:xfrm>
              <a:off x="238125" y="1971350"/>
              <a:ext cx="208150" cy="180250"/>
            </a:xfrm>
            <a:custGeom>
              <a:avLst/>
              <a:gdLst/>
              <a:ahLst/>
              <a:cxnLst/>
              <a:rect l="l" t="t" r="r" b="b"/>
              <a:pathLst>
                <a:path w="8326" h="7210" extrusionOk="0">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8"/>
            <p:cNvSpPr/>
            <p:nvPr/>
          </p:nvSpPr>
          <p:spPr>
            <a:xfrm>
              <a:off x="1770125" y="33865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8"/>
            <p:cNvSpPr/>
            <p:nvPr/>
          </p:nvSpPr>
          <p:spPr>
            <a:xfrm>
              <a:off x="1616775" y="3297975"/>
              <a:ext cx="208175" cy="179450"/>
            </a:xfrm>
            <a:custGeom>
              <a:avLst/>
              <a:gdLst/>
              <a:ahLst/>
              <a:cxnLst/>
              <a:rect l="l" t="t" r="r" b="b"/>
              <a:pathLst>
                <a:path w="8327" h="7178" extrusionOk="0">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8"/>
            <p:cNvSpPr/>
            <p:nvPr/>
          </p:nvSpPr>
          <p:spPr>
            <a:xfrm>
              <a:off x="1310450" y="2767350"/>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8"/>
            <p:cNvSpPr/>
            <p:nvPr/>
          </p:nvSpPr>
          <p:spPr>
            <a:xfrm>
              <a:off x="1004600" y="2768175"/>
              <a:ext cx="53850" cy="90225"/>
            </a:xfrm>
            <a:custGeom>
              <a:avLst/>
              <a:gdLst/>
              <a:ahLst/>
              <a:cxnLst/>
              <a:rect l="l" t="t" r="r" b="b"/>
              <a:pathLst>
                <a:path w="2154" h="3609" extrusionOk="0">
                  <a:moveTo>
                    <a:pt x="2043" y="0"/>
                  </a:moveTo>
                  <a:lnTo>
                    <a:pt x="1" y="3543"/>
                  </a:lnTo>
                  <a:lnTo>
                    <a:pt x="118" y="3608"/>
                  </a:lnTo>
                  <a:lnTo>
                    <a:pt x="2154" y="65"/>
                  </a:lnTo>
                  <a:lnTo>
                    <a:pt x="2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8"/>
            <p:cNvSpPr/>
            <p:nvPr/>
          </p:nvSpPr>
          <p:spPr>
            <a:xfrm>
              <a:off x="1004125" y="27673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6" name="Google Shape;2586;p28"/>
          <p:cNvGrpSpPr/>
          <p:nvPr/>
        </p:nvGrpSpPr>
        <p:grpSpPr>
          <a:xfrm>
            <a:off x="1440855" y="433168"/>
            <a:ext cx="2357122" cy="308503"/>
            <a:chOff x="4517025" y="2718100"/>
            <a:chExt cx="937300" cy="122675"/>
          </a:xfrm>
        </p:grpSpPr>
        <p:sp>
          <p:nvSpPr>
            <p:cNvPr id="2587" name="Google Shape;2587;p28"/>
            <p:cNvSpPr/>
            <p:nvPr/>
          </p:nvSpPr>
          <p:spPr>
            <a:xfrm>
              <a:off x="451702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8"/>
            <p:cNvSpPr/>
            <p:nvPr/>
          </p:nvSpPr>
          <p:spPr>
            <a:xfrm>
              <a:off x="457755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8"/>
            <p:cNvSpPr/>
            <p:nvPr/>
          </p:nvSpPr>
          <p:spPr>
            <a:xfrm>
              <a:off x="4638050" y="2718100"/>
              <a:ext cx="90075" cy="122675"/>
            </a:xfrm>
            <a:custGeom>
              <a:avLst/>
              <a:gdLst/>
              <a:ahLst/>
              <a:cxnLst/>
              <a:rect l="l" t="t" r="r" b="b"/>
              <a:pathLst>
                <a:path w="3603" h="4907" extrusionOk="0">
                  <a:moveTo>
                    <a:pt x="3159" y="0"/>
                  </a:moveTo>
                  <a:lnTo>
                    <a:pt x="1"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8"/>
            <p:cNvSpPr/>
            <p:nvPr/>
          </p:nvSpPr>
          <p:spPr>
            <a:xfrm>
              <a:off x="469857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8"/>
            <p:cNvSpPr/>
            <p:nvPr/>
          </p:nvSpPr>
          <p:spPr>
            <a:xfrm>
              <a:off x="475910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8"/>
            <p:cNvSpPr/>
            <p:nvPr/>
          </p:nvSpPr>
          <p:spPr>
            <a:xfrm>
              <a:off x="48197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8"/>
            <p:cNvSpPr/>
            <p:nvPr/>
          </p:nvSpPr>
          <p:spPr>
            <a:xfrm>
              <a:off x="4880125" y="2718100"/>
              <a:ext cx="90075" cy="122675"/>
            </a:xfrm>
            <a:custGeom>
              <a:avLst/>
              <a:gdLst/>
              <a:ahLst/>
              <a:cxnLst/>
              <a:rect l="l" t="t" r="r" b="b"/>
              <a:pathLst>
                <a:path w="3603"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8"/>
            <p:cNvSpPr/>
            <p:nvPr/>
          </p:nvSpPr>
          <p:spPr>
            <a:xfrm>
              <a:off x="49408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8"/>
            <p:cNvSpPr/>
            <p:nvPr/>
          </p:nvSpPr>
          <p:spPr>
            <a:xfrm>
              <a:off x="500132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8"/>
            <p:cNvSpPr/>
            <p:nvPr/>
          </p:nvSpPr>
          <p:spPr>
            <a:xfrm>
              <a:off x="506182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8"/>
            <p:cNvSpPr/>
            <p:nvPr/>
          </p:nvSpPr>
          <p:spPr>
            <a:xfrm>
              <a:off x="512235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8"/>
            <p:cNvSpPr/>
            <p:nvPr/>
          </p:nvSpPr>
          <p:spPr>
            <a:xfrm>
              <a:off x="51828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8"/>
            <p:cNvSpPr/>
            <p:nvPr/>
          </p:nvSpPr>
          <p:spPr>
            <a:xfrm>
              <a:off x="524337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8"/>
            <p:cNvSpPr/>
            <p:nvPr/>
          </p:nvSpPr>
          <p:spPr>
            <a:xfrm>
              <a:off x="53039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8"/>
            <p:cNvSpPr/>
            <p:nvPr/>
          </p:nvSpPr>
          <p:spPr>
            <a:xfrm>
              <a:off x="5364425" y="2718100"/>
              <a:ext cx="89900" cy="122675"/>
            </a:xfrm>
            <a:custGeom>
              <a:avLst/>
              <a:gdLst/>
              <a:ahLst/>
              <a:cxnLst/>
              <a:rect l="l" t="t" r="r" b="b"/>
              <a:pathLst>
                <a:path w="3596" h="4907" extrusionOk="0">
                  <a:moveTo>
                    <a:pt x="3158"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28"/>
          <p:cNvGrpSpPr/>
          <p:nvPr/>
        </p:nvGrpSpPr>
        <p:grpSpPr>
          <a:xfrm>
            <a:off x="8485169" y="3699518"/>
            <a:ext cx="506202" cy="346754"/>
            <a:chOff x="5912000" y="2436725"/>
            <a:chExt cx="200500" cy="137350"/>
          </a:xfrm>
        </p:grpSpPr>
        <p:sp>
          <p:nvSpPr>
            <p:cNvPr id="2603" name="Google Shape;2603;p28"/>
            <p:cNvSpPr/>
            <p:nvPr/>
          </p:nvSpPr>
          <p:spPr>
            <a:xfrm>
              <a:off x="6071050" y="2532625"/>
              <a:ext cx="41450" cy="41450"/>
            </a:xfrm>
            <a:custGeom>
              <a:avLst/>
              <a:gdLst/>
              <a:ahLst/>
              <a:cxnLst/>
              <a:rect l="l" t="t" r="r" b="b"/>
              <a:pathLst>
                <a:path w="1658" h="1658" extrusionOk="0">
                  <a:moveTo>
                    <a:pt x="829" y="1"/>
                  </a:moveTo>
                  <a:lnTo>
                    <a:pt x="0" y="829"/>
                  </a:lnTo>
                  <a:lnTo>
                    <a:pt x="829" y="1658"/>
                  </a:lnTo>
                  <a:lnTo>
                    <a:pt x="1658"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8"/>
            <p:cNvSpPr/>
            <p:nvPr/>
          </p:nvSpPr>
          <p:spPr>
            <a:xfrm>
              <a:off x="6071050" y="2436725"/>
              <a:ext cx="41450" cy="41450"/>
            </a:xfrm>
            <a:custGeom>
              <a:avLst/>
              <a:gdLst/>
              <a:ahLst/>
              <a:cxnLst/>
              <a:rect l="l" t="t" r="r" b="b"/>
              <a:pathLst>
                <a:path w="1658" h="1658" extrusionOk="0">
                  <a:moveTo>
                    <a:pt x="829" y="0"/>
                  </a:moveTo>
                  <a:lnTo>
                    <a:pt x="0" y="829"/>
                  </a:lnTo>
                  <a:lnTo>
                    <a:pt x="829" y="1657"/>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8"/>
            <p:cNvSpPr/>
            <p:nvPr/>
          </p:nvSpPr>
          <p:spPr>
            <a:xfrm>
              <a:off x="6023250" y="2484675"/>
              <a:ext cx="41450" cy="41450"/>
            </a:xfrm>
            <a:custGeom>
              <a:avLst/>
              <a:gdLst/>
              <a:ahLst/>
              <a:cxnLst/>
              <a:rect l="l" t="t" r="r" b="b"/>
              <a:pathLst>
                <a:path w="1658"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8"/>
            <p:cNvSpPr/>
            <p:nvPr/>
          </p:nvSpPr>
          <p:spPr>
            <a:xfrm>
              <a:off x="5959975" y="2532625"/>
              <a:ext cx="41450" cy="41450"/>
            </a:xfrm>
            <a:custGeom>
              <a:avLst/>
              <a:gdLst/>
              <a:ahLst/>
              <a:cxnLst/>
              <a:rect l="l" t="t" r="r" b="b"/>
              <a:pathLst>
                <a:path w="1658" h="1658" extrusionOk="0">
                  <a:moveTo>
                    <a:pt x="829" y="1"/>
                  </a:moveTo>
                  <a:lnTo>
                    <a:pt x="0" y="829"/>
                  </a:lnTo>
                  <a:lnTo>
                    <a:pt x="829" y="1658"/>
                  </a:lnTo>
                  <a:lnTo>
                    <a:pt x="1657"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8"/>
            <p:cNvSpPr/>
            <p:nvPr/>
          </p:nvSpPr>
          <p:spPr>
            <a:xfrm>
              <a:off x="5959975" y="2436725"/>
              <a:ext cx="41450" cy="41450"/>
            </a:xfrm>
            <a:custGeom>
              <a:avLst/>
              <a:gdLst/>
              <a:ahLst/>
              <a:cxnLst/>
              <a:rect l="l" t="t" r="r" b="b"/>
              <a:pathLst>
                <a:path w="1658" h="1658" extrusionOk="0">
                  <a:moveTo>
                    <a:pt x="829" y="0"/>
                  </a:moveTo>
                  <a:lnTo>
                    <a:pt x="0" y="829"/>
                  </a:lnTo>
                  <a:lnTo>
                    <a:pt x="829" y="1657"/>
                  </a:lnTo>
                  <a:lnTo>
                    <a:pt x="1657"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8"/>
            <p:cNvSpPr/>
            <p:nvPr/>
          </p:nvSpPr>
          <p:spPr>
            <a:xfrm>
              <a:off x="5912000" y="2484675"/>
              <a:ext cx="41475" cy="41450"/>
            </a:xfrm>
            <a:custGeom>
              <a:avLst/>
              <a:gdLst/>
              <a:ahLst/>
              <a:cxnLst/>
              <a:rect l="l" t="t" r="r" b="b"/>
              <a:pathLst>
                <a:path w="1659"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9" name="Google Shape;2609;p28"/>
          <p:cNvSpPr/>
          <p:nvPr/>
        </p:nvSpPr>
        <p:spPr>
          <a:xfrm>
            <a:off x="1847750" y="467320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0" name="Google Shape;2610;p28"/>
          <p:cNvGrpSpPr/>
          <p:nvPr/>
        </p:nvGrpSpPr>
        <p:grpSpPr>
          <a:xfrm>
            <a:off x="4629922" y="4584969"/>
            <a:ext cx="1382306" cy="493879"/>
            <a:chOff x="6730525" y="2643050"/>
            <a:chExt cx="647450" cy="231325"/>
          </a:xfrm>
        </p:grpSpPr>
        <p:sp>
          <p:nvSpPr>
            <p:cNvPr id="2611" name="Google Shape;2611;p28"/>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8"/>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8"/>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8"/>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8"/>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8"/>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8"/>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8"/>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8"/>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8"/>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8"/>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8"/>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8"/>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8"/>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8"/>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8"/>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8"/>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8"/>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8"/>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8"/>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8"/>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8"/>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8"/>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8"/>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8"/>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8"/>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8"/>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8"/>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8"/>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8"/>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8"/>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8"/>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8"/>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8"/>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8"/>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8"/>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8"/>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8"/>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8"/>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8"/>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1" name="Google Shape;2651;p28"/>
          <p:cNvGrpSpPr/>
          <p:nvPr/>
        </p:nvGrpSpPr>
        <p:grpSpPr>
          <a:xfrm>
            <a:off x="8217075" y="4522600"/>
            <a:ext cx="1327200" cy="1326900"/>
            <a:chOff x="8217075" y="4522600"/>
            <a:chExt cx="1327200" cy="1326900"/>
          </a:xfrm>
        </p:grpSpPr>
        <p:sp>
          <p:nvSpPr>
            <p:cNvPr id="2652" name="Google Shape;2652;p28"/>
            <p:cNvSpPr/>
            <p:nvPr/>
          </p:nvSpPr>
          <p:spPr>
            <a:xfrm flipH="1">
              <a:off x="8217075" y="4522600"/>
              <a:ext cx="1327200" cy="1326900"/>
            </a:xfrm>
            <a:prstGeom prst="arc">
              <a:avLst>
                <a:gd name="adj1" fmla="val 16225557"/>
                <a:gd name="adj2" fmla="val 21598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8"/>
            <p:cNvSpPr/>
            <p:nvPr/>
          </p:nvSpPr>
          <p:spPr>
            <a:xfrm flipH="1">
              <a:off x="8298575" y="4604000"/>
              <a:ext cx="1164300" cy="1164300"/>
            </a:xfrm>
            <a:prstGeom prst="pie">
              <a:avLst>
                <a:gd name="adj1" fmla="val 10761898"/>
                <a:gd name="adj2" fmla="val 2159815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54" name="Google Shape;2654;p28"/>
          <p:cNvCxnSpPr/>
          <p:nvPr/>
        </p:nvCxnSpPr>
        <p:spPr>
          <a:xfrm>
            <a:off x="-8425" y="862633"/>
            <a:ext cx="552600" cy="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655"/>
        <p:cNvGrpSpPr/>
        <p:nvPr/>
      </p:nvGrpSpPr>
      <p:grpSpPr>
        <a:xfrm>
          <a:off x="0" y="0"/>
          <a:ext cx="0" cy="0"/>
          <a:chOff x="0" y="0"/>
          <a:chExt cx="0" cy="0"/>
        </a:xfrm>
      </p:grpSpPr>
      <p:grpSp>
        <p:nvGrpSpPr>
          <p:cNvPr id="2656" name="Google Shape;2656;p29"/>
          <p:cNvGrpSpPr/>
          <p:nvPr/>
        </p:nvGrpSpPr>
        <p:grpSpPr>
          <a:xfrm>
            <a:off x="-133924" y="2147729"/>
            <a:ext cx="5034656" cy="3172549"/>
            <a:chOff x="238125" y="1971350"/>
            <a:chExt cx="2812500" cy="1772275"/>
          </a:xfrm>
        </p:grpSpPr>
        <p:sp>
          <p:nvSpPr>
            <p:cNvPr id="2657" name="Google Shape;2657;p29"/>
            <p:cNvSpPr/>
            <p:nvPr/>
          </p:nvSpPr>
          <p:spPr>
            <a:xfrm>
              <a:off x="1004125" y="31211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1004125" y="2944175"/>
              <a:ext cx="208150" cy="180275"/>
            </a:xfrm>
            <a:custGeom>
              <a:avLst/>
              <a:gdLst/>
              <a:ahLst/>
              <a:cxnLst/>
              <a:rect l="l" t="t" r="r" b="b"/>
              <a:pathLst>
                <a:path w="8326" h="7211" extrusionOk="0">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850950" y="3032750"/>
              <a:ext cx="208150" cy="180275"/>
            </a:xfrm>
            <a:custGeom>
              <a:avLst/>
              <a:gdLst/>
              <a:ahLst/>
              <a:cxnLst/>
              <a:rect l="l" t="t" r="r" b="b"/>
              <a:pathLst>
                <a:path w="8326" h="7211" extrusionOk="0">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1616775" y="3297975"/>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9"/>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9"/>
            <p:cNvSpPr/>
            <p:nvPr/>
          </p:nvSpPr>
          <p:spPr>
            <a:xfrm>
              <a:off x="1310450" y="3297975"/>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9"/>
            <p:cNvSpPr/>
            <p:nvPr/>
          </p:nvSpPr>
          <p:spPr>
            <a:xfrm>
              <a:off x="238125" y="30327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9"/>
            <p:cNvSpPr/>
            <p:nvPr/>
          </p:nvSpPr>
          <p:spPr>
            <a:xfrm>
              <a:off x="1770125" y="3209575"/>
              <a:ext cx="208150" cy="180250"/>
            </a:xfrm>
            <a:custGeom>
              <a:avLst/>
              <a:gdLst/>
              <a:ahLst/>
              <a:cxnLst/>
              <a:rect l="l" t="t" r="r" b="b"/>
              <a:pathLst>
                <a:path w="8326" h="7210" extrusionOk="0">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9"/>
            <p:cNvSpPr/>
            <p:nvPr/>
          </p:nvSpPr>
          <p:spPr>
            <a:xfrm>
              <a:off x="1923275" y="3297975"/>
              <a:ext cx="208175" cy="180275"/>
            </a:xfrm>
            <a:custGeom>
              <a:avLst/>
              <a:gdLst/>
              <a:ahLst/>
              <a:cxnLst/>
              <a:rect l="l" t="t" r="r" b="b"/>
              <a:pathLst>
                <a:path w="8327" h="7211" extrusionOk="0">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1923275" y="3121150"/>
              <a:ext cx="208175" cy="180275"/>
            </a:xfrm>
            <a:custGeom>
              <a:avLst/>
              <a:gdLst/>
              <a:ahLst/>
              <a:cxnLst/>
              <a:rect l="l" t="t" r="r" b="b"/>
              <a:pathLst>
                <a:path w="8327" h="7211" extrusionOk="0">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9"/>
            <p:cNvSpPr/>
            <p:nvPr/>
          </p:nvSpPr>
          <p:spPr>
            <a:xfrm>
              <a:off x="2076450" y="30327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9"/>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9"/>
            <p:cNvSpPr/>
            <p:nvPr/>
          </p:nvSpPr>
          <p:spPr>
            <a:xfrm>
              <a:off x="2535300" y="3297975"/>
              <a:ext cx="208175" cy="180275"/>
            </a:xfrm>
            <a:custGeom>
              <a:avLst/>
              <a:gdLst/>
              <a:ahLst/>
              <a:cxnLst/>
              <a:rect l="l" t="t" r="r" b="b"/>
              <a:pathLst>
                <a:path w="8327" h="7211" extrusionOk="0">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9"/>
            <p:cNvSpPr/>
            <p:nvPr/>
          </p:nvSpPr>
          <p:spPr>
            <a:xfrm>
              <a:off x="2229625" y="3298950"/>
              <a:ext cx="155150" cy="179300"/>
            </a:xfrm>
            <a:custGeom>
              <a:avLst/>
              <a:gdLst/>
              <a:ahLst/>
              <a:cxnLst/>
              <a:rect l="l" t="t" r="r" b="b"/>
              <a:pathLst>
                <a:path w="6206" h="7172" extrusionOk="0">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9"/>
            <p:cNvSpPr/>
            <p:nvPr/>
          </p:nvSpPr>
          <p:spPr>
            <a:xfrm>
              <a:off x="2995950" y="3387200"/>
              <a:ext cx="54025" cy="90075"/>
            </a:xfrm>
            <a:custGeom>
              <a:avLst/>
              <a:gdLst/>
              <a:ahLst/>
              <a:cxnLst/>
              <a:rect l="l" t="t" r="r" b="b"/>
              <a:pathLst>
                <a:path w="2161" h="3603" extrusionOk="0">
                  <a:moveTo>
                    <a:pt x="2043" y="1"/>
                  </a:moveTo>
                  <a:lnTo>
                    <a:pt x="0" y="3537"/>
                  </a:lnTo>
                  <a:lnTo>
                    <a:pt x="118" y="3602"/>
                  </a:lnTo>
                  <a:lnTo>
                    <a:pt x="2160" y="66"/>
                  </a:lnTo>
                  <a:lnTo>
                    <a:pt x="2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9"/>
            <p:cNvSpPr/>
            <p:nvPr/>
          </p:nvSpPr>
          <p:spPr>
            <a:xfrm>
              <a:off x="1310450" y="3297975"/>
              <a:ext cx="207675" cy="180275"/>
            </a:xfrm>
            <a:custGeom>
              <a:avLst/>
              <a:gdLst/>
              <a:ahLst/>
              <a:cxnLst/>
              <a:rect l="l" t="t" r="r" b="b"/>
              <a:pathLst>
                <a:path w="8307" h="7211" extrusionOk="0">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9"/>
            <p:cNvSpPr/>
            <p:nvPr/>
          </p:nvSpPr>
          <p:spPr>
            <a:xfrm>
              <a:off x="1310450" y="3121150"/>
              <a:ext cx="207675" cy="180275"/>
            </a:xfrm>
            <a:custGeom>
              <a:avLst/>
              <a:gdLst/>
              <a:ahLst/>
              <a:cxnLst/>
              <a:rect l="l" t="t" r="r" b="b"/>
              <a:pathLst>
                <a:path w="8307" h="7211" extrusionOk="0">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9"/>
            <p:cNvSpPr/>
            <p:nvPr/>
          </p:nvSpPr>
          <p:spPr>
            <a:xfrm>
              <a:off x="10041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9"/>
            <p:cNvSpPr/>
            <p:nvPr/>
          </p:nvSpPr>
          <p:spPr>
            <a:xfrm>
              <a:off x="1004125" y="3297975"/>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9"/>
            <p:cNvSpPr/>
            <p:nvPr/>
          </p:nvSpPr>
          <p:spPr>
            <a:xfrm>
              <a:off x="1770125" y="30327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9"/>
            <p:cNvSpPr/>
            <p:nvPr/>
          </p:nvSpPr>
          <p:spPr>
            <a:xfrm>
              <a:off x="1157275" y="3032750"/>
              <a:ext cx="208175" cy="180275"/>
            </a:xfrm>
            <a:custGeom>
              <a:avLst/>
              <a:gdLst/>
              <a:ahLst/>
              <a:cxnLst/>
              <a:rect l="l" t="t" r="r" b="b"/>
              <a:pathLst>
                <a:path w="8327" h="7211" extrusionOk="0">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9"/>
            <p:cNvSpPr/>
            <p:nvPr/>
          </p:nvSpPr>
          <p:spPr>
            <a:xfrm>
              <a:off x="1157275" y="28557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9"/>
            <p:cNvSpPr/>
            <p:nvPr/>
          </p:nvSpPr>
          <p:spPr>
            <a:xfrm>
              <a:off x="697775" y="3121150"/>
              <a:ext cx="207525" cy="180275"/>
            </a:xfrm>
            <a:custGeom>
              <a:avLst/>
              <a:gdLst/>
              <a:ahLst/>
              <a:cxnLst/>
              <a:rect l="l" t="t" r="r" b="b"/>
              <a:pathLst>
                <a:path w="8301" h="7211" extrusionOk="0">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9"/>
            <p:cNvSpPr/>
            <p:nvPr/>
          </p:nvSpPr>
          <p:spPr>
            <a:xfrm>
              <a:off x="391275" y="3297975"/>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9"/>
            <p:cNvSpPr/>
            <p:nvPr/>
          </p:nvSpPr>
          <p:spPr>
            <a:xfrm>
              <a:off x="544450" y="30327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9"/>
            <p:cNvSpPr/>
            <p:nvPr/>
          </p:nvSpPr>
          <p:spPr>
            <a:xfrm>
              <a:off x="391775" y="25905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9"/>
            <p:cNvSpPr/>
            <p:nvPr/>
          </p:nvSpPr>
          <p:spPr>
            <a:xfrm>
              <a:off x="2381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9"/>
            <p:cNvSpPr/>
            <p:nvPr/>
          </p:nvSpPr>
          <p:spPr>
            <a:xfrm>
              <a:off x="544450" y="2678950"/>
              <a:ext cx="208150" cy="180275"/>
            </a:xfrm>
            <a:custGeom>
              <a:avLst/>
              <a:gdLst/>
              <a:ahLst/>
              <a:cxnLst/>
              <a:rect l="l" t="t" r="r" b="b"/>
              <a:pathLst>
                <a:path w="8326" h="7211" extrusionOk="0">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9"/>
            <p:cNvSpPr/>
            <p:nvPr/>
          </p:nvSpPr>
          <p:spPr>
            <a:xfrm>
              <a:off x="391275" y="2413550"/>
              <a:ext cx="208175" cy="180275"/>
            </a:xfrm>
            <a:custGeom>
              <a:avLst/>
              <a:gdLst/>
              <a:ahLst/>
              <a:cxnLst/>
              <a:rect l="l" t="t" r="r" b="b"/>
              <a:pathLst>
                <a:path w="8327" h="7211" extrusionOk="0">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9"/>
            <p:cNvSpPr/>
            <p:nvPr/>
          </p:nvSpPr>
          <p:spPr>
            <a:xfrm>
              <a:off x="238125" y="25019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9"/>
            <p:cNvSpPr/>
            <p:nvPr/>
          </p:nvSpPr>
          <p:spPr>
            <a:xfrm>
              <a:off x="1516625" y="3209575"/>
              <a:ext cx="155150" cy="180250"/>
            </a:xfrm>
            <a:custGeom>
              <a:avLst/>
              <a:gdLst/>
              <a:ahLst/>
              <a:cxnLst/>
              <a:rect l="l" t="t" r="r" b="b"/>
              <a:pathLst>
                <a:path w="6206" h="7210" extrusionOk="0">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9"/>
            <p:cNvSpPr/>
            <p:nvPr/>
          </p:nvSpPr>
          <p:spPr>
            <a:xfrm>
              <a:off x="1616775" y="3121150"/>
              <a:ext cx="208175" cy="180275"/>
            </a:xfrm>
            <a:custGeom>
              <a:avLst/>
              <a:gdLst/>
              <a:ahLst/>
              <a:cxnLst/>
              <a:rect l="l" t="t" r="r" b="b"/>
              <a:pathLst>
                <a:path w="8327" h="7211" extrusionOk="0">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9"/>
            <p:cNvSpPr/>
            <p:nvPr/>
          </p:nvSpPr>
          <p:spPr>
            <a:xfrm>
              <a:off x="697625" y="3474950"/>
              <a:ext cx="208150" cy="180275"/>
            </a:xfrm>
            <a:custGeom>
              <a:avLst/>
              <a:gdLst/>
              <a:ahLst/>
              <a:cxnLst/>
              <a:rect l="l" t="t" r="r" b="b"/>
              <a:pathLst>
                <a:path w="8326" h="7211" extrusionOk="0">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9"/>
            <p:cNvSpPr/>
            <p:nvPr/>
          </p:nvSpPr>
          <p:spPr>
            <a:xfrm>
              <a:off x="850950" y="3386550"/>
              <a:ext cx="208000" cy="180275"/>
            </a:xfrm>
            <a:custGeom>
              <a:avLst/>
              <a:gdLst/>
              <a:ahLst/>
              <a:cxnLst/>
              <a:rect l="l" t="t" r="r" b="b"/>
              <a:pathLst>
                <a:path w="8320" h="7211" extrusionOk="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9"/>
            <p:cNvSpPr/>
            <p:nvPr/>
          </p:nvSpPr>
          <p:spPr>
            <a:xfrm>
              <a:off x="1310450" y="3474950"/>
              <a:ext cx="208175" cy="180275"/>
            </a:xfrm>
            <a:custGeom>
              <a:avLst/>
              <a:gdLst/>
              <a:ahLst/>
              <a:cxnLst/>
              <a:rect l="l" t="t" r="r" b="b"/>
              <a:pathLst>
                <a:path w="8327"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9"/>
            <p:cNvSpPr/>
            <p:nvPr/>
          </p:nvSpPr>
          <p:spPr>
            <a:xfrm>
              <a:off x="14636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9"/>
            <p:cNvSpPr/>
            <p:nvPr/>
          </p:nvSpPr>
          <p:spPr>
            <a:xfrm>
              <a:off x="391275" y="3474950"/>
              <a:ext cx="208175" cy="180275"/>
            </a:xfrm>
            <a:custGeom>
              <a:avLst/>
              <a:gdLst/>
              <a:ahLst/>
              <a:cxnLst/>
              <a:rect l="l" t="t" r="r" b="b"/>
              <a:pathLst>
                <a:path w="8327" h="7211" extrusionOk="0">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9"/>
            <p:cNvSpPr/>
            <p:nvPr/>
          </p:nvSpPr>
          <p:spPr>
            <a:xfrm>
              <a:off x="544450" y="3209575"/>
              <a:ext cx="208150" cy="180250"/>
            </a:xfrm>
            <a:custGeom>
              <a:avLst/>
              <a:gdLst/>
              <a:ahLst/>
              <a:cxnLst/>
              <a:rect l="l" t="t" r="r" b="b"/>
              <a:pathLst>
                <a:path w="8326" h="7210" extrusionOk="0">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9"/>
            <p:cNvSpPr/>
            <p:nvPr/>
          </p:nvSpPr>
          <p:spPr>
            <a:xfrm>
              <a:off x="238125" y="3386550"/>
              <a:ext cx="208150" cy="180275"/>
            </a:xfrm>
            <a:custGeom>
              <a:avLst/>
              <a:gdLst/>
              <a:ahLst/>
              <a:cxnLst/>
              <a:rect l="l" t="t" r="r" b="b"/>
              <a:pathLst>
                <a:path w="8326" h="7211" extrusionOk="0">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9"/>
            <p:cNvSpPr/>
            <p:nvPr/>
          </p:nvSpPr>
          <p:spPr>
            <a:xfrm>
              <a:off x="391275" y="2944175"/>
              <a:ext cx="208175" cy="180275"/>
            </a:xfrm>
            <a:custGeom>
              <a:avLst/>
              <a:gdLst/>
              <a:ahLst/>
              <a:cxnLst/>
              <a:rect l="l" t="t" r="r" b="b"/>
              <a:pathLst>
                <a:path w="8327" h="7211" extrusionOk="0">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9"/>
            <p:cNvSpPr/>
            <p:nvPr/>
          </p:nvSpPr>
          <p:spPr>
            <a:xfrm>
              <a:off x="1616775" y="2767350"/>
              <a:ext cx="208175" cy="180275"/>
            </a:xfrm>
            <a:custGeom>
              <a:avLst/>
              <a:gdLst/>
              <a:ahLst/>
              <a:cxnLst/>
              <a:rect l="l" t="t" r="r" b="b"/>
              <a:pathLst>
                <a:path w="8327" h="7211" extrusionOk="0">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9"/>
            <p:cNvSpPr/>
            <p:nvPr/>
          </p:nvSpPr>
          <p:spPr>
            <a:xfrm>
              <a:off x="1463625" y="28557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9"/>
            <p:cNvSpPr/>
            <p:nvPr/>
          </p:nvSpPr>
          <p:spPr>
            <a:xfrm>
              <a:off x="850950" y="2855750"/>
              <a:ext cx="208000" cy="180275"/>
            </a:xfrm>
            <a:custGeom>
              <a:avLst/>
              <a:gdLst/>
              <a:ahLst/>
              <a:cxnLst/>
              <a:rect l="l" t="t" r="r" b="b"/>
              <a:pathLst>
                <a:path w="8320" h="7211" extrusionOk="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9"/>
            <p:cNvSpPr/>
            <p:nvPr/>
          </p:nvSpPr>
          <p:spPr>
            <a:xfrm>
              <a:off x="2382775" y="3563375"/>
              <a:ext cx="208175" cy="180250"/>
            </a:xfrm>
            <a:custGeom>
              <a:avLst/>
              <a:gdLst/>
              <a:ahLst/>
              <a:cxnLst/>
              <a:rect l="l" t="t" r="r" b="b"/>
              <a:pathLst>
                <a:path w="8327" h="7210" extrusionOk="0">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9"/>
            <p:cNvSpPr/>
            <p:nvPr/>
          </p:nvSpPr>
          <p:spPr>
            <a:xfrm>
              <a:off x="2842450" y="3474950"/>
              <a:ext cx="208175" cy="180275"/>
            </a:xfrm>
            <a:custGeom>
              <a:avLst/>
              <a:gdLst/>
              <a:ahLst/>
              <a:cxnLst/>
              <a:rect l="l" t="t" r="r" b="b"/>
              <a:pathLst>
                <a:path w="8327" h="7211" extrusionOk="0">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9"/>
            <p:cNvSpPr/>
            <p:nvPr/>
          </p:nvSpPr>
          <p:spPr>
            <a:xfrm>
              <a:off x="2535950" y="3474950"/>
              <a:ext cx="208175" cy="180275"/>
            </a:xfrm>
            <a:custGeom>
              <a:avLst/>
              <a:gdLst/>
              <a:ahLst/>
              <a:cxnLst/>
              <a:rect l="l" t="t" r="r" b="b"/>
              <a:pathLst>
                <a:path w="8327" h="7211" extrusionOk="0">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9"/>
            <p:cNvSpPr/>
            <p:nvPr/>
          </p:nvSpPr>
          <p:spPr>
            <a:xfrm>
              <a:off x="2689600" y="3386550"/>
              <a:ext cx="207675" cy="180275"/>
            </a:xfrm>
            <a:custGeom>
              <a:avLst/>
              <a:gdLst/>
              <a:ahLst/>
              <a:cxnLst/>
              <a:rect l="l" t="t" r="r" b="b"/>
              <a:pathLst>
                <a:path w="8307" h="7211" extrusionOk="0">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9"/>
            <p:cNvSpPr/>
            <p:nvPr/>
          </p:nvSpPr>
          <p:spPr>
            <a:xfrm>
              <a:off x="2229625" y="3474950"/>
              <a:ext cx="208150" cy="180275"/>
            </a:xfrm>
            <a:custGeom>
              <a:avLst/>
              <a:gdLst/>
              <a:ahLst/>
              <a:cxnLst/>
              <a:rect l="l" t="t" r="r" b="b"/>
              <a:pathLst>
                <a:path w="8326" h="7211" extrusionOk="0">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9"/>
            <p:cNvSpPr/>
            <p:nvPr/>
          </p:nvSpPr>
          <p:spPr>
            <a:xfrm>
              <a:off x="697625" y="2944175"/>
              <a:ext cx="208150" cy="180275"/>
            </a:xfrm>
            <a:custGeom>
              <a:avLst/>
              <a:gdLst/>
              <a:ahLst/>
              <a:cxnLst/>
              <a:rect l="l" t="t" r="r" b="b"/>
              <a:pathLst>
                <a:path w="8326" h="7211" extrusionOk="0">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9"/>
            <p:cNvSpPr/>
            <p:nvPr/>
          </p:nvSpPr>
          <p:spPr>
            <a:xfrm>
              <a:off x="544450" y="2855750"/>
              <a:ext cx="208150" cy="180275"/>
            </a:xfrm>
            <a:custGeom>
              <a:avLst/>
              <a:gdLst/>
              <a:ahLst/>
              <a:cxnLst/>
              <a:rect l="l" t="t" r="r" b="b"/>
              <a:pathLst>
                <a:path w="8326" h="7211" extrusionOk="0">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9"/>
            <p:cNvSpPr/>
            <p:nvPr/>
          </p:nvSpPr>
          <p:spPr>
            <a:xfrm>
              <a:off x="391775" y="2236725"/>
              <a:ext cx="207675" cy="180275"/>
            </a:xfrm>
            <a:custGeom>
              <a:avLst/>
              <a:gdLst/>
              <a:ahLst/>
              <a:cxnLst/>
              <a:rect l="l" t="t" r="r" b="b"/>
              <a:pathLst>
                <a:path w="8307" h="7211" extrusionOk="0">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9"/>
            <p:cNvSpPr/>
            <p:nvPr/>
          </p:nvSpPr>
          <p:spPr>
            <a:xfrm>
              <a:off x="740350" y="2758700"/>
              <a:ext cx="20750" cy="20750"/>
            </a:xfrm>
            <a:custGeom>
              <a:avLst/>
              <a:gdLst/>
              <a:ahLst/>
              <a:cxnLst/>
              <a:rect l="l" t="t" r="r" b="b"/>
              <a:pathLst>
                <a:path w="830" h="830" extrusionOk="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9"/>
            <p:cNvSpPr/>
            <p:nvPr/>
          </p:nvSpPr>
          <p:spPr>
            <a:xfrm>
              <a:off x="1506350" y="2847125"/>
              <a:ext cx="20750" cy="20725"/>
            </a:xfrm>
            <a:custGeom>
              <a:avLst/>
              <a:gdLst/>
              <a:ahLst/>
              <a:cxnLst/>
              <a:rect l="l" t="t" r="r" b="b"/>
              <a:pathLst>
                <a:path w="830" h="829" extrusionOk="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9"/>
            <p:cNvSpPr/>
            <p:nvPr/>
          </p:nvSpPr>
          <p:spPr>
            <a:xfrm>
              <a:off x="1506350" y="3200925"/>
              <a:ext cx="20750" cy="20725"/>
            </a:xfrm>
            <a:custGeom>
              <a:avLst/>
              <a:gdLst/>
              <a:ahLst/>
              <a:cxnLst/>
              <a:rect l="l" t="t" r="r" b="b"/>
              <a:pathLst>
                <a:path w="830" h="829" extrusionOk="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9"/>
            <p:cNvSpPr/>
            <p:nvPr/>
          </p:nvSpPr>
          <p:spPr>
            <a:xfrm>
              <a:off x="1914800" y="3024100"/>
              <a:ext cx="20750" cy="20575"/>
            </a:xfrm>
            <a:custGeom>
              <a:avLst/>
              <a:gdLst/>
              <a:ahLst/>
              <a:cxnLst/>
              <a:rect l="l" t="t" r="r" b="b"/>
              <a:pathLst>
                <a:path w="830" h="823" extrusionOk="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9"/>
            <p:cNvSpPr/>
            <p:nvPr/>
          </p:nvSpPr>
          <p:spPr>
            <a:xfrm>
              <a:off x="1200025" y="3554725"/>
              <a:ext cx="20575" cy="20750"/>
            </a:xfrm>
            <a:custGeom>
              <a:avLst/>
              <a:gdLst/>
              <a:ahLst/>
              <a:cxnLst/>
              <a:rect l="l" t="t" r="r" b="b"/>
              <a:pathLst>
                <a:path w="823" h="830" extrusionOk="0">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9"/>
            <p:cNvSpPr/>
            <p:nvPr/>
          </p:nvSpPr>
          <p:spPr>
            <a:xfrm>
              <a:off x="1046700" y="29355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9"/>
            <p:cNvSpPr/>
            <p:nvPr/>
          </p:nvSpPr>
          <p:spPr>
            <a:xfrm>
              <a:off x="434025" y="2051100"/>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9"/>
            <p:cNvSpPr/>
            <p:nvPr/>
          </p:nvSpPr>
          <p:spPr>
            <a:xfrm>
              <a:off x="382950" y="2316500"/>
              <a:ext cx="20600" cy="20725"/>
            </a:xfrm>
            <a:custGeom>
              <a:avLst/>
              <a:gdLst/>
              <a:ahLst/>
              <a:cxnLst/>
              <a:rect l="l" t="t" r="r" b="b"/>
              <a:pathLst>
                <a:path w="824" h="829" extrusionOk="0">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9"/>
            <p:cNvSpPr/>
            <p:nvPr/>
          </p:nvSpPr>
          <p:spPr>
            <a:xfrm>
              <a:off x="434025" y="2758700"/>
              <a:ext cx="20725" cy="20750"/>
            </a:xfrm>
            <a:custGeom>
              <a:avLst/>
              <a:gdLst/>
              <a:ahLst/>
              <a:cxnLst/>
              <a:rect l="l" t="t" r="r" b="b"/>
              <a:pathLst>
                <a:path w="829" h="830" extrusionOk="0">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9"/>
            <p:cNvSpPr/>
            <p:nvPr/>
          </p:nvSpPr>
          <p:spPr>
            <a:xfrm>
              <a:off x="1455300" y="3289325"/>
              <a:ext cx="20750" cy="20750"/>
            </a:xfrm>
            <a:custGeom>
              <a:avLst/>
              <a:gdLst/>
              <a:ahLst/>
              <a:cxnLst/>
              <a:rect l="l" t="t" r="r" b="b"/>
              <a:pathLst>
                <a:path w="830" h="830" extrusionOk="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9"/>
            <p:cNvSpPr/>
            <p:nvPr/>
          </p:nvSpPr>
          <p:spPr>
            <a:xfrm>
              <a:off x="893525" y="3200925"/>
              <a:ext cx="20725" cy="20725"/>
            </a:xfrm>
            <a:custGeom>
              <a:avLst/>
              <a:gdLst/>
              <a:ahLst/>
              <a:cxnLst/>
              <a:rect l="l" t="t" r="r" b="b"/>
              <a:pathLst>
                <a:path w="829" h="829" extrusionOk="0">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9"/>
            <p:cNvSpPr/>
            <p:nvPr/>
          </p:nvSpPr>
          <p:spPr>
            <a:xfrm>
              <a:off x="1761625" y="3466300"/>
              <a:ext cx="20750" cy="20600"/>
            </a:xfrm>
            <a:custGeom>
              <a:avLst/>
              <a:gdLst/>
              <a:ahLst/>
              <a:cxnLst/>
              <a:rect l="l" t="t" r="r" b="b"/>
              <a:pathLst>
                <a:path w="830" h="824" extrusionOk="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9"/>
            <p:cNvSpPr/>
            <p:nvPr/>
          </p:nvSpPr>
          <p:spPr>
            <a:xfrm>
              <a:off x="2527625" y="3554725"/>
              <a:ext cx="20750" cy="20750"/>
            </a:xfrm>
            <a:custGeom>
              <a:avLst/>
              <a:gdLst/>
              <a:ahLst/>
              <a:cxnLst/>
              <a:rect l="l" t="t" r="r" b="b"/>
              <a:pathLst>
                <a:path w="830" h="830" extrusionOk="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9"/>
            <p:cNvSpPr/>
            <p:nvPr/>
          </p:nvSpPr>
          <p:spPr>
            <a:xfrm>
              <a:off x="2731850" y="3377750"/>
              <a:ext cx="20750" cy="20725"/>
            </a:xfrm>
            <a:custGeom>
              <a:avLst/>
              <a:gdLst/>
              <a:ahLst/>
              <a:cxnLst/>
              <a:rect l="l" t="t" r="r" b="b"/>
              <a:pathLst>
                <a:path w="830" h="829" extrusionOk="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9"/>
            <p:cNvSpPr/>
            <p:nvPr/>
          </p:nvSpPr>
          <p:spPr>
            <a:xfrm>
              <a:off x="842475" y="3289325"/>
              <a:ext cx="20725" cy="20750"/>
            </a:xfrm>
            <a:custGeom>
              <a:avLst/>
              <a:gdLst/>
              <a:ahLst/>
              <a:cxnLst/>
              <a:rect l="l" t="t" r="r" b="b"/>
              <a:pathLst>
                <a:path w="829" h="830" extrusionOk="0">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9"/>
            <p:cNvSpPr/>
            <p:nvPr/>
          </p:nvSpPr>
          <p:spPr>
            <a:xfrm>
              <a:off x="434025" y="3289325"/>
              <a:ext cx="20725" cy="20750"/>
            </a:xfrm>
            <a:custGeom>
              <a:avLst/>
              <a:gdLst/>
              <a:ahLst/>
              <a:cxnLst/>
              <a:rect l="l" t="t" r="r" b="b"/>
              <a:pathLst>
                <a:path w="829" h="830" extrusionOk="0">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9"/>
            <p:cNvSpPr/>
            <p:nvPr/>
          </p:nvSpPr>
          <p:spPr>
            <a:xfrm>
              <a:off x="1770125" y="3563375"/>
              <a:ext cx="208150" cy="180250"/>
            </a:xfrm>
            <a:custGeom>
              <a:avLst/>
              <a:gdLst/>
              <a:ahLst/>
              <a:cxnLst/>
              <a:rect l="l" t="t" r="r" b="b"/>
              <a:pathLst>
                <a:path w="8326" h="7210" extrusionOk="0">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9"/>
            <p:cNvSpPr/>
            <p:nvPr/>
          </p:nvSpPr>
          <p:spPr>
            <a:xfrm>
              <a:off x="1923275" y="3474950"/>
              <a:ext cx="208175" cy="180275"/>
            </a:xfrm>
            <a:custGeom>
              <a:avLst/>
              <a:gdLst/>
              <a:ahLst/>
              <a:cxnLst/>
              <a:rect l="l" t="t" r="r" b="b"/>
              <a:pathLst>
                <a:path w="8327" h="7211" extrusionOk="0">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9"/>
            <p:cNvSpPr/>
            <p:nvPr/>
          </p:nvSpPr>
          <p:spPr>
            <a:xfrm>
              <a:off x="2076450" y="3386550"/>
              <a:ext cx="208175" cy="180275"/>
            </a:xfrm>
            <a:custGeom>
              <a:avLst/>
              <a:gdLst/>
              <a:ahLst/>
              <a:cxnLst/>
              <a:rect l="l" t="t" r="r" b="b"/>
              <a:pathLst>
                <a:path w="8327" h="7211" extrusionOk="0">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9"/>
            <p:cNvSpPr/>
            <p:nvPr/>
          </p:nvSpPr>
          <p:spPr>
            <a:xfrm>
              <a:off x="238125" y="21481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9"/>
            <p:cNvSpPr/>
            <p:nvPr/>
          </p:nvSpPr>
          <p:spPr>
            <a:xfrm>
              <a:off x="238125" y="1971350"/>
              <a:ext cx="208150" cy="180250"/>
            </a:xfrm>
            <a:custGeom>
              <a:avLst/>
              <a:gdLst/>
              <a:ahLst/>
              <a:cxnLst/>
              <a:rect l="l" t="t" r="r" b="b"/>
              <a:pathLst>
                <a:path w="8326" h="7210" extrusionOk="0">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9"/>
            <p:cNvSpPr/>
            <p:nvPr/>
          </p:nvSpPr>
          <p:spPr>
            <a:xfrm>
              <a:off x="1770125" y="3386550"/>
              <a:ext cx="208150" cy="180275"/>
            </a:xfrm>
            <a:custGeom>
              <a:avLst/>
              <a:gdLst/>
              <a:ahLst/>
              <a:cxnLst/>
              <a:rect l="l" t="t" r="r" b="b"/>
              <a:pathLst>
                <a:path w="8326" h="7211" extrusionOk="0">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9"/>
            <p:cNvSpPr/>
            <p:nvPr/>
          </p:nvSpPr>
          <p:spPr>
            <a:xfrm>
              <a:off x="1616775" y="3297975"/>
              <a:ext cx="208175" cy="179450"/>
            </a:xfrm>
            <a:custGeom>
              <a:avLst/>
              <a:gdLst/>
              <a:ahLst/>
              <a:cxnLst/>
              <a:rect l="l" t="t" r="r" b="b"/>
              <a:pathLst>
                <a:path w="8327" h="7178" extrusionOk="0">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9"/>
            <p:cNvSpPr/>
            <p:nvPr/>
          </p:nvSpPr>
          <p:spPr>
            <a:xfrm>
              <a:off x="1310450" y="2767350"/>
              <a:ext cx="208175" cy="180275"/>
            </a:xfrm>
            <a:custGeom>
              <a:avLst/>
              <a:gdLst/>
              <a:ahLst/>
              <a:cxnLst/>
              <a:rect l="l" t="t" r="r" b="b"/>
              <a:pathLst>
                <a:path w="8327" h="7211" extrusionOk="0">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9"/>
            <p:cNvSpPr/>
            <p:nvPr/>
          </p:nvSpPr>
          <p:spPr>
            <a:xfrm>
              <a:off x="1004600" y="2768175"/>
              <a:ext cx="53850" cy="90225"/>
            </a:xfrm>
            <a:custGeom>
              <a:avLst/>
              <a:gdLst/>
              <a:ahLst/>
              <a:cxnLst/>
              <a:rect l="l" t="t" r="r" b="b"/>
              <a:pathLst>
                <a:path w="2154" h="3609" extrusionOk="0">
                  <a:moveTo>
                    <a:pt x="2043" y="0"/>
                  </a:moveTo>
                  <a:lnTo>
                    <a:pt x="1" y="3543"/>
                  </a:lnTo>
                  <a:lnTo>
                    <a:pt x="118" y="3608"/>
                  </a:lnTo>
                  <a:lnTo>
                    <a:pt x="2154" y="65"/>
                  </a:lnTo>
                  <a:lnTo>
                    <a:pt x="2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9"/>
            <p:cNvSpPr/>
            <p:nvPr/>
          </p:nvSpPr>
          <p:spPr>
            <a:xfrm>
              <a:off x="1004125" y="2767350"/>
              <a:ext cx="208150" cy="180275"/>
            </a:xfrm>
            <a:custGeom>
              <a:avLst/>
              <a:gdLst/>
              <a:ahLst/>
              <a:cxnLst/>
              <a:rect l="l" t="t" r="r" b="b"/>
              <a:pathLst>
                <a:path w="8326" h="7211" extrusionOk="0">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4" name="Google Shape;2734;p29"/>
          <p:cNvGrpSpPr/>
          <p:nvPr/>
        </p:nvGrpSpPr>
        <p:grpSpPr>
          <a:xfrm>
            <a:off x="5146105" y="4722943"/>
            <a:ext cx="2357122" cy="308503"/>
            <a:chOff x="4517025" y="2718100"/>
            <a:chExt cx="937300" cy="122675"/>
          </a:xfrm>
        </p:grpSpPr>
        <p:sp>
          <p:nvSpPr>
            <p:cNvPr id="2735" name="Google Shape;2735;p29"/>
            <p:cNvSpPr/>
            <p:nvPr/>
          </p:nvSpPr>
          <p:spPr>
            <a:xfrm>
              <a:off x="451702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9"/>
            <p:cNvSpPr/>
            <p:nvPr/>
          </p:nvSpPr>
          <p:spPr>
            <a:xfrm>
              <a:off x="457755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9"/>
            <p:cNvSpPr/>
            <p:nvPr/>
          </p:nvSpPr>
          <p:spPr>
            <a:xfrm>
              <a:off x="4638050" y="2718100"/>
              <a:ext cx="90075" cy="122675"/>
            </a:xfrm>
            <a:custGeom>
              <a:avLst/>
              <a:gdLst/>
              <a:ahLst/>
              <a:cxnLst/>
              <a:rect l="l" t="t" r="r" b="b"/>
              <a:pathLst>
                <a:path w="3603" h="4907" extrusionOk="0">
                  <a:moveTo>
                    <a:pt x="3159" y="0"/>
                  </a:moveTo>
                  <a:lnTo>
                    <a:pt x="1"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9"/>
            <p:cNvSpPr/>
            <p:nvPr/>
          </p:nvSpPr>
          <p:spPr>
            <a:xfrm>
              <a:off x="469857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9"/>
            <p:cNvSpPr/>
            <p:nvPr/>
          </p:nvSpPr>
          <p:spPr>
            <a:xfrm>
              <a:off x="475910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9"/>
            <p:cNvSpPr/>
            <p:nvPr/>
          </p:nvSpPr>
          <p:spPr>
            <a:xfrm>
              <a:off x="48197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9"/>
            <p:cNvSpPr/>
            <p:nvPr/>
          </p:nvSpPr>
          <p:spPr>
            <a:xfrm>
              <a:off x="4880125" y="2718100"/>
              <a:ext cx="90075" cy="122675"/>
            </a:xfrm>
            <a:custGeom>
              <a:avLst/>
              <a:gdLst/>
              <a:ahLst/>
              <a:cxnLst/>
              <a:rect l="l" t="t" r="r" b="b"/>
              <a:pathLst>
                <a:path w="3603"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9"/>
            <p:cNvSpPr/>
            <p:nvPr/>
          </p:nvSpPr>
          <p:spPr>
            <a:xfrm>
              <a:off x="49408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9"/>
            <p:cNvSpPr/>
            <p:nvPr/>
          </p:nvSpPr>
          <p:spPr>
            <a:xfrm>
              <a:off x="500132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9"/>
            <p:cNvSpPr/>
            <p:nvPr/>
          </p:nvSpPr>
          <p:spPr>
            <a:xfrm>
              <a:off x="506182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9"/>
            <p:cNvSpPr/>
            <p:nvPr/>
          </p:nvSpPr>
          <p:spPr>
            <a:xfrm>
              <a:off x="512235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9"/>
            <p:cNvSpPr/>
            <p:nvPr/>
          </p:nvSpPr>
          <p:spPr>
            <a:xfrm>
              <a:off x="51828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9"/>
            <p:cNvSpPr/>
            <p:nvPr/>
          </p:nvSpPr>
          <p:spPr>
            <a:xfrm>
              <a:off x="524337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9"/>
            <p:cNvSpPr/>
            <p:nvPr/>
          </p:nvSpPr>
          <p:spPr>
            <a:xfrm>
              <a:off x="53039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9"/>
            <p:cNvSpPr/>
            <p:nvPr/>
          </p:nvSpPr>
          <p:spPr>
            <a:xfrm>
              <a:off x="5364425" y="2718100"/>
              <a:ext cx="89900" cy="122675"/>
            </a:xfrm>
            <a:custGeom>
              <a:avLst/>
              <a:gdLst/>
              <a:ahLst/>
              <a:cxnLst/>
              <a:rect l="l" t="t" r="r" b="b"/>
              <a:pathLst>
                <a:path w="3596" h="4907" extrusionOk="0">
                  <a:moveTo>
                    <a:pt x="3158"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29"/>
          <p:cNvGrpSpPr/>
          <p:nvPr/>
        </p:nvGrpSpPr>
        <p:grpSpPr>
          <a:xfrm>
            <a:off x="4985619" y="107268"/>
            <a:ext cx="506202" cy="346754"/>
            <a:chOff x="5912000" y="2436725"/>
            <a:chExt cx="200500" cy="137350"/>
          </a:xfrm>
        </p:grpSpPr>
        <p:sp>
          <p:nvSpPr>
            <p:cNvPr id="2751" name="Google Shape;2751;p29"/>
            <p:cNvSpPr/>
            <p:nvPr/>
          </p:nvSpPr>
          <p:spPr>
            <a:xfrm>
              <a:off x="6071050" y="2532625"/>
              <a:ext cx="41450" cy="41450"/>
            </a:xfrm>
            <a:custGeom>
              <a:avLst/>
              <a:gdLst/>
              <a:ahLst/>
              <a:cxnLst/>
              <a:rect l="l" t="t" r="r" b="b"/>
              <a:pathLst>
                <a:path w="1658" h="1658" extrusionOk="0">
                  <a:moveTo>
                    <a:pt x="829" y="1"/>
                  </a:moveTo>
                  <a:lnTo>
                    <a:pt x="0" y="829"/>
                  </a:lnTo>
                  <a:lnTo>
                    <a:pt x="829" y="1658"/>
                  </a:lnTo>
                  <a:lnTo>
                    <a:pt x="1658"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9"/>
            <p:cNvSpPr/>
            <p:nvPr/>
          </p:nvSpPr>
          <p:spPr>
            <a:xfrm>
              <a:off x="6071050" y="2436725"/>
              <a:ext cx="41450" cy="41450"/>
            </a:xfrm>
            <a:custGeom>
              <a:avLst/>
              <a:gdLst/>
              <a:ahLst/>
              <a:cxnLst/>
              <a:rect l="l" t="t" r="r" b="b"/>
              <a:pathLst>
                <a:path w="1658" h="1658" extrusionOk="0">
                  <a:moveTo>
                    <a:pt x="829" y="0"/>
                  </a:moveTo>
                  <a:lnTo>
                    <a:pt x="0" y="829"/>
                  </a:lnTo>
                  <a:lnTo>
                    <a:pt x="829" y="1657"/>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9"/>
            <p:cNvSpPr/>
            <p:nvPr/>
          </p:nvSpPr>
          <p:spPr>
            <a:xfrm>
              <a:off x="6023250" y="2484675"/>
              <a:ext cx="41450" cy="41450"/>
            </a:xfrm>
            <a:custGeom>
              <a:avLst/>
              <a:gdLst/>
              <a:ahLst/>
              <a:cxnLst/>
              <a:rect l="l" t="t" r="r" b="b"/>
              <a:pathLst>
                <a:path w="1658"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9"/>
            <p:cNvSpPr/>
            <p:nvPr/>
          </p:nvSpPr>
          <p:spPr>
            <a:xfrm>
              <a:off x="5959975" y="2532625"/>
              <a:ext cx="41450" cy="41450"/>
            </a:xfrm>
            <a:custGeom>
              <a:avLst/>
              <a:gdLst/>
              <a:ahLst/>
              <a:cxnLst/>
              <a:rect l="l" t="t" r="r" b="b"/>
              <a:pathLst>
                <a:path w="1658" h="1658" extrusionOk="0">
                  <a:moveTo>
                    <a:pt x="829" y="1"/>
                  </a:moveTo>
                  <a:lnTo>
                    <a:pt x="0" y="829"/>
                  </a:lnTo>
                  <a:lnTo>
                    <a:pt x="829" y="1658"/>
                  </a:lnTo>
                  <a:lnTo>
                    <a:pt x="1657"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9"/>
            <p:cNvSpPr/>
            <p:nvPr/>
          </p:nvSpPr>
          <p:spPr>
            <a:xfrm>
              <a:off x="5959975" y="2436725"/>
              <a:ext cx="41450" cy="41450"/>
            </a:xfrm>
            <a:custGeom>
              <a:avLst/>
              <a:gdLst/>
              <a:ahLst/>
              <a:cxnLst/>
              <a:rect l="l" t="t" r="r" b="b"/>
              <a:pathLst>
                <a:path w="1658" h="1658" extrusionOk="0">
                  <a:moveTo>
                    <a:pt x="829" y="0"/>
                  </a:moveTo>
                  <a:lnTo>
                    <a:pt x="0" y="829"/>
                  </a:lnTo>
                  <a:lnTo>
                    <a:pt x="829" y="1657"/>
                  </a:lnTo>
                  <a:lnTo>
                    <a:pt x="1657"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9"/>
            <p:cNvSpPr/>
            <p:nvPr/>
          </p:nvSpPr>
          <p:spPr>
            <a:xfrm>
              <a:off x="5912000" y="2484675"/>
              <a:ext cx="41475" cy="41450"/>
            </a:xfrm>
            <a:custGeom>
              <a:avLst/>
              <a:gdLst/>
              <a:ahLst/>
              <a:cxnLst/>
              <a:rect l="l" t="t" r="r" b="b"/>
              <a:pathLst>
                <a:path w="1659"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7" name="Google Shape;2757;p29"/>
          <p:cNvSpPr/>
          <p:nvPr/>
        </p:nvSpPr>
        <p:spPr>
          <a:xfrm>
            <a:off x="2224700" y="22210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8" name="Google Shape;2758;p29"/>
          <p:cNvGrpSpPr/>
          <p:nvPr/>
        </p:nvGrpSpPr>
        <p:grpSpPr>
          <a:xfrm>
            <a:off x="6753647" y="292557"/>
            <a:ext cx="1382306" cy="493879"/>
            <a:chOff x="6730525" y="2643050"/>
            <a:chExt cx="647450" cy="231325"/>
          </a:xfrm>
        </p:grpSpPr>
        <p:sp>
          <p:nvSpPr>
            <p:cNvPr id="2759" name="Google Shape;2759;p29"/>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9"/>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9"/>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9"/>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9"/>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9"/>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9"/>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9"/>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9"/>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9"/>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9"/>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9"/>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9"/>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9"/>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9"/>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9"/>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9"/>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9"/>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9"/>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9"/>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9"/>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9"/>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9"/>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9"/>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9"/>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9"/>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9"/>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9"/>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9"/>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9"/>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9"/>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9"/>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9"/>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9"/>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9"/>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9"/>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9"/>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9"/>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9"/>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9"/>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9" name="Google Shape;2799;p29"/>
          <p:cNvSpPr/>
          <p:nvPr/>
        </p:nvSpPr>
        <p:spPr>
          <a:xfrm flipH="1">
            <a:off x="8421594" y="0"/>
            <a:ext cx="722400" cy="5143500"/>
          </a:xfrm>
          <a:prstGeom prst="rect">
            <a:avLst/>
          </a:prstGeom>
          <a:solidFill>
            <a:srgbClr val="E8E6E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9"/>
          <p:cNvSpPr/>
          <p:nvPr/>
        </p:nvSpPr>
        <p:spPr>
          <a:xfrm flipH="1">
            <a:off x="828352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1" name="Google Shape;2801;p29"/>
          <p:cNvGrpSpPr/>
          <p:nvPr/>
        </p:nvGrpSpPr>
        <p:grpSpPr>
          <a:xfrm>
            <a:off x="-400275" y="4522600"/>
            <a:ext cx="1327200" cy="1326900"/>
            <a:chOff x="-400275" y="4522600"/>
            <a:chExt cx="1327200" cy="1326900"/>
          </a:xfrm>
        </p:grpSpPr>
        <p:sp>
          <p:nvSpPr>
            <p:cNvPr id="2802" name="Google Shape;2802;p29"/>
            <p:cNvSpPr/>
            <p:nvPr/>
          </p:nvSpPr>
          <p:spPr>
            <a:xfrm>
              <a:off x="-400275" y="4522600"/>
              <a:ext cx="1327200" cy="1326900"/>
            </a:xfrm>
            <a:prstGeom prst="arc">
              <a:avLst>
                <a:gd name="adj1" fmla="val 16225557"/>
                <a:gd name="adj2" fmla="val 21598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9"/>
            <p:cNvSpPr/>
            <p:nvPr/>
          </p:nvSpPr>
          <p:spPr>
            <a:xfrm>
              <a:off x="-318875" y="4604000"/>
              <a:ext cx="1164300" cy="1164300"/>
            </a:xfrm>
            <a:prstGeom prst="pie">
              <a:avLst>
                <a:gd name="adj1" fmla="val 10761898"/>
                <a:gd name="adj2" fmla="val 2159815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04" name="Google Shape;2804;p29"/>
          <p:cNvCxnSpPr/>
          <p:nvPr/>
        </p:nvCxnSpPr>
        <p:spPr>
          <a:xfrm>
            <a:off x="-8425" y="862633"/>
            <a:ext cx="552600" cy="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4871-2182-7265-8ACE-BCF5D70FBD0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461E820-DCCF-A352-605B-F247BFAFFB7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A14D7CD-66EF-F000-DA2F-66CED3A2F2C2}"/>
              </a:ext>
            </a:extLst>
          </p:cNvPr>
          <p:cNvSpPr>
            <a:spLocks noGrp="1"/>
          </p:cNvSpPr>
          <p:nvPr>
            <p:ph type="dt" sz="half" idx="10"/>
          </p:nvPr>
        </p:nvSpPr>
        <p:spPr/>
        <p:txBody>
          <a:bodyPr/>
          <a:lstStyle/>
          <a:p>
            <a:fld id="{E07D0555-977A-408F-B284-DDDAD6EB08E1}" type="datetimeFigureOut">
              <a:rPr lang="en-US" smtClean="0"/>
              <a:t>4/27/2023</a:t>
            </a:fld>
            <a:endParaRPr lang="en-US"/>
          </a:p>
        </p:txBody>
      </p:sp>
      <p:sp>
        <p:nvSpPr>
          <p:cNvPr id="5" name="Footer Placeholder 4">
            <a:extLst>
              <a:ext uri="{FF2B5EF4-FFF2-40B4-BE49-F238E27FC236}">
                <a16:creationId xmlns:a16="http://schemas.microsoft.com/office/drawing/2014/main" id="{70C65149-95ED-F441-85F4-90A5D0929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23BA3-D4FB-BB86-22FB-F53587CFC9FE}"/>
              </a:ext>
            </a:extLst>
          </p:cNvPr>
          <p:cNvSpPr>
            <a:spLocks noGrp="1"/>
          </p:cNvSpPr>
          <p:nvPr>
            <p:ph type="sldNum" sz="quarter" idx="12"/>
          </p:nvPr>
        </p:nvSpPr>
        <p:spPr/>
        <p:txBody>
          <a:bodyPr/>
          <a:lstStyle/>
          <a:p>
            <a:fld id="{598C41AA-4B83-48FC-8E7F-800911FD4FA0}" type="slidenum">
              <a:rPr lang="en-US" smtClean="0"/>
              <a:t>‹#›</a:t>
            </a:fld>
            <a:endParaRPr lang="en-US"/>
          </a:p>
        </p:txBody>
      </p:sp>
    </p:spTree>
    <p:extLst>
      <p:ext uri="{BB962C8B-B14F-4D97-AF65-F5344CB8AC3E}">
        <p14:creationId xmlns:p14="http://schemas.microsoft.com/office/powerpoint/2010/main" val="361537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1pPr>
            <a:lvl2pPr lvl="1">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2pPr>
            <a:lvl3pPr lvl="2">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3pPr>
            <a:lvl4pPr lvl="3">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4pPr>
            <a:lvl5pPr lvl="4">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5pPr>
            <a:lvl6pPr lvl="5">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6pPr>
            <a:lvl7pPr lvl="6">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7pPr>
            <a:lvl8pPr lvl="7">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8pPr>
            <a:lvl9pPr lvl="8">
              <a:spcBef>
                <a:spcPts val="0"/>
              </a:spcBef>
              <a:spcAft>
                <a:spcPts val="0"/>
              </a:spcAft>
              <a:buClr>
                <a:schemeClr val="dk1"/>
              </a:buClr>
              <a:buSzPts val="3000"/>
              <a:buFont typeface="Raleway SemiBold"/>
              <a:buNone/>
              <a:defRPr sz="3000">
                <a:solidFill>
                  <a:schemeClr val="dk1"/>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1pPr>
            <a:lvl2pPr marL="914400" lvl="1"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2pPr>
            <a:lvl3pPr marL="1371600" lvl="2"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3pPr>
            <a:lvl4pPr marL="1828800" lvl="3"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4pPr>
            <a:lvl5pPr marL="2286000" lvl="4"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5pPr>
            <a:lvl6pPr marL="2743200" lvl="5"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6pPr>
            <a:lvl7pPr marL="3200400" lvl="6"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7pPr>
            <a:lvl8pPr marL="3657600" lvl="7"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8pPr>
            <a:lvl9pPr marL="4114800" lvl="8" indent="-323850">
              <a:lnSpc>
                <a:spcPct val="100000"/>
              </a:lnSpc>
              <a:spcBef>
                <a:spcPts val="0"/>
              </a:spcBef>
              <a:spcAft>
                <a:spcPts val="0"/>
              </a:spcAft>
              <a:buClr>
                <a:schemeClr val="dk1"/>
              </a:buClr>
              <a:buSzPts val="1500"/>
              <a:buFont typeface="Assistant"/>
              <a:buChar char="■"/>
              <a:defRPr sz="1500">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3" r:id="rId5"/>
    <p:sldLayoutId id="2147483674" r:id="rId6"/>
    <p:sldLayoutId id="2147483675"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fif"/><Relationship Id="rId1" Type="http://schemas.openxmlformats.org/officeDocument/2006/relationships/slideLayout" Target="../slideLayouts/slideLayout8.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Stage Curtain Texture Background Stock Photo - Download Image Now -  Stage Curtain, Blue, Curtain - iStock">
            <a:extLst>
              <a:ext uri="{FF2B5EF4-FFF2-40B4-BE49-F238E27FC236}">
                <a16:creationId xmlns:a16="http://schemas.microsoft.com/office/drawing/2014/main" id="{ED4BD8B3-D3BC-0FF0-F9CA-97897BDCF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143999"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2B88B7D2-B4D3-FD9E-BE9C-F78740C3CC0D}"/>
              </a:ext>
            </a:extLst>
          </p:cNvPr>
          <p:cNvSpPr txBox="1"/>
          <p:nvPr/>
        </p:nvSpPr>
        <p:spPr>
          <a:xfrm>
            <a:off x="603735" y="358433"/>
            <a:ext cx="4843919" cy="954107"/>
          </a:xfrm>
          <a:prstGeom prst="rect">
            <a:avLst/>
          </a:prstGeom>
          <a:noFill/>
        </p:spPr>
        <p:txBody>
          <a:bodyPr wrap="square" rtlCol="0">
            <a:spAutoFit/>
          </a:bodyPr>
          <a:lstStyle/>
          <a:p>
            <a:pPr lvl="0" algn="just" eaLnBrk="0" fontAlgn="base" hangingPunct="0">
              <a:spcBef>
                <a:spcPct val="0"/>
              </a:spcBef>
              <a:spcAft>
                <a:spcPct val="0"/>
              </a:spcAft>
              <a:buClrTx/>
            </a:pPr>
            <a:r>
              <a:rPr lang="vi-VN"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RB3</a:t>
            </a:r>
            <a:endParaRPr lang="en-US" altLang="en-US" sz="700" dirty="0">
              <a:solidFill>
                <a:schemeClr val="tx1"/>
              </a:solidFill>
            </a:endParaRPr>
          </a:p>
          <a:p>
            <a:pPr lvl="0" algn="just" eaLnBrk="0" fontAlgn="base" hangingPunct="0">
              <a:spcBef>
                <a:spcPct val="0"/>
              </a:spcBef>
              <a:spcAft>
                <a:spcPct val="0"/>
              </a:spcAft>
              <a:buClrTx/>
            </a:pPr>
            <a:r>
              <a:rPr lang="vi-VN"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Nội dung:</a:t>
            </a:r>
            <a:endParaRPr lang="en-US" altLang="en-US" sz="700" dirty="0">
              <a:solidFill>
                <a:schemeClr val="tx1"/>
              </a:solidFill>
            </a:endParaRPr>
          </a:p>
          <a:p>
            <a:pPr lvl="0" algn="just" eaLnBrk="0" fontAlgn="base" hangingPunct="0">
              <a:spcBef>
                <a:spcPct val="0"/>
              </a:spcBef>
              <a:spcAft>
                <a:spcPct val="0"/>
              </a:spcAft>
              <a:buClrTx/>
            </a:pPr>
            <a:r>
              <a:rPr lang="vi-VN"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Tên phòng l</a:t>
            </a:r>
            <a:r>
              <a:rPr lang="vi-VN"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à</a:t>
            </a:r>
            <a:r>
              <a:rPr lang="vi-VN"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duy nhất</a:t>
            </a:r>
            <a:endParaRPr lang="en-US" altLang="en-US" sz="700" dirty="0">
              <a:solidFill>
                <a:schemeClr val="tx1"/>
              </a:solidFill>
            </a:endParaRPr>
          </a:p>
          <a:p>
            <a:pPr lvl="0" algn="just" eaLnBrk="0" fontAlgn="base" hangingPunct="0">
              <a:spcBef>
                <a:spcPct val="0"/>
              </a:spcBef>
              <a:spcAft>
                <a:spcPct val="0"/>
              </a:spcAft>
              <a:buClrTx/>
            </a:pPr>
            <a:r>
              <a:rPr lang="vi-VN"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3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∀t1</a:t>
            </a:r>
            <a:r>
              <a:rPr lang="vi-VN" altLang="en-US" sz="13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 t2 </a:t>
            </a:r>
            <a:r>
              <a:rPr lang="en-US" altLang="en-US" sz="13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r>
              <a:rPr lang="vi-VN" altLang="en-US" sz="13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PHONG (t1 </a:t>
            </a:r>
            <a:r>
              <a:rPr lang="en-US" altLang="en-US" sz="13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a:t>
            </a:r>
            <a:r>
              <a:rPr lang="vi-VN" altLang="en-US" sz="13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 t2 =&gt; t1.Tenphong </a:t>
            </a:r>
            <a:r>
              <a:rPr lang="en-US" altLang="en-US" sz="13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a:t>
            </a:r>
            <a:r>
              <a:rPr lang="vi-VN" altLang="en-US" sz="13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 t2.Tenphong)</a:t>
            </a:r>
            <a:endParaRPr lang="en-US" altLang="en-US" sz="13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Bảng 7">
            <a:extLst>
              <a:ext uri="{FF2B5EF4-FFF2-40B4-BE49-F238E27FC236}">
                <a16:creationId xmlns:a16="http://schemas.microsoft.com/office/drawing/2014/main" id="{F598A3A1-8187-2D00-F739-5771A9A1DD17}"/>
              </a:ext>
            </a:extLst>
          </p:cNvPr>
          <p:cNvGraphicFramePr>
            <a:graphicFrameLocks noGrp="1"/>
          </p:cNvGraphicFramePr>
          <p:nvPr>
            <p:extLst>
              <p:ext uri="{D42A27DB-BD31-4B8C-83A1-F6EECF244321}">
                <p14:modId xmlns:p14="http://schemas.microsoft.com/office/powerpoint/2010/main" val="893094263"/>
              </p:ext>
            </p:extLst>
          </p:nvPr>
        </p:nvGraphicFramePr>
        <p:xfrm>
          <a:off x="603734" y="1391154"/>
          <a:ext cx="7423688" cy="426340"/>
        </p:xfrm>
        <a:graphic>
          <a:graphicData uri="http://schemas.openxmlformats.org/drawingml/2006/table">
            <a:tbl>
              <a:tblPr>
                <a:tableStyleId>{75C07EFC-8479-4E33-B7DD-76367DF228D3}</a:tableStyleId>
              </a:tblPr>
              <a:tblGrid>
                <a:gridCol w="1855922">
                  <a:extLst>
                    <a:ext uri="{9D8B030D-6E8A-4147-A177-3AD203B41FA5}">
                      <a16:colId xmlns:a16="http://schemas.microsoft.com/office/drawing/2014/main" val="2356773373"/>
                    </a:ext>
                  </a:extLst>
                </a:gridCol>
                <a:gridCol w="1855922">
                  <a:extLst>
                    <a:ext uri="{9D8B030D-6E8A-4147-A177-3AD203B41FA5}">
                      <a16:colId xmlns:a16="http://schemas.microsoft.com/office/drawing/2014/main" val="253544079"/>
                    </a:ext>
                  </a:extLst>
                </a:gridCol>
                <a:gridCol w="1855922">
                  <a:extLst>
                    <a:ext uri="{9D8B030D-6E8A-4147-A177-3AD203B41FA5}">
                      <a16:colId xmlns:a16="http://schemas.microsoft.com/office/drawing/2014/main" val="3878685791"/>
                    </a:ext>
                  </a:extLst>
                </a:gridCol>
                <a:gridCol w="1855922">
                  <a:extLst>
                    <a:ext uri="{9D8B030D-6E8A-4147-A177-3AD203B41FA5}">
                      <a16:colId xmlns:a16="http://schemas.microsoft.com/office/drawing/2014/main" val="2960641079"/>
                    </a:ext>
                  </a:extLst>
                </a:gridCol>
              </a:tblGrid>
              <a:tr h="163027">
                <a:tc>
                  <a:txBody>
                    <a:bodyPr/>
                    <a:lstStyle/>
                    <a:p>
                      <a:pPr algn="ctr">
                        <a:lnSpc>
                          <a:spcPct val="115000"/>
                        </a:lnSpc>
                        <a:spcBef>
                          <a:spcPts val="600"/>
                        </a:spcBef>
                        <a:spcAft>
                          <a:spcPts val="800"/>
                        </a:spcAft>
                      </a:pPr>
                      <a:r>
                        <a:rPr lang="vi-VN" sz="1300" dirty="0">
                          <a:effectLst/>
                        </a:rPr>
                        <a:t>RB3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Thêm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Xóa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Sửa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8209743"/>
                  </a:ext>
                </a:extLst>
              </a:tr>
              <a:tr h="144750">
                <a:tc>
                  <a:txBody>
                    <a:bodyPr/>
                    <a:lstStyle/>
                    <a:p>
                      <a:pPr algn="ctr">
                        <a:lnSpc>
                          <a:spcPct val="115000"/>
                        </a:lnSpc>
                        <a:spcBef>
                          <a:spcPts val="600"/>
                        </a:spcBef>
                        <a:spcAft>
                          <a:spcPts val="800"/>
                        </a:spcAft>
                      </a:pPr>
                      <a:r>
                        <a:rPr lang="vi-VN" sz="1300" dirty="0">
                          <a:effectLst/>
                        </a:rPr>
                        <a:t>PHONG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2077781"/>
                  </a:ext>
                </a:extLst>
              </a:tr>
            </a:tbl>
          </a:graphicData>
        </a:graphic>
      </p:graphicFrame>
      <p:graphicFrame>
        <p:nvGraphicFramePr>
          <p:cNvPr id="9" name="Bảng 8">
            <a:extLst>
              <a:ext uri="{FF2B5EF4-FFF2-40B4-BE49-F238E27FC236}">
                <a16:creationId xmlns:a16="http://schemas.microsoft.com/office/drawing/2014/main" id="{41543262-67BB-1A08-C9AF-37FEF965C9C9}"/>
              </a:ext>
            </a:extLst>
          </p:cNvPr>
          <p:cNvGraphicFramePr>
            <a:graphicFrameLocks noGrp="1"/>
          </p:cNvGraphicFramePr>
          <p:nvPr>
            <p:extLst>
              <p:ext uri="{D42A27DB-BD31-4B8C-83A1-F6EECF244321}">
                <p14:modId xmlns:p14="http://schemas.microsoft.com/office/powerpoint/2010/main" val="3039530914"/>
              </p:ext>
            </p:extLst>
          </p:nvPr>
        </p:nvGraphicFramePr>
        <p:xfrm>
          <a:off x="603734" y="3295762"/>
          <a:ext cx="7423688" cy="640780"/>
        </p:xfrm>
        <a:graphic>
          <a:graphicData uri="http://schemas.openxmlformats.org/drawingml/2006/table">
            <a:tbl>
              <a:tblPr>
                <a:tableStyleId>{75C07EFC-8479-4E33-B7DD-76367DF228D3}</a:tableStyleId>
              </a:tblPr>
              <a:tblGrid>
                <a:gridCol w="1855525">
                  <a:extLst>
                    <a:ext uri="{9D8B030D-6E8A-4147-A177-3AD203B41FA5}">
                      <a16:colId xmlns:a16="http://schemas.microsoft.com/office/drawing/2014/main" val="3492889803"/>
                    </a:ext>
                  </a:extLst>
                </a:gridCol>
                <a:gridCol w="1856319">
                  <a:extLst>
                    <a:ext uri="{9D8B030D-6E8A-4147-A177-3AD203B41FA5}">
                      <a16:colId xmlns:a16="http://schemas.microsoft.com/office/drawing/2014/main" val="924665782"/>
                    </a:ext>
                  </a:extLst>
                </a:gridCol>
                <a:gridCol w="1855525">
                  <a:extLst>
                    <a:ext uri="{9D8B030D-6E8A-4147-A177-3AD203B41FA5}">
                      <a16:colId xmlns:a16="http://schemas.microsoft.com/office/drawing/2014/main" val="3383866422"/>
                    </a:ext>
                  </a:extLst>
                </a:gridCol>
                <a:gridCol w="1856319">
                  <a:extLst>
                    <a:ext uri="{9D8B030D-6E8A-4147-A177-3AD203B41FA5}">
                      <a16:colId xmlns:a16="http://schemas.microsoft.com/office/drawing/2014/main" val="1652234604"/>
                    </a:ext>
                  </a:extLst>
                </a:gridCol>
              </a:tblGrid>
              <a:tr h="100733">
                <a:tc>
                  <a:txBody>
                    <a:bodyPr/>
                    <a:lstStyle/>
                    <a:p>
                      <a:pPr algn="ctr">
                        <a:lnSpc>
                          <a:spcPct val="115000"/>
                        </a:lnSpc>
                        <a:spcBef>
                          <a:spcPts val="600"/>
                        </a:spcBef>
                        <a:spcAft>
                          <a:spcPts val="800"/>
                        </a:spcAft>
                      </a:pPr>
                      <a:r>
                        <a:rPr lang="vi-VN" sz="1300" dirty="0">
                          <a:effectLst/>
                        </a:rPr>
                        <a:t>RB3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Thêm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Xóa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Sửa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641812"/>
                  </a:ext>
                </a:extLst>
              </a:tr>
              <a:tr h="100378">
                <a:tc>
                  <a:txBody>
                    <a:bodyPr/>
                    <a:lstStyle/>
                    <a:p>
                      <a:pPr algn="ctr">
                        <a:lnSpc>
                          <a:spcPct val="115000"/>
                        </a:lnSpc>
                        <a:spcBef>
                          <a:spcPts val="600"/>
                        </a:spcBef>
                        <a:spcAft>
                          <a:spcPts val="800"/>
                        </a:spcAft>
                      </a:pPr>
                      <a:r>
                        <a:rPr lang="vi-VN" sz="1300" dirty="0">
                          <a:effectLst/>
                        </a:rPr>
                        <a:t>PHONG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latin typeface="+mn-lt"/>
                          <a:ea typeface="Calibri" panose="020F0502020204030204" pitchFamily="34" charset="0"/>
                          <a:cs typeface="Times New Roman" panose="02020603050405020304" pitchFamily="18" charset="0"/>
                        </a:rPr>
                        <a:t>-</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7368422"/>
                  </a:ext>
                </a:extLst>
              </a:tr>
              <a:tr h="100378">
                <a:tc>
                  <a:txBody>
                    <a:bodyPr/>
                    <a:lstStyle/>
                    <a:p>
                      <a:pPr algn="ctr">
                        <a:lnSpc>
                          <a:spcPct val="115000"/>
                        </a:lnSpc>
                        <a:spcBef>
                          <a:spcPts val="600"/>
                        </a:spcBef>
                        <a:spcAft>
                          <a:spcPts val="800"/>
                        </a:spcAft>
                      </a:pPr>
                      <a:r>
                        <a:rPr lang="vi-VN" sz="1300" dirty="0">
                          <a:effectLst/>
                          <a:latin typeface="+mn-lt"/>
                          <a:ea typeface="Calibri" panose="020F0502020204030204" pitchFamily="34" charset="0"/>
                          <a:cs typeface="Times New Roman" panose="02020603050405020304" pitchFamily="18" charset="0"/>
                        </a:rPr>
                        <a:t>CHITIEU</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3680894"/>
                  </a:ext>
                </a:extLst>
              </a:tr>
            </a:tbl>
          </a:graphicData>
        </a:graphic>
      </p:graphicFrame>
      <p:sp>
        <p:nvSpPr>
          <p:cNvPr id="10" name="Rectangle 1">
            <a:extLst>
              <a:ext uri="{FF2B5EF4-FFF2-40B4-BE49-F238E27FC236}">
                <a16:creationId xmlns:a16="http://schemas.microsoft.com/office/drawing/2014/main" id="{D1DF4716-42B3-3A55-84E4-A19A04C88919}"/>
              </a:ext>
            </a:extLst>
          </p:cNvPr>
          <p:cNvSpPr>
            <a:spLocks noChangeArrowheads="1"/>
          </p:cNvSpPr>
          <p:nvPr/>
        </p:nvSpPr>
        <p:spPr bwMode="auto">
          <a:xfrm>
            <a:off x="603734" y="2322449"/>
            <a:ext cx="742368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RB4</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Nội dung:</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300" dirty="0">
                <a:effectLst/>
                <a:latin typeface="Times New Roman" panose="02020603050405020304" pitchFamily="18" charset="0"/>
                <a:ea typeface="Calibri" panose="020F0502020204030204" pitchFamily="34" charset="0"/>
              </a:rPr>
              <a:t>Mỗi chi tiêu phải được chi cho ít nhất một phòng</a:t>
            </a:r>
            <a:endParaRPr kumimoji="0" lang="en-US" altLang="en-US" sz="1300" b="0" i="0" u="none" strike="noStrike" cap="none" normalizeH="0" baseline="0" dirty="0">
              <a:ln>
                <a:noFill/>
              </a:ln>
              <a:solidFill>
                <a:schemeClr val="tx1"/>
              </a:solidFill>
              <a:effectLst/>
            </a:endParaRPr>
          </a:p>
          <a:p>
            <a:pPr algn="just">
              <a:buClrTx/>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300" dirty="0">
                <a:solidFill>
                  <a:srgbClr val="040C28"/>
                </a:solidFill>
                <a:effectLst/>
                <a:latin typeface="+mj-lt"/>
                <a:ea typeface="Calibri" panose="020F0502020204030204" pitchFamily="34" charset="0"/>
                <a:cs typeface="Cambria Math" panose="02040503050406030204" pitchFamily="18" charset="0"/>
              </a:rPr>
              <a:t>∀t </a:t>
            </a:r>
            <a:r>
              <a:rPr lang="vi-VN" sz="1300" spc="-75" dirty="0">
                <a:solidFill>
                  <a:srgbClr val="222222"/>
                </a:solidFill>
                <a:effectLst/>
                <a:latin typeface="+mj-lt"/>
                <a:ea typeface="Calibri" panose="020F0502020204030204" pitchFamily="34" charset="0"/>
                <a:cs typeface="Cambria Math" panose="02040503050406030204" pitchFamily="18" charset="0"/>
              </a:rPr>
              <a:t>∈ CHITIEU (</a:t>
            </a:r>
            <a:r>
              <a:rPr lang="vi-VN" sz="1300" dirty="0">
                <a:solidFill>
                  <a:srgbClr val="202124"/>
                </a:solidFill>
                <a:effectLst/>
                <a:latin typeface="+mj-lt"/>
                <a:ea typeface="Calibri" panose="020F0502020204030204" pitchFamily="34" charset="0"/>
                <a:cs typeface="Cambria Math" panose="02040503050406030204" pitchFamily="18" charset="0"/>
              </a:rPr>
              <a:t>∃v </a:t>
            </a:r>
            <a:r>
              <a:rPr lang="vi-VN" sz="1300" spc="-75" dirty="0">
                <a:solidFill>
                  <a:srgbClr val="222222"/>
                </a:solidFill>
                <a:effectLst/>
                <a:latin typeface="+mj-lt"/>
                <a:ea typeface="Calibri" panose="020F0502020204030204" pitchFamily="34" charset="0"/>
                <a:cs typeface="Cambria Math" panose="02040503050406030204" pitchFamily="18" charset="0"/>
              </a:rPr>
              <a:t>∈ PHONG (</a:t>
            </a:r>
            <a:r>
              <a:rPr lang="vi-VN" sz="1300" spc="-75" dirty="0" err="1">
                <a:solidFill>
                  <a:srgbClr val="222222"/>
                </a:solidFill>
                <a:effectLst/>
                <a:latin typeface="+mj-lt"/>
                <a:ea typeface="Calibri" panose="020F0502020204030204" pitchFamily="34" charset="0"/>
                <a:cs typeface="Cambria Math" panose="02040503050406030204" pitchFamily="18" charset="0"/>
              </a:rPr>
              <a:t>t.IDPhong</a:t>
            </a:r>
            <a:r>
              <a:rPr lang="vi-VN" sz="1300" spc="-75" dirty="0">
                <a:solidFill>
                  <a:srgbClr val="222222"/>
                </a:solidFill>
                <a:effectLst/>
                <a:latin typeface="+mj-lt"/>
                <a:ea typeface="Calibri" panose="020F0502020204030204" pitchFamily="34" charset="0"/>
                <a:cs typeface="Cambria Math" panose="02040503050406030204" pitchFamily="18" charset="0"/>
              </a:rPr>
              <a:t> =  v. </a:t>
            </a:r>
            <a:r>
              <a:rPr lang="vi-VN" sz="1300" spc="-75" dirty="0" err="1">
                <a:solidFill>
                  <a:srgbClr val="222222"/>
                </a:solidFill>
                <a:effectLst/>
                <a:latin typeface="+mj-lt"/>
                <a:ea typeface="Calibri" panose="020F0502020204030204" pitchFamily="34" charset="0"/>
                <a:cs typeface="Cambria Math" panose="02040503050406030204" pitchFamily="18" charset="0"/>
              </a:rPr>
              <a:t>IDPhong</a:t>
            </a:r>
            <a:r>
              <a:rPr lang="vi-VN" sz="1300" spc="-75" dirty="0">
                <a:solidFill>
                  <a:srgbClr val="222222"/>
                </a:solidFill>
                <a:effectLst/>
                <a:latin typeface="+mj-lt"/>
                <a:ea typeface="Calibri" panose="020F0502020204030204" pitchFamily="34" charset="0"/>
                <a:cs typeface="Cambria Math" panose="02040503050406030204" pitchFamily="18" charset="0"/>
              </a:rPr>
              <a:t>))</a:t>
            </a:r>
            <a:endParaRPr lang="en-US" sz="1300" dirty="0">
              <a:effectLst/>
              <a:latin typeface="+mj-lt"/>
              <a:ea typeface="Calibri" panose="020F0502020204030204" pitchFamily="34" charset="0"/>
              <a:cs typeface="Times New Roman" panose="02020603050405020304" pitchFamily="18" charset="0"/>
            </a:endParaRPr>
          </a:p>
        </p:txBody>
      </p:sp>
      <p:sp>
        <p:nvSpPr>
          <p:cNvPr id="11" name="Hộp Văn bản 10">
            <a:extLst>
              <a:ext uri="{FF2B5EF4-FFF2-40B4-BE49-F238E27FC236}">
                <a16:creationId xmlns:a16="http://schemas.microsoft.com/office/drawing/2014/main" id="{385DD5C9-2F53-0589-520F-E831F539DF75}"/>
              </a:ext>
            </a:extLst>
          </p:cNvPr>
          <p:cNvSpPr txBox="1"/>
          <p:nvPr/>
        </p:nvSpPr>
        <p:spPr>
          <a:xfrm>
            <a:off x="564638" y="1896108"/>
            <a:ext cx="4649491" cy="307777"/>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Bối cảnh: RB3 c</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bối cảnh l</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PHONG</a:t>
            </a:r>
            <a:endParaRPr kumimoji="0" lang="en-US" altLang="en-US" sz="700" b="0" i="0" u="none" strike="noStrike" cap="none" normalizeH="0" baseline="0" dirty="0">
              <a:ln>
                <a:noFill/>
              </a:ln>
              <a:solidFill>
                <a:schemeClr val="tx1"/>
              </a:solidFill>
              <a:effectLst/>
            </a:endParaRPr>
          </a:p>
        </p:txBody>
      </p:sp>
      <p:sp>
        <p:nvSpPr>
          <p:cNvPr id="12" name="Hộp Văn bản 11">
            <a:extLst>
              <a:ext uri="{FF2B5EF4-FFF2-40B4-BE49-F238E27FC236}">
                <a16:creationId xmlns:a16="http://schemas.microsoft.com/office/drawing/2014/main" id="{EFD09B36-F97B-557E-901B-A917EFDC1164}"/>
              </a:ext>
            </a:extLst>
          </p:cNvPr>
          <p:cNvSpPr txBox="1"/>
          <p:nvPr/>
        </p:nvSpPr>
        <p:spPr>
          <a:xfrm>
            <a:off x="603734" y="4016033"/>
            <a:ext cx="4571301" cy="307777"/>
          </a:xfrm>
          <a:prstGeom prst="rect">
            <a:avLst/>
          </a:prstGeom>
          <a:noFill/>
        </p:spPr>
        <p:txBody>
          <a:bodyPr wrap="square" rtlCol="0">
            <a:spAutoFit/>
          </a:bodyPr>
          <a:lstStyle/>
          <a:p>
            <a:pPr algn="just">
              <a:lnSpc>
                <a:spcPct val="115000"/>
              </a:lnSpc>
              <a:spcAft>
                <a:spcPts val="800"/>
              </a:spcAft>
            </a:pP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 Bối cảnh: RB</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4</a:t>
            </a: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 có bối cảnh là PHONG, CHITIEU</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521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Bảng 7">
            <a:extLst>
              <a:ext uri="{FF2B5EF4-FFF2-40B4-BE49-F238E27FC236}">
                <a16:creationId xmlns:a16="http://schemas.microsoft.com/office/drawing/2014/main" id="{C2EDDFA9-70F0-37AD-EA55-DC75BC8F59C6}"/>
              </a:ext>
            </a:extLst>
          </p:cNvPr>
          <p:cNvGraphicFramePr>
            <a:graphicFrameLocks noGrp="1"/>
          </p:cNvGraphicFramePr>
          <p:nvPr>
            <p:extLst>
              <p:ext uri="{D42A27DB-BD31-4B8C-83A1-F6EECF244321}">
                <p14:modId xmlns:p14="http://schemas.microsoft.com/office/powerpoint/2010/main" val="3880844570"/>
              </p:ext>
            </p:extLst>
          </p:nvPr>
        </p:nvGraphicFramePr>
        <p:xfrm>
          <a:off x="598993" y="1365839"/>
          <a:ext cx="7340470" cy="639510"/>
        </p:xfrm>
        <a:graphic>
          <a:graphicData uri="http://schemas.openxmlformats.org/drawingml/2006/table">
            <a:tbl>
              <a:tblPr>
                <a:tableStyleId>{75C07EFC-8479-4E33-B7DD-76367DF228D3}</a:tableStyleId>
              </a:tblPr>
              <a:tblGrid>
                <a:gridCol w="1834725">
                  <a:extLst>
                    <a:ext uri="{9D8B030D-6E8A-4147-A177-3AD203B41FA5}">
                      <a16:colId xmlns:a16="http://schemas.microsoft.com/office/drawing/2014/main" val="380418420"/>
                    </a:ext>
                  </a:extLst>
                </a:gridCol>
                <a:gridCol w="1835510">
                  <a:extLst>
                    <a:ext uri="{9D8B030D-6E8A-4147-A177-3AD203B41FA5}">
                      <a16:colId xmlns:a16="http://schemas.microsoft.com/office/drawing/2014/main" val="2696722801"/>
                    </a:ext>
                  </a:extLst>
                </a:gridCol>
                <a:gridCol w="1834725">
                  <a:extLst>
                    <a:ext uri="{9D8B030D-6E8A-4147-A177-3AD203B41FA5}">
                      <a16:colId xmlns:a16="http://schemas.microsoft.com/office/drawing/2014/main" val="2216084557"/>
                    </a:ext>
                  </a:extLst>
                </a:gridCol>
                <a:gridCol w="1835510">
                  <a:extLst>
                    <a:ext uri="{9D8B030D-6E8A-4147-A177-3AD203B41FA5}">
                      <a16:colId xmlns:a16="http://schemas.microsoft.com/office/drawing/2014/main" val="2785705497"/>
                    </a:ext>
                  </a:extLst>
                </a:gridCol>
              </a:tblGrid>
              <a:tr h="0">
                <a:tc>
                  <a:txBody>
                    <a:bodyPr/>
                    <a:lstStyle/>
                    <a:p>
                      <a:pPr algn="ctr">
                        <a:lnSpc>
                          <a:spcPct val="115000"/>
                        </a:lnSpc>
                        <a:spcBef>
                          <a:spcPts val="600"/>
                        </a:spcBef>
                        <a:spcAft>
                          <a:spcPts val="800"/>
                        </a:spcAft>
                      </a:pPr>
                      <a:r>
                        <a:rPr lang="en-US" sz="1300" spc="-75">
                          <a:effectLst/>
                        </a:rPr>
                        <a:t>RB5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a:effectLst/>
                        </a:rPr>
                        <a:t>Thêm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en-US" sz="1300" spc="-75">
                          <a:effectLst/>
                        </a:rPr>
                        <a:t>Xóa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en-US" sz="1300" spc="-75">
                          <a:effectLst/>
                        </a:rPr>
                        <a:t>Sửa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453913"/>
                  </a:ext>
                </a:extLst>
              </a:tr>
              <a:tr h="0">
                <a:tc>
                  <a:txBody>
                    <a:bodyPr/>
                    <a:lstStyle/>
                    <a:p>
                      <a:pPr algn="ctr">
                        <a:lnSpc>
                          <a:spcPct val="115000"/>
                        </a:lnSpc>
                        <a:spcBef>
                          <a:spcPts val="600"/>
                        </a:spcBef>
                        <a:spcAft>
                          <a:spcPts val="800"/>
                        </a:spcAft>
                      </a:pPr>
                      <a:r>
                        <a:rPr lang="en-US" sz="1300" spc="-75">
                          <a:effectLst/>
                        </a:rPr>
                        <a:t>PHANHOI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604423"/>
                  </a:ext>
                </a:extLst>
              </a:tr>
              <a:tr h="0">
                <a:tc>
                  <a:txBody>
                    <a:bodyPr/>
                    <a:lstStyle/>
                    <a:p>
                      <a:pPr algn="ctr">
                        <a:lnSpc>
                          <a:spcPct val="115000"/>
                        </a:lnSpc>
                        <a:spcBef>
                          <a:spcPts val="600"/>
                        </a:spcBef>
                        <a:spcAft>
                          <a:spcPts val="800"/>
                        </a:spcAft>
                      </a:pPr>
                      <a:r>
                        <a:rPr lang="en-US" sz="1300" spc="-75">
                          <a:effectLst/>
                        </a:rPr>
                        <a:t>HOPDONG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spc="-75"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0130164"/>
                  </a:ext>
                </a:extLst>
              </a:tr>
            </a:tbl>
          </a:graphicData>
        </a:graphic>
      </p:graphicFrame>
      <p:graphicFrame>
        <p:nvGraphicFramePr>
          <p:cNvPr id="9" name="Bảng 8">
            <a:extLst>
              <a:ext uri="{FF2B5EF4-FFF2-40B4-BE49-F238E27FC236}">
                <a16:creationId xmlns:a16="http://schemas.microsoft.com/office/drawing/2014/main" id="{3079A1D7-9BA1-AFE3-662B-C15FF1687A98}"/>
              </a:ext>
            </a:extLst>
          </p:cNvPr>
          <p:cNvGraphicFramePr>
            <a:graphicFrameLocks noGrp="1"/>
          </p:cNvGraphicFramePr>
          <p:nvPr>
            <p:extLst>
              <p:ext uri="{D42A27DB-BD31-4B8C-83A1-F6EECF244321}">
                <p14:modId xmlns:p14="http://schemas.microsoft.com/office/powerpoint/2010/main" val="996435053"/>
              </p:ext>
            </p:extLst>
          </p:nvPr>
        </p:nvGraphicFramePr>
        <p:xfrm>
          <a:off x="598993" y="3333771"/>
          <a:ext cx="7340470" cy="639510"/>
        </p:xfrm>
        <a:graphic>
          <a:graphicData uri="http://schemas.openxmlformats.org/drawingml/2006/table">
            <a:tbl>
              <a:tblPr>
                <a:tableStyleId>{75C07EFC-8479-4E33-B7DD-76367DF228D3}</a:tableStyleId>
              </a:tblPr>
              <a:tblGrid>
                <a:gridCol w="1834528">
                  <a:extLst>
                    <a:ext uri="{9D8B030D-6E8A-4147-A177-3AD203B41FA5}">
                      <a16:colId xmlns:a16="http://schemas.microsoft.com/office/drawing/2014/main" val="2016550470"/>
                    </a:ext>
                  </a:extLst>
                </a:gridCol>
                <a:gridCol w="1835314">
                  <a:extLst>
                    <a:ext uri="{9D8B030D-6E8A-4147-A177-3AD203B41FA5}">
                      <a16:colId xmlns:a16="http://schemas.microsoft.com/office/drawing/2014/main" val="941469428"/>
                    </a:ext>
                  </a:extLst>
                </a:gridCol>
                <a:gridCol w="1835314">
                  <a:extLst>
                    <a:ext uri="{9D8B030D-6E8A-4147-A177-3AD203B41FA5}">
                      <a16:colId xmlns:a16="http://schemas.microsoft.com/office/drawing/2014/main" val="2307283827"/>
                    </a:ext>
                  </a:extLst>
                </a:gridCol>
                <a:gridCol w="1835314">
                  <a:extLst>
                    <a:ext uri="{9D8B030D-6E8A-4147-A177-3AD203B41FA5}">
                      <a16:colId xmlns:a16="http://schemas.microsoft.com/office/drawing/2014/main" val="892708486"/>
                    </a:ext>
                  </a:extLst>
                </a:gridCol>
              </a:tblGrid>
              <a:tr h="109926">
                <a:tc>
                  <a:txBody>
                    <a:bodyPr/>
                    <a:lstStyle/>
                    <a:p>
                      <a:pPr algn="ctr">
                        <a:lnSpc>
                          <a:spcPct val="115000"/>
                        </a:lnSpc>
                        <a:spcBef>
                          <a:spcPts val="600"/>
                        </a:spcBef>
                        <a:spcAft>
                          <a:spcPts val="800"/>
                        </a:spcAft>
                      </a:pPr>
                      <a:r>
                        <a:rPr lang="vi-VN" sz="1300">
                          <a:effectLst/>
                        </a:rPr>
                        <a:t>RB6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Thêm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Xóa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Sửa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5227781"/>
                  </a:ext>
                </a:extLst>
              </a:tr>
              <a:tr h="109763">
                <a:tc>
                  <a:txBody>
                    <a:bodyPr/>
                    <a:lstStyle/>
                    <a:p>
                      <a:pPr algn="ctr">
                        <a:lnSpc>
                          <a:spcPct val="115000"/>
                        </a:lnSpc>
                        <a:spcBef>
                          <a:spcPts val="600"/>
                        </a:spcBef>
                        <a:spcAft>
                          <a:spcPts val="800"/>
                        </a:spcAft>
                      </a:pPr>
                      <a:r>
                        <a:rPr lang="vi-VN" sz="1300">
                          <a:effectLst/>
                        </a:rPr>
                        <a:t>KHUTRO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7433814"/>
                  </a:ext>
                </a:extLst>
              </a:tr>
              <a:tr h="109763">
                <a:tc>
                  <a:txBody>
                    <a:bodyPr/>
                    <a:lstStyle/>
                    <a:p>
                      <a:pPr algn="ctr">
                        <a:lnSpc>
                          <a:spcPct val="115000"/>
                        </a:lnSpc>
                        <a:spcBef>
                          <a:spcPts val="600"/>
                        </a:spcBef>
                        <a:spcAft>
                          <a:spcPts val="800"/>
                        </a:spcAft>
                      </a:pPr>
                      <a:r>
                        <a:rPr lang="vi-VN" sz="1300">
                          <a:effectLst/>
                        </a:rPr>
                        <a:t>PHONG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431317"/>
                  </a:ext>
                </a:extLst>
              </a:tr>
            </a:tbl>
          </a:graphicData>
        </a:graphic>
      </p:graphicFrame>
      <p:sp>
        <p:nvSpPr>
          <p:cNvPr id="10" name="Rectangle 1">
            <a:extLst>
              <a:ext uri="{FF2B5EF4-FFF2-40B4-BE49-F238E27FC236}">
                <a16:creationId xmlns:a16="http://schemas.microsoft.com/office/drawing/2014/main" id="{2425D671-29CA-806D-4B5B-7428E93BBACC}"/>
              </a:ext>
            </a:extLst>
          </p:cNvPr>
          <p:cNvSpPr>
            <a:spLocks noChangeArrowheads="1"/>
          </p:cNvSpPr>
          <p:nvPr/>
        </p:nvSpPr>
        <p:spPr bwMode="auto">
          <a:xfrm>
            <a:off x="671822" y="434912"/>
            <a:ext cx="734047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RB5</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Nội dung: </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Ngày phản hồi phải lớn hơn ngày bắt đầu thuê</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∀t</a:t>
            </a:r>
            <a:r>
              <a:rPr kumimoji="0" lang="vi-VN" altLang="en-US" sz="1300" b="0" i="0" u="none" strike="noStrike" cap="none" normalizeH="0" baseline="0" dirty="0">
                <a:ln>
                  <a:noFill/>
                </a:ln>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PHANHOI (</a:t>
            </a:r>
            <a:r>
              <a:rPr kumimoji="0" lang="en-US" altLang="en-US" sz="1300"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∃u</a:t>
            </a:r>
            <a:r>
              <a:rPr kumimoji="0" lang="vi-VN" altLang="en-US" sz="1300"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HOPDONG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u.IDKhachhang</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t.IDKhachhang</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u.Ngaybatdau</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&lt;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t.Ngayphanhoi</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3" name="Hộp Văn bản 12">
            <a:extLst>
              <a:ext uri="{FF2B5EF4-FFF2-40B4-BE49-F238E27FC236}">
                <a16:creationId xmlns:a16="http://schemas.microsoft.com/office/drawing/2014/main" id="{E21E70D9-FEBA-D10A-81AF-8544944C0B15}"/>
              </a:ext>
            </a:extLst>
          </p:cNvPr>
          <p:cNvSpPr txBox="1"/>
          <p:nvPr/>
        </p:nvSpPr>
        <p:spPr>
          <a:xfrm>
            <a:off x="671822" y="2025477"/>
            <a:ext cx="4541003" cy="29238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Bối cảnh: RB5 có bối cảnh là PHANHOI, HOPDONG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Hộp Văn bản 17">
            <a:extLst>
              <a:ext uri="{FF2B5EF4-FFF2-40B4-BE49-F238E27FC236}">
                <a16:creationId xmlns:a16="http://schemas.microsoft.com/office/drawing/2014/main" id="{C50A0D3A-7022-5165-5809-5E72DA475213}"/>
              </a:ext>
            </a:extLst>
          </p:cNvPr>
          <p:cNvSpPr txBox="1"/>
          <p:nvPr/>
        </p:nvSpPr>
        <p:spPr>
          <a:xfrm>
            <a:off x="631269" y="2382278"/>
            <a:ext cx="7275917" cy="1107996"/>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RB6</a:t>
            </a:r>
          </a:p>
          <a:p>
            <a:r>
              <a:rPr lang="vi-VN" sz="1300" dirty="0">
                <a:latin typeface="Times New Roman" panose="02020603050405020304" pitchFamily="18" charset="0"/>
                <a:cs typeface="Times New Roman" panose="02020603050405020304" pitchFamily="18" charset="0"/>
              </a:rPr>
              <a:t>* Nội dung:</a:t>
            </a:r>
          </a:p>
          <a:p>
            <a:r>
              <a:rPr lang="vi-VN" sz="1300" dirty="0">
                <a:effectLst/>
                <a:latin typeface="Times New Roman" panose="02020603050405020304" pitchFamily="18" charset="0"/>
                <a:ea typeface="Calibri" panose="020F0502020204030204" pitchFamily="34" charset="0"/>
                <a:cs typeface="Times New Roman" panose="02020603050405020304" pitchFamily="18" charset="0"/>
              </a:rPr>
              <a:t>- Mỗi khu trọ sỡ hữu ít nhất một phòng trọ</a:t>
            </a:r>
            <a:endParaRPr lang="en-US" sz="1300" dirty="0">
              <a:latin typeface="Times New Roman" panose="02020603050405020304" pitchFamily="18" charset="0"/>
              <a:cs typeface="Times New Roman" panose="02020603050405020304" pitchFamily="18" charset="0"/>
            </a:endParaRPr>
          </a:p>
          <a:p>
            <a:r>
              <a:rPr lang="vi-VN" sz="1300" dirty="0">
                <a:latin typeface="Times New Roman" panose="02020603050405020304" pitchFamily="18" charset="0"/>
                <a:cs typeface="Times New Roman" panose="02020603050405020304" pitchFamily="18" charset="0"/>
              </a:rPr>
              <a:t>- </a:t>
            </a:r>
            <a:r>
              <a:rPr lang="en-US" sz="13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∀s </a:t>
            </a:r>
            <a:r>
              <a:rPr lang="en-US"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lang="vi-VN"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KHUTRO (</a:t>
            </a:r>
            <a:r>
              <a:rPr lang="en-US" sz="13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 </a:t>
            </a:r>
            <a:r>
              <a:rPr lang="en-US"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lang="vi-VN"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PHONG (</a:t>
            </a:r>
            <a:r>
              <a:rPr lang="vi-VN" sz="1300" spc="-75"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t.IDKhutro</a:t>
            </a:r>
            <a:r>
              <a:rPr lang="vi-VN"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sz="1300" spc="-75"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s.IDKhutro</a:t>
            </a:r>
            <a:r>
              <a:rPr lang="vi-VN"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9" name="Hộp Văn bản 18">
            <a:extLst>
              <a:ext uri="{FF2B5EF4-FFF2-40B4-BE49-F238E27FC236}">
                <a16:creationId xmlns:a16="http://schemas.microsoft.com/office/drawing/2014/main" id="{EF64855E-A752-F358-B307-13DDDDED55F3}"/>
              </a:ext>
            </a:extLst>
          </p:cNvPr>
          <p:cNvSpPr txBox="1"/>
          <p:nvPr/>
        </p:nvSpPr>
        <p:spPr>
          <a:xfrm>
            <a:off x="671822" y="4046018"/>
            <a:ext cx="6060935" cy="507831"/>
          </a:xfrm>
          <a:prstGeom prst="rect">
            <a:avLst/>
          </a:prstGeom>
          <a:noFill/>
        </p:spPr>
        <p:txBody>
          <a:bodyPr wrap="square" rtlCol="0">
            <a:spAutoFit/>
          </a:bodyPr>
          <a:lstStyle/>
          <a:p>
            <a:r>
              <a:rPr lang="vi-VN" sz="1300" dirty="0">
                <a:effectLst/>
                <a:latin typeface="Times New Roman" panose="02020603050405020304" pitchFamily="18" charset="0"/>
                <a:ea typeface="Calibri" panose="020F0502020204030204" pitchFamily="34" charset="0"/>
                <a:cs typeface="Times New Roman" panose="02020603050405020304" pitchFamily="18" charset="0"/>
              </a:rPr>
              <a:t>* Bối cảnh: RB6 có bối cảnh là KHUTRO, PHONG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160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Bảng 7">
            <a:extLst>
              <a:ext uri="{FF2B5EF4-FFF2-40B4-BE49-F238E27FC236}">
                <a16:creationId xmlns:a16="http://schemas.microsoft.com/office/drawing/2014/main" id="{75E6982A-4014-8F26-4310-A84E292011EF}"/>
              </a:ext>
            </a:extLst>
          </p:cNvPr>
          <p:cNvGraphicFramePr>
            <a:graphicFrameLocks noGrp="1"/>
          </p:cNvGraphicFramePr>
          <p:nvPr>
            <p:extLst>
              <p:ext uri="{D42A27DB-BD31-4B8C-83A1-F6EECF244321}">
                <p14:modId xmlns:p14="http://schemas.microsoft.com/office/powerpoint/2010/main" val="894203837"/>
              </p:ext>
            </p:extLst>
          </p:nvPr>
        </p:nvGraphicFramePr>
        <p:xfrm>
          <a:off x="572737" y="1383547"/>
          <a:ext cx="7300402" cy="639510"/>
        </p:xfrm>
        <a:graphic>
          <a:graphicData uri="http://schemas.openxmlformats.org/drawingml/2006/table">
            <a:tbl>
              <a:tblPr>
                <a:tableStyleId>{75C07EFC-8479-4E33-B7DD-76367DF228D3}</a:tableStyleId>
              </a:tblPr>
              <a:tblGrid>
                <a:gridCol w="1824710">
                  <a:extLst>
                    <a:ext uri="{9D8B030D-6E8A-4147-A177-3AD203B41FA5}">
                      <a16:colId xmlns:a16="http://schemas.microsoft.com/office/drawing/2014/main" val="1453213282"/>
                    </a:ext>
                  </a:extLst>
                </a:gridCol>
                <a:gridCol w="1825491">
                  <a:extLst>
                    <a:ext uri="{9D8B030D-6E8A-4147-A177-3AD203B41FA5}">
                      <a16:colId xmlns:a16="http://schemas.microsoft.com/office/drawing/2014/main" val="2028187602"/>
                    </a:ext>
                  </a:extLst>
                </a:gridCol>
                <a:gridCol w="1824710">
                  <a:extLst>
                    <a:ext uri="{9D8B030D-6E8A-4147-A177-3AD203B41FA5}">
                      <a16:colId xmlns:a16="http://schemas.microsoft.com/office/drawing/2014/main" val="2724520826"/>
                    </a:ext>
                  </a:extLst>
                </a:gridCol>
                <a:gridCol w="1825491">
                  <a:extLst>
                    <a:ext uri="{9D8B030D-6E8A-4147-A177-3AD203B41FA5}">
                      <a16:colId xmlns:a16="http://schemas.microsoft.com/office/drawing/2014/main" val="15799845"/>
                    </a:ext>
                  </a:extLst>
                </a:gridCol>
              </a:tblGrid>
              <a:tr h="0">
                <a:tc>
                  <a:txBody>
                    <a:bodyPr/>
                    <a:lstStyle/>
                    <a:p>
                      <a:pPr algn="ctr">
                        <a:lnSpc>
                          <a:spcPct val="115000"/>
                        </a:lnSpc>
                        <a:spcBef>
                          <a:spcPts val="600"/>
                        </a:spcBef>
                        <a:spcAft>
                          <a:spcPts val="800"/>
                        </a:spcAft>
                      </a:pPr>
                      <a:r>
                        <a:rPr lang="vi-VN" sz="1300">
                          <a:effectLst/>
                        </a:rPr>
                        <a:t>RB7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Thêm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Xóa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Sửa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1972869"/>
                  </a:ext>
                </a:extLst>
              </a:tr>
              <a:tr h="0">
                <a:tc>
                  <a:txBody>
                    <a:bodyPr/>
                    <a:lstStyle/>
                    <a:p>
                      <a:pPr algn="ctr">
                        <a:lnSpc>
                          <a:spcPct val="115000"/>
                        </a:lnSpc>
                        <a:spcBef>
                          <a:spcPts val="600"/>
                        </a:spcBef>
                        <a:spcAft>
                          <a:spcPts val="800"/>
                        </a:spcAft>
                      </a:pPr>
                      <a:r>
                        <a:rPr lang="vi-VN" sz="1300">
                          <a:effectLst/>
                        </a:rPr>
                        <a:t>KHACHHANG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820294"/>
                  </a:ext>
                </a:extLst>
              </a:tr>
              <a:tr h="0">
                <a:tc>
                  <a:txBody>
                    <a:bodyPr/>
                    <a:lstStyle/>
                    <a:p>
                      <a:pPr algn="ctr">
                        <a:lnSpc>
                          <a:spcPct val="115000"/>
                        </a:lnSpc>
                        <a:spcBef>
                          <a:spcPts val="600"/>
                        </a:spcBef>
                        <a:spcAft>
                          <a:spcPts val="800"/>
                        </a:spcAft>
                      </a:pPr>
                      <a:r>
                        <a:rPr lang="vi-VN" sz="1300">
                          <a:effectLst/>
                        </a:rPr>
                        <a:t>HOPDONGTHUE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7209803"/>
                  </a:ext>
                </a:extLst>
              </a:tr>
            </a:tbl>
          </a:graphicData>
        </a:graphic>
      </p:graphicFrame>
      <p:sp>
        <p:nvSpPr>
          <p:cNvPr id="10" name="Rectangle 1">
            <a:extLst>
              <a:ext uri="{FF2B5EF4-FFF2-40B4-BE49-F238E27FC236}">
                <a16:creationId xmlns:a16="http://schemas.microsoft.com/office/drawing/2014/main" id="{F47AE67F-BD4F-3F09-CEED-5C26068A1096}"/>
              </a:ext>
            </a:extLst>
          </p:cNvPr>
          <p:cNvSpPr>
            <a:spLocks noChangeArrowheads="1"/>
          </p:cNvSpPr>
          <p:nvPr/>
        </p:nvSpPr>
        <p:spPr bwMode="auto">
          <a:xfrm>
            <a:off x="572738" y="421350"/>
            <a:ext cx="534633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RB7</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Nội dung:</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kh</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phải ký </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nhất một hợp đồng</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040C28"/>
                </a:solidFill>
                <a:effectLst/>
                <a:latin typeface="Calibri" panose="020F0502020204030204" pitchFamily="34" charset="0"/>
                <a:ea typeface="Calibri" panose="020F0502020204030204" pitchFamily="34" charset="0"/>
                <a:cs typeface="Cambria Math" panose="02040503050406030204" pitchFamily="18" charset="0"/>
              </a:rPr>
              <a:t>∀s</a:t>
            </a:r>
            <a:r>
              <a:rPr kumimoji="0" lang="vi-VN" altLang="en-US" sz="1300" b="0" i="0" u="none" strike="noStrike" cap="none" normalizeH="0" baseline="0" dirty="0">
                <a:ln>
                  <a:noFill/>
                </a:ln>
                <a:solidFill>
                  <a:srgbClr val="040C28"/>
                </a:solidFill>
                <a:effectLst/>
                <a:latin typeface="Calibri" panose="020F0502020204030204" pitchFamily="34" charset="0"/>
                <a:ea typeface="Calibri" panose="020F0502020204030204" pitchFamily="34" charset="0"/>
                <a:cs typeface="Cambria Math" panose="02040503050406030204" pitchFamily="18" charset="0"/>
              </a:rPr>
              <a:t> </a:t>
            </a:r>
            <a:r>
              <a:rPr kumimoji="0" lang="en-US"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r>
              <a:rPr kumimoji="0" lang="vi-VN"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KHACHHANG (</a:t>
            </a:r>
            <a:r>
              <a:rPr kumimoji="0" lang="en-US" altLang="en-US" sz="1300" b="0" i="0" u="none" strike="noStrike" cap="none" normalizeH="0" baseline="0" dirty="0">
                <a:ln>
                  <a:noFill/>
                </a:ln>
                <a:solidFill>
                  <a:srgbClr val="202124"/>
                </a:solidFill>
                <a:effectLst/>
                <a:latin typeface="Calibri" panose="020F0502020204030204" pitchFamily="34" charset="0"/>
                <a:ea typeface="Calibri" panose="020F0502020204030204" pitchFamily="34" charset="0"/>
                <a:cs typeface="Cambria Math" panose="02040503050406030204" pitchFamily="18" charset="0"/>
              </a:rPr>
              <a:t>∃t</a:t>
            </a:r>
            <a:r>
              <a:rPr kumimoji="0" lang="vi-VN" altLang="en-US" sz="1300" b="0" i="0" u="none" strike="noStrike" cap="none" normalizeH="0" baseline="0" dirty="0">
                <a:ln>
                  <a:noFill/>
                </a:ln>
                <a:solidFill>
                  <a:srgbClr val="202124"/>
                </a:solidFill>
                <a:effectLst/>
                <a:latin typeface="Calibri" panose="020F0502020204030204" pitchFamily="34" charset="0"/>
                <a:ea typeface="Calibri" panose="020F0502020204030204" pitchFamily="34" charset="0"/>
                <a:cs typeface="Cambria Math" panose="02040503050406030204" pitchFamily="18" charset="0"/>
              </a:rPr>
              <a:t> </a:t>
            </a:r>
            <a:r>
              <a:rPr kumimoji="0" lang="en-US"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r>
              <a:rPr kumimoji="0" lang="vi-VN"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HOPDONGTHUE (</a:t>
            </a:r>
            <a:r>
              <a:rPr kumimoji="0" lang="vi-VN" altLang="en-US" sz="1300" b="0" i="0" u="none" strike="noStrike" cap="none" normalizeH="0" baseline="0" dirty="0" err="1">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t.IDKhachhang</a:t>
            </a:r>
            <a:r>
              <a:rPr kumimoji="0" lang="vi-VN"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 </a:t>
            </a:r>
            <a:r>
              <a:rPr kumimoji="0" lang="vi-VN" altLang="en-US" sz="1300" b="0" i="0" u="none" strike="noStrike" cap="none" normalizeH="0" baseline="0" dirty="0" err="1">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s.IDKhachhang</a:t>
            </a:r>
            <a:r>
              <a:rPr kumimoji="0" lang="vi-VN"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endParaRPr kumimoji="0" lang="en-US" altLang="en-US" sz="600" b="0" i="0" u="none" strike="noStrike" cap="none" normalizeH="0" baseline="0" dirty="0">
              <a:ln>
                <a:noFill/>
              </a:ln>
              <a:solidFill>
                <a:schemeClr val="tx1"/>
              </a:solidFill>
              <a:effectLst/>
            </a:endParaRPr>
          </a:p>
        </p:txBody>
      </p:sp>
      <p:sp>
        <p:nvSpPr>
          <p:cNvPr id="11" name="Hộp Văn bản 10">
            <a:extLst>
              <a:ext uri="{FF2B5EF4-FFF2-40B4-BE49-F238E27FC236}">
                <a16:creationId xmlns:a16="http://schemas.microsoft.com/office/drawing/2014/main" id="{70013AD4-1C15-257D-1E80-51E99A8B9F4F}"/>
              </a:ext>
            </a:extLst>
          </p:cNvPr>
          <p:cNvSpPr txBox="1"/>
          <p:nvPr/>
        </p:nvSpPr>
        <p:spPr>
          <a:xfrm>
            <a:off x="572738" y="2500367"/>
            <a:ext cx="6919708" cy="181588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RB8</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*Nội dung:</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Tổng tiền phải bằng tổng đơn gi</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của c</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dịch vụ c</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trạng th</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 </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đã thanh to</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vi-V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vi-VN"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7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40C28"/>
                </a:solidFill>
                <a:effectLst/>
                <a:latin typeface="Calibri" panose="020F0502020204030204" pitchFamily="34" charset="0"/>
                <a:ea typeface="Calibri" panose="020F0502020204030204" pitchFamily="34" charset="0"/>
                <a:cs typeface="Cambria Math" panose="02040503050406030204" pitchFamily="18" charset="0"/>
              </a:rPr>
              <a:t>∀t </a:t>
            </a:r>
            <a:r>
              <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THANHTOAN (</a:t>
            </a:r>
            <a:r>
              <a:rPr kumimoji="0" lang="en-US" altLang="en-US" sz="1400" b="0" i="0" u="none" strike="noStrike" cap="none" normalizeH="0" baseline="0" dirty="0" err="1">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t.Tongtien</a:t>
            </a:r>
            <a:r>
              <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&gt;= </a:t>
            </a:r>
            <a:r>
              <a:rPr kumimoji="0" lang="en-US" altLang="en-US" sz="1400" b="0" i="0" u="none" strike="noStrike" cap="none" normalizeH="0" baseline="0" dirty="0" err="1">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t.thantoan</a:t>
            </a:r>
            <a:r>
              <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a:t>
            </a:r>
            <a:r>
              <a:rPr kumimoji="0" lang="vi-VN"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r>
              <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a:t>
            </a:r>
            <a:r>
              <a:rPr lang="en-US" altLang="en-US" dirty="0" err="1">
                <a:solidFill>
                  <a:srgbClr val="222222"/>
                </a:solidFill>
                <a:latin typeface="Calibri" panose="020F0502020204030204" pitchFamily="34" charset="0"/>
                <a:ea typeface="Calibri" panose="020F0502020204030204" pitchFamily="34" charset="0"/>
                <a:cs typeface="Cambria Math" panose="02040503050406030204" pitchFamily="18" charset="0"/>
              </a:rPr>
              <a:t>t</a:t>
            </a:r>
            <a:r>
              <a:rPr kumimoji="0" lang="en-US" altLang="en-US" sz="1400" b="0" i="0" u="none" strike="noStrike" cap="none" normalizeH="0" baseline="0" dirty="0" err="1">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r>
              <a:rPr lang="en-US" altLang="en-US" dirty="0" err="1">
                <a:solidFill>
                  <a:srgbClr val="222222"/>
                </a:solidFill>
                <a:latin typeface="Calibri" panose="020F0502020204030204" pitchFamily="34" charset="0"/>
                <a:ea typeface="Calibri" panose="020F0502020204030204" pitchFamily="34" charset="0"/>
                <a:cs typeface="Cambria Math" panose="02040503050406030204" pitchFamily="18" charset="0"/>
              </a:rPr>
              <a:t>t</a:t>
            </a:r>
            <a:r>
              <a:rPr kumimoji="0" lang="en-US" altLang="en-US" sz="1400" b="0" i="0" u="none" strike="noStrike" cap="none" normalizeH="0" baseline="0" dirty="0" err="1">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rangthai</a:t>
            </a:r>
            <a:r>
              <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a:t>
            </a:r>
            <a:r>
              <a:rPr kumimoji="0" lang="vi-VN"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 </a:t>
            </a:r>
            <a:r>
              <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r>
              <a:rPr kumimoji="0" lang="vi-VN"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đã thanh toán”)</a:t>
            </a:r>
            <a:endParaRPr kumimoji="0" lang="en-US" altLang="en-US" sz="1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222222"/>
              </a:solidFill>
              <a:latin typeface="Calibri" panose="020F0502020204030204" pitchFamily="34" charset="0"/>
              <a:ea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en-US" altLang="en-US" sz="700" b="0" i="0" u="none" strike="noStrike" cap="none" normalizeH="0" baseline="0" dirty="0">
              <a:ln>
                <a:noFill/>
              </a:ln>
              <a:solidFill>
                <a:srgbClr val="222222"/>
              </a:solidFill>
              <a:effectLst/>
              <a:latin typeface="Calibri" panose="020F0502020204030204" pitchFamily="34" charset="0"/>
              <a:ea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sz="700" dirty="0">
              <a:solidFill>
                <a:srgbClr val="222222"/>
              </a:solidFill>
              <a:latin typeface="Calibri" panose="020F0502020204030204" pitchFamily="34" charset="0"/>
              <a:ea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en-US" altLang="en-US" sz="700" b="0" i="0" u="none" strike="noStrike" cap="none" normalizeH="0" baseline="0" dirty="0">
              <a:ln>
                <a:noFill/>
              </a:ln>
              <a:solidFill>
                <a:srgbClr val="222222"/>
              </a:solidFill>
              <a:effectLst/>
              <a:latin typeface="Calibri" panose="020F0502020204030204" pitchFamily="34" charset="0"/>
              <a:ea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sz="700" dirty="0">
              <a:solidFill>
                <a:srgbClr val="222222"/>
              </a:solidFill>
              <a:latin typeface="Calibri" panose="020F0502020204030204" pitchFamily="34" charset="0"/>
              <a:ea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en-US" altLang="en-US" sz="700" b="0" i="0" u="none" strike="noStrike" cap="none" normalizeH="0" baseline="0" dirty="0">
              <a:ln>
                <a:noFill/>
              </a:ln>
              <a:solidFill>
                <a:srgbClr val="222222"/>
              </a:solidFill>
              <a:effectLst/>
              <a:latin typeface="Calibri" panose="020F0502020204030204" pitchFamily="34" charset="0"/>
              <a:ea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en-US" altLang="en-US" sz="700" b="0" i="0" u="none" strike="noStrike" cap="none" normalizeH="0" baseline="0" dirty="0">
              <a:ln>
                <a:noFill/>
              </a:ln>
              <a:solidFill>
                <a:schemeClr val="tx1"/>
              </a:solidFill>
              <a:effectLst/>
            </a:endParaRPr>
          </a:p>
        </p:txBody>
      </p:sp>
      <p:sp>
        <p:nvSpPr>
          <p:cNvPr id="12" name="Hộp Văn bản 11">
            <a:extLst>
              <a:ext uri="{FF2B5EF4-FFF2-40B4-BE49-F238E27FC236}">
                <a16:creationId xmlns:a16="http://schemas.microsoft.com/office/drawing/2014/main" id="{F2539547-92C3-0699-C97B-E58F25A75F1B}"/>
              </a:ext>
            </a:extLst>
          </p:cNvPr>
          <p:cNvSpPr txBox="1"/>
          <p:nvPr/>
        </p:nvSpPr>
        <p:spPr>
          <a:xfrm>
            <a:off x="572738" y="2115518"/>
            <a:ext cx="5486400" cy="2923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Bối cảnh: RB7 c</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bối cảnh l</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KHACHHANG, HOPDONGTHUE</a:t>
            </a:r>
            <a:endParaRPr kumimoji="0" lang="en-US" altLang="en-US" sz="1300" b="0" i="0" u="none" strike="noStrike" cap="none" normalizeH="0" baseline="0" dirty="0">
              <a:ln>
                <a:noFill/>
              </a:ln>
              <a:solidFill>
                <a:schemeClr val="tx1"/>
              </a:solidFill>
              <a:effectLst/>
            </a:endParaRPr>
          </a:p>
        </p:txBody>
      </p:sp>
      <p:sp>
        <p:nvSpPr>
          <p:cNvPr id="13" name="Hộp Văn bản 12">
            <a:extLst>
              <a:ext uri="{FF2B5EF4-FFF2-40B4-BE49-F238E27FC236}">
                <a16:creationId xmlns:a16="http://schemas.microsoft.com/office/drawing/2014/main" id="{9FEA3A63-2454-1EED-3754-EE0372628AD6}"/>
              </a:ext>
            </a:extLst>
          </p:cNvPr>
          <p:cNvSpPr txBox="1"/>
          <p:nvPr/>
        </p:nvSpPr>
        <p:spPr>
          <a:xfrm>
            <a:off x="572738" y="4278906"/>
            <a:ext cx="5904854" cy="292388"/>
          </a:xfrm>
          <a:prstGeom prst="rect">
            <a:avLst/>
          </a:prstGeom>
          <a:noFill/>
        </p:spPr>
        <p:txBody>
          <a:bodyPr wrap="square" rtlCol="0">
            <a:spAutoFit/>
          </a:bodyPr>
          <a:lstStyle/>
          <a:p>
            <a:r>
              <a:rPr lang="vi-VN" sz="1300" dirty="0">
                <a:latin typeface="Times New Roman" panose="02020603050405020304" pitchFamily="18" charset="0"/>
                <a:cs typeface="Times New Roman" panose="02020603050405020304" pitchFamily="18" charset="0"/>
              </a:rPr>
              <a:t>* Bối cảnh: RB8 có bối cảnh là THANHTOAN</a:t>
            </a:r>
            <a:endParaRPr lang="en-US" sz="1300" dirty="0">
              <a:latin typeface="Times New Roman" panose="02020603050405020304" pitchFamily="18" charset="0"/>
              <a:cs typeface="Times New Roman" panose="02020603050405020304" pitchFamily="18" charset="0"/>
            </a:endParaRPr>
          </a:p>
        </p:txBody>
      </p:sp>
      <p:graphicFrame>
        <p:nvGraphicFramePr>
          <p:cNvPr id="2" name="Bảng 1">
            <a:extLst>
              <a:ext uri="{FF2B5EF4-FFF2-40B4-BE49-F238E27FC236}">
                <a16:creationId xmlns:a16="http://schemas.microsoft.com/office/drawing/2014/main" id="{95C1FA21-5562-3788-5F73-8DF06305219C}"/>
              </a:ext>
            </a:extLst>
          </p:cNvPr>
          <p:cNvGraphicFramePr>
            <a:graphicFrameLocks noGrp="1"/>
          </p:cNvGraphicFramePr>
          <p:nvPr>
            <p:extLst>
              <p:ext uri="{D42A27DB-BD31-4B8C-83A1-F6EECF244321}">
                <p14:modId xmlns:p14="http://schemas.microsoft.com/office/powerpoint/2010/main" val="1346450371"/>
              </p:ext>
            </p:extLst>
          </p:nvPr>
        </p:nvGraphicFramePr>
        <p:xfrm>
          <a:off x="546692" y="3483600"/>
          <a:ext cx="7300404" cy="723900"/>
        </p:xfrm>
        <a:graphic>
          <a:graphicData uri="http://schemas.openxmlformats.org/drawingml/2006/table">
            <a:tbl>
              <a:tblPr>
                <a:tableStyleId>{75C07EFC-8479-4E33-B7DD-76367DF228D3}</a:tableStyleId>
              </a:tblPr>
              <a:tblGrid>
                <a:gridCol w="1825101">
                  <a:extLst>
                    <a:ext uri="{9D8B030D-6E8A-4147-A177-3AD203B41FA5}">
                      <a16:colId xmlns:a16="http://schemas.microsoft.com/office/drawing/2014/main" val="1043340655"/>
                    </a:ext>
                  </a:extLst>
                </a:gridCol>
                <a:gridCol w="1825101">
                  <a:extLst>
                    <a:ext uri="{9D8B030D-6E8A-4147-A177-3AD203B41FA5}">
                      <a16:colId xmlns:a16="http://schemas.microsoft.com/office/drawing/2014/main" val="2119331847"/>
                    </a:ext>
                  </a:extLst>
                </a:gridCol>
                <a:gridCol w="1825101">
                  <a:extLst>
                    <a:ext uri="{9D8B030D-6E8A-4147-A177-3AD203B41FA5}">
                      <a16:colId xmlns:a16="http://schemas.microsoft.com/office/drawing/2014/main" val="1868108214"/>
                    </a:ext>
                  </a:extLst>
                </a:gridCol>
                <a:gridCol w="1825101">
                  <a:extLst>
                    <a:ext uri="{9D8B030D-6E8A-4147-A177-3AD203B41FA5}">
                      <a16:colId xmlns:a16="http://schemas.microsoft.com/office/drawing/2014/main" val="1568938914"/>
                    </a:ext>
                  </a:extLst>
                </a:gridCol>
              </a:tblGrid>
              <a:tr h="361950">
                <a:tc>
                  <a:txBody>
                    <a:bodyPr/>
                    <a:lstStyle/>
                    <a:p>
                      <a:pPr algn="ctr">
                        <a:lnSpc>
                          <a:spcPct val="120000"/>
                        </a:lnSpc>
                        <a:spcBef>
                          <a:spcPts val="600"/>
                        </a:spcBef>
                        <a:spcAft>
                          <a:spcPts val="600"/>
                        </a:spcAft>
                      </a:pPr>
                      <a:r>
                        <a:rPr lang="vi-VN" sz="1300">
                          <a:effectLst/>
                        </a:rPr>
                        <a:t>RB8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600"/>
                        </a:spcAft>
                      </a:pPr>
                      <a:r>
                        <a:rPr lang="vi-VN" sz="1300">
                          <a:effectLst/>
                        </a:rPr>
                        <a:t>Thêm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600"/>
                        </a:spcAft>
                      </a:pPr>
                      <a:r>
                        <a:rPr lang="vi-VN" sz="1300">
                          <a:effectLst/>
                        </a:rPr>
                        <a:t>Xóa</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600"/>
                        </a:spcAft>
                      </a:pPr>
                      <a:r>
                        <a:rPr lang="vi-VN" sz="1300">
                          <a:effectLst/>
                        </a:rPr>
                        <a:t>Sửa</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0711812"/>
                  </a:ext>
                </a:extLst>
              </a:tr>
              <a:tr h="361950">
                <a:tc>
                  <a:txBody>
                    <a:bodyPr/>
                    <a:lstStyle/>
                    <a:p>
                      <a:pPr algn="ctr">
                        <a:lnSpc>
                          <a:spcPct val="120000"/>
                        </a:lnSpc>
                        <a:spcBef>
                          <a:spcPts val="600"/>
                        </a:spcBef>
                        <a:spcAft>
                          <a:spcPts val="600"/>
                        </a:spcAft>
                      </a:pPr>
                      <a:r>
                        <a:rPr lang="vi-VN" sz="1300">
                          <a:effectLst/>
                        </a:rPr>
                        <a:t>THANHTOAN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600"/>
                        </a:spcAft>
                      </a:pPr>
                      <a:r>
                        <a:rPr lang="vi-VN" sz="1300">
                          <a:effectLst/>
                        </a:rPr>
                        <a: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600"/>
                        </a:spcAft>
                      </a:pPr>
                      <a:r>
                        <a:rPr lang="vi-VN" sz="1300" dirty="0">
                          <a:effectLst/>
                        </a:rPr>
                        <a: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600"/>
                        </a:spcAft>
                      </a:pPr>
                      <a:r>
                        <a:rPr lang="vi-VN" sz="1300" dirty="0">
                          <a:effectLst/>
                        </a:rPr>
                        <a: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4536629"/>
                  </a:ext>
                </a:extLst>
              </a:tr>
            </a:tbl>
          </a:graphicData>
        </a:graphic>
      </p:graphicFrame>
    </p:spTree>
    <p:extLst>
      <p:ext uri="{BB962C8B-B14F-4D97-AF65-F5344CB8AC3E}">
        <p14:creationId xmlns:p14="http://schemas.microsoft.com/office/powerpoint/2010/main" val="27082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par>
                                <p:cTn id="20" presetID="6" presetClass="entr" presetSubtype="16"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C87DB9A4-6261-A1B3-A2F7-CD3092C327CF}"/>
              </a:ext>
            </a:extLst>
          </p:cNvPr>
          <p:cNvSpPr txBox="1"/>
          <p:nvPr/>
        </p:nvSpPr>
        <p:spPr>
          <a:xfrm>
            <a:off x="503695" y="489620"/>
            <a:ext cx="7570922" cy="400110"/>
          </a:xfrm>
          <a:prstGeom prst="rect">
            <a:avLst/>
          </a:prstGeom>
          <a:noFill/>
        </p:spPr>
        <p:txBody>
          <a:bodyPr wrap="square" rtlCol="0">
            <a:spAutoFit/>
          </a:bodyPr>
          <a:lstStyle/>
          <a:p>
            <a:r>
              <a:rPr lang="vi-VN" sz="2000" dirty="0">
                <a:latin typeface="+mj-lt"/>
              </a:rPr>
              <a:t>Bảng RBTV tổng hợp</a:t>
            </a:r>
            <a:endParaRPr lang="en-US" sz="2000" dirty="0">
              <a:latin typeface="+mj-lt"/>
            </a:endParaRPr>
          </a:p>
        </p:txBody>
      </p:sp>
      <p:pic>
        <p:nvPicPr>
          <p:cNvPr id="4" name="Hình ảnh 3">
            <a:extLst>
              <a:ext uri="{FF2B5EF4-FFF2-40B4-BE49-F238E27FC236}">
                <a16:creationId xmlns:a16="http://schemas.microsoft.com/office/drawing/2014/main" id="{5E131C65-6D0D-9E01-0E2E-C1CCB237AA63}"/>
              </a:ext>
            </a:extLst>
          </p:cNvPr>
          <p:cNvPicPr>
            <a:picLocks noChangeAspect="1"/>
          </p:cNvPicPr>
          <p:nvPr/>
        </p:nvPicPr>
        <p:blipFill>
          <a:blip r:embed="rId2"/>
          <a:stretch>
            <a:fillRect/>
          </a:stretch>
        </p:blipFill>
        <p:spPr>
          <a:xfrm>
            <a:off x="0" y="1419727"/>
            <a:ext cx="9144000" cy="2731168"/>
          </a:xfrm>
          <a:prstGeom prst="rect">
            <a:avLst/>
          </a:prstGeom>
        </p:spPr>
      </p:pic>
    </p:spTree>
    <p:extLst>
      <p:ext uri="{BB962C8B-B14F-4D97-AF65-F5344CB8AC3E}">
        <p14:creationId xmlns:p14="http://schemas.microsoft.com/office/powerpoint/2010/main" val="3267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3200;p39">
            <a:extLst>
              <a:ext uri="{FF2B5EF4-FFF2-40B4-BE49-F238E27FC236}">
                <a16:creationId xmlns:a16="http://schemas.microsoft.com/office/drawing/2014/main" id="{255E63F7-EF6B-2F09-1673-4F3E8D72F45C}"/>
              </a:ext>
            </a:extLst>
          </p:cNvPr>
          <p:cNvCxnSpPr/>
          <p:nvPr/>
        </p:nvCxnSpPr>
        <p:spPr>
          <a:xfrm>
            <a:off x="436749" y="524424"/>
            <a:ext cx="552600" cy="0"/>
          </a:xfrm>
          <a:prstGeom prst="straightConnector1">
            <a:avLst/>
          </a:prstGeom>
          <a:noFill/>
          <a:ln w="38100" cap="flat" cmpd="sng">
            <a:solidFill>
              <a:schemeClr val="lt2"/>
            </a:solidFill>
            <a:prstDash val="solid"/>
            <a:round/>
            <a:headEnd type="none" w="med" len="med"/>
            <a:tailEnd type="none" w="med" len="med"/>
          </a:ln>
        </p:spPr>
      </p:cxnSp>
      <p:sp>
        <p:nvSpPr>
          <p:cNvPr id="13" name="Hộp Văn bản 12">
            <a:extLst>
              <a:ext uri="{FF2B5EF4-FFF2-40B4-BE49-F238E27FC236}">
                <a16:creationId xmlns:a16="http://schemas.microsoft.com/office/drawing/2014/main" id="{6C459CC6-9DBD-5801-12EE-92A60A217B05}"/>
              </a:ext>
            </a:extLst>
          </p:cNvPr>
          <p:cNvSpPr txBox="1"/>
          <p:nvPr/>
        </p:nvSpPr>
        <p:spPr>
          <a:xfrm>
            <a:off x="877118" y="16594"/>
            <a:ext cx="1232115" cy="1015663"/>
          </a:xfrm>
          <a:prstGeom prst="rect">
            <a:avLst/>
          </a:prstGeom>
          <a:noFill/>
        </p:spPr>
        <p:txBody>
          <a:bodyPr wrap="square" rtlCol="0">
            <a:spAutoFit/>
          </a:bodyPr>
          <a:lstStyle/>
          <a:p>
            <a:pPr marL="0" lvl="0" indent="0" algn="ctr" rtl="0">
              <a:spcBef>
                <a:spcPts val="0"/>
              </a:spcBef>
              <a:spcAft>
                <a:spcPts val="0"/>
              </a:spcAft>
              <a:buNone/>
            </a:pPr>
            <a:r>
              <a:rPr lang="en" sz="6000" dirty="0">
                <a:solidFill>
                  <a:srgbClr val="A0A996"/>
                </a:solidFill>
                <a:latin typeface="+mj-lt"/>
                <a:ea typeface="Cascadia Mono" panose="020B0609020000020004" pitchFamily="49" charset="0"/>
                <a:cs typeface="Cascadia Mono" panose="020B0609020000020004" pitchFamily="49" charset="0"/>
              </a:rPr>
              <a:t>05</a:t>
            </a:r>
          </a:p>
        </p:txBody>
      </p:sp>
      <p:sp>
        <p:nvSpPr>
          <p:cNvPr id="14" name="Hộp Văn bản 13">
            <a:extLst>
              <a:ext uri="{FF2B5EF4-FFF2-40B4-BE49-F238E27FC236}">
                <a16:creationId xmlns:a16="http://schemas.microsoft.com/office/drawing/2014/main" id="{3596B863-0BF9-C427-7682-6282EA431B56}"/>
              </a:ext>
            </a:extLst>
          </p:cNvPr>
          <p:cNvSpPr txBox="1"/>
          <p:nvPr/>
        </p:nvSpPr>
        <p:spPr>
          <a:xfrm>
            <a:off x="1976034" y="293591"/>
            <a:ext cx="48509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Một số câu hỏi truy vấn tiêu biểu</a:t>
            </a:r>
            <a:endParaRPr lang="en-US" sz="2400" dirty="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91BBF80E-303E-2868-D41C-2D194591EE00}"/>
              </a:ext>
            </a:extLst>
          </p:cNvPr>
          <p:cNvPicPr>
            <a:picLocks noChangeAspect="1"/>
          </p:cNvPicPr>
          <p:nvPr/>
        </p:nvPicPr>
        <p:blipFill>
          <a:blip r:embed="rId2"/>
          <a:stretch>
            <a:fillRect/>
          </a:stretch>
        </p:blipFill>
        <p:spPr>
          <a:xfrm>
            <a:off x="933233" y="1032253"/>
            <a:ext cx="7277533" cy="3313244"/>
          </a:xfrm>
          <a:prstGeom prst="rect">
            <a:avLst/>
          </a:prstGeom>
        </p:spPr>
      </p:pic>
    </p:spTree>
    <p:extLst>
      <p:ext uri="{BB962C8B-B14F-4D97-AF65-F5344CB8AC3E}">
        <p14:creationId xmlns:p14="http://schemas.microsoft.com/office/powerpoint/2010/main" val="142107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7">
            <a:extLst>
              <a:ext uri="{FF2B5EF4-FFF2-40B4-BE49-F238E27FC236}">
                <a16:creationId xmlns:a16="http://schemas.microsoft.com/office/drawing/2014/main" id="{6806FFE1-9EE1-D0E6-D67E-172BA5A0CF6D}"/>
              </a:ext>
            </a:extLst>
          </p:cNvPr>
          <p:cNvPicPr>
            <a:picLocks noChangeAspect="1"/>
          </p:cNvPicPr>
          <p:nvPr/>
        </p:nvPicPr>
        <p:blipFill>
          <a:blip r:embed="rId2"/>
          <a:stretch>
            <a:fillRect/>
          </a:stretch>
        </p:blipFill>
        <p:spPr>
          <a:xfrm>
            <a:off x="813661" y="228152"/>
            <a:ext cx="7477932" cy="2739773"/>
          </a:xfrm>
          <a:prstGeom prst="rect">
            <a:avLst/>
          </a:prstGeom>
        </p:spPr>
      </p:pic>
      <p:sp>
        <p:nvSpPr>
          <p:cNvPr id="8" name="Hộp Văn bản 7">
            <a:extLst>
              <a:ext uri="{FF2B5EF4-FFF2-40B4-BE49-F238E27FC236}">
                <a16:creationId xmlns:a16="http://schemas.microsoft.com/office/drawing/2014/main" id="{59DD1A3E-83CF-975C-3C6E-D7B0DBC0ABAC}"/>
              </a:ext>
            </a:extLst>
          </p:cNvPr>
          <p:cNvSpPr txBox="1"/>
          <p:nvPr/>
        </p:nvSpPr>
        <p:spPr>
          <a:xfrm>
            <a:off x="813661" y="3112911"/>
            <a:ext cx="1650569" cy="307777"/>
          </a:xfrm>
          <a:prstGeom prst="rect">
            <a:avLst/>
          </a:prstGeom>
          <a:noFill/>
        </p:spPr>
        <p:txBody>
          <a:bodyPr wrap="square" rtlCol="0">
            <a:spAutoFit/>
          </a:bodyPr>
          <a:lstStyle/>
          <a:p>
            <a:r>
              <a:rPr lang="vi-VN" dirty="0"/>
              <a:t>Trước khi </a:t>
            </a:r>
            <a:r>
              <a:rPr lang="vi-VN" dirty="0" err="1"/>
              <a:t>update</a:t>
            </a:r>
            <a:r>
              <a:rPr lang="vi-VN" dirty="0"/>
              <a:t>:</a:t>
            </a:r>
            <a:endParaRPr lang="en-US" dirty="0"/>
          </a:p>
        </p:txBody>
      </p:sp>
      <p:pic>
        <p:nvPicPr>
          <p:cNvPr id="9" name="Picture 2117046406">
            <a:extLst>
              <a:ext uri="{FF2B5EF4-FFF2-40B4-BE49-F238E27FC236}">
                <a16:creationId xmlns:a16="http://schemas.microsoft.com/office/drawing/2014/main" id="{C55F9FF8-618A-91E0-05AB-068F4B9B368A}"/>
              </a:ext>
            </a:extLst>
          </p:cNvPr>
          <p:cNvPicPr>
            <a:picLocks noChangeAspect="1"/>
          </p:cNvPicPr>
          <p:nvPr/>
        </p:nvPicPr>
        <p:blipFill>
          <a:blip r:embed="rId3"/>
          <a:stretch>
            <a:fillRect/>
          </a:stretch>
        </p:blipFill>
        <p:spPr>
          <a:xfrm>
            <a:off x="813661" y="3420688"/>
            <a:ext cx="3440624" cy="1279579"/>
          </a:xfrm>
          <a:prstGeom prst="rect">
            <a:avLst/>
          </a:prstGeom>
        </p:spPr>
      </p:pic>
      <p:sp>
        <p:nvSpPr>
          <p:cNvPr id="10" name="Hộp Văn bản 9">
            <a:extLst>
              <a:ext uri="{FF2B5EF4-FFF2-40B4-BE49-F238E27FC236}">
                <a16:creationId xmlns:a16="http://schemas.microsoft.com/office/drawing/2014/main" id="{BEFACB9F-6631-5349-FE84-F5CA7C7E81AB}"/>
              </a:ext>
            </a:extLst>
          </p:cNvPr>
          <p:cNvSpPr txBox="1"/>
          <p:nvPr/>
        </p:nvSpPr>
        <p:spPr>
          <a:xfrm>
            <a:off x="4572000" y="3112911"/>
            <a:ext cx="1650569" cy="307777"/>
          </a:xfrm>
          <a:prstGeom prst="rect">
            <a:avLst/>
          </a:prstGeom>
          <a:noFill/>
        </p:spPr>
        <p:txBody>
          <a:bodyPr wrap="square" rtlCol="0">
            <a:spAutoFit/>
          </a:bodyPr>
          <a:lstStyle/>
          <a:p>
            <a:r>
              <a:rPr lang="vi-VN" dirty="0"/>
              <a:t>Sau khi </a:t>
            </a:r>
            <a:r>
              <a:rPr lang="vi-VN" dirty="0" err="1"/>
              <a:t>update</a:t>
            </a:r>
            <a:r>
              <a:rPr lang="vi-VN" dirty="0"/>
              <a:t>:</a:t>
            </a:r>
            <a:endParaRPr lang="en-US" dirty="0"/>
          </a:p>
        </p:txBody>
      </p:sp>
      <p:pic>
        <p:nvPicPr>
          <p:cNvPr id="11" name="Picture 2117046407">
            <a:extLst>
              <a:ext uri="{FF2B5EF4-FFF2-40B4-BE49-F238E27FC236}">
                <a16:creationId xmlns:a16="http://schemas.microsoft.com/office/drawing/2014/main" id="{D431DB61-5A18-2391-D6C5-83F6BFDE6930}"/>
              </a:ext>
            </a:extLst>
          </p:cNvPr>
          <p:cNvPicPr>
            <a:picLocks noChangeAspect="1"/>
          </p:cNvPicPr>
          <p:nvPr/>
        </p:nvPicPr>
        <p:blipFill>
          <a:blip r:embed="rId4"/>
          <a:stretch>
            <a:fillRect/>
          </a:stretch>
        </p:blipFill>
        <p:spPr>
          <a:xfrm>
            <a:off x="4552627" y="3486150"/>
            <a:ext cx="3738966" cy="1214117"/>
          </a:xfrm>
          <a:prstGeom prst="rect">
            <a:avLst/>
          </a:prstGeom>
        </p:spPr>
      </p:pic>
    </p:spTree>
    <p:extLst>
      <p:ext uri="{BB962C8B-B14F-4D97-AF65-F5344CB8AC3E}">
        <p14:creationId xmlns:p14="http://schemas.microsoft.com/office/powerpoint/2010/main" val="336223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6607FC7D-4BE3-1A0B-222E-7CA5F5033607}"/>
              </a:ext>
            </a:extLst>
          </p:cNvPr>
          <p:cNvPicPr>
            <a:picLocks noChangeAspect="1"/>
          </p:cNvPicPr>
          <p:nvPr/>
        </p:nvPicPr>
        <p:blipFill>
          <a:blip r:embed="rId2"/>
          <a:stretch>
            <a:fillRect/>
          </a:stretch>
        </p:blipFill>
        <p:spPr>
          <a:xfrm>
            <a:off x="898902" y="731327"/>
            <a:ext cx="7346196" cy="3680846"/>
          </a:xfrm>
          <a:prstGeom prst="rect">
            <a:avLst/>
          </a:prstGeom>
        </p:spPr>
      </p:pic>
    </p:spTree>
    <p:extLst>
      <p:ext uri="{BB962C8B-B14F-4D97-AF65-F5344CB8AC3E}">
        <p14:creationId xmlns:p14="http://schemas.microsoft.com/office/powerpoint/2010/main" val="8762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117046405">
            <a:extLst>
              <a:ext uri="{FF2B5EF4-FFF2-40B4-BE49-F238E27FC236}">
                <a16:creationId xmlns:a16="http://schemas.microsoft.com/office/drawing/2014/main" id="{6EA89638-5FE0-1F42-7C94-86BF407C5AFF}"/>
              </a:ext>
            </a:extLst>
          </p:cNvPr>
          <p:cNvPicPr>
            <a:picLocks noChangeAspect="1"/>
          </p:cNvPicPr>
          <p:nvPr/>
        </p:nvPicPr>
        <p:blipFill>
          <a:blip r:embed="rId2"/>
          <a:stretch>
            <a:fillRect/>
          </a:stretch>
        </p:blipFill>
        <p:spPr>
          <a:xfrm>
            <a:off x="1061633" y="439042"/>
            <a:ext cx="6935491" cy="2838849"/>
          </a:xfrm>
          <a:prstGeom prst="rect">
            <a:avLst/>
          </a:prstGeom>
        </p:spPr>
      </p:pic>
      <p:pic>
        <p:nvPicPr>
          <p:cNvPr id="8" name="Picture 2117046400">
            <a:extLst>
              <a:ext uri="{FF2B5EF4-FFF2-40B4-BE49-F238E27FC236}">
                <a16:creationId xmlns:a16="http://schemas.microsoft.com/office/drawing/2014/main" id="{6D839CC5-D869-AFFA-E3C9-C6527A8D589F}"/>
              </a:ext>
            </a:extLst>
          </p:cNvPr>
          <p:cNvPicPr>
            <a:picLocks noChangeAspect="1"/>
          </p:cNvPicPr>
          <p:nvPr/>
        </p:nvPicPr>
        <p:blipFill>
          <a:blip r:embed="rId3"/>
          <a:stretch>
            <a:fillRect/>
          </a:stretch>
        </p:blipFill>
        <p:spPr>
          <a:xfrm>
            <a:off x="1061634" y="3456844"/>
            <a:ext cx="6935490" cy="1247614"/>
          </a:xfrm>
          <a:prstGeom prst="rect">
            <a:avLst/>
          </a:prstGeom>
        </p:spPr>
      </p:pic>
    </p:spTree>
    <p:extLst>
      <p:ext uri="{BB962C8B-B14F-4D97-AF65-F5344CB8AC3E}">
        <p14:creationId xmlns:p14="http://schemas.microsoft.com/office/powerpoint/2010/main" val="389975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3A90DFE0-A476-CE95-1C79-8E13C5C88DF2}"/>
              </a:ext>
            </a:extLst>
          </p:cNvPr>
          <p:cNvPicPr>
            <a:picLocks noChangeAspect="1"/>
          </p:cNvPicPr>
          <p:nvPr/>
        </p:nvPicPr>
        <p:blipFill>
          <a:blip r:embed="rId2"/>
          <a:stretch>
            <a:fillRect/>
          </a:stretch>
        </p:blipFill>
        <p:spPr>
          <a:xfrm>
            <a:off x="964769" y="627681"/>
            <a:ext cx="7214461" cy="1944069"/>
          </a:xfrm>
          <a:prstGeom prst="rect">
            <a:avLst/>
          </a:prstGeom>
        </p:spPr>
      </p:pic>
      <p:pic>
        <p:nvPicPr>
          <p:cNvPr id="7" name="Hình ảnh 6">
            <a:extLst>
              <a:ext uri="{FF2B5EF4-FFF2-40B4-BE49-F238E27FC236}">
                <a16:creationId xmlns:a16="http://schemas.microsoft.com/office/drawing/2014/main" id="{C679F434-A8F0-20C6-A698-AB238B2BD79A}"/>
              </a:ext>
            </a:extLst>
          </p:cNvPr>
          <p:cNvPicPr>
            <a:picLocks noChangeAspect="1"/>
          </p:cNvPicPr>
          <p:nvPr/>
        </p:nvPicPr>
        <p:blipFill>
          <a:blip r:embed="rId3"/>
          <a:stretch>
            <a:fillRect/>
          </a:stretch>
        </p:blipFill>
        <p:spPr>
          <a:xfrm>
            <a:off x="964769" y="2571750"/>
            <a:ext cx="7214461" cy="1744528"/>
          </a:xfrm>
          <a:prstGeom prst="rect">
            <a:avLst/>
          </a:prstGeom>
        </p:spPr>
      </p:pic>
    </p:spTree>
    <p:extLst>
      <p:ext uri="{BB962C8B-B14F-4D97-AF65-F5344CB8AC3E}">
        <p14:creationId xmlns:p14="http://schemas.microsoft.com/office/powerpoint/2010/main" val="15550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117046401">
            <a:extLst>
              <a:ext uri="{FF2B5EF4-FFF2-40B4-BE49-F238E27FC236}">
                <a16:creationId xmlns:a16="http://schemas.microsoft.com/office/drawing/2014/main" id="{D1AB4E74-0DBF-6AF2-1B66-91D6B011AD67}"/>
              </a:ext>
            </a:extLst>
          </p:cNvPr>
          <p:cNvPicPr>
            <a:picLocks noChangeAspect="1"/>
          </p:cNvPicPr>
          <p:nvPr/>
        </p:nvPicPr>
        <p:blipFill>
          <a:blip r:embed="rId2"/>
          <a:stretch>
            <a:fillRect/>
          </a:stretch>
        </p:blipFill>
        <p:spPr>
          <a:xfrm>
            <a:off x="945396" y="214878"/>
            <a:ext cx="7253207" cy="3434973"/>
          </a:xfrm>
          <a:prstGeom prst="rect">
            <a:avLst/>
          </a:prstGeom>
        </p:spPr>
      </p:pic>
      <p:pic>
        <p:nvPicPr>
          <p:cNvPr id="8" name="Picture 2117046402">
            <a:extLst>
              <a:ext uri="{FF2B5EF4-FFF2-40B4-BE49-F238E27FC236}">
                <a16:creationId xmlns:a16="http://schemas.microsoft.com/office/drawing/2014/main" id="{9041724D-693E-0CB7-3B0A-31CD18B097E9}"/>
              </a:ext>
            </a:extLst>
          </p:cNvPr>
          <p:cNvPicPr>
            <a:picLocks noChangeAspect="1"/>
          </p:cNvPicPr>
          <p:nvPr/>
        </p:nvPicPr>
        <p:blipFill>
          <a:blip r:embed="rId3"/>
          <a:stretch>
            <a:fillRect/>
          </a:stretch>
        </p:blipFill>
        <p:spPr>
          <a:xfrm>
            <a:off x="2216259" y="3834603"/>
            <a:ext cx="4703734" cy="1024115"/>
          </a:xfrm>
          <a:prstGeom prst="rect">
            <a:avLst/>
          </a:prstGeom>
        </p:spPr>
      </p:pic>
    </p:spTree>
    <p:extLst>
      <p:ext uri="{BB962C8B-B14F-4D97-AF65-F5344CB8AC3E}">
        <p14:creationId xmlns:p14="http://schemas.microsoft.com/office/powerpoint/2010/main" val="259894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4"/>
        <p:cNvGrpSpPr/>
        <p:nvPr/>
      </p:nvGrpSpPr>
      <p:grpSpPr>
        <a:xfrm>
          <a:off x="0" y="0"/>
          <a:ext cx="0" cy="0"/>
          <a:chOff x="0" y="0"/>
          <a:chExt cx="0" cy="0"/>
        </a:xfrm>
      </p:grpSpPr>
      <p:sp>
        <p:nvSpPr>
          <p:cNvPr id="2815" name="Google Shape;2815;p33"/>
          <p:cNvSpPr/>
          <p:nvPr/>
        </p:nvSpPr>
        <p:spPr>
          <a:xfrm>
            <a:off x="5997225" y="0"/>
            <a:ext cx="3146700" cy="5143500"/>
          </a:xfrm>
          <a:prstGeom prst="rect">
            <a:avLst/>
          </a:prstGeom>
          <a:solidFill>
            <a:srgbClr val="E8E6E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16" name="Google Shape;2816;p33"/>
          <p:cNvPicPr preferRelativeResize="0">
            <a:picLocks noGrp="1"/>
          </p:cNvPicPr>
          <p:nvPr>
            <p:ph type="pic" idx="2"/>
          </p:nvPr>
        </p:nvPicPr>
        <p:blipFill rotWithShape="1">
          <a:blip r:embed="rId3">
            <a:alphaModFix/>
          </a:blip>
          <a:srcRect l="13571" r="20803"/>
          <a:stretch/>
        </p:blipFill>
        <p:spPr>
          <a:xfrm>
            <a:off x="7039275" y="262375"/>
            <a:ext cx="1382399" cy="3161700"/>
          </a:xfrm>
          <a:prstGeom prst="rect">
            <a:avLst/>
          </a:prstGeom>
        </p:spPr>
      </p:pic>
      <p:sp>
        <p:nvSpPr>
          <p:cNvPr id="2818" name="Google Shape;2818;p33"/>
          <p:cNvSpPr txBox="1">
            <a:spLocks noGrp="1"/>
          </p:cNvSpPr>
          <p:nvPr>
            <p:ph type="ctrTitle"/>
          </p:nvPr>
        </p:nvSpPr>
        <p:spPr>
          <a:xfrm>
            <a:off x="646175" y="528639"/>
            <a:ext cx="4749900" cy="14430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BÀI TẬP LỚN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SỞ DỮ LIỆU</a:t>
            </a:r>
            <a:endParaRPr dirty="0">
              <a:latin typeface="Times New Roman" panose="02020603050405020304" pitchFamily="18" charset="0"/>
              <a:cs typeface="Times New Roman" panose="02020603050405020304" pitchFamily="18" charset="0"/>
            </a:endParaRPr>
          </a:p>
        </p:txBody>
      </p:sp>
      <p:sp>
        <p:nvSpPr>
          <p:cNvPr id="2819" name="Google Shape;2819;p33"/>
          <p:cNvSpPr txBox="1">
            <a:spLocks noGrp="1"/>
          </p:cNvSpPr>
          <p:nvPr>
            <p:ph type="subTitle" idx="1"/>
          </p:nvPr>
        </p:nvSpPr>
        <p:spPr>
          <a:xfrm>
            <a:off x="646175" y="3128963"/>
            <a:ext cx="4749900" cy="13075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err="1">
                <a:latin typeface="Times New Roman" panose="02020603050405020304" pitchFamily="18" charset="0"/>
                <a:cs typeface="Times New Roman" panose="02020603050405020304" pitchFamily="18" charset="0"/>
              </a:rPr>
              <a:t>Thành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viên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nhóm</a:t>
            </a:r>
            <a:r>
              <a:rPr lang="en-US" sz="1300" dirty="0">
                <a:latin typeface="Times New Roman" panose="02020603050405020304" pitchFamily="18" charset="0"/>
                <a:cs typeface="Times New Roman" panose="02020603050405020304" pitchFamily="18" charset="0"/>
              </a:rPr>
              <a:t> 24  :</a:t>
            </a:r>
          </a:p>
          <a:p>
            <a:pPr marL="0" lvl="0" indent="0" algn="l" rtl="0">
              <a:spcBef>
                <a:spcPts val="0"/>
              </a:spcBef>
              <a:spcAft>
                <a:spcPts val="0"/>
              </a:spcAft>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Nguyễn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Viết</a:t>
            </a:r>
            <a:r>
              <a:rPr lang="en-US" sz="1300" dirty="0">
                <a:latin typeface="Times New Roman" panose="02020603050405020304" pitchFamily="18" charset="0"/>
                <a:cs typeface="Times New Roman" panose="02020603050405020304" pitchFamily="18" charset="0"/>
              </a:rPr>
              <a:t> Tú</a:t>
            </a:r>
          </a:p>
          <a:p>
            <a:pPr marL="0" lvl="0" indent="0" algn="l" rtl="0">
              <a:spcBef>
                <a:spcPts val="0"/>
              </a:spcBef>
              <a:spcAft>
                <a:spcPts val="0"/>
              </a:spcAft>
              <a:buNone/>
            </a:pPr>
            <a:r>
              <a:rPr lang="en-US" sz="1300" dirty="0">
                <a:latin typeface="Times New Roman" panose="02020603050405020304" pitchFamily="18" charset="0"/>
                <a:cs typeface="Times New Roman" panose="02020603050405020304" pitchFamily="18" charset="0"/>
              </a:rPr>
              <a:t>	                 Phạm </a:t>
            </a:r>
            <a:r>
              <a:rPr lang="en-US" sz="1400" dirty="0">
                <a:latin typeface="Times New Roman" panose="02020603050405020304" pitchFamily="18" charset="0"/>
                <a:cs typeface="Times New Roman" panose="02020603050405020304" pitchFamily="18" charset="0"/>
              </a:rPr>
              <a:t>Minh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Hiếu</a:t>
            </a:r>
            <a:endParaRPr lang="en-US" sz="13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Nguyễn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Đức</a:t>
            </a:r>
            <a:r>
              <a:rPr lang="en-US" sz="1300" dirty="0">
                <a:latin typeface="Times New Roman" panose="02020603050405020304" pitchFamily="18" charset="0"/>
                <a:cs typeface="Times New Roman" panose="02020603050405020304" pitchFamily="18" charset="0"/>
              </a:rPr>
              <a:t> H</a:t>
            </a:r>
            <a:r>
              <a:rPr lang="vi-VN" sz="1300" dirty="0">
                <a:latin typeface="Times New Roman" panose="02020603050405020304" pitchFamily="18" charset="0"/>
                <a:cs typeface="Times New Roman" panose="02020603050405020304" pitchFamily="18" charset="0"/>
              </a:rPr>
              <a:t>ư</a:t>
            </a:r>
            <a:r>
              <a:rPr lang="en-US" sz="1300" dirty="0">
                <a:latin typeface="Times New Roman" panose="02020603050405020304" pitchFamily="18" charset="0"/>
                <a:cs typeface="Times New Roman" panose="02020603050405020304" pitchFamily="18" charset="0"/>
              </a:rPr>
              <a:t>ng</a:t>
            </a:r>
          </a:p>
          <a:p>
            <a:pPr marL="0" lvl="0" indent="0" algn="l" rtl="0">
              <a:spcBef>
                <a:spcPts val="0"/>
              </a:spcBef>
              <a:spcAft>
                <a:spcPts val="0"/>
              </a:spcAft>
              <a:buNone/>
            </a:pPr>
            <a:r>
              <a:rPr lang="en-US" sz="1300" dirty="0">
                <a:latin typeface="Times New Roman" panose="02020603050405020304" pitchFamily="18" charset="0"/>
                <a:cs typeface="Times New Roman" panose="02020603050405020304" pitchFamily="18" charset="0"/>
              </a:rPr>
              <a:t>	                 D</a:t>
            </a:r>
            <a:r>
              <a:rPr lang="vi-VN" sz="1300" dirty="0">
                <a:latin typeface="Times New Roman" panose="02020603050405020304" pitchFamily="18" charset="0"/>
                <a:cs typeface="Times New Roman" panose="02020603050405020304" pitchFamily="18" charset="0"/>
              </a:rPr>
              <a:t>ươn</a:t>
            </a:r>
            <a:r>
              <a:rPr lang="en-US" sz="1300" dirty="0">
                <a:latin typeface="Times New Roman" panose="02020603050405020304" pitchFamily="18" charset="0"/>
                <a:cs typeface="Times New Roman" panose="02020603050405020304" pitchFamily="18" charset="0"/>
              </a:rPr>
              <a:t>g </a:t>
            </a:r>
            <a:r>
              <a:rPr lang="en-US" sz="1300" dirty="0" err="1">
                <a:latin typeface="Times New Roman" panose="02020603050405020304" pitchFamily="18" charset="0"/>
                <a:cs typeface="Times New Roman" panose="02020603050405020304" pitchFamily="18" charset="0"/>
              </a:rPr>
              <a:t>Quốc</a:t>
            </a:r>
            <a:r>
              <a:rPr lang="en-US" sz="1300" dirty="0">
                <a:latin typeface="Times New Roman" panose="02020603050405020304" pitchFamily="18" charset="0"/>
                <a:cs typeface="Times New Roman" panose="02020603050405020304" pitchFamily="18" charset="0"/>
              </a:rPr>
              <a:t> C</a:t>
            </a:r>
            <a:r>
              <a:rPr lang="vi-VN" sz="1300" dirty="0">
                <a:latin typeface="Times New Roman" panose="02020603050405020304" pitchFamily="18" charset="0"/>
                <a:cs typeface="Times New Roman" panose="02020603050405020304" pitchFamily="18" charset="0"/>
              </a:rPr>
              <a:t>ường</a:t>
            </a:r>
            <a:endParaRPr lang="en-US" sz="13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3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sz="1300" dirty="0">
              <a:latin typeface="Times New Roman" panose="02020603050405020304" pitchFamily="18" charset="0"/>
              <a:cs typeface="Times New Roman" panose="02020603050405020304" pitchFamily="18" charset="0"/>
            </a:endParaRPr>
          </a:p>
        </p:txBody>
      </p:sp>
      <p:grpSp>
        <p:nvGrpSpPr>
          <p:cNvPr id="2820" name="Google Shape;2820;p33"/>
          <p:cNvGrpSpPr/>
          <p:nvPr/>
        </p:nvGrpSpPr>
        <p:grpSpPr>
          <a:xfrm>
            <a:off x="4639894" y="706993"/>
            <a:ext cx="506202" cy="346754"/>
            <a:chOff x="5912000" y="2436725"/>
            <a:chExt cx="200500" cy="137350"/>
          </a:xfrm>
        </p:grpSpPr>
        <p:sp>
          <p:nvSpPr>
            <p:cNvPr id="2821" name="Google Shape;2821;p33"/>
            <p:cNvSpPr/>
            <p:nvPr/>
          </p:nvSpPr>
          <p:spPr>
            <a:xfrm>
              <a:off x="6071050" y="2532625"/>
              <a:ext cx="41450" cy="41450"/>
            </a:xfrm>
            <a:custGeom>
              <a:avLst/>
              <a:gdLst/>
              <a:ahLst/>
              <a:cxnLst/>
              <a:rect l="l" t="t" r="r" b="b"/>
              <a:pathLst>
                <a:path w="1658" h="1658" extrusionOk="0">
                  <a:moveTo>
                    <a:pt x="829" y="1"/>
                  </a:moveTo>
                  <a:lnTo>
                    <a:pt x="0" y="829"/>
                  </a:lnTo>
                  <a:lnTo>
                    <a:pt x="829" y="1658"/>
                  </a:lnTo>
                  <a:lnTo>
                    <a:pt x="1658"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3"/>
            <p:cNvSpPr/>
            <p:nvPr/>
          </p:nvSpPr>
          <p:spPr>
            <a:xfrm>
              <a:off x="6071050" y="2436725"/>
              <a:ext cx="41450" cy="41450"/>
            </a:xfrm>
            <a:custGeom>
              <a:avLst/>
              <a:gdLst/>
              <a:ahLst/>
              <a:cxnLst/>
              <a:rect l="l" t="t" r="r" b="b"/>
              <a:pathLst>
                <a:path w="1658" h="1658" extrusionOk="0">
                  <a:moveTo>
                    <a:pt x="829" y="0"/>
                  </a:moveTo>
                  <a:lnTo>
                    <a:pt x="0" y="829"/>
                  </a:lnTo>
                  <a:lnTo>
                    <a:pt x="829" y="1657"/>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3"/>
            <p:cNvSpPr/>
            <p:nvPr/>
          </p:nvSpPr>
          <p:spPr>
            <a:xfrm>
              <a:off x="6023250" y="2484675"/>
              <a:ext cx="41450" cy="41450"/>
            </a:xfrm>
            <a:custGeom>
              <a:avLst/>
              <a:gdLst/>
              <a:ahLst/>
              <a:cxnLst/>
              <a:rect l="l" t="t" r="r" b="b"/>
              <a:pathLst>
                <a:path w="1658"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3"/>
            <p:cNvSpPr/>
            <p:nvPr/>
          </p:nvSpPr>
          <p:spPr>
            <a:xfrm>
              <a:off x="5959975" y="2532625"/>
              <a:ext cx="41450" cy="41450"/>
            </a:xfrm>
            <a:custGeom>
              <a:avLst/>
              <a:gdLst/>
              <a:ahLst/>
              <a:cxnLst/>
              <a:rect l="l" t="t" r="r" b="b"/>
              <a:pathLst>
                <a:path w="1658" h="1658" extrusionOk="0">
                  <a:moveTo>
                    <a:pt x="829" y="1"/>
                  </a:moveTo>
                  <a:lnTo>
                    <a:pt x="0" y="829"/>
                  </a:lnTo>
                  <a:lnTo>
                    <a:pt x="829" y="1658"/>
                  </a:lnTo>
                  <a:lnTo>
                    <a:pt x="1657"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3"/>
            <p:cNvSpPr/>
            <p:nvPr/>
          </p:nvSpPr>
          <p:spPr>
            <a:xfrm>
              <a:off x="5959975" y="2436725"/>
              <a:ext cx="41450" cy="41450"/>
            </a:xfrm>
            <a:custGeom>
              <a:avLst/>
              <a:gdLst/>
              <a:ahLst/>
              <a:cxnLst/>
              <a:rect l="l" t="t" r="r" b="b"/>
              <a:pathLst>
                <a:path w="1658" h="1658" extrusionOk="0">
                  <a:moveTo>
                    <a:pt x="829" y="0"/>
                  </a:moveTo>
                  <a:lnTo>
                    <a:pt x="0" y="829"/>
                  </a:lnTo>
                  <a:lnTo>
                    <a:pt x="829" y="1657"/>
                  </a:lnTo>
                  <a:lnTo>
                    <a:pt x="1657"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3"/>
            <p:cNvSpPr/>
            <p:nvPr/>
          </p:nvSpPr>
          <p:spPr>
            <a:xfrm>
              <a:off x="5912000" y="2484675"/>
              <a:ext cx="41475" cy="41450"/>
            </a:xfrm>
            <a:custGeom>
              <a:avLst/>
              <a:gdLst/>
              <a:ahLst/>
              <a:cxnLst/>
              <a:rect l="l" t="t" r="r" b="b"/>
              <a:pathLst>
                <a:path w="1659"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7" name="Google Shape;2827;p33"/>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8" name="Google Shape;2828;p33"/>
          <p:cNvCxnSpPr/>
          <p:nvPr/>
        </p:nvCxnSpPr>
        <p:spPr>
          <a:xfrm>
            <a:off x="-10050" y="1165333"/>
            <a:ext cx="552600" cy="0"/>
          </a:xfrm>
          <a:prstGeom prst="straightConnector1">
            <a:avLst/>
          </a:prstGeom>
          <a:noFill/>
          <a:ln w="38100" cap="flat" cmpd="sng">
            <a:solidFill>
              <a:schemeClr val="lt2"/>
            </a:solidFill>
            <a:prstDash val="solid"/>
            <a:round/>
            <a:headEnd type="none" w="med" len="med"/>
            <a:tailEnd type="none" w="med" len="med"/>
          </a:ln>
        </p:spPr>
      </p:cxnSp>
      <p:sp>
        <p:nvSpPr>
          <p:cNvPr id="2829" name="Google Shape;2829;p33"/>
          <p:cNvSpPr txBox="1">
            <a:spLocks noGrp="1"/>
          </p:cNvSpPr>
          <p:nvPr>
            <p:ph type="ctrTitle" idx="4"/>
          </p:nvPr>
        </p:nvSpPr>
        <p:spPr>
          <a:xfrm>
            <a:off x="646175" y="2150029"/>
            <a:ext cx="4749900" cy="8761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Đề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nhà trọ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thuê</a:t>
            </a:r>
            <a:endParaRPr sz="2400" dirty="0">
              <a:latin typeface="Times New Roman" panose="02020603050405020304" pitchFamily="18" charset="0"/>
              <a:cs typeface="Times New Roman" panose="02020603050405020304" pitchFamily="18" charset="0"/>
            </a:endParaRPr>
          </a:p>
        </p:txBody>
      </p:sp>
      <p:grpSp>
        <p:nvGrpSpPr>
          <p:cNvPr id="2830" name="Google Shape;2830;p33"/>
          <p:cNvGrpSpPr/>
          <p:nvPr/>
        </p:nvGrpSpPr>
        <p:grpSpPr>
          <a:xfrm>
            <a:off x="7416872" y="3739469"/>
            <a:ext cx="1382306" cy="493879"/>
            <a:chOff x="6730525" y="2643050"/>
            <a:chExt cx="647450" cy="231325"/>
          </a:xfrm>
        </p:grpSpPr>
        <p:sp>
          <p:nvSpPr>
            <p:cNvPr id="2831" name="Google Shape;2831;p33"/>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3"/>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3"/>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3"/>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3"/>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3"/>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3"/>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3"/>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3"/>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3"/>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3"/>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3"/>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3"/>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3"/>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3"/>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3"/>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3"/>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3"/>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3"/>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3"/>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3"/>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3"/>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3"/>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3"/>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3"/>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3"/>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3"/>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3"/>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3"/>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3"/>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3"/>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3"/>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3"/>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3"/>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3"/>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3"/>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3"/>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3"/>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3"/>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3"/>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2923;p36">
            <a:extLst>
              <a:ext uri="{FF2B5EF4-FFF2-40B4-BE49-F238E27FC236}">
                <a16:creationId xmlns:a16="http://schemas.microsoft.com/office/drawing/2014/main" id="{5FC998E4-87C3-26E6-2464-2C347BE4144D}"/>
              </a:ext>
            </a:extLst>
          </p:cNvPr>
          <p:cNvPicPr preferRelativeResize="0">
            <a:picLocks/>
          </p:cNvPicPr>
          <p:nvPr/>
        </p:nvPicPr>
        <p:blipFill rotWithShape="1">
          <a:blip r:embed="rId4">
            <a:alphaModFix/>
          </a:blip>
          <a:srcRect l="11332" r="59518"/>
          <a:stretch/>
        </p:blipFill>
        <p:spPr>
          <a:xfrm>
            <a:off x="5547350" y="1719400"/>
            <a:ext cx="1382400" cy="3161700"/>
          </a:xfrm>
          <a:prstGeom prst="rect">
            <a:avLst/>
          </a:prstGeom>
          <a:noFill/>
          <a:ln>
            <a:noFill/>
          </a:ln>
          <a:effectLst>
            <a:outerShdw blurRad="214313" dist="19050" dir="3300000" algn="bl" rotWithShape="0">
              <a:schemeClr val="accent1">
                <a:alpha val="23000"/>
              </a:scheme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28" name="Google Shape;3128;p39"/>
          <p:cNvSpPr/>
          <p:nvPr/>
        </p:nvSpPr>
        <p:spPr>
          <a:xfrm>
            <a:off x="5997225" y="0"/>
            <a:ext cx="3146700" cy="5143500"/>
          </a:xfrm>
          <a:prstGeom prst="rect">
            <a:avLst/>
          </a:prstGeom>
          <a:solidFill>
            <a:srgbClr val="E8E6E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29" name="Google Shape;3129;p39"/>
          <p:cNvGrpSpPr/>
          <p:nvPr/>
        </p:nvGrpSpPr>
        <p:grpSpPr>
          <a:xfrm>
            <a:off x="6392005" y="4214106"/>
            <a:ext cx="2357122" cy="308503"/>
            <a:chOff x="4517025" y="2718100"/>
            <a:chExt cx="937300" cy="122675"/>
          </a:xfrm>
        </p:grpSpPr>
        <p:sp>
          <p:nvSpPr>
            <p:cNvPr id="3130" name="Google Shape;3130;p39"/>
            <p:cNvSpPr/>
            <p:nvPr/>
          </p:nvSpPr>
          <p:spPr>
            <a:xfrm>
              <a:off x="451702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457755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4638050" y="2718100"/>
              <a:ext cx="90075" cy="122675"/>
            </a:xfrm>
            <a:custGeom>
              <a:avLst/>
              <a:gdLst/>
              <a:ahLst/>
              <a:cxnLst/>
              <a:rect l="l" t="t" r="r" b="b"/>
              <a:pathLst>
                <a:path w="3603" h="4907" extrusionOk="0">
                  <a:moveTo>
                    <a:pt x="3159" y="0"/>
                  </a:moveTo>
                  <a:lnTo>
                    <a:pt x="1"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469857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475910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48197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4880125" y="2718100"/>
              <a:ext cx="90075" cy="122675"/>
            </a:xfrm>
            <a:custGeom>
              <a:avLst/>
              <a:gdLst/>
              <a:ahLst/>
              <a:cxnLst/>
              <a:rect l="l" t="t" r="r" b="b"/>
              <a:pathLst>
                <a:path w="3603"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49408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00132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9"/>
            <p:cNvSpPr/>
            <p:nvPr/>
          </p:nvSpPr>
          <p:spPr>
            <a:xfrm>
              <a:off x="506182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9"/>
            <p:cNvSpPr/>
            <p:nvPr/>
          </p:nvSpPr>
          <p:spPr>
            <a:xfrm>
              <a:off x="512235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51828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524337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53039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5364425" y="2718100"/>
              <a:ext cx="89900" cy="122675"/>
            </a:xfrm>
            <a:custGeom>
              <a:avLst/>
              <a:gdLst/>
              <a:ahLst/>
              <a:cxnLst/>
              <a:rect l="l" t="t" r="r" b="b"/>
              <a:pathLst>
                <a:path w="3596" h="4907" extrusionOk="0">
                  <a:moveTo>
                    <a:pt x="3158"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7" name="Google Shape;3147;p39"/>
          <p:cNvSpPr txBox="1">
            <a:spLocks noGrp="1"/>
          </p:cNvSpPr>
          <p:nvPr>
            <p:ph type="title"/>
          </p:nvPr>
        </p:nvSpPr>
        <p:spPr>
          <a:xfrm>
            <a:off x="949342" y="816063"/>
            <a:ext cx="3684398" cy="1391352"/>
          </a:xfrm>
          <a:prstGeom prst="rect">
            <a:avLst/>
          </a:prstGeom>
        </p:spPr>
        <p:txBody>
          <a:bodyPr spcFirstLastPara="1" wrap="square" lIns="91425" tIns="91425" rIns="91425" bIns="91425" anchor="b" anchorCtr="0">
            <a:noAutofit/>
          </a:bodyPr>
          <a:lstStyle/>
          <a:p>
            <a:pPr algn="ctr"/>
            <a:br>
              <a:rPr lang="en-US" sz="4000" dirty="0">
                <a:latin typeface="Times New Roman" panose="02020603050405020304" pitchFamily="18" charset="0"/>
                <a:cs typeface="Times New Roman" panose="02020603050405020304" pitchFamily="18" charset="0"/>
              </a:rPr>
            </a:br>
            <a:r>
              <a:rPr lang="en-US" sz="5200" b="1" dirty="0">
                <a:latin typeface="Times New Roman" panose="02020603050405020304" pitchFamily="18" charset="0"/>
                <a:cs typeface="Times New Roman" panose="02020603050405020304" pitchFamily="18" charset="0"/>
              </a:rPr>
              <a:t>THANKS</a:t>
            </a:r>
            <a:br>
              <a:rPr lang="en-US" sz="2400" dirty="0"/>
            </a:br>
            <a:endParaRPr sz="2400" dirty="0"/>
          </a:p>
        </p:txBody>
      </p:sp>
      <p:sp>
        <p:nvSpPr>
          <p:cNvPr id="3150" name="Google Shape;3150;p39"/>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1" name="Google Shape;3151;p39"/>
          <p:cNvGrpSpPr/>
          <p:nvPr/>
        </p:nvGrpSpPr>
        <p:grpSpPr>
          <a:xfrm>
            <a:off x="1076647" y="3803469"/>
            <a:ext cx="1382306" cy="493879"/>
            <a:chOff x="6730525" y="2643050"/>
            <a:chExt cx="647450" cy="231325"/>
          </a:xfrm>
        </p:grpSpPr>
        <p:sp>
          <p:nvSpPr>
            <p:cNvPr id="3152" name="Google Shape;3152;p39"/>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2" name="Google Shape;3192;p39"/>
          <p:cNvSpPr/>
          <p:nvPr/>
        </p:nvSpPr>
        <p:spPr>
          <a:xfrm>
            <a:off x="4583325" y="95585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3" name="Google Shape;3193;p39"/>
          <p:cNvGrpSpPr/>
          <p:nvPr/>
        </p:nvGrpSpPr>
        <p:grpSpPr>
          <a:xfrm>
            <a:off x="3874394" y="4345443"/>
            <a:ext cx="506202" cy="346754"/>
            <a:chOff x="5912000" y="2436725"/>
            <a:chExt cx="200500" cy="137350"/>
          </a:xfrm>
        </p:grpSpPr>
        <p:sp>
          <p:nvSpPr>
            <p:cNvPr id="3194" name="Google Shape;3194;p39"/>
            <p:cNvSpPr/>
            <p:nvPr/>
          </p:nvSpPr>
          <p:spPr>
            <a:xfrm>
              <a:off x="6071050" y="2532625"/>
              <a:ext cx="41450" cy="41450"/>
            </a:xfrm>
            <a:custGeom>
              <a:avLst/>
              <a:gdLst/>
              <a:ahLst/>
              <a:cxnLst/>
              <a:rect l="l" t="t" r="r" b="b"/>
              <a:pathLst>
                <a:path w="1658" h="1658" extrusionOk="0">
                  <a:moveTo>
                    <a:pt x="829" y="1"/>
                  </a:moveTo>
                  <a:lnTo>
                    <a:pt x="0" y="829"/>
                  </a:lnTo>
                  <a:lnTo>
                    <a:pt x="829" y="1658"/>
                  </a:lnTo>
                  <a:lnTo>
                    <a:pt x="1658"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9"/>
            <p:cNvSpPr/>
            <p:nvPr/>
          </p:nvSpPr>
          <p:spPr>
            <a:xfrm>
              <a:off x="6071050" y="2436725"/>
              <a:ext cx="41450" cy="41450"/>
            </a:xfrm>
            <a:custGeom>
              <a:avLst/>
              <a:gdLst/>
              <a:ahLst/>
              <a:cxnLst/>
              <a:rect l="l" t="t" r="r" b="b"/>
              <a:pathLst>
                <a:path w="1658" h="1658" extrusionOk="0">
                  <a:moveTo>
                    <a:pt x="829" y="0"/>
                  </a:moveTo>
                  <a:lnTo>
                    <a:pt x="0" y="829"/>
                  </a:lnTo>
                  <a:lnTo>
                    <a:pt x="829" y="1657"/>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9"/>
            <p:cNvSpPr/>
            <p:nvPr/>
          </p:nvSpPr>
          <p:spPr>
            <a:xfrm>
              <a:off x="6023250" y="2484675"/>
              <a:ext cx="41450" cy="41450"/>
            </a:xfrm>
            <a:custGeom>
              <a:avLst/>
              <a:gdLst/>
              <a:ahLst/>
              <a:cxnLst/>
              <a:rect l="l" t="t" r="r" b="b"/>
              <a:pathLst>
                <a:path w="1658"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9"/>
            <p:cNvSpPr/>
            <p:nvPr/>
          </p:nvSpPr>
          <p:spPr>
            <a:xfrm>
              <a:off x="5959975" y="2532625"/>
              <a:ext cx="41450" cy="41450"/>
            </a:xfrm>
            <a:custGeom>
              <a:avLst/>
              <a:gdLst/>
              <a:ahLst/>
              <a:cxnLst/>
              <a:rect l="l" t="t" r="r" b="b"/>
              <a:pathLst>
                <a:path w="1658" h="1658" extrusionOk="0">
                  <a:moveTo>
                    <a:pt x="829" y="1"/>
                  </a:moveTo>
                  <a:lnTo>
                    <a:pt x="0" y="829"/>
                  </a:lnTo>
                  <a:lnTo>
                    <a:pt x="829" y="1658"/>
                  </a:lnTo>
                  <a:lnTo>
                    <a:pt x="1657"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9"/>
            <p:cNvSpPr/>
            <p:nvPr/>
          </p:nvSpPr>
          <p:spPr>
            <a:xfrm>
              <a:off x="5959975" y="2436725"/>
              <a:ext cx="41450" cy="41450"/>
            </a:xfrm>
            <a:custGeom>
              <a:avLst/>
              <a:gdLst/>
              <a:ahLst/>
              <a:cxnLst/>
              <a:rect l="l" t="t" r="r" b="b"/>
              <a:pathLst>
                <a:path w="1658" h="1658" extrusionOk="0">
                  <a:moveTo>
                    <a:pt x="829" y="0"/>
                  </a:moveTo>
                  <a:lnTo>
                    <a:pt x="0" y="829"/>
                  </a:lnTo>
                  <a:lnTo>
                    <a:pt x="829" y="1657"/>
                  </a:lnTo>
                  <a:lnTo>
                    <a:pt x="1657"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9"/>
            <p:cNvSpPr/>
            <p:nvPr/>
          </p:nvSpPr>
          <p:spPr>
            <a:xfrm>
              <a:off x="5912000" y="2484675"/>
              <a:ext cx="41475" cy="41450"/>
            </a:xfrm>
            <a:custGeom>
              <a:avLst/>
              <a:gdLst/>
              <a:ahLst/>
              <a:cxnLst/>
              <a:rect l="l" t="t" r="r" b="b"/>
              <a:pathLst>
                <a:path w="1659"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00" name="Google Shape;3200;p39"/>
          <p:cNvCxnSpPr/>
          <p:nvPr/>
        </p:nvCxnSpPr>
        <p:spPr>
          <a:xfrm>
            <a:off x="155882" y="1382121"/>
            <a:ext cx="552600" cy="0"/>
          </a:xfrm>
          <a:prstGeom prst="straightConnector1">
            <a:avLst/>
          </a:prstGeom>
          <a:noFill/>
          <a:ln w="38100" cap="flat" cmpd="sng">
            <a:solidFill>
              <a:schemeClr val="lt2"/>
            </a:solidFill>
            <a:prstDash val="solid"/>
            <a:round/>
            <a:headEnd type="none" w="med" len="med"/>
            <a:tailEnd type="none" w="med" len="med"/>
          </a:ln>
        </p:spPr>
      </p:cxnSp>
      <p:pic>
        <p:nvPicPr>
          <p:cNvPr id="4" name="Google Shape;3992;p59">
            <a:extLst>
              <a:ext uri="{FF2B5EF4-FFF2-40B4-BE49-F238E27FC236}">
                <a16:creationId xmlns:a16="http://schemas.microsoft.com/office/drawing/2014/main" id="{7524DEF0-B86C-A5D0-7742-EF1ED83FBD02}"/>
              </a:ext>
            </a:extLst>
          </p:cNvPr>
          <p:cNvPicPr preferRelativeResize="0">
            <a:picLocks noGrp="1"/>
          </p:cNvPicPr>
          <p:nvPr>
            <p:ph type="pic" idx="2"/>
          </p:nvPr>
        </p:nvPicPr>
        <p:blipFill rotWithShape="1">
          <a:blip r:embed="rId3">
            <a:alphaModFix/>
          </a:blip>
          <a:srcRect l="30231" r="15099"/>
          <a:stretch/>
        </p:blipFill>
        <p:spPr>
          <a:xfrm>
            <a:off x="5547338" y="1719438"/>
            <a:ext cx="1382398" cy="3161702"/>
          </a:xfrm>
          <a:prstGeom prst="rect">
            <a:avLst/>
          </a:prstGeom>
        </p:spPr>
      </p:pic>
      <p:pic>
        <p:nvPicPr>
          <p:cNvPr id="6" name="Google Shape;3321;p42">
            <a:extLst>
              <a:ext uri="{FF2B5EF4-FFF2-40B4-BE49-F238E27FC236}">
                <a16:creationId xmlns:a16="http://schemas.microsoft.com/office/drawing/2014/main" id="{6DA1A51F-5552-2035-27CA-0F303E0317CD}"/>
              </a:ext>
            </a:extLst>
          </p:cNvPr>
          <p:cNvPicPr preferRelativeResize="0">
            <a:picLocks/>
          </p:cNvPicPr>
          <p:nvPr/>
        </p:nvPicPr>
        <p:blipFill rotWithShape="1">
          <a:blip r:embed="rId4">
            <a:alphaModFix/>
          </a:blip>
          <a:srcRect l="111" r="34263"/>
          <a:stretch/>
        </p:blipFill>
        <p:spPr>
          <a:xfrm>
            <a:off x="7345631" y="336115"/>
            <a:ext cx="1382399" cy="3161700"/>
          </a:xfrm>
          <a:prstGeom prst="rect">
            <a:avLst/>
          </a:prstGeom>
          <a:noFill/>
          <a:ln>
            <a:noFill/>
          </a:ln>
          <a:effectLst>
            <a:outerShdw blurRad="214313" dist="19050" dir="3300000" algn="bl" rotWithShape="0">
              <a:schemeClr val="accent1">
                <a:alpha val="23000"/>
              </a:schemeClr>
            </a:outerShdw>
          </a:effectLst>
        </p:spPr>
      </p:pic>
      <p:grpSp>
        <p:nvGrpSpPr>
          <p:cNvPr id="7" name="Google Shape;3151;p39">
            <a:extLst>
              <a:ext uri="{FF2B5EF4-FFF2-40B4-BE49-F238E27FC236}">
                <a16:creationId xmlns:a16="http://schemas.microsoft.com/office/drawing/2014/main" id="{C6CAB077-253D-CF13-46FC-DB23B539D688}"/>
              </a:ext>
            </a:extLst>
          </p:cNvPr>
          <p:cNvGrpSpPr/>
          <p:nvPr/>
        </p:nvGrpSpPr>
        <p:grpSpPr>
          <a:xfrm>
            <a:off x="5080522" y="791295"/>
            <a:ext cx="1382306" cy="493879"/>
            <a:chOff x="6730525" y="2643050"/>
            <a:chExt cx="647450" cy="231325"/>
          </a:xfrm>
        </p:grpSpPr>
        <p:sp>
          <p:nvSpPr>
            <p:cNvPr id="8" name="Google Shape;3152;p39">
              <a:extLst>
                <a:ext uri="{FF2B5EF4-FFF2-40B4-BE49-F238E27FC236}">
                  <a16:creationId xmlns:a16="http://schemas.microsoft.com/office/drawing/2014/main" id="{8EBD6B07-81D6-629A-7AAA-53080A8F7B2F}"/>
                </a:ext>
              </a:extLst>
            </p:cNvPr>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53;p39">
              <a:extLst>
                <a:ext uri="{FF2B5EF4-FFF2-40B4-BE49-F238E27FC236}">
                  <a16:creationId xmlns:a16="http://schemas.microsoft.com/office/drawing/2014/main" id="{9989FB0F-8D3C-63C6-5B2C-8E985D6CEE65}"/>
                </a:ext>
              </a:extLst>
            </p:cNvPr>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54;p39">
              <a:extLst>
                <a:ext uri="{FF2B5EF4-FFF2-40B4-BE49-F238E27FC236}">
                  <a16:creationId xmlns:a16="http://schemas.microsoft.com/office/drawing/2014/main" id="{BDFB4640-7A37-7499-5E67-C9E085FA5CE1}"/>
                </a:ext>
              </a:extLst>
            </p:cNvPr>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55;p39">
              <a:extLst>
                <a:ext uri="{FF2B5EF4-FFF2-40B4-BE49-F238E27FC236}">
                  <a16:creationId xmlns:a16="http://schemas.microsoft.com/office/drawing/2014/main" id="{B5FFBE90-F504-1CDF-F3AE-0826CFF9A7D2}"/>
                </a:ext>
              </a:extLst>
            </p:cNvPr>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56;p39">
              <a:extLst>
                <a:ext uri="{FF2B5EF4-FFF2-40B4-BE49-F238E27FC236}">
                  <a16:creationId xmlns:a16="http://schemas.microsoft.com/office/drawing/2014/main" id="{EE309DA8-EE51-2F7B-F7E5-2E309981ABB0}"/>
                </a:ext>
              </a:extLst>
            </p:cNvPr>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57;p39">
              <a:extLst>
                <a:ext uri="{FF2B5EF4-FFF2-40B4-BE49-F238E27FC236}">
                  <a16:creationId xmlns:a16="http://schemas.microsoft.com/office/drawing/2014/main" id="{556812B2-CF29-9564-C407-7A30FFD43524}"/>
                </a:ext>
              </a:extLst>
            </p:cNvPr>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8;p39">
              <a:extLst>
                <a:ext uri="{FF2B5EF4-FFF2-40B4-BE49-F238E27FC236}">
                  <a16:creationId xmlns:a16="http://schemas.microsoft.com/office/drawing/2014/main" id="{BB76DF93-C2AE-6867-70F2-304D8D6D754A}"/>
                </a:ext>
              </a:extLst>
            </p:cNvPr>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59;p39">
              <a:extLst>
                <a:ext uri="{FF2B5EF4-FFF2-40B4-BE49-F238E27FC236}">
                  <a16:creationId xmlns:a16="http://schemas.microsoft.com/office/drawing/2014/main" id="{4483583E-E8D2-5945-E691-AFCFAD426C73}"/>
                </a:ext>
              </a:extLst>
            </p:cNvPr>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60;p39">
              <a:extLst>
                <a:ext uri="{FF2B5EF4-FFF2-40B4-BE49-F238E27FC236}">
                  <a16:creationId xmlns:a16="http://schemas.microsoft.com/office/drawing/2014/main" id="{B202E79C-5660-18B9-A328-4904D7B721CD}"/>
                </a:ext>
              </a:extLst>
            </p:cNvPr>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61;p39">
              <a:extLst>
                <a:ext uri="{FF2B5EF4-FFF2-40B4-BE49-F238E27FC236}">
                  <a16:creationId xmlns:a16="http://schemas.microsoft.com/office/drawing/2014/main" id="{051C57CD-03E3-5DD0-3DB0-3507BC71369B}"/>
                </a:ext>
              </a:extLst>
            </p:cNvPr>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62;p39">
              <a:extLst>
                <a:ext uri="{FF2B5EF4-FFF2-40B4-BE49-F238E27FC236}">
                  <a16:creationId xmlns:a16="http://schemas.microsoft.com/office/drawing/2014/main" id="{4C86A221-E5DC-AFA0-8B6E-C8748301940B}"/>
                </a:ext>
              </a:extLst>
            </p:cNvPr>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63;p39">
              <a:extLst>
                <a:ext uri="{FF2B5EF4-FFF2-40B4-BE49-F238E27FC236}">
                  <a16:creationId xmlns:a16="http://schemas.microsoft.com/office/drawing/2014/main" id="{7E11C8CB-F8F9-B4F9-D66C-4B4715A410C7}"/>
                </a:ext>
              </a:extLst>
            </p:cNvPr>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64;p39">
              <a:extLst>
                <a:ext uri="{FF2B5EF4-FFF2-40B4-BE49-F238E27FC236}">
                  <a16:creationId xmlns:a16="http://schemas.microsoft.com/office/drawing/2014/main" id="{A866B130-E174-B9EE-2FCE-C07A44EEBA59}"/>
                </a:ext>
              </a:extLst>
            </p:cNvPr>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65;p39">
              <a:extLst>
                <a:ext uri="{FF2B5EF4-FFF2-40B4-BE49-F238E27FC236}">
                  <a16:creationId xmlns:a16="http://schemas.microsoft.com/office/drawing/2014/main" id="{76FD628A-C9B4-BCFB-285B-E25AED699C1C}"/>
                </a:ext>
              </a:extLst>
            </p:cNvPr>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66;p39">
              <a:extLst>
                <a:ext uri="{FF2B5EF4-FFF2-40B4-BE49-F238E27FC236}">
                  <a16:creationId xmlns:a16="http://schemas.microsoft.com/office/drawing/2014/main" id="{9632BEBC-0DBA-6123-CE2F-96305FB707DB}"/>
                </a:ext>
              </a:extLst>
            </p:cNvPr>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67;p39">
              <a:extLst>
                <a:ext uri="{FF2B5EF4-FFF2-40B4-BE49-F238E27FC236}">
                  <a16:creationId xmlns:a16="http://schemas.microsoft.com/office/drawing/2014/main" id="{326CE7C9-C1FC-8E76-DE3A-99C6457D9900}"/>
                </a:ext>
              </a:extLst>
            </p:cNvPr>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68;p39">
              <a:extLst>
                <a:ext uri="{FF2B5EF4-FFF2-40B4-BE49-F238E27FC236}">
                  <a16:creationId xmlns:a16="http://schemas.microsoft.com/office/drawing/2014/main" id="{5A88B49E-6E69-D18B-4387-9E9D2247267A}"/>
                </a:ext>
              </a:extLst>
            </p:cNvPr>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69;p39">
              <a:extLst>
                <a:ext uri="{FF2B5EF4-FFF2-40B4-BE49-F238E27FC236}">
                  <a16:creationId xmlns:a16="http://schemas.microsoft.com/office/drawing/2014/main" id="{1FEAE012-7BA8-BC73-1460-A58095D783FF}"/>
                </a:ext>
              </a:extLst>
            </p:cNvPr>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0;p39">
              <a:extLst>
                <a:ext uri="{FF2B5EF4-FFF2-40B4-BE49-F238E27FC236}">
                  <a16:creationId xmlns:a16="http://schemas.microsoft.com/office/drawing/2014/main" id="{662651A4-4ABE-6838-7B95-FBD468046819}"/>
                </a:ext>
              </a:extLst>
            </p:cNvPr>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71;p39">
              <a:extLst>
                <a:ext uri="{FF2B5EF4-FFF2-40B4-BE49-F238E27FC236}">
                  <a16:creationId xmlns:a16="http://schemas.microsoft.com/office/drawing/2014/main" id="{6793481B-D75E-E75D-2A47-64794EA100E3}"/>
                </a:ext>
              </a:extLst>
            </p:cNvPr>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72;p39">
              <a:extLst>
                <a:ext uri="{FF2B5EF4-FFF2-40B4-BE49-F238E27FC236}">
                  <a16:creationId xmlns:a16="http://schemas.microsoft.com/office/drawing/2014/main" id="{46DFAF65-4296-8D05-3B0A-E53187084A61}"/>
                </a:ext>
              </a:extLst>
            </p:cNvPr>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73;p39">
              <a:extLst>
                <a:ext uri="{FF2B5EF4-FFF2-40B4-BE49-F238E27FC236}">
                  <a16:creationId xmlns:a16="http://schemas.microsoft.com/office/drawing/2014/main" id="{0464349A-2B00-B02D-84DD-BA7F9CA6E6F2}"/>
                </a:ext>
              </a:extLst>
            </p:cNvPr>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74;p39">
              <a:extLst>
                <a:ext uri="{FF2B5EF4-FFF2-40B4-BE49-F238E27FC236}">
                  <a16:creationId xmlns:a16="http://schemas.microsoft.com/office/drawing/2014/main" id="{048C89BA-ACB5-2ED6-A701-C289246E62D6}"/>
                </a:ext>
              </a:extLst>
            </p:cNvPr>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75;p39">
              <a:extLst>
                <a:ext uri="{FF2B5EF4-FFF2-40B4-BE49-F238E27FC236}">
                  <a16:creationId xmlns:a16="http://schemas.microsoft.com/office/drawing/2014/main" id="{0AC2CD74-86CD-BDC0-9D58-050DF0FCDDD7}"/>
                </a:ext>
              </a:extLst>
            </p:cNvPr>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76;p39">
              <a:extLst>
                <a:ext uri="{FF2B5EF4-FFF2-40B4-BE49-F238E27FC236}">
                  <a16:creationId xmlns:a16="http://schemas.microsoft.com/office/drawing/2014/main" id="{25D9009B-AD9C-C53F-BF7F-71AB334293FE}"/>
                </a:ext>
              </a:extLst>
            </p:cNvPr>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77;p39">
              <a:extLst>
                <a:ext uri="{FF2B5EF4-FFF2-40B4-BE49-F238E27FC236}">
                  <a16:creationId xmlns:a16="http://schemas.microsoft.com/office/drawing/2014/main" id="{78CE6FA3-40F8-28A7-D070-D81C5E730456}"/>
                </a:ext>
              </a:extLst>
            </p:cNvPr>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78;p39">
              <a:extLst>
                <a:ext uri="{FF2B5EF4-FFF2-40B4-BE49-F238E27FC236}">
                  <a16:creationId xmlns:a16="http://schemas.microsoft.com/office/drawing/2014/main" id="{86E05CA7-DC28-D9D1-BF76-628884E961C8}"/>
                </a:ext>
              </a:extLst>
            </p:cNvPr>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79;p39">
              <a:extLst>
                <a:ext uri="{FF2B5EF4-FFF2-40B4-BE49-F238E27FC236}">
                  <a16:creationId xmlns:a16="http://schemas.microsoft.com/office/drawing/2014/main" id="{5B9B2E51-0C88-6255-A866-7CCA70C3AD24}"/>
                </a:ext>
              </a:extLst>
            </p:cNvPr>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0;p39">
              <a:extLst>
                <a:ext uri="{FF2B5EF4-FFF2-40B4-BE49-F238E27FC236}">
                  <a16:creationId xmlns:a16="http://schemas.microsoft.com/office/drawing/2014/main" id="{BC53A1C8-F78F-4769-73A4-3E5BCDA1E25E}"/>
                </a:ext>
              </a:extLst>
            </p:cNvPr>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1;p39">
              <a:extLst>
                <a:ext uri="{FF2B5EF4-FFF2-40B4-BE49-F238E27FC236}">
                  <a16:creationId xmlns:a16="http://schemas.microsoft.com/office/drawing/2014/main" id="{15CE31C3-B68C-97FA-7909-20C733B91A25}"/>
                </a:ext>
              </a:extLst>
            </p:cNvPr>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2;p39">
              <a:extLst>
                <a:ext uri="{FF2B5EF4-FFF2-40B4-BE49-F238E27FC236}">
                  <a16:creationId xmlns:a16="http://schemas.microsoft.com/office/drawing/2014/main" id="{F68D6347-E2AD-2F99-9323-10CDD2B66734}"/>
                </a:ext>
              </a:extLst>
            </p:cNvPr>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3;p39">
              <a:extLst>
                <a:ext uri="{FF2B5EF4-FFF2-40B4-BE49-F238E27FC236}">
                  <a16:creationId xmlns:a16="http://schemas.microsoft.com/office/drawing/2014/main" id="{1BB10E8F-100A-1FD7-4E85-DBC9C8725CD6}"/>
                </a:ext>
              </a:extLst>
            </p:cNvPr>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84;p39">
              <a:extLst>
                <a:ext uri="{FF2B5EF4-FFF2-40B4-BE49-F238E27FC236}">
                  <a16:creationId xmlns:a16="http://schemas.microsoft.com/office/drawing/2014/main" id="{146EE54C-D7F5-30A1-5DFE-1E21393D6FF7}"/>
                </a:ext>
              </a:extLst>
            </p:cNvPr>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85;p39">
              <a:extLst>
                <a:ext uri="{FF2B5EF4-FFF2-40B4-BE49-F238E27FC236}">
                  <a16:creationId xmlns:a16="http://schemas.microsoft.com/office/drawing/2014/main" id="{16411641-96A7-7D9D-AEB6-6A36CFDBE7C5}"/>
                </a:ext>
              </a:extLst>
            </p:cNvPr>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86;p39">
              <a:extLst>
                <a:ext uri="{FF2B5EF4-FFF2-40B4-BE49-F238E27FC236}">
                  <a16:creationId xmlns:a16="http://schemas.microsoft.com/office/drawing/2014/main" id="{C52AB3C6-CFE1-D0D4-CD63-A2883B174F25}"/>
                </a:ext>
              </a:extLst>
            </p:cNvPr>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87;p39">
              <a:extLst>
                <a:ext uri="{FF2B5EF4-FFF2-40B4-BE49-F238E27FC236}">
                  <a16:creationId xmlns:a16="http://schemas.microsoft.com/office/drawing/2014/main" id="{92D1D163-85D8-6682-D4B7-411B2A82C983}"/>
                </a:ext>
              </a:extLst>
            </p:cNvPr>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88;p39">
              <a:extLst>
                <a:ext uri="{FF2B5EF4-FFF2-40B4-BE49-F238E27FC236}">
                  <a16:creationId xmlns:a16="http://schemas.microsoft.com/office/drawing/2014/main" id="{6D488DC4-6659-5C13-8A1F-A27ACE1EAD44}"/>
                </a:ext>
              </a:extLst>
            </p:cNvPr>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89;p39">
              <a:extLst>
                <a:ext uri="{FF2B5EF4-FFF2-40B4-BE49-F238E27FC236}">
                  <a16:creationId xmlns:a16="http://schemas.microsoft.com/office/drawing/2014/main" id="{C99B0A6D-043F-D386-7F9C-35CCA9A618CA}"/>
                </a:ext>
              </a:extLst>
            </p:cNvPr>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90;p39">
              <a:extLst>
                <a:ext uri="{FF2B5EF4-FFF2-40B4-BE49-F238E27FC236}">
                  <a16:creationId xmlns:a16="http://schemas.microsoft.com/office/drawing/2014/main" id="{5EDB80F8-B519-3D8D-8DC6-0B2A9647D4AC}"/>
                </a:ext>
              </a:extLst>
            </p:cNvPr>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91;p39">
              <a:extLst>
                <a:ext uri="{FF2B5EF4-FFF2-40B4-BE49-F238E27FC236}">
                  <a16:creationId xmlns:a16="http://schemas.microsoft.com/office/drawing/2014/main" id="{1535154C-F734-65F4-15CE-7D46CB5DB046}"/>
                </a:ext>
              </a:extLst>
            </p:cNvPr>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3998;p59">
            <a:extLst>
              <a:ext uri="{FF2B5EF4-FFF2-40B4-BE49-F238E27FC236}">
                <a16:creationId xmlns:a16="http://schemas.microsoft.com/office/drawing/2014/main" id="{1E964EDC-B619-CE9A-8BA3-5E436C8FAE85}"/>
              </a:ext>
            </a:extLst>
          </p:cNvPr>
          <p:cNvSpPr/>
          <p:nvPr/>
        </p:nvSpPr>
        <p:spPr>
          <a:xfrm>
            <a:off x="809048" y="291228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49" name="Google Shape;3999;p59">
            <a:extLst>
              <a:ext uri="{FF2B5EF4-FFF2-40B4-BE49-F238E27FC236}">
                <a16:creationId xmlns:a16="http://schemas.microsoft.com/office/drawing/2014/main" id="{A547F151-D8D0-A8EC-0EBF-8E514DBEDA50}"/>
              </a:ext>
            </a:extLst>
          </p:cNvPr>
          <p:cNvGrpSpPr/>
          <p:nvPr/>
        </p:nvGrpSpPr>
        <p:grpSpPr>
          <a:xfrm>
            <a:off x="1329589" y="2912225"/>
            <a:ext cx="407432" cy="407391"/>
            <a:chOff x="812101" y="2571761"/>
            <a:chExt cx="417066" cy="417024"/>
          </a:xfrm>
        </p:grpSpPr>
        <p:sp>
          <p:nvSpPr>
            <p:cNvPr id="50" name="Google Shape;4000;p59">
              <a:extLst>
                <a:ext uri="{FF2B5EF4-FFF2-40B4-BE49-F238E27FC236}">
                  <a16:creationId xmlns:a16="http://schemas.microsoft.com/office/drawing/2014/main" id="{6BC29271-E57D-B6EA-703B-F65CBAA58F5C}"/>
                </a:ext>
              </a:extLst>
            </p:cNvPr>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1" name="Google Shape;4001;p59">
              <a:extLst>
                <a:ext uri="{FF2B5EF4-FFF2-40B4-BE49-F238E27FC236}">
                  <a16:creationId xmlns:a16="http://schemas.microsoft.com/office/drawing/2014/main" id="{90C2EC3C-A901-37A1-24A4-DACC3DD1E3FE}"/>
                </a:ext>
              </a:extLst>
            </p:cNvPr>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2" name="Google Shape;4002;p59">
              <a:extLst>
                <a:ext uri="{FF2B5EF4-FFF2-40B4-BE49-F238E27FC236}">
                  <a16:creationId xmlns:a16="http://schemas.microsoft.com/office/drawing/2014/main" id="{BCC6E986-D0BD-DB37-AA18-5D56D21D9866}"/>
                </a:ext>
              </a:extLst>
            </p:cNvPr>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3" name="Google Shape;4003;p59">
              <a:extLst>
                <a:ext uri="{FF2B5EF4-FFF2-40B4-BE49-F238E27FC236}">
                  <a16:creationId xmlns:a16="http://schemas.microsoft.com/office/drawing/2014/main" id="{7518EE0F-AA39-8199-2F75-C602526ADC7D}"/>
                </a:ext>
              </a:extLst>
            </p:cNvPr>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54" name="Google Shape;4004;p59">
            <a:extLst>
              <a:ext uri="{FF2B5EF4-FFF2-40B4-BE49-F238E27FC236}">
                <a16:creationId xmlns:a16="http://schemas.microsoft.com/office/drawing/2014/main" id="{F79D5C54-813B-1EC9-2866-5470C21B4176}"/>
              </a:ext>
            </a:extLst>
          </p:cNvPr>
          <p:cNvGrpSpPr/>
          <p:nvPr/>
        </p:nvGrpSpPr>
        <p:grpSpPr>
          <a:xfrm>
            <a:off x="1850183" y="2912225"/>
            <a:ext cx="407391" cy="407391"/>
            <a:chOff x="1323129" y="2571761"/>
            <a:chExt cx="417024" cy="417024"/>
          </a:xfrm>
        </p:grpSpPr>
        <p:sp>
          <p:nvSpPr>
            <p:cNvPr id="55" name="Google Shape;4005;p59">
              <a:extLst>
                <a:ext uri="{FF2B5EF4-FFF2-40B4-BE49-F238E27FC236}">
                  <a16:creationId xmlns:a16="http://schemas.microsoft.com/office/drawing/2014/main" id="{44BD7194-A70B-7AD1-BE06-FEFF41E1AA12}"/>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 name="Google Shape;4006;p59">
              <a:extLst>
                <a:ext uri="{FF2B5EF4-FFF2-40B4-BE49-F238E27FC236}">
                  <a16:creationId xmlns:a16="http://schemas.microsoft.com/office/drawing/2014/main" id="{D4571E72-FDEE-DB9F-6DC2-DBC8A37F4AB8}"/>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 name="Google Shape;4007;p59">
              <a:extLst>
                <a:ext uri="{FF2B5EF4-FFF2-40B4-BE49-F238E27FC236}">
                  <a16:creationId xmlns:a16="http://schemas.microsoft.com/office/drawing/2014/main" id="{BB4E9352-F82A-4BFD-839E-6C7C9D70AA9C}"/>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 name="Google Shape;4008;p59">
              <a:extLst>
                <a:ext uri="{FF2B5EF4-FFF2-40B4-BE49-F238E27FC236}">
                  <a16:creationId xmlns:a16="http://schemas.microsoft.com/office/drawing/2014/main" id="{E844CAD7-5B4F-A64D-2187-B99CE728BCAA}"/>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59" name="Google Shape;4009;p59">
            <a:extLst>
              <a:ext uri="{FF2B5EF4-FFF2-40B4-BE49-F238E27FC236}">
                <a16:creationId xmlns:a16="http://schemas.microsoft.com/office/drawing/2014/main" id="{449C8C50-19C4-A724-3D34-AE3AFFB51352}"/>
              </a:ext>
            </a:extLst>
          </p:cNvPr>
          <p:cNvGrpSpPr/>
          <p:nvPr/>
        </p:nvGrpSpPr>
        <p:grpSpPr>
          <a:xfrm>
            <a:off x="2370742" y="2916382"/>
            <a:ext cx="399178" cy="399178"/>
            <a:chOff x="2038375" y="3798025"/>
            <a:chExt cx="841792" cy="841792"/>
          </a:xfrm>
        </p:grpSpPr>
        <p:sp>
          <p:nvSpPr>
            <p:cNvPr id="60" name="Google Shape;4010;p59">
              <a:extLst>
                <a:ext uri="{FF2B5EF4-FFF2-40B4-BE49-F238E27FC236}">
                  <a16:creationId xmlns:a16="http://schemas.microsoft.com/office/drawing/2014/main" id="{13169AFD-3457-77ED-30F1-41AB0496EEAF}"/>
                </a:ext>
              </a:extLst>
            </p:cNvPr>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 name="Google Shape;4011;p59">
              <a:extLst>
                <a:ext uri="{FF2B5EF4-FFF2-40B4-BE49-F238E27FC236}">
                  <a16:creationId xmlns:a16="http://schemas.microsoft.com/office/drawing/2014/main" id="{52F622F5-4B58-BA13-717C-3C4B32289A0D}"/>
                </a:ext>
              </a:extLst>
            </p:cNvPr>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Tree>
    <p:extLst>
      <p:ext uri="{BB962C8B-B14F-4D97-AF65-F5344CB8AC3E}">
        <p14:creationId xmlns:p14="http://schemas.microsoft.com/office/powerpoint/2010/main" val="174880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F6A7EC0-2A43-3FEF-B8F0-56ACEC983AAC}"/>
              </a:ext>
            </a:extLst>
          </p:cNvPr>
          <p:cNvSpPr txBox="1"/>
          <p:nvPr/>
        </p:nvSpPr>
        <p:spPr>
          <a:xfrm>
            <a:off x="887930" y="3515627"/>
            <a:ext cx="1349943" cy="307777"/>
          </a:xfrm>
          <a:prstGeom prst="rect">
            <a:avLst/>
          </a:prstGeom>
          <a:noFill/>
        </p:spPr>
        <p:txBody>
          <a:bodyPr wrap="square" rtlCol="0">
            <a:spAutoFit/>
          </a:bodyPr>
          <a:lstStyle/>
          <a:p>
            <a:pPr algn="ctr"/>
            <a:r>
              <a:rPr lang="vi-VN" dirty="0">
                <a:latin typeface="+mj-lt"/>
              </a:rPr>
              <a:t>Nguyễn Viết Tú</a:t>
            </a:r>
            <a:endParaRPr lang="en-US" dirty="0">
              <a:latin typeface="+mj-lt"/>
            </a:endParaRPr>
          </a:p>
        </p:txBody>
      </p:sp>
      <p:sp>
        <p:nvSpPr>
          <p:cNvPr id="11" name="TextBox 10">
            <a:extLst>
              <a:ext uri="{FF2B5EF4-FFF2-40B4-BE49-F238E27FC236}">
                <a16:creationId xmlns:a16="http://schemas.microsoft.com/office/drawing/2014/main" id="{01A61853-5A4F-6F75-BED4-32093137AE67}"/>
              </a:ext>
            </a:extLst>
          </p:cNvPr>
          <p:cNvSpPr txBox="1"/>
          <p:nvPr/>
        </p:nvSpPr>
        <p:spPr>
          <a:xfrm>
            <a:off x="2733425" y="3489068"/>
            <a:ext cx="1588169" cy="307777"/>
          </a:xfrm>
          <a:prstGeom prst="rect">
            <a:avLst/>
          </a:prstGeom>
          <a:noFill/>
        </p:spPr>
        <p:txBody>
          <a:bodyPr wrap="square" rtlCol="0">
            <a:spAutoFit/>
          </a:bodyPr>
          <a:lstStyle/>
          <a:p>
            <a:pPr algn="ctr"/>
            <a:r>
              <a:rPr lang="vi-VN" dirty="0">
                <a:latin typeface="+mj-lt"/>
              </a:rPr>
              <a:t>Nguyễn Đức Hưng</a:t>
            </a:r>
            <a:endParaRPr lang="en-US" dirty="0">
              <a:latin typeface="+mj-lt"/>
            </a:endParaRPr>
          </a:p>
        </p:txBody>
      </p:sp>
      <p:sp>
        <p:nvSpPr>
          <p:cNvPr id="12" name="TextBox 11">
            <a:extLst>
              <a:ext uri="{FF2B5EF4-FFF2-40B4-BE49-F238E27FC236}">
                <a16:creationId xmlns:a16="http://schemas.microsoft.com/office/drawing/2014/main" id="{4767475C-ECFF-1368-F201-98EBF9F672DF}"/>
              </a:ext>
            </a:extLst>
          </p:cNvPr>
          <p:cNvSpPr txBox="1"/>
          <p:nvPr/>
        </p:nvSpPr>
        <p:spPr>
          <a:xfrm>
            <a:off x="4822407" y="3515627"/>
            <a:ext cx="1469056" cy="307777"/>
          </a:xfrm>
          <a:prstGeom prst="rect">
            <a:avLst/>
          </a:prstGeom>
          <a:noFill/>
        </p:spPr>
        <p:txBody>
          <a:bodyPr wrap="square" rtlCol="0">
            <a:spAutoFit/>
          </a:bodyPr>
          <a:lstStyle/>
          <a:p>
            <a:pPr algn="ctr"/>
            <a:r>
              <a:rPr lang="vi-VN" dirty="0">
                <a:latin typeface="+mj-lt"/>
              </a:rPr>
              <a:t>Phạm Minh Hiếu</a:t>
            </a:r>
            <a:endParaRPr lang="en-US" dirty="0">
              <a:latin typeface="+mj-lt"/>
            </a:endParaRPr>
          </a:p>
        </p:txBody>
      </p:sp>
      <p:sp>
        <p:nvSpPr>
          <p:cNvPr id="13" name="TextBox 12">
            <a:extLst>
              <a:ext uri="{FF2B5EF4-FFF2-40B4-BE49-F238E27FC236}">
                <a16:creationId xmlns:a16="http://schemas.microsoft.com/office/drawing/2014/main" id="{5D2A2A9D-19A5-F970-0D55-043102486307}"/>
              </a:ext>
            </a:extLst>
          </p:cNvPr>
          <p:cNvSpPr txBox="1"/>
          <p:nvPr/>
        </p:nvSpPr>
        <p:spPr>
          <a:xfrm>
            <a:off x="6666397" y="3515627"/>
            <a:ext cx="1829402" cy="307777"/>
          </a:xfrm>
          <a:prstGeom prst="rect">
            <a:avLst/>
          </a:prstGeom>
          <a:noFill/>
        </p:spPr>
        <p:txBody>
          <a:bodyPr wrap="square" rtlCol="0">
            <a:spAutoFit/>
          </a:bodyPr>
          <a:lstStyle/>
          <a:p>
            <a:pPr algn="ctr"/>
            <a:r>
              <a:rPr lang="vi-VN" dirty="0">
                <a:latin typeface="+mj-lt"/>
              </a:rPr>
              <a:t>Dương Quốc Cường</a:t>
            </a:r>
            <a:endParaRPr lang="en-US" dirty="0">
              <a:latin typeface="+mj-lt"/>
            </a:endParaRPr>
          </a:p>
        </p:txBody>
      </p:sp>
      <p:sp>
        <p:nvSpPr>
          <p:cNvPr id="15" name="TextBox 14">
            <a:extLst>
              <a:ext uri="{FF2B5EF4-FFF2-40B4-BE49-F238E27FC236}">
                <a16:creationId xmlns:a16="http://schemas.microsoft.com/office/drawing/2014/main" id="{9E5A2551-67DA-1FE3-DA13-88551452B081}"/>
              </a:ext>
            </a:extLst>
          </p:cNvPr>
          <p:cNvSpPr txBox="1"/>
          <p:nvPr/>
        </p:nvSpPr>
        <p:spPr>
          <a:xfrm>
            <a:off x="827923" y="584733"/>
            <a:ext cx="7488155" cy="523220"/>
          </a:xfrm>
          <a:prstGeom prst="rect">
            <a:avLst/>
          </a:prstGeom>
          <a:noFill/>
        </p:spPr>
        <p:txBody>
          <a:bodyPr wrap="square" rtlCol="0">
            <a:spAutoFit/>
          </a:bodyPr>
          <a:lstStyle/>
          <a:p>
            <a:pPr algn="ctr"/>
            <a:r>
              <a:rPr lang="vi-VN" sz="2800" b="1" spc="450" dirty="0">
                <a:latin typeface="+mj-lt"/>
              </a:rPr>
              <a:t>GIỚI THIỆU THÀNH VIÊN NHÓM</a:t>
            </a:r>
            <a:endParaRPr lang="en-US" sz="2800" b="1" spc="450" dirty="0">
              <a:latin typeface="+mj-lt"/>
            </a:endParaRPr>
          </a:p>
        </p:txBody>
      </p:sp>
      <p:sp>
        <p:nvSpPr>
          <p:cNvPr id="17" name="Oval 16">
            <a:extLst>
              <a:ext uri="{FF2B5EF4-FFF2-40B4-BE49-F238E27FC236}">
                <a16:creationId xmlns:a16="http://schemas.microsoft.com/office/drawing/2014/main" id="{C8FA6422-1557-6D02-A17A-FB7D5165D1C4}"/>
              </a:ext>
            </a:extLst>
          </p:cNvPr>
          <p:cNvSpPr/>
          <p:nvPr/>
        </p:nvSpPr>
        <p:spPr>
          <a:xfrm>
            <a:off x="768816" y="3225873"/>
            <a:ext cx="1588169" cy="159322"/>
          </a:xfrm>
          <a:prstGeom prst="ellipse">
            <a:avLst/>
          </a:prstGeom>
          <a:solidFill>
            <a:schemeClr val="bg1">
              <a:lumMod val="65000"/>
              <a:alpha val="70000"/>
            </a:schemeClr>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Oval 17">
            <a:extLst>
              <a:ext uri="{FF2B5EF4-FFF2-40B4-BE49-F238E27FC236}">
                <a16:creationId xmlns:a16="http://schemas.microsoft.com/office/drawing/2014/main" id="{0D7B946D-4A4B-A4F2-5097-5E890EA0D131}"/>
              </a:ext>
            </a:extLst>
          </p:cNvPr>
          <p:cNvSpPr/>
          <p:nvPr/>
        </p:nvSpPr>
        <p:spPr>
          <a:xfrm>
            <a:off x="2792980" y="3225873"/>
            <a:ext cx="1588169" cy="159322"/>
          </a:xfrm>
          <a:prstGeom prst="ellipse">
            <a:avLst/>
          </a:prstGeom>
          <a:solidFill>
            <a:schemeClr val="bg1">
              <a:lumMod val="65000"/>
              <a:alpha val="70000"/>
            </a:schemeClr>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Oval 18">
            <a:extLst>
              <a:ext uri="{FF2B5EF4-FFF2-40B4-BE49-F238E27FC236}">
                <a16:creationId xmlns:a16="http://schemas.microsoft.com/office/drawing/2014/main" id="{41604A8B-353B-46D9-8C70-E9CCAD1056D0}"/>
              </a:ext>
            </a:extLst>
          </p:cNvPr>
          <p:cNvSpPr/>
          <p:nvPr/>
        </p:nvSpPr>
        <p:spPr>
          <a:xfrm>
            <a:off x="4762850" y="3225873"/>
            <a:ext cx="1588169" cy="159322"/>
          </a:xfrm>
          <a:prstGeom prst="ellipse">
            <a:avLst/>
          </a:prstGeom>
          <a:solidFill>
            <a:schemeClr val="bg1">
              <a:lumMod val="65000"/>
              <a:alpha val="70000"/>
            </a:schemeClr>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Oval 19">
            <a:extLst>
              <a:ext uri="{FF2B5EF4-FFF2-40B4-BE49-F238E27FC236}">
                <a16:creationId xmlns:a16="http://schemas.microsoft.com/office/drawing/2014/main" id="{0BA06D6A-A53A-2EDB-2AA6-BEE20E10414C}"/>
              </a:ext>
            </a:extLst>
          </p:cNvPr>
          <p:cNvSpPr/>
          <p:nvPr/>
        </p:nvSpPr>
        <p:spPr>
          <a:xfrm>
            <a:off x="6787014" y="3225873"/>
            <a:ext cx="1588169" cy="159322"/>
          </a:xfrm>
          <a:prstGeom prst="ellipse">
            <a:avLst/>
          </a:prstGeom>
          <a:solidFill>
            <a:schemeClr val="bg1">
              <a:lumMod val="65000"/>
              <a:alpha val="70000"/>
            </a:schemeClr>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TextBox 20">
            <a:extLst>
              <a:ext uri="{FF2B5EF4-FFF2-40B4-BE49-F238E27FC236}">
                <a16:creationId xmlns:a16="http://schemas.microsoft.com/office/drawing/2014/main" id="{CD157E11-67F5-05DB-CF1E-5C6AB8155230}"/>
              </a:ext>
            </a:extLst>
          </p:cNvPr>
          <p:cNvSpPr txBox="1"/>
          <p:nvPr/>
        </p:nvSpPr>
        <p:spPr>
          <a:xfrm>
            <a:off x="1027194" y="3792626"/>
            <a:ext cx="1071413" cy="261610"/>
          </a:xfrm>
          <a:prstGeom prst="rect">
            <a:avLst/>
          </a:prstGeom>
          <a:noFill/>
        </p:spPr>
        <p:txBody>
          <a:bodyPr wrap="square" rtlCol="0">
            <a:spAutoFit/>
          </a:bodyPr>
          <a:lstStyle/>
          <a:p>
            <a:pPr algn="ctr"/>
            <a:r>
              <a:rPr lang="vi-VN" sz="1100" dirty="0">
                <a:latin typeface="+mj-lt"/>
              </a:rPr>
              <a:t>Profile</a:t>
            </a:r>
            <a:endParaRPr lang="en-US" sz="1100" dirty="0">
              <a:latin typeface="+mj-lt"/>
            </a:endParaRPr>
          </a:p>
        </p:txBody>
      </p:sp>
      <p:sp>
        <p:nvSpPr>
          <p:cNvPr id="22" name="TextBox 21">
            <a:extLst>
              <a:ext uri="{FF2B5EF4-FFF2-40B4-BE49-F238E27FC236}">
                <a16:creationId xmlns:a16="http://schemas.microsoft.com/office/drawing/2014/main" id="{8BD603EB-ABA2-54CC-0B13-894D23E473DF}"/>
              </a:ext>
            </a:extLst>
          </p:cNvPr>
          <p:cNvSpPr txBox="1"/>
          <p:nvPr/>
        </p:nvSpPr>
        <p:spPr>
          <a:xfrm>
            <a:off x="3023613" y="3800320"/>
            <a:ext cx="1071413" cy="261610"/>
          </a:xfrm>
          <a:prstGeom prst="rect">
            <a:avLst/>
          </a:prstGeom>
          <a:noFill/>
        </p:spPr>
        <p:txBody>
          <a:bodyPr wrap="square" rtlCol="0">
            <a:spAutoFit/>
          </a:bodyPr>
          <a:lstStyle/>
          <a:p>
            <a:pPr algn="ctr"/>
            <a:r>
              <a:rPr lang="vi-VN" sz="1100" dirty="0">
                <a:latin typeface="+mj-lt"/>
              </a:rPr>
              <a:t>Profile</a:t>
            </a:r>
            <a:endParaRPr lang="en-US" sz="1100" dirty="0">
              <a:latin typeface="+mj-lt"/>
            </a:endParaRPr>
          </a:p>
        </p:txBody>
      </p:sp>
      <p:sp>
        <p:nvSpPr>
          <p:cNvPr id="23" name="TextBox 22">
            <a:extLst>
              <a:ext uri="{FF2B5EF4-FFF2-40B4-BE49-F238E27FC236}">
                <a16:creationId xmlns:a16="http://schemas.microsoft.com/office/drawing/2014/main" id="{5B0F51EC-EAD2-E886-8EF2-439CFC40B8FA}"/>
              </a:ext>
            </a:extLst>
          </p:cNvPr>
          <p:cNvSpPr txBox="1"/>
          <p:nvPr/>
        </p:nvSpPr>
        <p:spPr>
          <a:xfrm>
            <a:off x="5021231" y="3792625"/>
            <a:ext cx="1071413" cy="261610"/>
          </a:xfrm>
          <a:prstGeom prst="rect">
            <a:avLst/>
          </a:prstGeom>
          <a:noFill/>
        </p:spPr>
        <p:txBody>
          <a:bodyPr wrap="square" rtlCol="0">
            <a:spAutoFit/>
          </a:bodyPr>
          <a:lstStyle/>
          <a:p>
            <a:pPr algn="ctr"/>
            <a:r>
              <a:rPr lang="vi-VN" sz="1100" dirty="0">
                <a:latin typeface="+mj-lt"/>
              </a:rPr>
              <a:t>Profile</a:t>
            </a:r>
            <a:endParaRPr lang="en-US" sz="1100" dirty="0">
              <a:latin typeface="+mj-lt"/>
            </a:endParaRPr>
          </a:p>
        </p:txBody>
      </p:sp>
      <p:sp>
        <p:nvSpPr>
          <p:cNvPr id="24" name="TextBox 23">
            <a:extLst>
              <a:ext uri="{FF2B5EF4-FFF2-40B4-BE49-F238E27FC236}">
                <a16:creationId xmlns:a16="http://schemas.microsoft.com/office/drawing/2014/main" id="{B2D4E3A0-C98F-DDC4-D8F6-5B23302BBD67}"/>
              </a:ext>
            </a:extLst>
          </p:cNvPr>
          <p:cNvSpPr txBox="1"/>
          <p:nvPr/>
        </p:nvSpPr>
        <p:spPr>
          <a:xfrm>
            <a:off x="7045392" y="3792624"/>
            <a:ext cx="1071413" cy="261610"/>
          </a:xfrm>
          <a:prstGeom prst="rect">
            <a:avLst/>
          </a:prstGeom>
          <a:noFill/>
        </p:spPr>
        <p:txBody>
          <a:bodyPr wrap="square" rtlCol="0">
            <a:spAutoFit/>
          </a:bodyPr>
          <a:lstStyle/>
          <a:p>
            <a:pPr algn="ctr"/>
            <a:r>
              <a:rPr lang="vi-VN" sz="1100" dirty="0">
                <a:latin typeface="+mj-lt"/>
              </a:rPr>
              <a:t>Profile</a:t>
            </a:r>
            <a:endParaRPr lang="en-US" sz="1100" dirty="0">
              <a:latin typeface="+mj-lt"/>
            </a:endParaRPr>
          </a:p>
        </p:txBody>
      </p:sp>
      <p:sp>
        <p:nvSpPr>
          <p:cNvPr id="25" name="Rectangle: Rounded Corners 24">
            <a:extLst>
              <a:ext uri="{FF2B5EF4-FFF2-40B4-BE49-F238E27FC236}">
                <a16:creationId xmlns:a16="http://schemas.microsoft.com/office/drawing/2014/main" id="{DC7D735B-20EB-4BAF-DAD6-FD3BF8C118B2}"/>
              </a:ext>
            </a:extLst>
          </p:cNvPr>
          <p:cNvSpPr/>
          <p:nvPr/>
        </p:nvSpPr>
        <p:spPr>
          <a:xfrm>
            <a:off x="887930" y="4069625"/>
            <a:ext cx="332072" cy="324853"/>
          </a:xfrm>
          <a:prstGeom prst="roundRect">
            <a:avLst/>
          </a:prstGeom>
          <a:blipFill>
            <a:blip r:embed="rId2"/>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Rounded Corners 25">
            <a:extLst>
              <a:ext uri="{FF2B5EF4-FFF2-40B4-BE49-F238E27FC236}">
                <a16:creationId xmlns:a16="http://schemas.microsoft.com/office/drawing/2014/main" id="{53497671-72A6-9077-C2BD-8D1D0540879F}"/>
              </a:ext>
            </a:extLst>
          </p:cNvPr>
          <p:cNvSpPr/>
          <p:nvPr/>
        </p:nvSpPr>
        <p:spPr>
          <a:xfrm>
            <a:off x="1392655" y="4069625"/>
            <a:ext cx="332072" cy="324853"/>
          </a:xfrm>
          <a:prstGeom prst="roundRect">
            <a:avLst/>
          </a:prstGeom>
          <a:blipFill>
            <a:blip r:embed="rId3"/>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Rounded Corners 26">
            <a:extLst>
              <a:ext uri="{FF2B5EF4-FFF2-40B4-BE49-F238E27FC236}">
                <a16:creationId xmlns:a16="http://schemas.microsoft.com/office/drawing/2014/main" id="{843B475E-1ED1-DB6B-8601-3DCC7D290B02}"/>
              </a:ext>
            </a:extLst>
          </p:cNvPr>
          <p:cNvSpPr/>
          <p:nvPr/>
        </p:nvSpPr>
        <p:spPr>
          <a:xfrm>
            <a:off x="1897379" y="4069625"/>
            <a:ext cx="332072" cy="324853"/>
          </a:xfrm>
          <a:prstGeom prst="roundRect">
            <a:avLst/>
          </a:prstGeom>
          <a:blipFill>
            <a:blip r:embed="rId4"/>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Rectangle: Rounded Corners 28">
            <a:extLst>
              <a:ext uri="{FF2B5EF4-FFF2-40B4-BE49-F238E27FC236}">
                <a16:creationId xmlns:a16="http://schemas.microsoft.com/office/drawing/2014/main" id="{7C994B5D-C855-66B7-9EE0-5642DD8D34FB}"/>
              </a:ext>
            </a:extLst>
          </p:cNvPr>
          <p:cNvSpPr/>
          <p:nvPr/>
        </p:nvSpPr>
        <p:spPr>
          <a:xfrm>
            <a:off x="2909539" y="4023457"/>
            <a:ext cx="332072" cy="324853"/>
          </a:xfrm>
          <a:prstGeom prst="roundRect">
            <a:avLst/>
          </a:prstGeom>
          <a:blipFill>
            <a:blip r:embed="rId2"/>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Rectangle: Rounded Corners 29">
            <a:extLst>
              <a:ext uri="{FF2B5EF4-FFF2-40B4-BE49-F238E27FC236}">
                <a16:creationId xmlns:a16="http://schemas.microsoft.com/office/drawing/2014/main" id="{54ED05B1-006B-6095-6C46-42B813BE3D12}"/>
              </a:ext>
            </a:extLst>
          </p:cNvPr>
          <p:cNvSpPr/>
          <p:nvPr/>
        </p:nvSpPr>
        <p:spPr>
          <a:xfrm>
            <a:off x="3414263" y="4023457"/>
            <a:ext cx="332072" cy="324853"/>
          </a:xfrm>
          <a:prstGeom prst="roundRect">
            <a:avLst/>
          </a:prstGeom>
          <a:blipFill>
            <a:blip r:embed="rId3"/>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Rectangle: Rounded Corners 30">
            <a:extLst>
              <a:ext uri="{FF2B5EF4-FFF2-40B4-BE49-F238E27FC236}">
                <a16:creationId xmlns:a16="http://schemas.microsoft.com/office/drawing/2014/main" id="{B006BCFF-BBB3-80CF-09E4-3CFF8C217C7E}"/>
              </a:ext>
            </a:extLst>
          </p:cNvPr>
          <p:cNvSpPr/>
          <p:nvPr/>
        </p:nvSpPr>
        <p:spPr>
          <a:xfrm>
            <a:off x="3918988" y="4023457"/>
            <a:ext cx="332072" cy="324853"/>
          </a:xfrm>
          <a:prstGeom prst="roundRect">
            <a:avLst/>
          </a:prstGeom>
          <a:blipFill>
            <a:blip r:embed="rId4"/>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Rectangle: Rounded Corners 31">
            <a:extLst>
              <a:ext uri="{FF2B5EF4-FFF2-40B4-BE49-F238E27FC236}">
                <a16:creationId xmlns:a16="http://schemas.microsoft.com/office/drawing/2014/main" id="{502F6970-C4EF-70EF-25C6-F844DDBC281A}"/>
              </a:ext>
            </a:extLst>
          </p:cNvPr>
          <p:cNvSpPr/>
          <p:nvPr/>
        </p:nvSpPr>
        <p:spPr>
          <a:xfrm>
            <a:off x="4888809" y="4023457"/>
            <a:ext cx="332072" cy="324853"/>
          </a:xfrm>
          <a:prstGeom prst="roundRect">
            <a:avLst/>
          </a:prstGeom>
          <a:blipFill>
            <a:blip r:embed="rId2"/>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Rectangle: Rounded Corners 32">
            <a:extLst>
              <a:ext uri="{FF2B5EF4-FFF2-40B4-BE49-F238E27FC236}">
                <a16:creationId xmlns:a16="http://schemas.microsoft.com/office/drawing/2014/main" id="{D6597F62-AAF1-A73B-737E-E1D912159EEA}"/>
              </a:ext>
            </a:extLst>
          </p:cNvPr>
          <p:cNvSpPr/>
          <p:nvPr/>
        </p:nvSpPr>
        <p:spPr>
          <a:xfrm>
            <a:off x="5393533" y="4023457"/>
            <a:ext cx="332072" cy="324853"/>
          </a:xfrm>
          <a:prstGeom prst="roundRect">
            <a:avLst/>
          </a:prstGeom>
          <a:blipFill>
            <a:blip r:embed="rId3"/>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ectangle: Rounded Corners 33">
            <a:extLst>
              <a:ext uri="{FF2B5EF4-FFF2-40B4-BE49-F238E27FC236}">
                <a16:creationId xmlns:a16="http://schemas.microsoft.com/office/drawing/2014/main" id="{2EB3323B-04F0-13F3-9D01-9F5498824D91}"/>
              </a:ext>
            </a:extLst>
          </p:cNvPr>
          <p:cNvSpPr/>
          <p:nvPr/>
        </p:nvSpPr>
        <p:spPr>
          <a:xfrm>
            <a:off x="5898258" y="4023457"/>
            <a:ext cx="332072" cy="324853"/>
          </a:xfrm>
          <a:prstGeom prst="roundRect">
            <a:avLst/>
          </a:prstGeom>
          <a:blipFill>
            <a:blip r:embed="rId4"/>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Rectangle: Rounded Corners 34">
            <a:extLst>
              <a:ext uri="{FF2B5EF4-FFF2-40B4-BE49-F238E27FC236}">
                <a16:creationId xmlns:a16="http://schemas.microsoft.com/office/drawing/2014/main" id="{94DF87F8-01CC-DFB1-1CA6-6F4C26AC25E4}"/>
              </a:ext>
            </a:extLst>
          </p:cNvPr>
          <p:cNvSpPr/>
          <p:nvPr/>
        </p:nvSpPr>
        <p:spPr>
          <a:xfrm>
            <a:off x="6914549" y="4031174"/>
            <a:ext cx="332072" cy="324853"/>
          </a:xfrm>
          <a:prstGeom prst="roundRect">
            <a:avLst/>
          </a:prstGeom>
          <a:blipFill>
            <a:blip r:embed="rId2"/>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Rectangle: Rounded Corners 35">
            <a:extLst>
              <a:ext uri="{FF2B5EF4-FFF2-40B4-BE49-F238E27FC236}">
                <a16:creationId xmlns:a16="http://schemas.microsoft.com/office/drawing/2014/main" id="{CDA70F80-1320-64D2-7749-16854147B7E8}"/>
              </a:ext>
            </a:extLst>
          </p:cNvPr>
          <p:cNvSpPr/>
          <p:nvPr/>
        </p:nvSpPr>
        <p:spPr>
          <a:xfrm>
            <a:off x="7419274" y="4031174"/>
            <a:ext cx="332072" cy="324853"/>
          </a:xfrm>
          <a:prstGeom prst="roundRect">
            <a:avLst/>
          </a:prstGeom>
          <a:blipFill>
            <a:blip r:embed="rId3"/>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Rectangle: Rounded Corners 36">
            <a:extLst>
              <a:ext uri="{FF2B5EF4-FFF2-40B4-BE49-F238E27FC236}">
                <a16:creationId xmlns:a16="http://schemas.microsoft.com/office/drawing/2014/main" id="{432731B8-3118-82AD-5A3D-B52ABD4CC5B6}"/>
              </a:ext>
            </a:extLst>
          </p:cNvPr>
          <p:cNvSpPr/>
          <p:nvPr/>
        </p:nvSpPr>
        <p:spPr>
          <a:xfrm>
            <a:off x="7923998" y="4031174"/>
            <a:ext cx="332072" cy="324853"/>
          </a:xfrm>
          <a:prstGeom prst="roundRect">
            <a:avLst/>
          </a:prstGeom>
          <a:blipFill>
            <a:blip r:embed="rId4"/>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Oval 3">
            <a:extLst>
              <a:ext uri="{FF2B5EF4-FFF2-40B4-BE49-F238E27FC236}">
                <a16:creationId xmlns:a16="http://schemas.microsoft.com/office/drawing/2014/main" id="{3A18FB83-B974-A09F-0367-611C1B20E66A}"/>
              </a:ext>
            </a:extLst>
          </p:cNvPr>
          <p:cNvSpPr/>
          <p:nvPr/>
        </p:nvSpPr>
        <p:spPr>
          <a:xfrm>
            <a:off x="768817" y="1726234"/>
            <a:ext cx="1588169" cy="1515979"/>
          </a:xfrm>
          <a:prstGeom prst="ellipse">
            <a:avLst/>
          </a:prstGeom>
          <a:blipFill>
            <a:blip r:embed="rId5"/>
            <a:srcRect/>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Oval 4">
            <a:extLst>
              <a:ext uri="{FF2B5EF4-FFF2-40B4-BE49-F238E27FC236}">
                <a16:creationId xmlns:a16="http://schemas.microsoft.com/office/drawing/2014/main" id="{7AABB0D0-9DBA-2DB1-3A90-CB08BBD168EF}"/>
              </a:ext>
            </a:extLst>
          </p:cNvPr>
          <p:cNvSpPr/>
          <p:nvPr/>
        </p:nvSpPr>
        <p:spPr>
          <a:xfrm>
            <a:off x="2792980" y="1728032"/>
            <a:ext cx="1588169" cy="1515979"/>
          </a:xfrm>
          <a:prstGeom prst="ellipse">
            <a:avLst/>
          </a:prstGeom>
          <a:blipFill>
            <a:blip r:embed="rId6"/>
            <a:srcRect/>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a:extLst>
              <a:ext uri="{FF2B5EF4-FFF2-40B4-BE49-F238E27FC236}">
                <a16:creationId xmlns:a16="http://schemas.microsoft.com/office/drawing/2014/main" id="{6D3B0B25-A054-9C7B-26A1-D5EEE70C6EB9}"/>
              </a:ext>
            </a:extLst>
          </p:cNvPr>
          <p:cNvSpPr/>
          <p:nvPr/>
        </p:nvSpPr>
        <p:spPr>
          <a:xfrm>
            <a:off x="4762851" y="1728032"/>
            <a:ext cx="1588169" cy="1515979"/>
          </a:xfrm>
          <a:prstGeom prst="ellipse">
            <a:avLst/>
          </a:prstGeom>
          <a:blipFill>
            <a:blip r:embed="rId7"/>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Oval 6">
            <a:extLst>
              <a:ext uri="{FF2B5EF4-FFF2-40B4-BE49-F238E27FC236}">
                <a16:creationId xmlns:a16="http://schemas.microsoft.com/office/drawing/2014/main" id="{A9E746E7-BACE-5BC6-DE86-D7B22188A6A9}"/>
              </a:ext>
            </a:extLst>
          </p:cNvPr>
          <p:cNvSpPr/>
          <p:nvPr/>
        </p:nvSpPr>
        <p:spPr>
          <a:xfrm>
            <a:off x="6787014" y="1728032"/>
            <a:ext cx="1588169" cy="1515979"/>
          </a:xfrm>
          <a:prstGeom prst="ellipse">
            <a:avLst/>
          </a:prstGeom>
          <a:blipFill>
            <a:blip r:embed="rId8"/>
            <a:stretch>
              <a:fillRect t="-2381" b="-23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323573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14:presetBounceEnd="66667">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14:bounceEnd="66667">
                                          <p:cBhvr additive="base">
                                            <p:cTn id="12" dur="3000" fill="hold"/>
                                            <p:tgtEl>
                                              <p:spTgt spid="10"/>
                                            </p:tgtEl>
                                            <p:attrNameLst>
                                              <p:attrName>ppt_x</p:attrName>
                                            </p:attrNameLst>
                                          </p:cBhvr>
                                          <p:tavLst>
                                            <p:tav tm="0">
                                              <p:val>
                                                <p:strVal val="#ppt_x"/>
                                              </p:val>
                                            </p:tav>
                                            <p:tav tm="100000">
                                              <p:val>
                                                <p:strVal val="#ppt_x"/>
                                              </p:val>
                                            </p:tav>
                                          </p:tavLst>
                                        </p:anim>
                                        <p:anim calcmode="lin" valueType="num" p14:bounceEnd="66667">
                                          <p:cBhvr additive="base">
                                            <p:cTn id="13" dur="3000" fill="hold"/>
                                            <p:tgtEl>
                                              <p:spTgt spid="10"/>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14:presetBounceEnd="66667">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14:bounceEnd="66667">
                                          <p:cBhvr additive="base">
                                            <p:cTn id="16" dur="3000" fill="hold"/>
                                            <p:tgtEl>
                                              <p:spTgt spid="11"/>
                                            </p:tgtEl>
                                            <p:attrNameLst>
                                              <p:attrName>ppt_x</p:attrName>
                                            </p:attrNameLst>
                                          </p:cBhvr>
                                          <p:tavLst>
                                            <p:tav tm="0">
                                              <p:val>
                                                <p:strVal val="#ppt_x"/>
                                              </p:val>
                                            </p:tav>
                                            <p:tav tm="100000">
                                              <p:val>
                                                <p:strVal val="#ppt_x"/>
                                              </p:val>
                                            </p:tav>
                                          </p:tavLst>
                                        </p:anim>
                                        <p:anim calcmode="lin" valueType="num" p14:bounceEnd="66667">
                                          <p:cBhvr additive="base">
                                            <p:cTn id="17" dur="3000" fill="hold"/>
                                            <p:tgtEl>
                                              <p:spTgt spid="11"/>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14:presetBounceEnd="66667">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14:bounceEnd="66667">
                                          <p:cBhvr additive="base">
                                            <p:cTn id="20" dur="3000" fill="hold"/>
                                            <p:tgtEl>
                                              <p:spTgt spid="12"/>
                                            </p:tgtEl>
                                            <p:attrNameLst>
                                              <p:attrName>ppt_x</p:attrName>
                                            </p:attrNameLst>
                                          </p:cBhvr>
                                          <p:tavLst>
                                            <p:tav tm="0">
                                              <p:val>
                                                <p:strVal val="#ppt_x"/>
                                              </p:val>
                                            </p:tav>
                                            <p:tav tm="100000">
                                              <p:val>
                                                <p:strVal val="#ppt_x"/>
                                              </p:val>
                                            </p:tav>
                                          </p:tavLst>
                                        </p:anim>
                                        <p:anim calcmode="lin" valueType="num" p14:bounceEnd="66667">
                                          <p:cBhvr additive="base">
                                            <p:cTn id="21" dur="3000" fill="hold"/>
                                            <p:tgtEl>
                                              <p:spTgt spid="12"/>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14:presetBounceEnd="66667">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66667">
                                          <p:cBhvr additive="base">
                                            <p:cTn id="24" dur="3000" fill="hold"/>
                                            <p:tgtEl>
                                              <p:spTgt spid="13"/>
                                            </p:tgtEl>
                                            <p:attrNameLst>
                                              <p:attrName>ppt_x</p:attrName>
                                            </p:attrNameLst>
                                          </p:cBhvr>
                                          <p:tavLst>
                                            <p:tav tm="0">
                                              <p:val>
                                                <p:strVal val="#ppt_x"/>
                                              </p:val>
                                            </p:tav>
                                            <p:tav tm="100000">
                                              <p:val>
                                                <p:strVal val="#ppt_x"/>
                                              </p:val>
                                            </p:tav>
                                          </p:tavLst>
                                        </p:anim>
                                        <p:anim calcmode="lin" valueType="num" p14:bounceEnd="66667">
                                          <p:cBhvr additive="base">
                                            <p:cTn id="25" dur="30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14:presetBounceEnd="66667">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66667">
                                          <p:cBhvr additive="base">
                                            <p:cTn id="28" dur="3000" fill="hold"/>
                                            <p:tgtEl>
                                              <p:spTgt spid="17"/>
                                            </p:tgtEl>
                                            <p:attrNameLst>
                                              <p:attrName>ppt_x</p:attrName>
                                            </p:attrNameLst>
                                          </p:cBhvr>
                                          <p:tavLst>
                                            <p:tav tm="0">
                                              <p:val>
                                                <p:strVal val="#ppt_x"/>
                                              </p:val>
                                            </p:tav>
                                            <p:tav tm="100000">
                                              <p:val>
                                                <p:strVal val="#ppt_x"/>
                                              </p:val>
                                            </p:tav>
                                          </p:tavLst>
                                        </p:anim>
                                        <p:anim calcmode="lin" valueType="num" p14:bounceEnd="66667">
                                          <p:cBhvr additive="base">
                                            <p:cTn id="29" dur="3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14:presetBounceEnd="66667">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66667">
                                          <p:cBhvr additive="base">
                                            <p:cTn id="32" dur="3000" fill="hold"/>
                                            <p:tgtEl>
                                              <p:spTgt spid="18"/>
                                            </p:tgtEl>
                                            <p:attrNameLst>
                                              <p:attrName>ppt_x</p:attrName>
                                            </p:attrNameLst>
                                          </p:cBhvr>
                                          <p:tavLst>
                                            <p:tav tm="0">
                                              <p:val>
                                                <p:strVal val="#ppt_x"/>
                                              </p:val>
                                            </p:tav>
                                            <p:tav tm="100000">
                                              <p:val>
                                                <p:strVal val="#ppt_x"/>
                                              </p:val>
                                            </p:tav>
                                          </p:tavLst>
                                        </p:anim>
                                        <p:anim calcmode="lin" valueType="num" p14:bounceEnd="66667">
                                          <p:cBhvr additive="base">
                                            <p:cTn id="33" dur="3000" fill="hold"/>
                                            <p:tgtEl>
                                              <p:spTgt spid="18"/>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14:presetBounceEnd="66667">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66667">
                                          <p:cBhvr additive="base">
                                            <p:cTn id="36" dur="3000" fill="hold"/>
                                            <p:tgtEl>
                                              <p:spTgt spid="19"/>
                                            </p:tgtEl>
                                            <p:attrNameLst>
                                              <p:attrName>ppt_x</p:attrName>
                                            </p:attrNameLst>
                                          </p:cBhvr>
                                          <p:tavLst>
                                            <p:tav tm="0">
                                              <p:val>
                                                <p:strVal val="#ppt_x"/>
                                              </p:val>
                                            </p:tav>
                                            <p:tav tm="100000">
                                              <p:val>
                                                <p:strVal val="#ppt_x"/>
                                              </p:val>
                                            </p:tav>
                                          </p:tavLst>
                                        </p:anim>
                                        <p:anim calcmode="lin" valueType="num" p14:bounceEnd="66667">
                                          <p:cBhvr additive="base">
                                            <p:cTn id="37" dur="3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14:presetBounceEnd="66667">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14:bounceEnd="66667">
                                          <p:cBhvr additive="base">
                                            <p:cTn id="40" dur="3000" fill="hold"/>
                                            <p:tgtEl>
                                              <p:spTgt spid="20"/>
                                            </p:tgtEl>
                                            <p:attrNameLst>
                                              <p:attrName>ppt_x</p:attrName>
                                            </p:attrNameLst>
                                          </p:cBhvr>
                                          <p:tavLst>
                                            <p:tav tm="0">
                                              <p:val>
                                                <p:strVal val="#ppt_x"/>
                                              </p:val>
                                            </p:tav>
                                            <p:tav tm="100000">
                                              <p:val>
                                                <p:strVal val="#ppt_x"/>
                                              </p:val>
                                            </p:tav>
                                          </p:tavLst>
                                        </p:anim>
                                        <p:anim calcmode="lin" valueType="num" p14:bounceEnd="66667">
                                          <p:cBhvr additive="base">
                                            <p:cTn id="41" dur="3000" fill="hold"/>
                                            <p:tgtEl>
                                              <p:spTgt spid="20"/>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14:presetBounceEnd="66667">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14:bounceEnd="66667">
                                          <p:cBhvr additive="base">
                                            <p:cTn id="44" dur="3000" fill="hold"/>
                                            <p:tgtEl>
                                              <p:spTgt spid="21"/>
                                            </p:tgtEl>
                                            <p:attrNameLst>
                                              <p:attrName>ppt_x</p:attrName>
                                            </p:attrNameLst>
                                          </p:cBhvr>
                                          <p:tavLst>
                                            <p:tav tm="0">
                                              <p:val>
                                                <p:strVal val="#ppt_x"/>
                                              </p:val>
                                            </p:tav>
                                            <p:tav tm="100000">
                                              <p:val>
                                                <p:strVal val="#ppt_x"/>
                                              </p:val>
                                            </p:tav>
                                          </p:tavLst>
                                        </p:anim>
                                        <p:anim calcmode="lin" valueType="num" p14:bounceEnd="66667">
                                          <p:cBhvr additive="base">
                                            <p:cTn id="45" dur="3000" fill="hold"/>
                                            <p:tgtEl>
                                              <p:spTgt spid="21"/>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667">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14:bounceEnd="66667">
                                          <p:cBhvr additive="base">
                                            <p:cTn id="48" dur="3000" fill="hold"/>
                                            <p:tgtEl>
                                              <p:spTgt spid="22"/>
                                            </p:tgtEl>
                                            <p:attrNameLst>
                                              <p:attrName>ppt_x</p:attrName>
                                            </p:attrNameLst>
                                          </p:cBhvr>
                                          <p:tavLst>
                                            <p:tav tm="0">
                                              <p:val>
                                                <p:strVal val="#ppt_x"/>
                                              </p:val>
                                            </p:tav>
                                            <p:tav tm="100000">
                                              <p:val>
                                                <p:strVal val="#ppt_x"/>
                                              </p:val>
                                            </p:tav>
                                          </p:tavLst>
                                        </p:anim>
                                        <p:anim calcmode="lin" valueType="num" p14:bounceEnd="66667">
                                          <p:cBhvr additive="base">
                                            <p:cTn id="49" dur="3000" fill="hold"/>
                                            <p:tgtEl>
                                              <p:spTgt spid="22"/>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14:presetBounceEnd="66667">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14:bounceEnd="66667">
                                          <p:cBhvr additive="base">
                                            <p:cTn id="52" dur="3000" fill="hold"/>
                                            <p:tgtEl>
                                              <p:spTgt spid="23"/>
                                            </p:tgtEl>
                                            <p:attrNameLst>
                                              <p:attrName>ppt_x</p:attrName>
                                            </p:attrNameLst>
                                          </p:cBhvr>
                                          <p:tavLst>
                                            <p:tav tm="0">
                                              <p:val>
                                                <p:strVal val="#ppt_x"/>
                                              </p:val>
                                            </p:tav>
                                            <p:tav tm="100000">
                                              <p:val>
                                                <p:strVal val="#ppt_x"/>
                                              </p:val>
                                            </p:tav>
                                          </p:tavLst>
                                        </p:anim>
                                        <p:anim calcmode="lin" valueType="num" p14:bounceEnd="66667">
                                          <p:cBhvr additive="base">
                                            <p:cTn id="53" dur="300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14:presetBounceEnd="66667">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14:bounceEnd="66667">
                                          <p:cBhvr additive="base">
                                            <p:cTn id="56" dur="3000" fill="hold"/>
                                            <p:tgtEl>
                                              <p:spTgt spid="24"/>
                                            </p:tgtEl>
                                            <p:attrNameLst>
                                              <p:attrName>ppt_x</p:attrName>
                                            </p:attrNameLst>
                                          </p:cBhvr>
                                          <p:tavLst>
                                            <p:tav tm="0">
                                              <p:val>
                                                <p:strVal val="#ppt_x"/>
                                              </p:val>
                                            </p:tav>
                                            <p:tav tm="100000">
                                              <p:val>
                                                <p:strVal val="#ppt_x"/>
                                              </p:val>
                                            </p:tav>
                                          </p:tavLst>
                                        </p:anim>
                                        <p:anim calcmode="lin" valueType="num" p14:bounceEnd="66667">
                                          <p:cBhvr additive="base">
                                            <p:cTn id="57" dur="30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14:presetBounceEnd="66667">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14:bounceEnd="66667">
                                          <p:cBhvr additive="base">
                                            <p:cTn id="60" dur="3000" fill="hold"/>
                                            <p:tgtEl>
                                              <p:spTgt spid="25"/>
                                            </p:tgtEl>
                                            <p:attrNameLst>
                                              <p:attrName>ppt_x</p:attrName>
                                            </p:attrNameLst>
                                          </p:cBhvr>
                                          <p:tavLst>
                                            <p:tav tm="0">
                                              <p:val>
                                                <p:strVal val="#ppt_x"/>
                                              </p:val>
                                            </p:tav>
                                            <p:tav tm="100000">
                                              <p:val>
                                                <p:strVal val="#ppt_x"/>
                                              </p:val>
                                            </p:tav>
                                          </p:tavLst>
                                        </p:anim>
                                        <p:anim calcmode="lin" valueType="num" p14:bounceEnd="66667">
                                          <p:cBhvr additive="base">
                                            <p:cTn id="61" dur="30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14:presetBounceEnd="66667">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14:bounceEnd="66667">
                                          <p:cBhvr additive="base">
                                            <p:cTn id="64" dur="3000" fill="hold"/>
                                            <p:tgtEl>
                                              <p:spTgt spid="26"/>
                                            </p:tgtEl>
                                            <p:attrNameLst>
                                              <p:attrName>ppt_x</p:attrName>
                                            </p:attrNameLst>
                                          </p:cBhvr>
                                          <p:tavLst>
                                            <p:tav tm="0">
                                              <p:val>
                                                <p:strVal val="#ppt_x"/>
                                              </p:val>
                                            </p:tav>
                                            <p:tav tm="100000">
                                              <p:val>
                                                <p:strVal val="#ppt_x"/>
                                              </p:val>
                                            </p:tav>
                                          </p:tavLst>
                                        </p:anim>
                                        <p:anim calcmode="lin" valueType="num" p14:bounceEnd="66667">
                                          <p:cBhvr additive="base">
                                            <p:cTn id="65" dur="30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14:presetBounceEnd="66667">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14:bounceEnd="66667">
                                          <p:cBhvr additive="base">
                                            <p:cTn id="68" dur="3000" fill="hold"/>
                                            <p:tgtEl>
                                              <p:spTgt spid="27"/>
                                            </p:tgtEl>
                                            <p:attrNameLst>
                                              <p:attrName>ppt_x</p:attrName>
                                            </p:attrNameLst>
                                          </p:cBhvr>
                                          <p:tavLst>
                                            <p:tav tm="0">
                                              <p:val>
                                                <p:strVal val="#ppt_x"/>
                                              </p:val>
                                            </p:tav>
                                            <p:tav tm="100000">
                                              <p:val>
                                                <p:strVal val="#ppt_x"/>
                                              </p:val>
                                            </p:tav>
                                          </p:tavLst>
                                        </p:anim>
                                        <p:anim calcmode="lin" valueType="num" p14:bounceEnd="66667">
                                          <p:cBhvr additive="base">
                                            <p:cTn id="69" dur="30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14:presetBounceEnd="66667">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14:bounceEnd="66667">
                                          <p:cBhvr additive="base">
                                            <p:cTn id="72" dur="3000" fill="hold"/>
                                            <p:tgtEl>
                                              <p:spTgt spid="29"/>
                                            </p:tgtEl>
                                            <p:attrNameLst>
                                              <p:attrName>ppt_x</p:attrName>
                                            </p:attrNameLst>
                                          </p:cBhvr>
                                          <p:tavLst>
                                            <p:tav tm="0">
                                              <p:val>
                                                <p:strVal val="#ppt_x"/>
                                              </p:val>
                                            </p:tav>
                                            <p:tav tm="100000">
                                              <p:val>
                                                <p:strVal val="#ppt_x"/>
                                              </p:val>
                                            </p:tav>
                                          </p:tavLst>
                                        </p:anim>
                                        <p:anim calcmode="lin" valueType="num" p14:bounceEnd="66667">
                                          <p:cBhvr additive="base">
                                            <p:cTn id="73" dur="3000" fill="hold"/>
                                            <p:tgtEl>
                                              <p:spTgt spid="29"/>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14:presetBounceEnd="66667">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14:bounceEnd="66667">
                                          <p:cBhvr additive="base">
                                            <p:cTn id="76" dur="3000" fill="hold"/>
                                            <p:tgtEl>
                                              <p:spTgt spid="30"/>
                                            </p:tgtEl>
                                            <p:attrNameLst>
                                              <p:attrName>ppt_x</p:attrName>
                                            </p:attrNameLst>
                                          </p:cBhvr>
                                          <p:tavLst>
                                            <p:tav tm="0">
                                              <p:val>
                                                <p:strVal val="#ppt_x"/>
                                              </p:val>
                                            </p:tav>
                                            <p:tav tm="100000">
                                              <p:val>
                                                <p:strVal val="#ppt_x"/>
                                              </p:val>
                                            </p:tav>
                                          </p:tavLst>
                                        </p:anim>
                                        <p:anim calcmode="lin" valueType="num" p14:bounceEnd="66667">
                                          <p:cBhvr additive="base">
                                            <p:cTn id="77" dur="3000" fill="hold"/>
                                            <p:tgtEl>
                                              <p:spTgt spid="30"/>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14:presetBounceEnd="66667">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14:bounceEnd="66667">
                                          <p:cBhvr additive="base">
                                            <p:cTn id="80" dur="30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81" dur="30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14:presetBounceEnd="66667">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14:bounceEnd="66667">
                                          <p:cBhvr additive="base">
                                            <p:cTn id="84" dur="3000" fill="hold"/>
                                            <p:tgtEl>
                                              <p:spTgt spid="32"/>
                                            </p:tgtEl>
                                            <p:attrNameLst>
                                              <p:attrName>ppt_x</p:attrName>
                                            </p:attrNameLst>
                                          </p:cBhvr>
                                          <p:tavLst>
                                            <p:tav tm="0">
                                              <p:val>
                                                <p:strVal val="#ppt_x"/>
                                              </p:val>
                                            </p:tav>
                                            <p:tav tm="100000">
                                              <p:val>
                                                <p:strVal val="#ppt_x"/>
                                              </p:val>
                                            </p:tav>
                                          </p:tavLst>
                                        </p:anim>
                                        <p:anim calcmode="lin" valueType="num" p14:bounceEnd="66667">
                                          <p:cBhvr additive="base">
                                            <p:cTn id="85" dur="3000" fill="hold"/>
                                            <p:tgtEl>
                                              <p:spTgt spid="32"/>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14:presetBounceEnd="66667">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14:bounceEnd="66667">
                                          <p:cBhvr additive="base">
                                            <p:cTn id="88" dur="3000" fill="hold"/>
                                            <p:tgtEl>
                                              <p:spTgt spid="33"/>
                                            </p:tgtEl>
                                            <p:attrNameLst>
                                              <p:attrName>ppt_x</p:attrName>
                                            </p:attrNameLst>
                                          </p:cBhvr>
                                          <p:tavLst>
                                            <p:tav tm="0">
                                              <p:val>
                                                <p:strVal val="#ppt_x"/>
                                              </p:val>
                                            </p:tav>
                                            <p:tav tm="100000">
                                              <p:val>
                                                <p:strVal val="#ppt_x"/>
                                              </p:val>
                                            </p:tav>
                                          </p:tavLst>
                                        </p:anim>
                                        <p:anim calcmode="lin" valueType="num" p14:bounceEnd="66667">
                                          <p:cBhvr additive="base">
                                            <p:cTn id="89" dur="3000" fill="hold"/>
                                            <p:tgtEl>
                                              <p:spTgt spid="33"/>
                                            </p:tgtEl>
                                            <p:attrNameLst>
                                              <p:attrName>ppt_y</p:attrName>
                                            </p:attrNameLst>
                                          </p:cBhvr>
                                          <p:tavLst>
                                            <p:tav tm="0">
                                              <p:val>
                                                <p:strVal val="0-#ppt_h/2"/>
                                              </p:val>
                                            </p:tav>
                                            <p:tav tm="100000">
                                              <p:val>
                                                <p:strVal val="#ppt_y"/>
                                              </p:val>
                                            </p:tav>
                                          </p:tavLst>
                                        </p:anim>
                                      </p:childTnLst>
                                    </p:cTn>
                                  </p:par>
                                  <p:par>
                                    <p:cTn id="90" presetID="2" presetClass="entr" presetSubtype="1" fill="hold" grpId="0" nodeType="withEffect" p14:presetBounceEnd="66667">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14:bounceEnd="66667">
                                          <p:cBhvr additive="base">
                                            <p:cTn id="92" dur="3000" fill="hold"/>
                                            <p:tgtEl>
                                              <p:spTgt spid="34"/>
                                            </p:tgtEl>
                                            <p:attrNameLst>
                                              <p:attrName>ppt_x</p:attrName>
                                            </p:attrNameLst>
                                          </p:cBhvr>
                                          <p:tavLst>
                                            <p:tav tm="0">
                                              <p:val>
                                                <p:strVal val="#ppt_x"/>
                                              </p:val>
                                            </p:tav>
                                            <p:tav tm="100000">
                                              <p:val>
                                                <p:strVal val="#ppt_x"/>
                                              </p:val>
                                            </p:tav>
                                          </p:tavLst>
                                        </p:anim>
                                        <p:anim calcmode="lin" valueType="num" p14:bounceEnd="66667">
                                          <p:cBhvr additive="base">
                                            <p:cTn id="93" dur="3000" fill="hold"/>
                                            <p:tgtEl>
                                              <p:spTgt spid="34"/>
                                            </p:tgtEl>
                                            <p:attrNameLst>
                                              <p:attrName>ppt_y</p:attrName>
                                            </p:attrNameLst>
                                          </p:cBhvr>
                                          <p:tavLst>
                                            <p:tav tm="0">
                                              <p:val>
                                                <p:strVal val="0-#ppt_h/2"/>
                                              </p:val>
                                            </p:tav>
                                            <p:tav tm="100000">
                                              <p:val>
                                                <p:strVal val="#ppt_y"/>
                                              </p:val>
                                            </p:tav>
                                          </p:tavLst>
                                        </p:anim>
                                      </p:childTnLst>
                                    </p:cTn>
                                  </p:par>
                                  <p:par>
                                    <p:cTn id="94" presetID="2" presetClass="entr" presetSubtype="1" fill="hold" grpId="0" nodeType="withEffect" p14:presetBounceEnd="66667">
                                      <p:stCondLst>
                                        <p:cond delay="0"/>
                                      </p:stCondLst>
                                      <p:childTnLst>
                                        <p:set>
                                          <p:cBhvr>
                                            <p:cTn id="95" dur="1" fill="hold">
                                              <p:stCondLst>
                                                <p:cond delay="0"/>
                                              </p:stCondLst>
                                            </p:cTn>
                                            <p:tgtEl>
                                              <p:spTgt spid="35"/>
                                            </p:tgtEl>
                                            <p:attrNameLst>
                                              <p:attrName>style.visibility</p:attrName>
                                            </p:attrNameLst>
                                          </p:cBhvr>
                                          <p:to>
                                            <p:strVal val="visible"/>
                                          </p:to>
                                        </p:set>
                                        <p:anim calcmode="lin" valueType="num" p14:bounceEnd="66667">
                                          <p:cBhvr additive="base">
                                            <p:cTn id="96" dur="3000" fill="hold"/>
                                            <p:tgtEl>
                                              <p:spTgt spid="35"/>
                                            </p:tgtEl>
                                            <p:attrNameLst>
                                              <p:attrName>ppt_x</p:attrName>
                                            </p:attrNameLst>
                                          </p:cBhvr>
                                          <p:tavLst>
                                            <p:tav tm="0">
                                              <p:val>
                                                <p:strVal val="#ppt_x"/>
                                              </p:val>
                                            </p:tav>
                                            <p:tav tm="100000">
                                              <p:val>
                                                <p:strVal val="#ppt_x"/>
                                              </p:val>
                                            </p:tav>
                                          </p:tavLst>
                                        </p:anim>
                                        <p:anim calcmode="lin" valueType="num" p14:bounceEnd="66667">
                                          <p:cBhvr additive="base">
                                            <p:cTn id="97" dur="3000" fill="hold"/>
                                            <p:tgtEl>
                                              <p:spTgt spid="35"/>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14:presetBounceEnd="66667">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14:bounceEnd="66667">
                                          <p:cBhvr additive="base">
                                            <p:cTn id="100" dur="3000" fill="hold"/>
                                            <p:tgtEl>
                                              <p:spTgt spid="36"/>
                                            </p:tgtEl>
                                            <p:attrNameLst>
                                              <p:attrName>ppt_x</p:attrName>
                                            </p:attrNameLst>
                                          </p:cBhvr>
                                          <p:tavLst>
                                            <p:tav tm="0">
                                              <p:val>
                                                <p:strVal val="#ppt_x"/>
                                              </p:val>
                                            </p:tav>
                                            <p:tav tm="100000">
                                              <p:val>
                                                <p:strVal val="#ppt_x"/>
                                              </p:val>
                                            </p:tav>
                                          </p:tavLst>
                                        </p:anim>
                                        <p:anim calcmode="lin" valueType="num" p14:bounceEnd="66667">
                                          <p:cBhvr additive="base">
                                            <p:cTn id="101" dur="3000" fill="hold"/>
                                            <p:tgtEl>
                                              <p:spTgt spid="36"/>
                                            </p:tgtEl>
                                            <p:attrNameLst>
                                              <p:attrName>ppt_y</p:attrName>
                                            </p:attrNameLst>
                                          </p:cBhvr>
                                          <p:tavLst>
                                            <p:tav tm="0">
                                              <p:val>
                                                <p:strVal val="0-#ppt_h/2"/>
                                              </p:val>
                                            </p:tav>
                                            <p:tav tm="100000">
                                              <p:val>
                                                <p:strVal val="#ppt_y"/>
                                              </p:val>
                                            </p:tav>
                                          </p:tavLst>
                                        </p:anim>
                                      </p:childTnLst>
                                    </p:cTn>
                                  </p:par>
                                  <p:par>
                                    <p:cTn id="102" presetID="2" presetClass="entr" presetSubtype="1" fill="hold" grpId="0" nodeType="withEffect" p14:presetBounceEnd="66667">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14:bounceEnd="66667">
                                          <p:cBhvr additive="base">
                                            <p:cTn id="104" dur="3000" fill="hold"/>
                                            <p:tgtEl>
                                              <p:spTgt spid="37"/>
                                            </p:tgtEl>
                                            <p:attrNameLst>
                                              <p:attrName>ppt_x</p:attrName>
                                            </p:attrNameLst>
                                          </p:cBhvr>
                                          <p:tavLst>
                                            <p:tav tm="0">
                                              <p:val>
                                                <p:strVal val="#ppt_x"/>
                                              </p:val>
                                            </p:tav>
                                            <p:tav tm="100000">
                                              <p:val>
                                                <p:strVal val="#ppt_x"/>
                                              </p:val>
                                            </p:tav>
                                          </p:tavLst>
                                        </p:anim>
                                        <p:anim calcmode="lin" valueType="num" p14:bounceEnd="66667">
                                          <p:cBhvr additive="base">
                                            <p:cTn id="105" dur="3000" fill="hold"/>
                                            <p:tgtEl>
                                              <p:spTgt spid="37"/>
                                            </p:tgtEl>
                                            <p:attrNameLst>
                                              <p:attrName>ppt_y</p:attrName>
                                            </p:attrNameLst>
                                          </p:cBhvr>
                                          <p:tavLst>
                                            <p:tav tm="0">
                                              <p:val>
                                                <p:strVal val="0-#ppt_h/2"/>
                                              </p:val>
                                            </p:tav>
                                            <p:tav tm="100000">
                                              <p:val>
                                                <p:strVal val="#ppt_y"/>
                                              </p:val>
                                            </p:tav>
                                          </p:tavLst>
                                        </p:anim>
                                      </p:childTnLst>
                                    </p:cTn>
                                  </p:par>
                                  <p:par>
                                    <p:cTn id="106" presetID="2" presetClass="entr" presetSubtype="1" fill="hold" grpId="0" nodeType="withEffect" p14:presetBounceEnd="66667">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14:bounceEnd="66667">
                                          <p:cBhvr additive="base">
                                            <p:cTn id="108" dur="3000" fill="hold"/>
                                            <p:tgtEl>
                                              <p:spTgt spid="4"/>
                                            </p:tgtEl>
                                            <p:attrNameLst>
                                              <p:attrName>ppt_x</p:attrName>
                                            </p:attrNameLst>
                                          </p:cBhvr>
                                          <p:tavLst>
                                            <p:tav tm="0">
                                              <p:val>
                                                <p:strVal val="#ppt_x"/>
                                              </p:val>
                                            </p:tav>
                                            <p:tav tm="100000">
                                              <p:val>
                                                <p:strVal val="#ppt_x"/>
                                              </p:val>
                                            </p:tav>
                                          </p:tavLst>
                                        </p:anim>
                                        <p:anim calcmode="lin" valueType="num" p14:bounceEnd="66667">
                                          <p:cBhvr additive="base">
                                            <p:cTn id="109" dur="3000" fill="hold"/>
                                            <p:tgtEl>
                                              <p:spTgt spid="4"/>
                                            </p:tgtEl>
                                            <p:attrNameLst>
                                              <p:attrName>ppt_y</p:attrName>
                                            </p:attrNameLst>
                                          </p:cBhvr>
                                          <p:tavLst>
                                            <p:tav tm="0">
                                              <p:val>
                                                <p:strVal val="0-#ppt_h/2"/>
                                              </p:val>
                                            </p:tav>
                                            <p:tav tm="100000">
                                              <p:val>
                                                <p:strVal val="#ppt_y"/>
                                              </p:val>
                                            </p:tav>
                                          </p:tavLst>
                                        </p:anim>
                                      </p:childTnLst>
                                    </p:cTn>
                                  </p:par>
                                  <p:par>
                                    <p:cTn id="110" presetID="2" presetClass="entr" presetSubtype="1" fill="hold" grpId="0" nodeType="withEffect" p14:presetBounceEnd="66667">
                                      <p:stCondLst>
                                        <p:cond delay="0"/>
                                      </p:stCondLst>
                                      <p:childTnLst>
                                        <p:set>
                                          <p:cBhvr>
                                            <p:cTn id="111" dur="1" fill="hold">
                                              <p:stCondLst>
                                                <p:cond delay="0"/>
                                              </p:stCondLst>
                                            </p:cTn>
                                            <p:tgtEl>
                                              <p:spTgt spid="5"/>
                                            </p:tgtEl>
                                            <p:attrNameLst>
                                              <p:attrName>style.visibility</p:attrName>
                                            </p:attrNameLst>
                                          </p:cBhvr>
                                          <p:to>
                                            <p:strVal val="visible"/>
                                          </p:to>
                                        </p:set>
                                        <p:anim calcmode="lin" valueType="num" p14:bounceEnd="66667">
                                          <p:cBhvr additive="base">
                                            <p:cTn id="112" dur="30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113" dur="3000" fill="hold"/>
                                            <p:tgtEl>
                                              <p:spTgt spid="5"/>
                                            </p:tgtEl>
                                            <p:attrNameLst>
                                              <p:attrName>ppt_y</p:attrName>
                                            </p:attrNameLst>
                                          </p:cBhvr>
                                          <p:tavLst>
                                            <p:tav tm="0">
                                              <p:val>
                                                <p:strVal val="0-#ppt_h/2"/>
                                              </p:val>
                                            </p:tav>
                                            <p:tav tm="100000">
                                              <p:val>
                                                <p:strVal val="#ppt_y"/>
                                              </p:val>
                                            </p:tav>
                                          </p:tavLst>
                                        </p:anim>
                                      </p:childTnLst>
                                    </p:cTn>
                                  </p:par>
                                  <p:par>
                                    <p:cTn id="114" presetID="2" presetClass="entr" presetSubtype="1" fill="hold" grpId="0" nodeType="withEffect" p14:presetBounceEnd="66667">
                                      <p:stCondLst>
                                        <p:cond delay="0"/>
                                      </p:stCondLst>
                                      <p:childTnLst>
                                        <p:set>
                                          <p:cBhvr>
                                            <p:cTn id="115" dur="1" fill="hold">
                                              <p:stCondLst>
                                                <p:cond delay="0"/>
                                              </p:stCondLst>
                                            </p:cTn>
                                            <p:tgtEl>
                                              <p:spTgt spid="6"/>
                                            </p:tgtEl>
                                            <p:attrNameLst>
                                              <p:attrName>style.visibility</p:attrName>
                                            </p:attrNameLst>
                                          </p:cBhvr>
                                          <p:to>
                                            <p:strVal val="visible"/>
                                          </p:to>
                                        </p:set>
                                        <p:anim calcmode="lin" valueType="num" p14:bounceEnd="66667">
                                          <p:cBhvr additive="base">
                                            <p:cTn id="116" dur="30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117" dur="3000" fill="hold"/>
                                            <p:tgtEl>
                                              <p:spTgt spid="6"/>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14:presetBounceEnd="66667">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14:bounceEnd="66667">
                                          <p:cBhvr additive="base">
                                            <p:cTn id="120" dur="30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121" dur="3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7" grpId="0" animBg="1"/>
          <p:bldP spid="18" grpId="0" animBg="1"/>
          <p:bldP spid="19" grpId="0" animBg="1"/>
          <p:bldP spid="20" grpId="0" animBg="1"/>
          <p:bldP spid="21" grpId="0"/>
          <p:bldP spid="22" grpId="0"/>
          <p:bldP spid="23" grpId="0"/>
          <p:bldP spid="24" grpId="0"/>
          <p:bldP spid="25" grpId="0" animBg="1"/>
          <p:bldP spid="26" grpId="0" animBg="1"/>
          <p:bldP spid="27" grpId="0" animBg="1"/>
          <p:bldP spid="29" grpId="0" animBg="1"/>
          <p:bldP spid="30" grpId="0" animBg="1"/>
          <p:bldP spid="31" grpId="0" animBg="1"/>
          <p:bldP spid="32" grpId="0" animBg="1"/>
          <p:bldP spid="33" grpId="0" animBg="1"/>
          <p:bldP spid="34" grpId="0" animBg="1"/>
          <p:bldP spid="35" grpId="0" animBg="1"/>
          <p:bldP spid="36" grpId="0" animBg="1"/>
          <p:bldP spid="37" grpId="0" animBg="1"/>
          <p:bldP spid="4" grpId="0" animBg="1"/>
          <p:bldP spid="5" grpId="0" animBg="1"/>
          <p:bldP spid="6" grpId="0" animBg="1"/>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000" fill="hold"/>
                                            <p:tgtEl>
                                              <p:spTgt spid="10"/>
                                            </p:tgtEl>
                                            <p:attrNameLst>
                                              <p:attrName>ppt_x</p:attrName>
                                            </p:attrNameLst>
                                          </p:cBhvr>
                                          <p:tavLst>
                                            <p:tav tm="0">
                                              <p:val>
                                                <p:strVal val="#ppt_x"/>
                                              </p:val>
                                            </p:tav>
                                            <p:tav tm="100000">
                                              <p:val>
                                                <p:strVal val="#ppt_x"/>
                                              </p:val>
                                            </p:tav>
                                          </p:tavLst>
                                        </p:anim>
                                        <p:anim calcmode="lin" valueType="num">
                                          <p:cBhvr additive="base">
                                            <p:cTn id="13" dur="3000" fill="hold"/>
                                            <p:tgtEl>
                                              <p:spTgt spid="10"/>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3000" fill="hold"/>
                                            <p:tgtEl>
                                              <p:spTgt spid="11"/>
                                            </p:tgtEl>
                                            <p:attrNameLst>
                                              <p:attrName>ppt_x</p:attrName>
                                            </p:attrNameLst>
                                          </p:cBhvr>
                                          <p:tavLst>
                                            <p:tav tm="0">
                                              <p:val>
                                                <p:strVal val="#ppt_x"/>
                                              </p:val>
                                            </p:tav>
                                            <p:tav tm="100000">
                                              <p:val>
                                                <p:strVal val="#ppt_x"/>
                                              </p:val>
                                            </p:tav>
                                          </p:tavLst>
                                        </p:anim>
                                        <p:anim calcmode="lin" valueType="num">
                                          <p:cBhvr additive="base">
                                            <p:cTn id="17" dur="3000" fill="hold"/>
                                            <p:tgtEl>
                                              <p:spTgt spid="11"/>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3000" fill="hold"/>
                                            <p:tgtEl>
                                              <p:spTgt spid="12"/>
                                            </p:tgtEl>
                                            <p:attrNameLst>
                                              <p:attrName>ppt_x</p:attrName>
                                            </p:attrNameLst>
                                          </p:cBhvr>
                                          <p:tavLst>
                                            <p:tav tm="0">
                                              <p:val>
                                                <p:strVal val="#ppt_x"/>
                                              </p:val>
                                            </p:tav>
                                            <p:tav tm="100000">
                                              <p:val>
                                                <p:strVal val="#ppt_x"/>
                                              </p:val>
                                            </p:tav>
                                          </p:tavLst>
                                        </p:anim>
                                        <p:anim calcmode="lin" valueType="num">
                                          <p:cBhvr additive="base">
                                            <p:cTn id="21" dur="3000" fill="hold"/>
                                            <p:tgtEl>
                                              <p:spTgt spid="12"/>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3000" fill="hold"/>
                                            <p:tgtEl>
                                              <p:spTgt spid="13"/>
                                            </p:tgtEl>
                                            <p:attrNameLst>
                                              <p:attrName>ppt_x</p:attrName>
                                            </p:attrNameLst>
                                          </p:cBhvr>
                                          <p:tavLst>
                                            <p:tav tm="0">
                                              <p:val>
                                                <p:strVal val="#ppt_x"/>
                                              </p:val>
                                            </p:tav>
                                            <p:tav tm="100000">
                                              <p:val>
                                                <p:strVal val="#ppt_x"/>
                                              </p:val>
                                            </p:tav>
                                          </p:tavLst>
                                        </p:anim>
                                        <p:anim calcmode="lin" valueType="num">
                                          <p:cBhvr additive="base">
                                            <p:cTn id="25" dur="30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3000" fill="hold"/>
                                            <p:tgtEl>
                                              <p:spTgt spid="17"/>
                                            </p:tgtEl>
                                            <p:attrNameLst>
                                              <p:attrName>ppt_x</p:attrName>
                                            </p:attrNameLst>
                                          </p:cBhvr>
                                          <p:tavLst>
                                            <p:tav tm="0">
                                              <p:val>
                                                <p:strVal val="#ppt_x"/>
                                              </p:val>
                                            </p:tav>
                                            <p:tav tm="100000">
                                              <p:val>
                                                <p:strVal val="#ppt_x"/>
                                              </p:val>
                                            </p:tav>
                                          </p:tavLst>
                                        </p:anim>
                                        <p:anim calcmode="lin" valueType="num">
                                          <p:cBhvr additive="base">
                                            <p:cTn id="29" dur="3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3000" fill="hold"/>
                                            <p:tgtEl>
                                              <p:spTgt spid="18"/>
                                            </p:tgtEl>
                                            <p:attrNameLst>
                                              <p:attrName>ppt_x</p:attrName>
                                            </p:attrNameLst>
                                          </p:cBhvr>
                                          <p:tavLst>
                                            <p:tav tm="0">
                                              <p:val>
                                                <p:strVal val="#ppt_x"/>
                                              </p:val>
                                            </p:tav>
                                            <p:tav tm="100000">
                                              <p:val>
                                                <p:strVal val="#ppt_x"/>
                                              </p:val>
                                            </p:tav>
                                          </p:tavLst>
                                        </p:anim>
                                        <p:anim calcmode="lin" valueType="num">
                                          <p:cBhvr additive="base">
                                            <p:cTn id="33" dur="3000" fill="hold"/>
                                            <p:tgtEl>
                                              <p:spTgt spid="18"/>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3000" fill="hold"/>
                                            <p:tgtEl>
                                              <p:spTgt spid="19"/>
                                            </p:tgtEl>
                                            <p:attrNameLst>
                                              <p:attrName>ppt_x</p:attrName>
                                            </p:attrNameLst>
                                          </p:cBhvr>
                                          <p:tavLst>
                                            <p:tav tm="0">
                                              <p:val>
                                                <p:strVal val="#ppt_x"/>
                                              </p:val>
                                            </p:tav>
                                            <p:tav tm="100000">
                                              <p:val>
                                                <p:strVal val="#ppt_x"/>
                                              </p:val>
                                            </p:tav>
                                          </p:tavLst>
                                        </p:anim>
                                        <p:anim calcmode="lin" valueType="num">
                                          <p:cBhvr additive="base">
                                            <p:cTn id="37" dur="3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3000" fill="hold"/>
                                            <p:tgtEl>
                                              <p:spTgt spid="20"/>
                                            </p:tgtEl>
                                            <p:attrNameLst>
                                              <p:attrName>ppt_x</p:attrName>
                                            </p:attrNameLst>
                                          </p:cBhvr>
                                          <p:tavLst>
                                            <p:tav tm="0">
                                              <p:val>
                                                <p:strVal val="#ppt_x"/>
                                              </p:val>
                                            </p:tav>
                                            <p:tav tm="100000">
                                              <p:val>
                                                <p:strVal val="#ppt_x"/>
                                              </p:val>
                                            </p:tav>
                                          </p:tavLst>
                                        </p:anim>
                                        <p:anim calcmode="lin" valueType="num">
                                          <p:cBhvr additive="base">
                                            <p:cTn id="41" dur="3000" fill="hold"/>
                                            <p:tgtEl>
                                              <p:spTgt spid="20"/>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3000" fill="hold"/>
                                            <p:tgtEl>
                                              <p:spTgt spid="21"/>
                                            </p:tgtEl>
                                            <p:attrNameLst>
                                              <p:attrName>ppt_x</p:attrName>
                                            </p:attrNameLst>
                                          </p:cBhvr>
                                          <p:tavLst>
                                            <p:tav tm="0">
                                              <p:val>
                                                <p:strVal val="#ppt_x"/>
                                              </p:val>
                                            </p:tav>
                                            <p:tav tm="100000">
                                              <p:val>
                                                <p:strVal val="#ppt_x"/>
                                              </p:val>
                                            </p:tav>
                                          </p:tavLst>
                                        </p:anim>
                                        <p:anim calcmode="lin" valueType="num">
                                          <p:cBhvr additive="base">
                                            <p:cTn id="45" dur="3000" fill="hold"/>
                                            <p:tgtEl>
                                              <p:spTgt spid="21"/>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3000" fill="hold"/>
                                            <p:tgtEl>
                                              <p:spTgt spid="22"/>
                                            </p:tgtEl>
                                            <p:attrNameLst>
                                              <p:attrName>ppt_x</p:attrName>
                                            </p:attrNameLst>
                                          </p:cBhvr>
                                          <p:tavLst>
                                            <p:tav tm="0">
                                              <p:val>
                                                <p:strVal val="#ppt_x"/>
                                              </p:val>
                                            </p:tav>
                                            <p:tav tm="100000">
                                              <p:val>
                                                <p:strVal val="#ppt_x"/>
                                              </p:val>
                                            </p:tav>
                                          </p:tavLst>
                                        </p:anim>
                                        <p:anim calcmode="lin" valueType="num">
                                          <p:cBhvr additive="base">
                                            <p:cTn id="49" dur="3000" fill="hold"/>
                                            <p:tgtEl>
                                              <p:spTgt spid="22"/>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3000" fill="hold"/>
                                            <p:tgtEl>
                                              <p:spTgt spid="23"/>
                                            </p:tgtEl>
                                            <p:attrNameLst>
                                              <p:attrName>ppt_x</p:attrName>
                                            </p:attrNameLst>
                                          </p:cBhvr>
                                          <p:tavLst>
                                            <p:tav tm="0">
                                              <p:val>
                                                <p:strVal val="#ppt_x"/>
                                              </p:val>
                                            </p:tav>
                                            <p:tav tm="100000">
                                              <p:val>
                                                <p:strVal val="#ppt_x"/>
                                              </p:val>
                                            </p:tav>
                                          </p:tavLst>
                                        </p:anim>
                                        <p:anim calcmode="lin" valueType="num">
                                          <p:cBhvr additive="base">
                                            <p:cTn id="53" dur="300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3000" fill="hold"/>
                                            <p:tgtEl>
                                              <p:spTgt spid="24"/>
                                            </p:tgtEl>
                                            <p:attrNameLst>
                                              <p:attrName>ppt_x</p:attrName>
                                            </p:attrNameLst>
                                          </p:cBhvr>
                                          <p:tavLst>
                                            <p:tav tm="0">
                                              <p:val>
                                                <p:strVal val="#ppt_x"/>
                                              </p:val>
                                            </p:tav>
                                            <p:tav tm="100000">
                                              <p:val>
                                                <p:strVal val="#ppt_x"/>
                                              </p:val>
                                            </p:tav>
                                          </p:tavLst>
                                        </p:anim>
                                        <p:anim calcmode="lin" valueType="num">
                                          <p:cBhvr additive="base">
                                            <p:cTn id="57" dur="30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3000" fill="hold"/>
                                            <p:tgtEl>
                                              <p:spTgt spid="25"/>
                                            </p:tgtEl>
                                            <p:attrNameLst>
                                              <p:attrName>ppt_x</p:attrName>
                                            </p:attrNameLst>
                                          </p:cBhvr>
                                          <p:tavLst>
                                            <p:tav tm="0">
                                              <p:val>
                                                <p:strVal val="#ppt_x"/>
                                              </p:val>
                                            </p:tav>
                                            <p:tav tm="100000">
                                              <p:val>
                                                <p:strVal val="#ppt_x"/>
                                              </p:val>
                                            </p:tav>
                                          </p:tavLst>
                                        </p:anim>
                                        <p:anim calcmode="lin" valueType="num">
                                          <p:cBhvr additive="base">
                                            <p:cTn id="61" dur="30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3000" fill="hold"/>
                                            <p:tgtEl>
                                              <p:spTgt spid="26"/>
                                            </p:tgtEl>
                                            <p:attrNameLst>
                                              <p:attrName>ppt_x</p:attrName>
                                            </p:attrNameLst>
                                          </p:cBhvr>
                                          <p:tavLst>
                                            <p:tav tm="0">
                                              <p:val>
                                                <p:strVal val="#ppt_x"/>
                                              </p:val>
                                            </p:tav>
                                            <p:tav tm="100000">
                                              <p:val>
                                                <p:strVal val="#ppt_x"/>
                                              </p:val>
                                            </p:tav>
                                          </p:tavLst>
                                        </p:anim>
                                        <p:anim calcmode="lin" valueType="num">
                                          <p:cBhvr additive="base">
                                            <p:cTn id="65" dur="30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3000" fill="hold"/>
                                            <p:tgtEl>
                                              <p:spTgt spid="27"/>
                                            </p:tgtEl>
                                            <p:attrNameLst>
                                              <p:attrName>ppt_x</p:attrName>
                                            </p:attrNameLst>
                                          </p:cBhvr>
                                          <p:tavLst>
                                            <p:tav tm="0">
                                              <p:val>
                                                <p:strVal val="#ppt_x"/>
                                              </p:val>
                                            </p:tav>
                                            <p:tav tm="100000">
                                              <p:val>
                                                <p:strVal val="#ppt_x"/>
                                              </p:val>
                                            </p:tav>
                                          </p:tavLst>
                                        </p:anim>
                                        <p:anim calcmode="lin" valueType="num">
                                          <p:cBhvr additive="base">
                                            <p:cTn id="69" dur="30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3000" fill="hold"/>
                                            <p:tgtEl>
                                              <p:spTgt spid="29"/>
                                            </p:tgtEl>
                                            <p:attrNameLst>
                                              <p:attrName>ppt_x</p:attrName>
                                            </p:attrNameLst>
                                          </p:cBhvr>
                                          <p:tavLst>
                                            <p:tav tm="0">
                                              <p:val>
                                                <p:strVal val="#ppt_x"/>
                                              </p:val>
                                            </p:tav>
                                            <p:tav tm="100000">
                                              <p:val>
                                                <p:strVal val="#ppt_x"/>
                                              </p:val>
                                            </p:tav>
                                          </p:tavLst>
                                        </p:anim>
                                        <p:anim calcmode="lin" valueType="num">
                                          <p:cBhvr additive="base">
                                            <p:cTn id="73" dur="3000" fill="hold"/>
                                            <p:tgtEl>
                                              <p:spTgt spid="29"/>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3000" fill="hold"/>
                                            <p:tgtEl>
                                              <p:spTgt spid="30"/>
                                            </p:tgtEl>
                                            <p:attrNameLst>
                                              <p:attrName>ppt_x</p:attrName>
                                            </p:attrNameLst>
                                          </p:cBhvr>
                                          <p:tavLst>
                                            <p:tav tm="0">
                                              <p:val>
                                                <p:strVal val="#ppt_x"/>
                                              </p:val>
                                            </p:tav>
                                            <p:tav tm="100000">
                                              <p:val>
                                                <p:strVal val="#ppt_x"/>
                                              </p:val>
                                            </p:tav>
                                          </p:tavLst>
                                        </p:anim>
                                        <p:anim calcmode="lin" valueType="num">
                                          <p:cBhvr additive="base">
                                            <p:cTn id="77" dur="3000" fill="hold"/>
                                            <p:tgtEl>
                                              <p:spTgt spid="30"/>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3000" fill="hold"/>
                                            <p:tgtEl>
                                              <p:spTgt spid="31"/>
                                            </p:tgtEl>
                                            <p:attrNameLst>
                                              <p:attrName>ppt_x</p:attrName>
                                            </p:attrNameLst>
                                          </p:cBhvr>
                                          <p:tavLst>
                                            <p:tav tm="0">
                                              <p:val>
                                                <p:strVal val="#ppt_x"/>
                                              </p:val>
                                            </p:tav>
                                            <p:tav tm="100000">
                                              <p:val>
                                                <p:strVal val="#ppt_x"/>
                                              </p:val>
                                            </p:tav>
                                          </p:tavLst>
                                        </p:anim>
                                        <p:anim calcmode="lin" valueType="num">
                                          <p:cBhvr additive="base">
                                            <p:cTn id="81" dur="30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3000" fill="hold"/>
                                            <p:tgtEl>
                                              <p:spTgt spid="32"/>
                                            </p:tgtEl>
                                            <p:attrNameLst>
                                              <p:attrName>ppt_x</p:attrName>
                                            </p:attrNameLst>
                                          </p:cBhvr>
                                          <p:tavLst>
                                            <p:tav tm="0">
                                              <p:val>
                                                <p:strVal val="#ppt_x"/>
                                              </p:val>
                                            </p:tav>
                                            <p:tav tm="100000">
                                              <p:val>
                                                <p:strVal val="#ppt_x"/>
                                              </p:val>
                                            </p:tav>
                                          </p:tavLst>
                                        </p:anim>
                                        <p:anim calcmode="lin" valueType="num">
                                          <p:cBhvr additive="base">
                                            <p:cTn id="85" dur="3000" fill="hold"/>
                                            <p:tgtEl>
                                              <p:spTgt spid="32"/>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additive="base">
                                            <p:cTn id="88" dur="3000" fill="hold"/>
                                            <p:tgtEl>
                                              <p:spTgt spid="33"/>
                                            </p:tgtEl>
                                            <p:attrNameLst>
                                              <p:attrName>ppt_x</p:attrName>
                                            </p:attrNameLst>
                                          </p:cBhvr>
                                          <p:tavLst>
                                            <p:tav tm="0">
                                              <p:val>
                                                <p:strVal val="#ppt_x"/>
                                              </p:val>
                                            </p:tav>
                                            <p:tav tm="100000">
                                              <p:val>
                                                <p:strVal val="#ppt_x"/>
                                              </p:val>
                                            </p:tav>
                                          </p:tavLst>
                                        </p:anim>
                                        <p:anim calcmode="lin" valueType="num">
                                          <p:cBhvr additive="base">
                                            <p:cTn id="89" dur="3000" fill="hold"/>
                                            <p:tgtEl>
                                              <p:spTgt spid="33"/>
                                            </p:tgtEl>
                                            <p:attrNameLst>
                                              <p:attrName>ppt_y</p:attrName>
                                            </p:attrNameLst>
                                          </p:cBhvr>
                                          <p:tavLst>
                                            <p:tav tm="0">
                                              <p:val>
                                                <p:strVal val="0-#ppt_h/2"/>
                                              </p:val>
                                            </p:tav>
                                            <p:tav tm="100000">
                                              <p:val>
                                                <p:strVal val="#ppt_y"/>
                                              </p:val>
                                            </p:tav>
                                          </p:tavLst>
                                        </p:anim>
                                      </p:childTnLst>
                                    </p:cTn>
                                  </p:par>
                                  <p:par>
                                    <p:cTn id="90" presetID="2" presetClass="entr" presetSubtype="1"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additive="base">
                                            <p:cTn id="92" dur="3000" fill="hold"/>
                                            <p:tgtEl>
                                              <p:spTgt spid="34"/>
                                            </p:tgtEl>
                                            <p:attrNameLst>
                                              <p:attrName>ppt_x</p:attrName>
                                            </p:attrNameLst>
                                          </p:cBhvr>
                                          <p:tavLst>
                                            <p:tav tm="0">
                                              <p:val>
                                                <p:strVal val="#ppt_x"/>
                                              </p:val>
                                            </p:tav>
                                            <p:tav tm="100000">
                                              <p:val>
                                                <p:strVal val="#ppt_x"/>
                                              </p:val>
                                            </p:tav>
                                          </p:tavLst>
                                        </p:anim>
                                        <p:anim calcmode="lin" valueType="num">
                                          <p:cBhvr additive="base">
                                            <p:cTn id="93" dur="3000" fill="hold"/>
                                            <p:tgtEl>
                                              <p:spTgt spid="34"/>
                                            </p:tgtEl>
                                            <p:attrNameLst>
                                              <p:attrName>ppt_y</p:attrName>
                                            </p:attrNameLst>
                                          </p:cBhvr>
                                          <p:tavLst>
                                            <p:tav tm="0">
                                              <p:val>
                                                <p:strVal val="0-#ppt_h/2"/>
                                              </p:val>
                                            </p:tav>
                                            <p:tav tm="100000">
                                              <p:val>
                                                <p:strVal val="#ppt_y"/>
                                              </p:val>
                                            </p:tav>
                                          </p:tavLst>
                                        </p:anim>
                                      </p:childTnLst>
                                    </p:cTn>
                                  </p:par>
                                  <p:par>
                                    <p:cTn id="94" presetID="2" presetClass="entr" presetSubtype="1"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 calcmode="lin" valueType="num">
                                          <p:cBhvr additive="base">
                                            <p:cTn id="96" dur="3000" fill="hold"/>
                                            <p:tgtEl>
                                              <p:spTgt spid="35"/>
                                            </p:tgtEl>
                                            <p:attrNameLst>
                                              <p:attrName>ppt_x</p:attrName>
                                            </p:attrNameLst>
                                          </p:cBhvr>
                                          <p:tavLst>
                                            <p:tav tm="0">
                                              <p:val>
                                                <p:strVal val="#ppt_x"/>
                                              </p:val>
                                            </p:tav>
                                            <p:tav tm="100000">
                                              <p:val>
                                                <p:strVal val="#ppt_x"/>
                                              </p:val>
                                            </p:tav>
                                          </p:tavLst>
                                        </p:anim>
                                        <p:anim calcmode="lin" valueType="num">
                                          <p:cBhvr additive="base">
                                            <p:cTn id="97" dur="3000" fill="hold"/>
                                            <p:tgtEl>
                                              <p:spTgt spid="35"/>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additive="base">
                                            <p:cTn id="100" dur="3000" fill="hold"/>
                                            <p:tgtEl>
                                              <p:spTgt spid="36"/>
                                            </p:tgtEl>
                                            <p:attrNameLst>
                                              <p:attrName>ppt_x</p:attrName>
                                            </p:attrNameLst>
                                          </p:cBhvr>
                                          <p:tavLst>
                                            <p:tav tm="0">
                                              <p:val>
                                                <p:strVal val="#ppt_x"/>
                                              </p:val>
                                            </p:tav>
                                            <p:tav tm="100000">
                                              <p:val>
                                                <p:strVal val="#ppt_x"/>
                                              </p:val>
                                            </p:tav>
                                          </p:tavLst>
                                        </p:anim>
                                        <p:anim calcmode="lin" valueType="num">
                                          <p:cBhvr additive="base">
                                            <p:cTn id="101" dur="3000" fill="hold"/>
                                            <p:tgtEl>
                                              <p:spTgt spid="36"/>
                                            </p:tgtEl>
                                            <p:attrNameLst>
                                              <p:attrName>ppt_y</p:attrName>
                                            </p:attrNameLst>
                                          </p:cBhvr>
                                          <p:tavLst>
                                            <p:tav tm="0">
                                              <p:val>
                                                <p:strVal val="0-#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cBhvr additive="base">
                                            <p:cTn id="104" dur="3000" fill="hold"/>
                                            <p:tgtEl>
                                              <p:spTgt spid="37"/>
                                            </p:tgtEl>
                                            <p:attrNameLst>
                                              <p:attrName>ppt_x</p:attrName>
                                            </p:attrNameLst>
                                          </p:cBhvr>
                                          <p:tavLst>
                                            <p:tav tm="0">
                                              <p:val>
                                                <p:strVal val="#ppt_x"/>
                                              </p:val>
                                            </p:tav>
                                            <p:tav tm="100000">
                                              <p:val>
                                                <p:strVal val="#ppt_x"/>
                                              </p:val>
                                            </p:tav>
                                          </p:tavLst>
                                        </p:anim>
                                        <p:anim calcmode="lin" valueType="num">
                                          <p:cBhvr additive="base">
                                            <p:cTn id="105" dur="3000" fill="hold"/>
                                            <p:tgtEl>
                                              <p:spTgt spid="37"/>
                                            </p:tgtEl>
                                            <p:attrNameLst>
                                              <p:attrName>ppt_y</p:attrName>
                                            </p:attrNameLst>
                                          </p:cBhvr>
                                          <p:tavLst>
                                            <p:tav tm="0">
                                              <p:val>
                                                <p:strVal val="0-#ppt_h/2"/>
                                              </p:val>
                                            </p:tav>
                                            <p:tav tm="100000">
                                              <p:val>
                                                <p:strVal val="#ppt_y"/>
                                              </p:val>
                                            </p:tav>
                                          </p:tavLst>
                                        </p:anim>
                                      </p:childTnLst>
                                    </p:cTn>
                                  </p:par>
                                  <p:par>
                                    <p:cTn id="106" presetID="2" presetClass="entr" presetSubtype="1" fill="hold" grpId="0" nodeType="withEffect">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cBhvr additive="base">
                                            <p:cTn id="108" dur="3000" fill="hold"/>
                                            <p:tgtEl>
                                              <p:spTgt spid="4"/>
                                            </p:tgtEl>
                                            <p:attrNameLst>
                                              <p:attrName>ppt_x</p:attrName>
                                            </p:attrNameLst>
                                          </p:cBhvr>
                                          <p:tavLst>
                                            <p:tav tm="0">
                                              <p:val>
                                                <p:strVal val="#ppt_x"/>
                                              </p:val>
                                            </p:tav>
                                            <p:tav tm="100000">
                                              <p:val>
                                                <p:strVal val="#ppt_x"/>
                                              </p:val>
                                            </p:tav>
                                          </p:tavLst>
                                        </p:anim>
                                        <p:anim calcmode="lin" valueType="num">
                                          <p:cBhvr additive="base">
                                            <p:cTn id="109" dur="3000" fill="hold"/>
                                            <p:tgtEl>
                                              <p:spTgt spid="4"/>
                                            </p:tgtEl>
                                            <p:attrNameLst>
                                              <p:attrName>ppt_y</p:attrName>
                                            </p:attrNameLst>
                                          </p:cBhvr>
                                          <p:tavLst>
                                            <p:tav tm="0">
                                              <p:val>
                                                <p:strVal val="0-#ppt_h/2"/>
                                              </p:val>
                                            </p:tav>
                                            <p:tav tm="100000">
                                              <p:val>
                                                <p:strVal val="#ppt_y"/>
                                              </p:val>
                                            </p:tav>
                                          </p:tavLst>
                                        </p:anim>
                                      </p:childTnLst>
                                    </p:cTn>
                                  </p:par>
                                  <p:par>
                                    <p:cTn id="110" presetID="2" presetClass="entr" presetSubtype="1" fill="hold" grpId="0" nodeType="withEffect">
                                      <p:stCondLst>
                                        <p:cond delay="0"/>
                                      </p:stCondLst>
                                      <p:childTnLst>
                                        <p:set>
                                          <p:cBhvr>
                                            <p:cTn id="111" dur="1" fill="hold">
                                              <p:stCondLst>
                                                <p:cond delay="0"/>
                                              </p:stCondLst>
                                            </p:cTn>
                                            <p:tgtEl>
                                              <p:spTgt spid="5"/>
                                            </p:tgtEl>
                                            <p:attrNameLst>
                                              <p:attrName>style.visibility</p:attrName>
                                            </p:attrNameLst>
                                          </p:cBhvr>
                                          <p:to>
                                            <p:strVal val="visible"/>
                                          </p:to>
                                        </p:set>
                                        <p:anim calcmode="lin" valueType="num">
                                          <p:cBhvr additive="base">
                                            <p:cTn id="112" dur="3000" fill="hold"/>
                                            <p:tgtEl>
                                              <p:spTgt spid="5"/>
                                            </p:tgtEl>
                                            <p:attrNameLst>
                                              <p:attrName>ppt_x</p:attrName>
                                            </p:attrNameLst>
                                          </p:cBhvr>
                                          <p:tavLst>
                                            <p:tav tm="0">
                                              <p:val>
                                                <p:strVal val="#ppt_x"/>
                                              </p:val>
                                            </p:tav>
                                            <p:tav tm="100000">
                                              <p:val>
                                                <p:strVal val="#ppt_x"/>
                                              </p:val>
                                            </p:tav>
                                          </p:tavLst>
                                        </p:anim>
                                        <p:anim calcmode="lin" valueType="num">
                                          <p:cBhvr additive="base">
                                            <p:cTn id="113" dur="3000" fill="hold"/>
                                            <p:tgtEl>
                                              <p:spTgt spid="5"/>
                                            </p:tgtEl>
                                            <p:attrNameLst>
                                              <p:attrName>ppt_y</p:attrName>
                                            </p:attrNameLst>
                                          </p:cBhvr>
                                          <p:tavLst>
                                            <p:tav tm="0">
                                              <p:val>
                                                <p:strVal val="0-#ppt_h/2"/>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6"/>
                                            </p:tgtEl>
                                            <p:attrNameLst>
                                              <p:attrName>style.visibility</p:attrName>
                                            </p:attrNameLst>
                                          </p:cBhvr>
                                          <p:to>
                                            <p:strVal val="visible"/>
                                          </p:to>
                                        </p:set>
                                        <p:anim calcmode="lin" valueType="num">
                                          <p:cBhvr additive="base">
                                            <p:cTn id="116" dur="3000" fill="hold"/>
                                            <p:tgtEl>
                                              <p:spTgt spid="6"/>
                                            </p:tgtEl>
                                            <p:attrNameLst>
                                              <p:attrName>ppt_x</p:attrName>
                                            </p:attrNameLst>
                                          </p:cBhvr>
                                          <p:tavLst>
                                            <p:tav tm="0">
                                              <p:val>
                                                <p:strVal val="#ppt_x"/>
                                              </p:val>
                                            </p:tav>
                                            <p:tav tm="100000">
                                              <p:val>
                                                <p:strVal val="#ppt_x"/>
                                              </p:val>
                                            </p:tav>
                                          </p:tavLst>
                                        </p:anim>
                                        <p:anim calcmode="lin" valueType="num">
                                          <p:cBhvr additive="base">
                                            <p:cTn id="117" dur="3000" fill="hold"/>
                                            <p:tgtEl>
                                              <p:spTgt spid="6"/>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cBhvr additive="base">
                                            <p:cTn id="120" dur="3000" fill="hold"/>
                                            <p:tgtEl>
                                              <p:spTgt spid="7"/>
                                            </p:tgtEl>
                                            <p:attrNameLst>
                                              <p:attrName>ppt_x</p:attrName>
                                            </p:attrNameLst>
                                          </p:cBhvr>
                                          <p:tavLst>
                                            <p:tav tm="0">
                                              <p:val>
                                                <p:strVal val="#ppt_x"/>
                                              </p:val>
                                            </p:tav>
                                            <p:tav tm="100000">
                                              <p:val>
                                                <p:strVal val="#ppt_x"/>
                                              </p:val>
                                            </p:tav>
                                          </p:tavLst>
                                        </p:anim>
                                        <p:anim calcmode="lin" valueType="num">
                                          <p:cBhvr additive="base">
                                            <p:cTn id="121" dur="3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7" grpId="0" animBg="1"/>
          <p:bldP spid="18" grpId="0" animBg="1"/>
          <p:bldP spid="19" grpId="0" animBg="1"/>
          <p:bldP spid="20" grpId="0" animBg="1"/>
          <p:bldP spid="21" grpId="0"/>
          <p:bldP spid="22" grpId="0"/>
          <p:bldP spid="23" grpId="0"/>
          <p:bldP spid="24" grpId="0"/>
          <p:bldP spid="25" grpId="0" animBg="1"/>
          <p:bldP spid="26" grpId="0" animBg="1"/>
          <p:bldP spid="27" grpId="0" animBg="1"/>
          <p:bldP spid="29" grpId="0" animBg="1"/>
          <p:bldP spid="30" grpId="0" animBg="1"/>
          <p:bldP spid="31" grpId="0" animBg="1"/>
          <p:bldP spid="32" grpId="0" animBg="1"/>
          <p:bldP spid="33" grpId="0" animBg="1"/>
          <p:bldP spid="34" grpId="0" animBg="1"/>
          <p:bldP spid="35" grpId="0" animBg="1"/>
          <p:bldP spid="36" grpId="0" animBg="1"/>
          <p:bldP spid="37" grpId="0" animBg="1"/>
          <p:bldP spid="4" grpId="0" animBg="1"/>
          <p:bldP spid="5" grpId="0" animBg="1"/>
          <p:bldP spid="6" grpId="0" animBg="1"/>
          <p:bldP spid="7"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3"/>
        <p:cNvGrpSpPr/>
        <p:nvPr/>
      </p:nvGrpSpPr>
      <p:grpSpPr>
        <a:xfrm>
          <a:off x="0" y="0"/>
          <a:ext cx="0" cy="0"/>
          <a:chOff x="0" y="0"/>
          <a:chExt cx="0" cy="0"/>
        </a:xfrm>
      </p:grpSpPr>
      <p:sp>
        <p:nvSpPr>
          <p:cNvPr id="2884" name="Google Shape;2884;p3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err="1">
                <a:latin typeface="Times New Roman" panose="02020603050405020304" pitchFamily="18" charset="0"/>
                <a:cs typeface="Times New Roman" panose="02020603050405020304" pitchFamily="18" charset="0"/>
                <a:sym typeface="Raleway SemiBold"/>
              </a:rPr>
              <a:t>Nội</a:t>
            </a:r>
            <a:r>
              <a:rPr lang="en-US" b="0" dirty="0">
                <a:latin typeface="Times New Roman" panose="02020603050405020304" pitchFamily="18" charset="0"/>
                <a:cs typeface="Times New Roman" panose="02020603050405020304" pitchFamily="18" charset="0"/>
                <a:sym typeface="Raleway SemiBold"/>
              </a:rPr>
              <a:t> Dung</a:t>
            </a:r>
            <a:r>
              <a:rPr lang="en-US" sz="2000" b="0" dirty="0">
                <a:latin typeface="Times New Roman" panose="02020603050405020304" pitchFamily="18" charset="0"/>
                <a:cs typeface="Times New Roman" panose="02020603050405020304" pitchFamily="18" charset="0"/>
                <a:sym typeface="Raleway SemiBold"/>
              </a:rPr>
              <a:t> </a:t>
            </a:r>
            <a:endParaRPr b="0" dirty="0">
              <a:latin typeface="Times New Roman" panose="02020603050405020304" pitchFamily="18" charset="0"/>
              <a:cs typeface="Times New Roman" panose="02020603050405020304" pitchFamily="18" charset="0"/>
              <a:sym typeface="Raleway SemiBold"/>
            </a:endParaRPr>
          </a:p>
        </p:txBody>
      </p:sp>
      <p:sp>
        <p:nvSpPr>
          <p:cNvPr id="2886" name="Google Shape;2886;p35"/>
          <p:cNvSpPr txBox="1">
            <a:spLocks noGrp="1"/>
          </p:cNvSpPr>
          <p:nvPr>
            <p:ph type="title" idx="2"/>
          </p:nvPr>
        </p:nvSpPr>
        <p:spPr>
          <a:xfrm>
            <a:off x="722375" y="1410275"/>
            <a:ext cx="631500" cy="52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887" name="Google Shape;2887;p35"/>
          <p:cNvSpPr txBox="1">
            <a:spLocks noGrp="1"/>
          </p:cNvSpPr>
          <p:nvPr>
            <p:ph type="subTitle" idx="6"/>
          </p:nvPr>
        </p:nvSpPr>
        <p:spPr>
          <a:xfrm>
            <a:off x="1370028" y="2458463"/>
            <a:ext cx="3070236" cy="6343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err="1">
                <a:latin typeface="Times New Roman" panose="02020603050405020304" pitchFamily="18" charset="0"/>
                <a:ea typeface="Times New Roman" panose="02020603050405020304" pitchFamily="18" charset="0"/>
              </a:rPr>
              <a:t>M</a:t>
            </a:r>
            <a:r>
              <a:rPr lang="en-US" sz="2200" dirty="0" err="1">
                <a:effectLst/>
                <a:latin typeface="Times New Roman" panose="02020603050405020304" pitchFamily="18" charset="0"/>
                <a:ea typeface="Times New Roman" panose="02020603050405020304" pitchFamily="18" charset="0"/>
              </a:rPr>
              <a:t>ô</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thực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thể</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liên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kết</a:t>
            </a:r>
            <a:endParaRPr sz="2200" dirty="0">
              <a:latin typeface="Times New Roman" panose="02020603050405020304" pitchFamily="18" charset="0"/>
              <a:cs typeface="Times New Roman" panose="02020603050405020304" pitchFamily="18" charset="0"/>
            </a:endParaRPr>
          </a:p>
        </p:txBody>
      </p:sp>
      <p:sp>
        <p:nvSpPr>
          <p:cNvPr id="2890" name="Google Shape;2890;p35"/>
          <p:cNvSpPr txBox="1">
            <a:spLocks noGrp="1"/>
          </p:cNvSpPr>
          <p:nvPr>
            <p:ph type="title" idx="13"/>
          </p:nvPr>
        </p:nvSpPr>
        <p:spPr>
          <a:xfrm>
            <a:off x="4776600" y="1410275"/>
            <a:ext cx="631500" cy="52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891" name="Google Shape;2891;p35"/>
          <p:cNvSpPr txBox="1">
            <a:spLocks noGrp="1"/>
          </p:cNvSpPr>
          <p:nvPr>
            <p:ph type="subTitle" idx="14"/>
          </p:nvPr>
        </p:nvSpPr>
        <p:spPr>
          <a:xfrm>
            <a:off x="5440550" y="1419888"/>
            <a:ext cx="2333422" cy="4844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err="1">
                <a:latin typeface="Times New Roman" panose="02020603050405020304" pitchFamily="18" charset="0"/>
                <a:ea typeface="Times New Roman" panose="02020603050405020304" pitchFamily="18" charset="0"/>
              </a:rPr>
              <a:t>M</a:t>
            </a:r>
            <a:r>
              <a:rPr lang="en-US" sz="2200" dirty="0" err="1">
                <a:effectLst/>
                <a:latin typeface="Times New Roman" panose="02020603050405020304" pitchFamily="18" charset="0"/>
                <a:ea typeface="Times New Roman" panose="02020603050405020304" pitchFamily="18" charset="0"/>
              </a:rPr>
              <a:t>ô</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quan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hệ</a:t>
            </a:r>
            <a:endParaRPr sz="2200" dirty="0"/>
          </a:p>
        </p:txBody>
      </p:sp>
      <p:sp>
        <p:nvSpPr>
          <p:cNvPr id="2892" name="Google Shape;2892;p35"/>
          <p:cNvSpPr txBox="1">
            <a:spLocks noGrp="1"/>
          </p:cNvSpPr>
          <p:nvPr>
            <p:ph type="subTitle" idx="3"/>
          </p:nvPr>
        </p:nvSpPr>
        <p:spPr>
          <a:xfrm>
            <a:off x="1370028" y="1410275"/>
            <a:ext cx="2086094" cy="49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err="1">
                <a:latin typeface="Times New Roman" panose="02020603050405020304" pitchFamily="18" charset="0"/>
                <a:cs typeface="Times New Roman" panose="02020603050405020304" pitchFamily="18" charset="0"/>
              </a:rPr>
              <a:t>Giới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endParaRPr sz="2200" dirty="0">
              <a:latin typeface="Times New Roman" panose="02020603050405020304" pitchFamily="18" charset="0"/>
              <a:cs typeface="Times New Roman" panose="02020603050405020304" pitchFamily="18" charset="0"/>
            </a:endParaRPr>
          </a:p>
        </p:txBody>
      </p:sp>
      <p:sp>
        <p:nvSpPr>
          <p:cNvPr id="2896" name="Google Shape;2896;p35"/>
          <p:cNvSpPr txBox="1">
            <a:spLocks noGrp="1"/>
          </p:cNvSpPr>
          <p:nvPr>
            <p:ph type="title" idx="16"/>
          </p:nvPr>
        </p:nvSpPr>
        <p:spPr>
          <a:xfrm>
            <a:off x="4776600" y="2685038"/>
            <a:ext cx="631500" cy="5192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897" name="Google Shape;2897;p35"/>
          <p:cNvSpPr txBox="1">
            <a:spLocks noGrp="1"/>
          </p:cNvSpPr>
          <p:nvPr>
            <p:ph type="subTitle" idx="17"/>
          </p:nvPr>
        </p:nvSpPr>
        <p:spPr>
          <a:xfrm>
            <a:off x="5447166" y="2685038"/>
            <a:ext cx="2557709" cy="4077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err="1">
                <a:effectLst/>
                <a:latin typeface="Times New Roman" panose="02020603050405020304" pitchFamily="18" charset="0"/>
                <a:ea typeface="Times New Roman" panose="02020603050405020304" pitchFamily="18" charset="0"/>
              </a:rPr>
              <a:t>Xác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định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các</a:t>
            </a:r>
            <a:r>
              <a:rPr lang="en-US" sz="2200" dirty="0">
                <a:effectLst/>
                <a:latin typeface="Times New Roman" panose="02020603050405020304" pitchFamily="18" charset="0"/>
                <a:ea typeface="Times New Roman" panose="02020603050405020304" pitchFamily="18" charset="0"/>
              </a:rPr>
              <a:t> RBTV</a:t>
            </a:r>
            <a:endParaRPr sz="2200" dirty="0"/>
          </a:p>
        </p:txBody>
      </p:sp>
      <p:sp>
        <p:nvSpPr>
          <p:cNvPr id="2899" name="Google Shape;2899;p35"/>
          <p:cNvSpPr txBox="1">
            <a:spLocks noGrp="1"/>
          </p:cNvSpPr>
          <p:nvPr>
            <p:ph type="title" idx="5"/>
          </p:nvPr>
        </p:nvSpPr>
        <p:spPr>
          <a:xfrm>
            <a:off x="722375" y="2563898"/>
            <a:ext cx="631500" cy="52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86"/>
                                        </p:tgtEl>
                                        <p:attrNameLst>
                                          <p:attrName>style.visibility</p:attrName>
                                        </p:attrNameLst>
                                      </p:cBhvr>
                                      <p:to>
                                        <p:strVal val="visible"/>
                                      </p:to>
                                    </p:set>
                                    <p:animEffect transition="in" filter="barn(inVertical)">
                                      <p:cBhvr>
                                        <p:cTn id="7" dur="500"/>
                                        <p:tgtEl>
                                          <p:spTgt spid="288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892">
                                            <p:txEl>
                                              <p:pRg st="0" end="0"/>
                                            </p:txEl>
                                          </p:spTgt>
                                        </p:tgtEl>
                                        <p:attrNameLst>
                                          <p:attrName>style.visibility</p:attrName>
                                        </p:attrNameLst>
                                      </p:cBhvr>
                                      <p:to>
                                        <p:strVal val="visible"/>
                                      </p:to>
                                    </p:set>
                                    <p:animEffect transition="in" filter="barn(inVertical)">
                                      <p:cBhvr>
                                        <p:cTn id="10" dur="500"/>
                                        <p:tgtEl>
                                          <p:spTgt spid="289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887">
                                            <p:txEl>
                                              <p:pRg st="0" end="0"/>
                                            </p:txEl>
                                          </p:spTgt>
                                        </p:tgtEl>
                                        <p:attrNameLst>
                                          <p:attrName>style.visibility</p:attrName>
                                        </p:attrNameLst>
                                      </p:cBhvr>
                                      <p:to>
                                        <p:strVal val="visible"/>
                                      </p:to>
                                    </p:set>
                                    <p:animEffect transition="in" filter="barn(inVertical)">
                                      <p:cBhvr>
                                        <p:cTn id="15" dur="500"/>
                                        <p:tgtEl>
                                          <p:spTgt spid="2887">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899"/>
                                        </p:tgtEl>
                                        <p:attrNameLst>
                                          <p:attrName>style.visibility</p:attrName>
                                        </p:attrNameLst>
                                      </p:cBhvr>
                                      <p:to>
                                        <p:strVal val="visible"/>
                                      </p:to>
                                    </p:set>
                                    <p:animEffect transition="in" filter="barn(inVertical)">
                                      <p:cBhvr>
                                        <p:cTn id="18" dur="500"/>
                                        <p:tgtEl>
                                          <p:spTgt spid="289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890"/>
                                        </p:tgtEl>
                                        <p:attrNameLst>
                                          <p:attrName>style.visibility</p:attrName>
                                        </p:attrNameLst>
                                      </p:cBhvr>
                                      <p:to>
                                        <p:strVal val="visible"/>
                                      </p:to>
                                    </p:set>
                                    <p:animEffect transition="in" filter="barn(inVertical)">
                                      <p:cBhvr>
                                        <p:cTn id="23" dur="500"/>
                                        <p:tgtEl>
                                          <p:spTgt spid="289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891">
                                            <p:txEl>
                                              <p:pRg st="0" end="0"/>
                                            </p:txEl>
                                          </p:spTgt>
                                        </p:tgtEl>
                                        <p:attrNameLst>
                                          <p:attrName>style.visibility</p:attrName>
                                        </p:attrNameLst>
                                      </p:cBhvr>
                                      <p:to>
                                        <p:strVal val="visible"/>
                                      </p:to>
                                    </p:set>
                                    <p:animEffect transition="in" filter="barn(inVertical)">
                                      <p:cBhvr>
                                        <p:cTn id="26" dur="500"/>
                                        <p:tgtEl>
                                          <p:spTgt spid="289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896"/>
                                        </p:tgtEl>
                                        <p:attrNameLst>
                                          <p:attrName>style.visibility</p:attrName>
                                        </p:attrNameLst>
                                      </p:cBhvr>
                                      <p:to>
                                        <p:strVal val="visible"/>
                                      </p:to>
                                    </p:set>
                                    <p:animEffect transition="in" filter="barn(inVertical)">
                                      <p:cBhvr>
                                        <p:cTn id="31" dur="500"/>
                                        <p:tgtEl>
                                          <p:spTgt spid="289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897">
                                            <p:txEl>
                                              <p:pRg st="0" end="0"/>
                                            </p:txEl>
                                          </p:spTgt>
                                        </p:tgtEl>
                                        <p:attrNameLst>
                                          <p:attrName>style.visibility</p:attrName>
                                        </p:attrNameLst>
                                      </p:cBhvr>
                                      <p:to>
                                        <p:strVal val="visible"/>
                                      </p:to>
                                    </p:set>
                                    <p:animEffect transition="in" filter="barn(inVertical)">
                                      <p:cBhvr>
                                        <p:cTn id="34" dur="500"/>
                                        <p:tgtEl>
                                          <p:spTgt spid="28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6" grpId="0"/>
      <p:bldP spid="2887" grpId="0" build="p"/>
      <p:bldP spid="2890" grpId="0"/>
      <p:bldP spid="2891" grpId="0" build="p"/>
      <p:bldP spid="2892" grpId="0" build="p"/>
      <p:bldP spid="2896" grpId="0"/>
      <p:bldP spid="2897" grpId="0" build="p"/>
      <p:bldP spid="28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28" name="Google Shape;3128;p39"/>
          <p:cNvSpPr/>
          <p:nvPr/>
        </p:nvSpPr>
        <p:spPr>
          <a:xfrm>
            <a:off x="5997225" y="0"/>
            <a:ext cx="3146700" cy="5143500"/>
          </a:xfrm>
          <a:prstGeom prst="rect">
            <a:avLst/>
          </a:prstGeom>
          <a:solidFill>
            <a:srgbClr val="E8E6E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29" name="Google Shape;3129;p39"/>
          <p:cNvGrpSpPr/>
          <p:nvPr/>
        </p:nvGrpSpPr>
        <p:grpSpPr>
          <a:xfrm>
            <a:off x="6392005" y="4214106"/>
            <a:ext cx="2357122" cy="308503"/>
            <a:chOff x="4517025" y="2718100"/>
            <a:chExt cx="937300" cy="122675"/>
          </a:xfrm>
        </p:grpSpPr>
        <p:sp>
          <p:nvSpPr>
            <p:cNvPr id="3130" name="Google Shape;3130;p39"/>
            <p:cNvSpPr/>
            <p:nvPr/>
          </p:nvSpPr>
          <p:spPr>
            <a:xfrm>
              <a:off x="451702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457755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4638050" y="2718100"/>
              <a:ext cx="90075" cy="122675"/>
            </a:xfrm>
            <a:custGeom>
              <a:avLst/>
              <a:gdLst/>
              <a:ahLst/>
              <a:cxnLst/>
              <a:rect l="l" t="t" r="r" b="b"/>
              <a:pathLst>
                <a:path w="3603" h="4907" extrusionOk="0">
                  <a:moveTo>
                    <a:pt x="3159" y="0"/>
                  </a:moveTo>
                  <a:lnTo>
                    <a:pt x="1"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4698575" y="2718100"/>
              <a:ext cx="89900" cy="122675"/>
            </a:xfrm>
            <a:custGeom>
              <a:avLst/>
              <a:gdLst/>
              <a:ahLst/>
              <a:cxnLst/>
              <a:rect l="l" t="t" r="r" b="b"/>
              <a:pathLst>
                <a:path w="3596" h="4907" extrusionOk="0">
                  <a:moveTo>
                    <a:pt x="3158" y="0"/>
                  </a:moveTo>
                  <a:lnTo>
                    <a:pt x="0" y="4907"/>
                  </a:lnTo>
                  <a:lnTo>
                    <a:pt x="444"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4759100" y="2718100"/>
              <a:ext cx="90050" cy="122675"/>
            </a:xfrm>
            <a:custGeom>
              <a:avLst/>
              <a:gdLst/>
              <a:ahLst/>
              <a:cxnLst/>
              <a:rect l="l" t="t" r="r" b="b"/>
              <a:pathLst>
                <a:path w="3602"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48197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4880125" y="2718100"/>
              <a:ext cx="90075" cy="122675"/>
            </a:xfrm>
            <a:custGeom>
              <a:avLst/>
              <a:gdLst/>
              <a:ahLst/>
              <a:cxnLst/>
              <a:rect l="l" t="t" r="r" b="b"/>
              <a:pathLst>
                <a:path w="3603" h="4907" extrusionOk="0">
                  <a:moveTo>
                    <a:pt x="3158" y="0"/>
                  </a:moveTo>
                  <a:lnTo>
                    <a:pt x="0" y="4907"/>
                  </a:lnTo>
                  <a:lnTo>
                    <a:pt x="444" y="4907"/>
                  </a:lnTo>
                  <a:lnTo>
                    <a:pt x="3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49408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00132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9"/>
            <p:cNvSpPr/>
            <p:nvPr/>
          </p:nvSpPr>
          <p:spPr>
            <a:xfrm>
              <a:off x="506182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9"/>
            <p:cNvSpPr/>
            <p:nvPr/>
          </p:nvSpPr>
          <p:spPr>
            <a:xfrm>
              <a:off x="512235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5182875" y="2718100"/>
              <a:ext cx="89900" cy="122675"/>
            </a:xfrm>
            <a:custGeom>
              <a:avLst/>
              <a:gdLst/>
              <a:ahLst/>
              <a:cxnLst/>
              <a:rect l="l" t="t" r="r" b="b"/>
              <a:pathLst>
                <a:path w="3596" h="4907" extrusionOk="0">
                  <a:moveTo>
                    <a:pt x="3152"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5243375" y="2718100"/>
              <a:ext cx="89925" cy="122675"/>
            </a:xfrm>
            <a:custGeom>
              <a:avLst/>
              <a:gdLst/>
              <a:ahLst/>
              <a:cxnLst/>
              <a:rect l="l" t="t" r="r" b="b"/>
              <a:pathLst>
                <a:path w="3597"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5303900" y="2718100"/>
              <a:ext cx="89900" cy="122675"/>
            </a:xfrm>
            <a:custGeom>
              <a:avLst/>
              <a:gdLst/>
              <a:ahLst/>
              <a:cxnLst/>
              <a:rect l="l" t="t" r="r" b="b"/>
              <a:pathLst>
                <a:path w="3596" h="4907" extrusionOk="0">
                  <a:moveTo>
                    <a:pt x="3152" y="0"/>
                  </a:moveTo>
                  <a:lnTo>
                    <a:pt x="1" y="4907"/>
                  </a:lnTo>
                  <a:lnTo>
                    <a:pt x="438" y="4907"/>
                  </a:lnTo>
                  <a:lnTo>
                    <a:pt x="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5364425" y="2718100"/>
              <a:ext cx="89900" cy="122675"/>
            </a:xfrm>
            <a:custGeom>
              <a:avLst/>
              <a:gdLst/>
              <a:ahLst/>
              <a:cxnLst/>
              <a:rect l="l" t="t" r="r" b="b"/>
              <a:pathLst>
                <a:path w="3596" h="4907" extrusionOk="0">
                  <a:moveTo>
                    <a:pt x="3158" y="0"/>
                  </a:moveTo>
                  <a:lnTo>
                    <a:pt x="0" y="4907"/>
                  </a:lnTo>
                  <a:lnTo>
                    <a:pt x="437" y="4907"/>
                  </a:lnTo>
                  <a:lnTo>
                    <a:pt x="3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7" name="Google Shape;3147;p39"/>
          <p:cNvSpPr txBox="1">
            <a:spLocks noGrp="1"/>
          </p:cNvSpPr>
          <p:nvPr>
            <p:ph type="title"/>
          </p:nvPr>
        </p:nvSpPr>
        <p:spPr>
          <a:xfrm>
            <a:off x="2261412" y="2137244"/>
            <a:ext cx="3357093" cy="713112"/>
          </a:xfrm>
          <a:prstGeom prst="rect">
            <a:avLst/>
          </a:prstGeom>
        </p:spPr>
        <p:txBody>
          <a:bodyPr spcFirstLastPara="1" wrap="square" lIns="91425" tIns="91425" rIns="91425" bIns="91425" anchor="b" anchorCtr="0">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endParaRPr sz="3200" dirty="0"/>
          </a:p>
        </p:txBody>
      </p:sp>
      <p:sp>
        <p:nvSpPr>
          <p:cNvPr id="3149" name="Google Shape;3149;p39"/>
          <p:cNvSpPr txBox="1">
            <a:spLocks noGrp="1"/>
          </p:cNvSpPr>
          <p:nvPr>
            <p:ph type="title" idx="4"/>
          </p:nvPr>
        </p:nvSpPr>
        <p:spPr>
          <a:xfrm>
            <a:off x="722375" y="2137299"/>
            <a:ext cx="114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50" name="Google Shape;3150;p39"/>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1" name="Google Shape;3151;p39"/>
          <p:cNvGrpSpPr/>
          <p:nvPr/>
        </p:nvGrpSpPr>
        <p:grpSpPr>
          <a:xfrm>
            <a:off x="1076647" y="3803469"/>
            <a:ext cx="1382306" cy="493879"/>
            <a:chOff x="6730525" y="2643050"/>
            <a:chExt cx="647450" cy="231325"/>
          </a:xfrm>
        </p:grpSpPr>
        <p:sp>
          <p:nvSpPr>
            <p:cNvPr id="3152" name="Google Shape;3152;p39"/>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2" name="Google Shape;3192;p39"/>
          <p:cNvSpPr/>
          <p:nvPr/>
        </p:nvSpPr>
        <p:spPr>
          <a:xfrm>
            <a:off x="4583325" y="95585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3" name="Google Shape;3193;p39"/>
          <p:cNvGrpSpPr/>
          <p:nvPr/>
        </p:nvGrpSpPr>
        <p:grpSpPr>
          <a:xfrm>
            <a:off x="3874394" y="4345443"/>
            <a:ext cx="506202" cy="346754"/>
            <a:chOff x="5912000" y="2436725"/>
            <a:chExt cx="200500" cy="137350"/>
          </a:xfrm>
        </p:grpSpPr>
        <p:sp>
          <p:nvSpPr>
            <p:cNvPr id="3194" name="Google Shape;3194;p39"/>
            <p:cNvSpPr/>
            <p:nvPr/>
          </p:nvSpPr>
          <p:spPr>
            <a:xfrm>
              <a:off x="6071050" y="2532625"/>
              <a:ext cx="41450" cy="41450"/>
            </a:xfrm>
            <a:custGeom>
              <a:avLst/>
              <a:gdLst/>
              <a:ahLst/>
              <a:cxnLst/>
              <a:rect l="l" t="t" r="r" b="b"/>
              <a:pathLst>
                <a:path w="1658" h="1658" extrusionOk="0">
                  <a:moveTo>
                    <a:pt x="829" y="1"/>
                  </a:moveTo>
                  <a:lnTo>
                    <a:pt x="0" y="829"/>
                  </a:lnTo>
                  <a:lnTo>
                    <a:pt x="829" y="1658"/>
                  </a:lnTo>
                  <a:lnTo>
                    <a:pt x="1658"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9"/>
            <p:cNvSpPr/>
            <p:nvPr/>
          </p:nvSpPr>
          <p:spPr>
            <a:xfrm>
              <a:off x="6071050" y="2436725"/>
              <a:ext cx="41450" cy="41450"/>
            </a:xfrm>
            <a:custGeom>
              <a:avLst/>
              <a:gdLst/>
              <a:ahLst/>
              <a:cxnLst/>
              <a:rect l="l" t="t" r="r" b="b"/>
              <a:pathLst>
                <a:path w="1658" h="1658" extrusionOk="0">
                  <a:moveTo>
                    <a:pt x="829" y="0"/>
                  </a:moveTo>
                  <a:lnTo>
                    <a:pt x="0" y="829"/>
                  </a:lnTo>
                  <a:lnTo>
                    <a:pt x="829" y="1657"/>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9"/>
            <p:cNvSpPr/>
            <p:nvPr/>
          </p:nvSpPr>
          <p:spPr>
            <a:xfrm>
              <a:off x="6023250" y="2484675"/>
              <a:ext cx="41450" cy="41450"/>
            </a:xfrm>
            <a:custGeom>
              <a:avLst/>
              <a:gdLst/>
              <a:ahLst/>
              <a:cxnLst/>
              <a:rect l="l" t="t" r="r" b="b"/>
              <a:pathLst>
                <a:path w="1658"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9"/>
            <p:cNvSpPr/>
            <p:nvPr/>
          </p:nvSpPr>
          <p:spPr>
            <a:xfrm>
              <a:off x="5959975" y="2532625"/>
              <a:ext cx="41450" cy="41450"/>
            </a:xfrm>
            <a:custGeom>
              <a:avLst/>
              <a:gdLst/>
              <a:ahLst/>
              <a:cxnLst/>
              <a:rect l="l" t="t" r="r" b="b"/>
              <a:pathLst>
                <a:path w="1658" h="1658" extrusionOk="0">
                  <a:moveTo>
                    <a:pt x="829" y="1"/>
                  </a:moveTo>
                  <a:lnTo>
                    <a:pt x="0" y="829"/>
                  </a:lnTo>
                  <a:lnTo>
                    <a:pt x="829" y="1658"/>
                  </a:lnTo>
                  <a:lnTo>
                    <a:pt x="1657" y="829"/>
                  </a:lnTo>
                  <a:lnTo>
                    <a:pt x="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9"/>
            <p:cNvSpPr/>
            <p:nvPr/>
          </p:nvSpPr>
          <p:spPr>
            <a:xfrm>
              <a:off x="5959975" y="2436725"/>
              <a:ext cx="41450" cy="41450"/>
            </a:xfrm>
            <a:custGeom>
              <a:avLst/>
              <a:gdLst/>
              <a:ahLst/>
              <a:cxnLst/>
              <a:rect l="l" t="t" r="r" b="b"/>
              <a:pathLst>
                <a:path w="1658" h="1658" extrusionOk="0">
                  <a:moveTo>
                    <a:pt x="829" y="0"/>
                  </a:moveTo>
                  <a:lnTo>
                    <a:pt x="0" y="829"/>
                  </a:lnTo>
                  <a:lnTo>
                    <a:pt x="829" y="1657"/>
                  </a:lnTo>
                  <a:lnTo>
                    <a:pt x="1657"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9"/>
            <p:cNvSpPr/>
            <p:nvPr/>
          </p:nvSpPr>
          <p:spPr>
            <a:xfrm>
              <a:off x="5912000" y="2484675"/>
              <a:ext cx="41475" cy="41450"/>
            </a:xfrm>
            <a:custGeom>
              <a:avLst/>
              <a:gdLst/>
              <a:ahLst/>
              <a:cxnLst/>
              <a:rect l="l" t="t" r="r" b="b"/>
              <a:pathLst>
                <a:path w="1659" h="1658" extrusionOk="0">
                  <a:moveTo>
                    <a:pt x="829" y="0"/>
                  </a:moveTo>
                  <a:lnTo>
                    <a:pt x="1" y="829"/>
                  </a:lnTo>
                  <a:lnTo>
                    <a:pt x="829" y="1658"/>
                  </a:lnTo>
                  <a:lnTo>
                    <a:pt x="1658" y="82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00" name="Google Shape;3200;p39"/>
          <p:cNvCxnSpPr/>
          <p:nvPr/>
        </p:nvCxnSpPr>
        <p:spPr>
          <a:xfrm>
            <a:off x="-8425" y="2625133"/>
            <a:ext cx="552600" cy="0"/>
          </a:xfrm>
          <a:prstGeom prst="straightConnector1">
            <a:avLst/>
          </a:prstGeom>
          <a:noFill/>
          <a:ln w="38100" cap="flat" cmpd="sng">
            <a:solidFill>
              <a:schemeClr val="lt2"/>
            </a:solidFill>
            <a:prstDash val="solid"/>
            <a:round/>
            <a:headEnd type="none" w="med" len="med"/>
            <a:tailEnd type="none" w="med" len="med"/>
          </a:ln>
        </p:spPr>
      </p:cxnSp>
      <p:pic>
        <p:nvPicPr>
          <p:cNvPr id="6" name="Google Shape;3232;p41">
            <a:extLst>
              <a:ext uri="{FF2B5EF4-FFF2-40B4-BE49-F238E27FC236}">
                <a16:creationId xmlns:a16="http://schemas.microsoft.com/office/drawing/2014/main" id="{52B3C915-19CE-4697-9A30-3EB527242946}"/>
              </a:ext>
            </a:extLst>
          </p:cNvPr>
          <p:cNvPicPr preferRelativeResize="0">
            <a:picLocks/>
          </p:cNvPicPr>
          <p:nvPr/>
        </p:nvPicPr>
        <p:blipFill rotWithShape="1">
          <a:blip r:embed="rId3">
            <a:alphaModFix/>
          </a:blip>
          <a:srcRect l="26166" r="45139"/>
          <a:stretch/>
        </p:blipFill>
        <p:spPr>
          <a:xfrm>
            <a:off x="7640500" y="90505"/>
            <a:ext cx="1382401" cy="3161700"/>
          </a:xfrm>
          <a:prstGeom prst="rect">
            <a:avLst/>
          </a:prstGeom>
          <a:noFill/>
          <a:ln>
            <a:noFill/>
          </a:ln>
        </p:spPr>
      </p:pic>
      <p:pic>
        <p:nvPicPr>
          <p:cNvPr id="7" name="Google Shape;3206;p40">
            <a:extLst>
              <a:ext uri="{FF2B5EF4-FFF2-40B4-BE49-F238E27FC236}">
                <a16:creationId xmlns:a16="http://schemas.microsoft.com/office/drawing/2014/main" id="{B19695EE-8A5C-D35D-3FB1-CFE33DE59DB0}"/>
              </a:ext>
            </a:extLst>
          </p:cNvPr>
          <p:cNvPicPr preferRelativeResize="0">
            <a:picLocks noGrp="1"/>
          </p:cNvPicPr>
          <p:nvPr>
            <p:ph type="pic" idx="2"/>
          </p:nvPr>
        </p:nvPicPr>
        <p:blipFill rotWithShape="1">
          <a:blip r:embed="rId4">
            <a:alphaModFix/>
          </a:blip>
          <a:srcRect l="6212" r="64565"/>
          <a:stretch/>
        </p:blipFill>
        <p:spPr>
          <a:xfrm>
            <a:off x="6117256" y="943150"/>
            <a:ext cx="1382400" cy="3161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49" name="Google Shape;3149;p39"/>
          <p:cNvSpPr txBox="1">
            <a:spLocks noGrp="1"/>
          </p:cNvSpPr>
          <p:nvPr>
            <p:ph type="title" idx="4"/>
          </p:nvPr>
        </p:nvSpPr>
        <p:spPr>
          <a:xfrm>
            <a:off x="722375" y="2137299"/>
            <a:ext cx="114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50" name="Google Shape;3150;p39"/>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1" name="Google Shape;3151;p39"/>
          <p:cNvGrpSpPr/>
          <p:nvPr/>
        </p:nvGrpSpPr>
        <p:grpSpPr>
          <a:xfrm>
            <a:off x="197965" y="3603444"/>
            <a:ext cx="1382306" cy="493879"/>
            <a:chOff x="6730525" y="2643050"/>
            <a:chExt cx="647450" cy="231325"/>
          </a:xfrm>
        </p:grpSpPr>
        <p:sp>
          <p:nvSpPr>
            <p:cNvPr id="3152" name="Google Shape;3152;p39"/>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2" name="Google Shape;3192;p39"/>
          <p:cNvSpPr/>
          <p:nvPr/>
        </p:nvSpPr>
        <p:spPr>
          <a:xfrm>
            <a:off x="4583325" y="95585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0" name="Google Shape;3200;p39"/>
          <p:cNvCxnSpPr/>
          <p:nvPr/>
        </p:nvCxnSpPr>
        <p:spPr>
          <a:xfrm>
            <a:off x="-8425" y="2625133"/>
            <a:ext cx="552600" cy="0"/>
          </a:xfrm>
          <a:prstGeom prst="straightConnector1">
            <a:avLst/>
          </a:prstGeom>
          <a:noFill/>
          <a:ln w="38100" cap="flat" cmpd="sng">
            <a:solidFill>
              <a:schemeClr val="lt2"/>
            </a:solidFill>
            <a:prstDash val="solid"/>
            <a:round/>
            <a:headEnd type="none" w="med" len="med"/>
            <a:tailEnd type="none" w="med" len="med"/>
          </a:ln>
        </p:spPr>
      </p:cxnSp>
      <p:sp>
        <p:nvSpPr>
          <p:cNvPr id="3" name="Subtitle 2">
            <a:extLst>
              <a:ext uri="{FF2B5EF4-FFF2-40B4-BE49-F238E27FC236}">
                <a16:creationId xmlns:a16="http://schemas.microsoft.com/office/drawing/2014/main" id="{F0AA9306-68E0-F3D3-D929-998F332FB23A}"/>
              </a:ext>
            </a:extLst>
          </p:cNvPr>
          <p:cNvSpPr>
            <a:spLocks noGrp="1"/>
          </p:cNvSpPr>
          <p:nvPr>
            <p:ph type="subTitle" idx="1"/>
          </p:nvPr>
        </p:nvSpPr>
        <p:spPr>
          <a:xfrm>
            <a:off x="2018974" y="1542500"/>
            <a:ext cx="6603531" cy="3249000"/>
          </a:xfrm>
        </p:spPr>
        <p:txBody>
          <a:bodyPr/>
          <a:lstStyle/>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Quản</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lý</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phòng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trọ</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phòng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khách</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hàng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hợp</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đồng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thuê</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tài</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chính</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dịch</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vụ</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và</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a:t>
            </a:r>
            <a:r>
              <a:rPr lang="en-US" sz="1600" b="0" i="0" dirty="0" err="1">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thông</a:t>
            </a:r>
            <a:r>
              <a:rPr lang="en-US"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 tin chi </a:t>
            </a:r>
            <a:r>
              <a:rPr lang="vi-VN" sz="1600" b="0" i="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phí.</a:t>
            </a:r>
            <a:r>
              <a:rPr lang="en-US" sz="1600" b="0" i="0" dirty="0">
                <a:solidFill>
                  <a:srgbClr val="E4E6EB"/>
                </a:solidFill>
                <a:effectLst/>
                <a:latin typeface="Segoe UI Historic" panose="020B0502040204020203" pitchFamily="34" charset="0"/>
              </a:rPr>
              <a:t>.</a:t>
            </a:r>
            <a:endParaRPr lang="vi-VN" sz="1600" b="0" i="0" dirty="0">
              <a:solidFill>
                <a:srgbClr val="E4E6EB"/>
              </a:solidFill>
              <a:effectLst/>
              <a:latin typeface="Segoe UI Historic" panose="020B0502040204020203" pitchFamily="34"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Tìm</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kiếm</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và</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lọc</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thông</a:t>
            </a:r>
            <a:r>
              <a:rPr lang="en-US" sz="1600" b="0" i="0" dirty="0">
                <a:solidFill>
                  <a:schemeClr val="tx1"/>
                </a:solidFill>
                <a:effectLst/>
                <a:latin typeface="Times New Roman" panose="02020603050405020304" pitchFamily="18" charset="0"/>
                <a:cs typeface="Times New Roman" panose="02020603050405020304" pitchFamily="18" charset="0"/>
              </a:rPr>
              <a:t> tin </a:t>
            </a:r>
            <a:r>
              <a:rPr lang="en-US" sz="1600" b="0" i="0" dirty="0" err="1">
                <a:solidFill>
                  <a:schemeClr val="tx1"/>
                </a:solidFill>
                <a:effectLst/>
                <a:latin typeface="Times New Roman" panose="02020603050405020304" pitchFamily="18" charset="0"/>
                <a:cs typeface="Times New Roman" panose="02020603050405020304" pitchFamily="18" charset="0"/>
              </a:rPr>
              <a:t>phòng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khách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hàng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hợp</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đồng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thuê</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tài</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chính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dịch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vụ</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và</a:t>
            </a:r>
            <a:r>
              <a:rPr lang="en-US" sz="1600" b="0" i="0" dirty="0">
                <a:solidFill>
                  <a:schemeClr val="tx1"/>
                </a:solidFill>
                <a:effectLst/>
                <a:latin typeface="Times New Roman" panose="02020603050405020304" pitchFamily="18" charset="0"/>
                <a:cs typeface="Times New Roman" panose="02020603050405020304" pitchFamily="18" charset="0"/>
              </a:rPr>
              <a:t> chi </a:t>
            </a:r>
            <a:r>
              <a:rPr lang="en-US" sz="1600" b="0" i="0" dirty="0" err="1">
                <a:solidFill>
                  <a:schemeClr val="tx1"/>
                </a:solidFill>
                <a:effectLst/>
                <a:latin typeface="Times New Roman" panose="02020603050405020304" pitchFamily="18" charset="0"/>
                <a:cs typeface="Times New Roman" panose="02020603050405020304" pitchFamily="18" charset="0"/>
              </a:rPr>
              <a:t>phí</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theo</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các</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tiêu</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chí</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nhất</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định</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vi-VN" sz="1600" b="0" i="0" dirty="0">
              <a:solidFill>
                <a:schemeClr val="tx1"/>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Quản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lý</a:t>
            </a:r>
            <a:r>
              <a:rPr lang="en-US" sz="1600" b="0" i="0" dirty="0">
                <a:solidFill>
                  <a:schemeClr val="tx1"/>
                </a:solidFill>
                <a:effectLst/>
                <a:latin typeface="Times New Roman" panose="02020603050405020304" pitchFamily="18" charset="0"/>
                <a:cs typeface="Times New Roman" panose="02020603050405020304" pitchFamily="18" charset="0"/>
              </a:rPr>
              <a:t> chi </a:t>
            </a:r>
            <a:r>
              <a:rPr lang="en-US" sz="1600" b="0" i="0" dirty="0" err="1">
                <a:solidFill>
                  <a:schemeClr val="tx1"/>
                </a:solidFill>
                <a:effectLst/>
                <a:latin typeface="Times New Roman" panose="02020603050405020304" pitchFamily="18" charset="0"/>
                <a:cs typeface="Times New Roman" panose="02020603050405020304" pitchFamily="18" charset="0"/>
              </a:rPr>
              <a:t>phí</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liên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quan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đến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phòng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trọ</a:t>
            </a:r>
            <a:endParaRPr lang="vi-VN" sz="1600" b="0" i="0" dirty="0">
              <a:solidFill>
                <a:schemeClr val="tx1"/>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Tạo</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hợp</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đồng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thuê</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và</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thanh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toán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tiền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thuê</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phòng</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vi-VN" sz="1600" b="0" i="0" dirty="0">
              <a:solidFill>
                <a:schemeClr val="tx1"/>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 </a:t>
            </a:r>
            <a:r>
              <a:rPr lang="vi-VN" sz="1600" b="0" i="0" dirty="0">
                <a:solidFill>
                  <a:schemeClr val="tx1"/>
                </a:solidFill>
                <a:effectLst/>
                <a:latin typeface="Times New Roman" panose="02020603050405020304" pitchFamily="18" charset="0"/>
                <a:cs typeface="Times New Roman" panose="02020603050405020304" pitchFamily="18" charset="0"/>
              </a:rPr>
              <a:t>Lưu trữ lịch sử thanh toán và chi tiêu.</a:t>
            </a:r>
          </a:p>
          <a:p>
            <a:pPr marL="0" lvl="0" indent="0" algn="just" rtl="0">
              <a:spcBef>
                <a:spcPts val="0"/>
              </a:spcBef>
              <a:spcAft>
                <a:spcPts val="0"/>
              </a:spcAft>
              <a:buNone/>
            </a:pPr>
            <a:r>
              <a:rPr lang="vi-VN" sz="1600" dirty="0">
                <a:solidFill>
                  <a:schemeClr val="tx1"/>
                </a:solidFill>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Quản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lý</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dịch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vụ</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phòng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trọ</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và</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tính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phí</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dịch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vụ</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vi-VN" sz="1600" b="0" i="0" dirty="0">
              <a:solidFill>
                <a:schemeClr val="tx1"/>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vi-VN"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Thu </a:t>
            </a:r>
            <a:r>
              <a:rPr lang="en-US" sz="1600" b="0" i="0" dirty="0" err="1">
                <a:solidFill>
                  <a:schemeClr val="tx1"/>
                </a:solidFill>
                <a:effectLst/>
                <a:latin typeface="Times New Roman" panose="02020603050405020304" pitchFamily="18" charset="0"/>
                <a:cs typeface="Times New Roman" panose="02020603050405020304" pitchFamily="18" charset="0"/>
              </a:rPr>
              <a:t>thập</a:t>
            </a:r>
            <a:r>
              <a:rPr lang="en-US" sz="1600" b="0" i="0" dirty="0">
                <a:solidFill>
                  <a:schemeClr val="tx1"/>
                </a:solidFill>
                <a:effectLst/>
                <a:latin typeface="Times New Roman" panose="02020603050405020304" pitchFamily="18" charset="0"/>
                <a:cs typeface="Times New Roman" panose="02020603050405020304" pitchFamily="18" charset="0"/>
              </a:rPr>
              <a:t> ý </a:t>
            </a:r>
            <a:r>
              <a:rPr lang="en-US" sz="1600" b="0" i="0" dirty="0" err="1">
                <a:solidFill>
                  <a:schemeClr val="tx1"/>
                </a:solidFill>
                <a:effectLst/>
                <a:latin typeface="Times New Roman" panose="02020603050405020304" pitchFamily="18" charset="0"/>
                <a:cs typeface="Times New Roman" panose="02020603050405020304" pitchFamily="18" charset="0"/>
              </a:rPr>
              <a:t>kiến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khác</a:t>
            </a:r>
            <a:r>
              <a:rPr lang="en-US" sz="1600" b="0" i="0" dirty="0">
                <a:solidFill>
                  <a:schemeClr val="tx1"/>
                </a:solidFill>
                <a:effectLst/>
                <a:latin typeface="Times New Roman" panose="02020603050405020304" pitchFamily="18" charset="0"/>
                <a:cs typeface="Times New Roman" panose="02020603050405020304" pitchFamily="18" charset="0"/>
              </a:rPr>
              <a:t> </a:t>
            </a:r>
            <a:r>
              <a:rPr lang="vi-VN" sz="1600" b="0" i="0" dirty="0">
                <a:solidFill>
                  <a:schemeClr val="tx1"/>
                </a:solidFill>
                <a:effectLst/>
                <a:latin typeface="Times New Roman" panose="02020603050405020304" pitchFamily="18" charset="0"/>
                <a:cs typeface="Times New Roman" panose="02020603050405020304" pitchFamily="18" charset="0"/>
              </a:rPr>
              <a:t>hàng.</a:t>
            </a:r>
            <a:endParaRPr lang="vi-VN" sz="16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vi-VN" sz="1600" dirty="0">
                <a:solidFill>
                  <a:schemeClr val="tx1"/>
                </a:solidFill>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Quản</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lý</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doanh</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thu</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và</a:t>
            </a:r>
            <a:r>
              <a:rPr lang="en-US" sz="1600" b="0" i="0" dirty="0">
                <a:solidFill>
                  <a:schemeClr val="tx1"/>
                </a:solidFill>
                <a:effectLst/>
                <a:latin typeface="Times New Roman" panose="02020603050405020304" pitchFamily="18" charset="0"/>
                <a:cs typeface="Times New Roman" panose="02020603050405020304" pitchFamily="18" charset="0"/>
              </a:rPr>
              <a:t> chi </a:t>
            </a:r>
            <a:r>
              <a:rPr lang="en-US" sz="1600" b="0" i="0" dirty="0" err="1">
                <a:solidFill>
                  <a:schemeClr val="tx1"/>
                </a:solidFill>
                <a:effectLst/>
                <a:latin typeface="Times New Roman" panose="02020603050405020304" pitchFamily="18" charset="0"/>
                <a:cs typeface="Times New Roman" panose="02020603050405020304" pitchFamily="18" charset="0"/>
              </a:rPr>
              <a:t>phí</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err="1">
                <a:solidFill>
                  <a:schemeClr val="tx1"/>
                </a:solidFill>
                <a:effectLst/>
                <a:latin typeface="Times New Roman" panose="02020603050405020304" pitchFamily="18" charset="0"/>
                <a:cs typeface="Times New Roman" panose="02020603050405020304" pitchFamily="18" charset="0"/>
              </a:rPr>
              <a:t>bảo</a:t>
            </a:r>
            <a:r>
              <a:rPr lang="en-US" sz="1600" b="0" i="0" dirty="0">
                <a:solidFill>
                  <a:schemeClr val="tx1"/>
                </a:solidFill>
                <a:effectLst/>
                <a:latin typeface="Times New Roman" panose="02020603050405020304" pitchFamily="18" charset="0"/>
                <a:cs typeface="Times New Roman" panose="02020603050405020304" pitchFamily="18" charset="0"/>
              </a:rPr>
              <a:t> </a:t>
            </a:r>
            <a:r>
              <a:rPr lang="vi-VN" sz="1600" b="0" i="0" dirty="0">
                <a:solidFill>
                  <a:schemeClr val="tx1"/>
                </a:solidFill>
                <a:effectLst/>
                <a:latin typeface="Times New Roman" panose="02020603050405020304" pitchFamily="18" charset="0"/>
                <a:cs typeface="Times New Roman" panose="02020603050405020304" pitchFamily="18" charset="0"/>
              </a:rPr>
              <a:t>trì.</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vi-VN"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(phạm vi):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nội</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CA61F874-EE36-12A8-7F95-A137877DA66D}"/>
              </a:ext>
            </a:extLst>
          </p:cNvPr>
          <p:cNvSpPr>
            <a:spLocks noGrp="1"/>
          </p:cNvSpPr>
          <p:nvPr>
            <p:ph type="title"/>
          </p:nvPr>
        </p:nvSpPr>
        <p:spPr>
          <a:xfrm>
            <a:off x="1998167" y="295400"/>
            <a:ext cx="6842460" cy="1190500"/>
          </a:xfrm>
        </p:spPr>
        <p:txBody>
          <a:bodyPr/>
          <a:lstStyle/>
          <a:p>
            <a:pPr algn="just"/>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Mô hình quản lý nhà trọ cho thuê là một hệ thống cung cấp các chức năng hỗ trợ người dùng dễ quản lý trọ hơn. Cung cấp các thông tin như tình trạng phòng, người thuê phòng, hợp đồng thuê,... giúp cho việc quản lý và theo dõi tình trạng phòng và hợp đồng trở nên dễ dàng hơn.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04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47" name="Google Shape;3147;p39"/>
          <p:cNvSpPr txBox="1">
            <a:spLocks noGrp="1"/>
          </p:cNvSpPr>
          <p:nvPr>
            <p:ph type="title"/>
          </p:nvPr>
        </p:nvSpPr>
        <p:spPr>
          <a:xfrm>
            <a:off x="1998167" y="192881"/>
            <a:ext cx="3839600" cy="523891"/>
          </a:xfrm>
          <a:prstGeom prst="rect">
            <a:avLst/>
          </a:prstGeom>
        </p:spPr>
        <p:txBody>
          <a:bodyPr spcFirstLastPara="1" wrap="square" lIns="91425" tIns="91425" rIns="91425" bIns="91425" anchor="b" anchorCtr="0">
            <a:noAutofit/>
          </a:bodyPr>
          <a:lstStyle/>
          <a:p>
            <a:br>
              <a:rPr lang="en-US" sz="4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a:t>
            </a:r>
            <a:r>
              <a:rPr lang="en-US" sz="2400" dirty="0" err="1">
                <a:effectLst/>
                <a:latin typeface="Times New Roman" panose="02020603050405020304" pitchFamily="18" charset="0"/>
                <a:ea typeface="Times New Roman" panose="02020603050405020304" pitchFamily="18" charset="0"/>
              </a:rPr>
              <a:t>ô</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hình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thực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liên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kết</a:t>
            </a:r>
            <a:endParaRPr sz="2400" dirty="0"/>
          </a:p>
        </p:txBody>
      </p:sp>
      <p:sp>
        <p:nvSpPr>
          <p:cNvPr id="3149" name="Google Shape;3149;p39"/>
          <p:cNvSpPr txBox="1">
            <a:spLocks noGrp="1"/>
          </p:cNvSpPr>
          <p:nvPr>
            <p:ph type="title" idx="4"/>
          </p:nvPr>
        </p:nvSpPr>
        <p:spPr>
          <a:xfrm>
            <a:off x="722375" y="192881"/>
            <a:ext cx="1144200" cy="5238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50" name="Google Shape;3150;p39"/>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1" name="Google Shape;3151;p39"/>
          <p:cNvGrpSpPr/>
          <p:nvPr/>
        </p:nvGrpSpPr>
        <p:grpSpPr>
          <a:xfrm>
            <a:off x="225477" y="3803470"/>
            <a:ext cx="1539081" cy="493879"/>
            <a:chOff x="6730525" y="2643050"/>
            <a:chExt cx="647450" cy="231325"/>
          </a:xfrm>
        </p:grpSpPr>
        <p:sp>
          <p:nvSpPr>
            <p:cNvPr id="3152" name="Google Shape;3152;p39"/>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2" name="Google Shape;3192;p39"/>
          <p:cNvSpPr/>
          <p:nvPr/>
        </p:nvSpPr>
        <p:spPr>
          <a:xfrm>
            <a:off x="4583325" y="95585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0" name="Google Shape;3200;p39"/>
          <p:cNvCxnSpPr/>
          <p:nvPr/>
        </p:nvCxnSpPr>
        <p:spPr>
          <a:xfrm>
            <a:off x="95787" y="517727"/>
            <a:ext cx="552600" cy="0"/>
          </a:xfrm>
          <a:prstGeom prst="straightConnector1">
            <a:avLst/>
          </a:prstGeom>
          <a:noFill/>
          <a:ln w="38100" cap="flat" cmpd="sng">
            <a:solidFill>
              <a:schemeClr val="lt2"/>
            </a:solidFill>
            <a:prstDash val="solid"/>
            <a:round/>
            <a:headEnd type="none" w="med" len="med"/>
            <a:tailEnd type="none" w="med" len="med"/>
          </a:ln>
        </p:spPr>
      </p:cxnSp>
      <p:pic>
        <p:nvPicPr>
          <p:cNvPr id="6" name="Picture 5">
            <a:extLst>
              <a:ext uri="{FF2B5EF4-FFF2-40B4-BE49-F238E27FC236}">
                <a16:creationId xmlns:a16="http://schemas.microsoft.com/office/drawing/2014/main" id="{3399BA95-7CD3-9A13-06F5-E6B4BFEF2E47}"/>
              </a:ext>
            </a:extLst>
          </p:cNvPr>
          <p:cNvPicPr>
            <a:picLocks noChangeAspect="1"/>
          </p:cNvPicPr>
          <p:nvPr/>
        </p:nvPicPr>
        <p:blipFill>
          <a:blip r:embed="rId3"/>
          <a:stretch>
            <a:fillRect/>
          </a:stretch>
        </p:blipFill>
        <p:spPr>
          <a:xfrm>
            <a:off x="0" y="1"/>
            <a:ext cx="9144000" cy="5143500"/>
          </a:xfrm>
          <a:prstGeom prst="rect">
            <a:avLst/>
          </a:prstGeom>
        </p:spPr>
      </p:pic>
    </p:spTree>
    <p:extLst>
      <p:ext uri="{BB962C8B-B14F-4D97-AF65-F5344CB8AC3E}">
        <p14:creationId xmlns:p14="http://schemas.microsoft.com/office/powerpoint/2010/main" val="395251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47"/>
                                        </p:tgtEl>
                                        <p:attrNameLst>
                                          <p:attrName>style.visibility</p:attrName>
                                        </p:attrNameLst>
                                      </p:cBhvr>
                                      <p:to>
                                        <p:strVal val="visible"/>
                                      </p:to>
                                    </p:set>
                                    <p:animEffect transition="in" filter="fade">
                                      <p:cBhvr>
                                        <p:cTn id="7" dur="500"/>
                                        <p:tgtEl>
                                          <p:spTgt spid="3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49"/>
                                        </p:tgtEl>
                                        <p:attrNameLst>
                                          <p:attrName>style.visibility</p:attrName>
                                        </p:attrNameLst>
                                      </p:cBhvr>
                                      <p:to>
                                        <p:strVal val="visible"/>
                                      </p:to>
                                    </p:set>
                                    <p:animEffect transition="in" filter="fade">
                                      <p:cBhvr>
                                        <p:cTn id="10" dur="500"/>
                                        <p:tgtEl>
                                          <p:spTgt spid="31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50"/>
                                        </p:tgtEl>
                                        <p:attrNameLst>
                                          <p:attrName>style.visibility</p:attrName>
                                        </p:attrNameLst>
                                      </p:cBhvr>
                                      <p:to>
                                        <p:strVal val="visible"/>
                                      </p:to>
                                    </p:set>
                                    <p:animEffect transition="in" filter="fade">
                                      <p:cBhvr>
                                        <p:cTn id="13" dur="500"/>
                                        <p:tgtEl>
                                          <p:spTgt spid="3150"/>
                                        </p:tgtEl>
                                      </p:cBhvr>
                                    </p:animEffect>
                                  </p:childTnLst>
                                </p:cTn>
                              </p:par>
                              <p:par>
                                <p:cTn id="14" presetID="10" presetClass="entr" presetSubtype="0" fill="hold" nodeType="withEffect">
                                  <p:stCondLst>
                                    <p:cond delay="0"/>
                                  </p:stCondLst>
                                  <p:childTnLst>
                                    <p:set>
                                      <p:cBhvr>
                                        <p:cTn id="15" dur="1" fill="hold">
                                          <p:stCondLst>
                                            <p:cond delay="0"/>
                                          </p:stCondLst>
                                        </p:cTn>
                                        <p:tgtEl>
                                          <p:spTgt spid="3200"/>
                                        </p:tgtEl>
                                        <p:attrNameLst>
                                          <p:attrName>style.visibility</p:attrName>
                                        </p:attrNameLst>
                                      </p:cBhvr>
                                      <p:to>
                                        <p:strVal val="visible"/>
                                      </p:to>
                                    </p:set>
                                    <p:animEffect transition="in" filter="fade">
                                      <p:cBhvr>
                                        <p:cTn id="16" dur="500"/>
                                        <p:tgtEl>
                                          <p:spTgt spid="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7" grpId="0"/>
      <p:bldP spid="3149" grpId="0"/>
      <p:bldP spid="31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47" name="Google Shape;3147;p39"/>
          <p:cNvSpPr txBox="1">
            <a:spLocks noGrp="1"/>
          </p:cNvSpPr>
          <p:nvPr>
            <p:ph type="title"/>
          </p:nvPr>
        </p:nvSpPr>
        <p:spPr>
          <a:xfrm>
            <a:off x="1998167" y="192881"/>
            <a:ext cx="2449847" cy="523891"/>
          </a:xfrm>
          <a:prstGeom prst="rect">
            <a:avLst/>
          </a:prstGeom>
        </p:spPr>
        <p:txBody>
          <a:bodyPr spcFirstLastPara="1" wrap="square" lIns="91425" tIns="91425" rIns="91425" bIns="91425" anchor="b" anchorCtr="0">
            <a:noAutofit/>
          </a:bodyPr>
          <a:lstStyle/>
          <a:p>
            <a:br>
              <a:rPr lang="en-US" sz="4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a:t>
            </a:r>
            <a:r>
              <a:rPr lang="en-US" sz="2400" dirty="0" err="1">
                <a:effectLst/>
                <a:latin typeface="Times New Roman" panose="02020603050405020304" pitchFamily="18" charset="0"/>
                <a:ea typeface="Times New Roman" panose="02020603050405020304" pitchFamily="18" charset="0"/>
              </a:rPr>
              <a:t>ô</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hình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quan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hệ</a:t>
            </a:r>
            <a:endParaRPr sz="2400" dirty="0"/>
          </a:p>
        </p:txBody>
      </p:sp>
      <p:sp>
        <p:nvSpPr>
          <p:cNvPr id="3149" name="Google Shape;3149;p39"/>
          <p:cNvSpPr txBox="1">
            <a:spLocks noGrp="1"/>
          </p:cNvSpPr>
          <p:nvPr>
            <p:ph type="title" idx="4"/>
          </p:nvPr>
        </p:nvSpPr>
        <p:spPr>
          <a:xfrm>
            <a:off x="722375" y="192881"/>
            <a:ext cx="1144200" cy="5238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50" name="Google Shape;3150;p39"/>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1" name="Google Shape;3151;p39"/>
          <p:cNvGrpSpPr/>
          <p:nvPr/>
        </p:nvGrpSpPr>
        <p:grpSpPr>
          <a:xfrm>
            <a:off x="225477" y="3803470"/>
            <a:ext cx="1539081" cy="493879"/>
            <a:chOff x="6730525" y="2643050"/>
            <a:chExt cx="647450" cy="231325"/>
          </a:xfrm>
        </p:grpSpPr>
        <p:sp>
          <p:nvSpPr>
            <p:cNvPr id="3152" name="Google Shape;3152;p39"/>
            <p:cNvSpPr/>
            <p:nvPr/>
          </p:nvSpPr>
          <p:spPr>
            <a:xfrm>
              <a:off x="6811450" y="2643050"/>
              <a:ext cx="11600" cy="11625"/>
            </a:xfrm>
            <a:custGeom>
              <a:avLst/>
              <a:gdLst/>
              <a:ahLst/>
              <a:cxnLst/>
              <a:rect l="l" t="t" r="r" b="b"/>
              <a:pathLst>
                <a:path w="464" h="465" extrusionOk="0">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6873100" y="2643050"/>
              <a:ext cx="11600" cy="11625"/>
            </a:xfrm>
            <a:custGeom>
              <a:avLst/>
              <a:gdLst/>
              <a:ahLst/>
              <a:cxnLst/>
              <a:rect l="l" t="t" r="r" b="b"/>
              <a:pathLst>
                <a:path w="464" h="465" extrusionOk="0">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6934750" y="2643050"/>
              <a:ext cx="11600" cy="11625"/>
            </a:xfrm>
            <a:custGeom>
              <a:avLst/>
              <a:gdLst/>
              <a:ahLst/>
              <a:cxnLst/>
              <a:rect l="l" t="t" r="r" b="b"/>
              <a:pathLst>
                <a:path w="464" h="465" extrusionOk="0">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996425" y="2643050"/>
              <a:ext cx="11600" cy="11625"/>
            </a:xfrm>
            <a:custGeom>
              <a:avLst/>
              <a:gdLst/>
              <a:ahLst/>
              <a:cxnLst/>
              <a:rect l="l" t="t" r="r" b="b"/>
              <a:pathLst>
                <a:path w="464" h="465" extrusionOk="0">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70580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119725"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718140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7243050"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304700" y="2643050"/>
              <a:ext cx="11625" cy="11625"/>
            </a:xfrm>
            <a:custGeom>
              <a:avLst/>
              <a:gdLst/>
              <a:ahLst/>
              <a:cxnLst/>
              <a:rect l="l" t="t" r="r" b="b"/>
              <a:pathLst>
                <a:path w="465" h="465" extrusionOk="0">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7366375" y="2643050"/>
              <a:ext cx="11600" cy="11625"/>
            </a:xfrm>
            <a:custGeom>
              <a:avLst/>
              <a:gdLst/>
              <a:ahLst/>
              <a:cxnLst/>
              <a:rect l="l" t="t" r="r" b="b"/>
              <a:pathLst>
                <a:path w="464" h="465" extrusionOk="0">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673052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679220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685385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691550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6977175"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7038825"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100475"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7162150" y="2716300"/>
              <a:ext cx="11600" cy="11600"/>
            </a:xfrm>
            <a:custGeom>
              <a:avLst/>
              <a:gdLst/>
              <a:ahLst/>
              <a:cxnLst/>
              <a:rect l="l" t="t" r="r" b="b"/>
              <a:pathLst>
                <a:path w="464" h="464" extrusionOk="0">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9"/>
            <p:cNvSpPr/>
            <p:nvPr/>
          </p:nvSpPr>
          <p:spPr>
            <a:xfrm>
              <a:off x="7223800" y="2716300"/>
              <a:ext cx="11600" cy="11600"/>
            </a:xfrm>
            <a:custGeom>
              <a:avLst/>
              <a:gdLst/>
              <a:ahLst/>
              <a:cxnLst/>
              <a:rect l="l" t="t" r="r" b="b"/>
              <a:pathLst>
                <a:path w="464" h="464" extrusionOk="0">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7285450" y="2716300"/>
              <a:ext cx="11625" cy="11600"/>
            </a:xfrm>
            <a:custGeom>
              <a:avLst/>
              <a:gdLst/>
              <a:ahLst/>
              <a:cxnLst/>
              <a:rect l="l" t="t" r="r" b="b"/>
              <a:pathLst>
                <a:path w="465" h="464" extrusionOk="0">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9"/>
            <p:cNvSpPr/>
            <p:nvPr/>
          </p:nvSpPr>
          <p:spPr>
            <a:xfrm>
              <a:off x="6811450" y="2789525"/>
              <a:ext cx="11600" cy="11625"/>
            </a:xfrm>
            <a:custGeom>
              <a:avLst/>
              <a:gdLst/>
              <a:ahLst/>
              <a:cxnLst/>
              <a:rect l="l" t="t" r="r" b="b"/>
              <a:pathLst>
                <a:path w="464" h="465" extrusionOk="0">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9"/>
            <p:cNvSpPr/>
            <p:nvPr/>
          </p:nvSpPr>
          <p:spPr>
            <a:xfrm>
              <a:off x="6873100" y="2789525"/>
              <a:ext cx="11600" cy="11625"/>
            </a:xfrm>
            <a:custGeom>
              <a:avLst/>
              <a:gdLst/>
              <a:ahLst/>
              <a:cxnLst/>
              <a:rect l="l" t="t" r="r" b="b"/>
              <a:pathLst>
                <a:path w="464" h="465" extrusionOk="0">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9"/>
            <p:cNvSpPr/>
            <p:nvPr/>
          </p:nvSpPr>
          <p:spPr>
            <a:xfrm>
              <a:off x="6934750" y="2789525"/>
              <a:ext cx="11600" cy="11625"/>
            </a:xfrm>
            <a:custGeom>
              <a:avLst/>
              <a:gdLst/>
              <a:ahLst/>
              <a:cxnLst/>
              <a:rect l="l" t="t" r="r" b="b"/>
              <a:pathLst>
                <a:path w="464" h="465" extrusionOk="0">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6996425" y="2789525"/>
              <a:ext cx="11600" cy="11625"/>
            </a:xfrm>
            <a:custGeom>
              <a:avLst/>
              <a:gdLst/>
              <a:ahLst/>
              <a:cxnLst/>
              <a:rect l="l" t="t" r="r" b="b"/>
              <a:pathLst>
                <a:path w="464" h="465" extrusionOk="0">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0580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119725"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18140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243050"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7304700" y="2789525"/>
              <a:ext cx="11625" cy="11625"/>
            </a:xfrm>
            <a:custGeom>
              <a:avLst/>
              <a:gdLst/>
              <a:ahLst/>
              <a:cxnLst/>
              <a:rect l="l" t="t" r="r" b="b"/>
              <a:pathLst>
                <a:path w="465" h="465" extrusionOk="0">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7366375" y="2789525"/>
              <a:ext cx="11600" cy="11625"/>
            </a:xfrm>
            <a:custGeom>
              <a:avLst/>
              <a:gdLst/>
              <a:ahLst/>
              <a:cxnLst/>
              <a:rect l="l" t="t" r="r" b="b"/>
              <a:pathLst>
                <a:path w="464" h="465" extrusionOk="0">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673052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679220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685385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691550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6977175"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038825"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100475"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162150" y="2862775"/>
              <a:ext cx="11600" cy="11600"/>
            </a:xfrm>
            <a:custGeom>
              <a:avLst/>
              <a:gdLst/>
              <a:ahLst/>
              <a:cxnLst/>
              <a:rect l="l" t="t" r="r" b="b"/>
              <a:pathLst>
                <a:path w="464" h="464" extrusionOk="0">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223800" y="2862775"/>
              <a:ext cx="11600" cy="11600"/>
            </a:xfrm>
            <a:custGeom>
              <a:avLst/>
              <a:gdLst/>
              <a:ahLst/>
              <a:cxnLst/>
              <a:rect l="l" t="t" r="r" b="b"/>
              <a:pathLst>
                <a:path w="464" h="464" extrusionOk="0">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285450" y="2862775"/>
              <a:ext cx="11625" cy="11600"/>
            </a:xfrm>
            <a:custGeom>
              <a:avLst/>
              <a:gdLst/>
              <a:ahLst/>
              <a:cxnLst/>
              <a:rect l="l" t="t" r="r" b="b"/>
              <a:pathLst>
                <a:path w="465" h="464" extrusionOk="0">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2" name="Google Shape;3192;p39"/>
          <p:cNvSpPr/>
          <p:nvPr/>
        </p:nvSpPr>
        <p:spPr>
          <a:xfrm>
            <a:off x="4583325" y="95585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0" name="Google Shape;3200;p39"/>
          <p:cNvCxnSpPr/>
          <p:nvPr/>
        </p:nvCxnSpPr>
        <p:spPr>
          <a:xfrm>
            <a:off x="207995" y="494479"/>
            <a:ext cx="552600" cy="0"/>
          </a:xfrm>
          <a:prstGeom prst="straightConnector1">
            <a:avLst/>
          </a:prstGeom>
          <a:noFill/>
          <a:ln w="38100" cap="flat" cmpd="sng">
            <a:solidFill>
              <a:schemeClr val="lt2"/>
            </a:solidFill>
            <a:prstDash val="solid"/>
            <a:round/>
            <a:headEnd type="none" w="med" len="med"/>
            <a:tailEnd type="none" w="med" len="med"/>
          </a:ln>
        </p:spPr>
      </p:cxnSp>
      <p:pic>
        <p:nvPicPr>
          <p:cNvPr id="3" name="Hình ảnh 2">
            <a:extLst>
              <a:ext uri="{FF2B5EF4-FFF2-40B4-BE49-F238E27FC236}">
                <a16:creationId xmlns:a16="http://schemas.microsoft.com/office/drawing/2014/main" id="{D254CB9B-367A-C9B9-2514-8FDBF36F43CA}"/>
              </a:ext>
            </a:extLst>
          </p:cNvPr>
          <p:cNvPicPr>
            <a:picLocks noChangeAspect="1"/>
          </p:cNvPicPr>
          <p:nvPr/>
        </p:nvPicPr>
        <p:blipFill>
          <a:blip r:embed="rId3"/>
          <a:stretch>
            <a:fillRect/>
          </a:stretch>
        </p:blipFill>
        <p:spPr>
          <a:xfrm>
            <a:off x="0" y="1104538"/>
            <a:ext cx="9144000" cy="4038962"/>
          </a:xfrm>
          <a:prstGeom prst="rect">
            <a:avLst/>
          </a:prstGeom>
        </p:spPr>
      </p:pic>
    </p:spTree>
    <p:extLst>
      <p:ext uri="{BB962C8B-B14F-4D97-AF65-F5344CB8AC3E}">
        <p14:creationId xmlns:p14="http://schemas.microsoft.com/office/powerpoint/2010/main" val="25841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47"/>
                                        </p:tgtEl>
                                        <p:attrNameLst>
                                          <p:attrName>style.visibility</p:attrName>
                                        </p:attrNameLst>
                                      </p:cBhvr>
                                      <p:to>
                                        <p:strVal val="visible"/>
                                      </p:to>
                                    </p:set>
                                    <p:animEffect transition="in" filter="fade">
                                      <p:cBhvr>
                                        <p:cTn id="7" dur="500"/>
                                        <p:tgtEl>
                                          <p:spTgt spid="3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49"/>
                                        </p:tgtEl>
                                        <p:attrNameLst>
                                          <p:attrName>style.visibility</p:attrName>
                                        </p:attrNameLst>
                                      </p:cBhvr>
                                      <p:to>
                                        <p:strVal val="visible"/>
                                      </p:to>
                                    </p:set>
                                    <p:animEffect transition="in" filter="fade">
                                      <p:cBhvr>
                                        <p:cTn id="10" dur="500"/>
                                        <p:tgtEl>
                                          <p:spTgt spid="3149"/>
                                        </p:tgtEl>
                                      </p:cBhvr>
                                    </p:animEffect>
                                  </p:childTnLst>
                                </p:cTn>
                              </p:par>
                              <p:par>
                                <p:cTn id="11" presetID="10" presetClass="entr" presetSubtype="0" fill="hold" nodeType="withEffect">
                                  <p:stCondLst>
                                    <p:cond delay="0"/>
                                  </p:stCondLst>
                                  <p:childTnLst>
                                    <p:set>
                                      <p:cBhvr>
                                        <p:cTn id="12" dur="1" fill="hold">
                                          <p:stCondLst>
                                            <p:cond delay="0"/>
                                          </p:stCondLst>
                                        </p:cTn>
                                        <p:tgtEl>
                                          <p:spTgt spid="3200"/>
                                        </p:tgtEl>
                                        <p:attrNameLst>
                                          <p:attrName>style.visibility</p:attrName>
                                        </p:attrNameLst>
                                      </p:cBhvr>
                                      <p:to>
                                        <p:strVal val="visible"/>
                                      </p:to>
                                    </p:set>
                                    <p:animEffect transition="in" filter="fade">
                                      <p:cBhvr>
                                        <p:cTn id="13" dur="500"/>
                                        <p:tgtEl>
                                          <p:spTgt spid="320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7" grpId="0"/>
      <p:bldP spid="31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47" name="Google Shape;3147;p39"/>
          <p:cNvSpPr txBox="1">
            <a:spLocks noGrp="1"/>
          </p:cNvSpPr>
          <p:nvPr>
            <p:ph type="title"/>
          </p:nvPr>
        </p:nvSpPr>
        <p:spPr>
          <a:xfrm>
            <a:off x="1816125" y="255103"/>
            <a:ext cx="3084600" cy="892552"/>
          </a:xfrm>
          <a:prstGeom prst="rect">
            <a:avLst/>
          </a:prstGeom>
        </p:spPr>
        <p:txBody>
          <a:bodyPr spcFirstLastPara="1" wrap="square" lIns="91425" tIns="91425" rIns="91425" bIns="91425" anchor="b" anchorCtr="0">
            <a:noAutofit/>
          </a:bodyPr>
          <a:lstStyle/>
          <a:p>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Xác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định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RBTV</a:t>
            </a:r>
            <a:br>
              <a:rPr lang="en-US" sz="2400" dirty="0"/>
            </a:br>
            <a:endParaRPr sz="2400" dirty="0"/>
          </a:p>
        </p:txBody>
      </p:sp>
      <p:sp>
        <p:nvSpPr>
          <p:cNvPr id="3149" name="Google Shape;3149;p39"/>
          <p:cNvSpPr txBox="1">
            <a:spLocks noGrp="1"/>
          </p:cNvSpPr>
          <p:nvPr>
            <p:ph type="title" idx="4"/>
          </p:nvPr>
        </p:nvSpPr>
        <p:spPr>
          <a:xfrm>
            <a:off x="767846" y="0"/>
            <a:ext cx="1144200" cy="892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0" name="Google Shape;3150;p39"/>
          <p:cNvSpPr/>
          <p:nvPr/>
        </p:nvSpPr>
        <p:spPr>
          <a:xfrm>
            <a:off x="5858575" y="352000"/>
            <a:ext cx="276175" cy="239150"/>
          </a:xfrm>
          <a:custGeom>
            <a:avLst/>
            <a:gdLst/>
            <a:ahLst/>
            <a:cxnLst/>
            <a:rect l="l" t="t" r="r" b="b"/>
            <a:pathLst>
              <a:path w="11047" h="9566" extrusionOk="0">
                <a:moveTo>
                  <a:pt x="5527" y="1"/>
                </a:moveTo>
                <a:lnTo>
                  <a:pt x="1" y="9566"/>
                </a:lnTo>
                <a:lnTo>
                  <a:pt x="11047" y="9566"/>
                </a:lnTo>
                <a:lnTo>
                  <a:pt x="5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9"/>
          <p:cNvSpPr/>
          <p:nvPr/>
        </p:nvSpPr>
        <p:spPr>
          <a:xfrm>
            <a:off x="4583325" y="955850"/>
            <a:ext cx="317400" cy="317400"/>
          </a:xfrm>
          <a:prstGeom prst="mathPlus">
            <a:avLst>
              <a:gd name="adj1" fmla="val 110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0" name="Google Shape;3200;p39"/>
          <p:cNvCxnSpPr/>
          <p:nvPr/>
        </p:nvCxnSpPr>
        <p:spPr>
          <a:xfrm>
            <a:off x="115562" y="523989"/>
            <a:ext cx="552600" cy="0"/>
          </a:xfrm>
          <a:prstGeom prst="straightConnector1">
            <a:avLst/>
          </a:prstGeom>
          <a:noFill/>
          <a:ln w="38100" cap="flat" cmpd="sng">
            <a:solidFill>
              <a:schemeClr val="lt2"/>
            </a:solidFill>
            <a:prstDash val="solid"/>
            <a:round/>
            <a:headEnd type="none" w="med" len="med"/>
            <a:tailEnd type="none" w="med" len="med"/>
          </a:ln>
        </p:spPr>
      </p:cxnSp>
      <p:graphicFrame>
        <p:nvGraphicFramePr>
          <p:cNvPr id="3" name="Bảng 2">
            <a:extLst>
              <a:ext uri="{FF2B5EF4-FFF2-40B4-BE49-F238E27FC236}">
                <a16:creationId xmlns:a16="http://schemas.microsoft.com/office/drawing/2014/main" id="{C3A16095-A086-A70A-6910-D9B4337C1F09}"/>
              </a:ext>
            </a:extLst>
          </p:cNvPr>
          <p:cNvGraphicFramePr>
            <a:graphicFrameLocks noGrp="1"/>
          </p:cNvGraphicFramePr>
          <p:nvPr>
            <p:extLst>
              <p:ext uri="{D42A27DB-BD31-4B8C-83A1-F6EECF244321}">
                <p14:modId xmlns:p14="http://schemas.microsoft.com/office/powerpoint/2010/main" val="3683388080"/>
              </p:ext>
            </p:extLst>
          </p:nvPr>
        </p:nvGraphicFramePr>
        <p:xfrm>
          <a:off x="860302" y="1706248"/>
          <a:ext cx="7167286" cy="426340"/>
        </p:xfrm>
        <a:graphic>
          <a:graphicData uri="http://schemas.openxmlformats.org/drawingml/2006/table">
            <a:tbl>
              <a:tblPr>
                <a:tableStyleId>{75C07EFC-8479-4E33-B7DD-76367DF228D3}</a:tableStyleId>
              </a:tblPr>
              <a:tblGrid>
                <a:gridCol w="1964748">
                  <a:extLst>
                    <a:ext uri="{9D8B030D-6E8A-4147-A177-3AD203B41FA5}">
                      <a16:colId xmlns:a16="http://schemas.microsoft.com/office/drawing/2014/main" val="1792387286"/>
                    </a:ext>
                  </a:extLst>
                </a:gridCol>
                <a:gridCol w="1272200">
                  <a:extLst>
                    <a:ext uri="{9D8B030D-6E8A-4147-A177-3AD203B41FA5}">
                      <a16:colId xmlns:a16="http://schemas.microsoft.com/office/drawing/2014/main" val="4246322274"/>
                    </a:ext>
                  </a:extLst>
                </a:gridCol>
                <a:gridCol w="1964748">
                  <a:extLst>
                    <a:ext uri="{9D8B030D-6E8A-4147-A177-3AD203B41FA5}">
                      <a16:colId xmlns:a16="http://schemas.microsoft.com/office/drawing/2014/main" val="1495368475"/>
                    </a:ext>
                  </a:extLst>
                </a:gridCol>
                <a:gridCol w="1965590">
                  <a:extLst>
                    <a:ext uri="{9D8B030D-6E8A-4147-A177-3AD203B41FA5}">
                      <a16:colId xmlns:a16="http://schemas.microsoft.com/office/drawing/2014/main" val="3980167332"/>
                    </a:ext>
                  </a:extLst>
                </a:gridCol>
              </a:tblGrid>
              <a:tr h="187650">
                <a:tc>
                  <a:txBody>
                    <a:bodyPr/>
                    <a:lstStyle/>
                    <a:p>
                      <a:pPr algn="ctr">
                        <a:lnSpc>
                          <a:spcPct val="115000"/>
                        </a:lnSpc>
                        <a:spcBef>
                          <a:spcPts val="600"/>
                        </a:spcBef>
                        <a:spcAft>
                          <a:spcPts val="800"/>
                        </a:spcAft>
                      </a:pPr>
                      <a:r>
                        <a:rPr lang="vi-VN" sz="1300">
                          <a:effectLst/>
                        </a:rPr>
                        <a:t>RB1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Thêm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Xóa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Sửa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867346"/>
                  </a:ext>
                </a:extLst>
              </a:tr>
              <a:tr h="0">
                <a:tc>
                  <a:txBody>
                    <a:bodyPr/>
                    <a:lstStyle/>
                    <a:p>
                      <a:pPr algn="ctr">
                        <a:lnSpc>
                          <a:spcPct val="115000"/>
                        </a:lnSpc>
                        <a:spcBef>
                          <a:spcPts val="600"/>
                        </a:spcBef>
                        <a:spcAft>
                          <a:spcPts val="800"/>
                        </a:spcAft>
                      </a:pPr>
                      <a:r>
                        <a:rPr lang="vi-VN" sz="1300">
                          <a:effectLst/>
                        </a:rPr>
                        <a:t>HOPDONG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221846"/>
                  </a:ext>
                </a:extLst>
              </a:tr>
            </a:tbl>
          </a:graphicData>
        </a:graphic>
      </p:graphicFrame>
      <p:sp>
        <p:nvSpPr>
          <p:cNvPr id="4" name="Rectangle 1">
            <a:extLst>
              <a:ext uri="{FF2B5EF4-FFF2-40B4-BE49-F238E27FC236}">
                <a16:creationId xmlns:a16="http://schemas.microsoft.com/office/drawing/2014/main" id="{A266A74F-3BCD-A7DE-D32C-690D32119C04}"/>
              </a:ext>
            </a:extLst>
          </p:cNvPr>
          <p:cNvSpPr>
            <a:spLocks noGrp="1" noChangeArrowheads="1"/>
          </p:cNvSpPr>
          <p:nvPr>
            <p:ph type="subTitle" idx="1"/>
          </p:nvPr>
        </p:nvSpPr>
        <p:spPr bwMode="auto">
          <a:xfrm>
            <a:off x="767846" y="799160"/>
            <a:ext cx="394363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RB1</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Nội dung: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Giá của hợp đồng không thấp hơn 2000000</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∀t</a:t>
            </a:r>
            <a:r>
              <a:rPr kumimoji="0" lang="vi-VN" altLang="en-US" sz="1300" b="0" i="0" u="none" strike="noStrike" cap="none" normalizeH="0" baseline="0" dirty="0">
                <a:ln>
                  <a:noFill/>
                </a:ln>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HOPDONG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t.Gia</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&gt;= 2000000)</a:t>
            </a:r>
            <a:endParaRPr kumimoji="0" lang="vi-V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D8A6600E-5287-5F90-7DCE-EABC953F4200}"/>
              </a:ext>
            </a:extLst>
          </p:cNvPr>
          <p:cNvSpPr txBox="1"/>
          <p:nvPr/>
        </p:nvSpPr>
        <p:spPr>
          <a:xfrm>
            <a:off x="767846" y="2175453"/>
            <a:ext cx="3520293" cy="307777"/>
          </a:xfrm>
          <a:prstGeom prst="rect">
            <a:avLst/>
          </a:prstGeom>
          <a:noFill/>
        </p:spPr>
        <p:txBody>
          <a:bodyPr wrap="square" rtlCol="0">
            <a:spAutoFit/>
          </a:bodyPr>
          <a:lstStyle/>
          <a:p>
            <a:pPr algn="just">
              <a:lnSpc>
                <a:spcPct val="115000"/>
              </a:lnSpc>
              <a:spcAft>
                <a:spcPts val="800"/>
              </a:spcAft>
            </a:pP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 Bối cảnh: </a:t>
            </a:r>
            <a:r>
              <a:rPr lang="vi-VN" sz="1300" spc="-75"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RB1 có bối cảnh là HOPDONG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Bảng 7">
            <a:extLst>
              <a:ext uri="{FF2B5EF4-FFF2-40B4-BE49-F238E27FC236}">
                <a16:creationId xmlns:a16="http://schemas.microsoft.com/office/drawing/2014/main" id="{FE49D1B8-9049-A25C-860C-8A5F18246B16}"/>
              </a:ext>
            </a:extLst>
          </p:cNvPr>
          <p:cNvGraphicFramePr>
            <a:graphicFrameLocks noGrp="1"/>
          </p:cNvGraphicFramePr>
          <p:nvPr>
            <p:extLst>
              <p:ext uri="{D42A27DB-BD31-4B8C-83A1-F6EECF244321}">
                <p14:modId xmlns:p14="http://schemas.microsoft.com/office/powerpoint/2010/main" val="1793397351"/>
              </p:ext>
            </p:extLst>
          </p:nvPr>
        </p:nvGraphicFramePr>
        <p:xfrm>
          <a:off x="855813" y="3529671"/>
          <a:ext cx="7167286" cy="504531"/>
        </p:xfrm>
        <a:graphic>
          <a:graphicData uri="http://schemas.openxmlformats.org/drawingml/2006/table">
            <a:tbl>
              <a:tblPr>
                <a:tableStyleId>{75C07EFC-8479-4E33-B7DD-76367DF228D3}</a:tableStyleId>
              </a:tblPr>
              <a:tblGrid>
                <a:gridCol w="1791438">
                  <a:extLst>
                    <a:ext uri="{9D8B030D-6E8A-4147-A177-3AD203B41FA5}">
                      <a16:colId xmlns:a16="http://schemas.microsoft.com/office/drawing/2014/main" val="1123530552"/>
                    </a:ext>
                  </a:extLst>
                </a:gridCol>
                <a:gridCol w="1792205">
                  <a:extLst>
                    <a:ext uri="{9D8B030D-6E8A-4147-A177-3AD203B41FA5}">
                      <a16:colId xmlns:a16="http://schemas.microsoft.com/office/drawing/2014/main" val="2586528803"/>
                    </a:ext>
                  </a:extLst>
                </a:gridCol>
                <a:gridCol w="1791438">
                  <a:extLst>
                    <a:ext uri="{9D8B030D-6E8A-4147-A177-3AD203B41FA5}">
                      <a16:colId xmlns:a16="http://schemas.microsoft.com/office/drawing/2014/main" val="1864214140"/>
                    </a:ext>
                  </a:extLst>
                </a:gridCol>
                <a:gridCol w="1792205">
                  <a:extLst>
                    <a:ext uri="{9D8B030D-6E8A-4147-A177-3AD203B41FA5}">
                      <a16:colId xmlns:a16="http://schemas.microsoft.com/office/drawing/2014/main" val="489760735"/>
                    </a:ext>
                  </a:extLst>
                </a:gridCol>
              </a:tblGrid>
              <a:tr h="265913">
                <a:tc>
                  <a:txBody>
                    <a:bodyPr/>
                    <a:lstStyle/>
                    <a:p>
                      <a:pPr algn="ctr">
                        <a:lnSpc>
                          <a:spcPct val="115000"/>
                        </a:lnSpc>
                        <a:spcBef>
                          <a:spcPts val="600"/>
                        </a:spcBef>
                        <a:spcAft>
                          <a:spcPts val="800"/>
                        </a:spcAft>
                      </a:pPr>
                      <a:r>
                        <a:rPr lang="vi-VN" sz="1300" dirty="0">
                          <a:effectLst/>
                        </a:rPr>
                        <a:t>RB2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Thêm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Xóa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a:effectLst/>
                        </a:rPr>
                        <a:t>Sửa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9890662"/>
                  </a:ext>
                </a:extLst>
              </a:tr>
              <a:tr h="238618">
                <a:tc>
                  <a:txBody>
                    <a:bodyPr/>
                    <a:lstStyle/>
                    <a:p>
                      <a:pPr algn="ctr">
                        <a:lnSpc>
                          <a:spcPct val="115000"/>
                        </a:lnSpc>
                        <a:spcBef>
                          <a:spcPts val="600"/>
                        </a:spcBef>
                        <a:spcAft>
                          <a:spcPts val="800"/>
                        </a:spcAft>
                      </a:pPr>
                      <a:r>
                        <a:rPr lang="vi-VN" sz="1300" dirty="0">
                          <a:effectLst/>
                        </a:rPr>
                        <a:t>HOPDONG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800"/>
                        </a:spcAft>
                      </a:pPr>
                      <a:r>
                        <a:rPr lang="vi-VN" sz="13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180493"/>
                  </a:ext>
                </a:extLst>
              </a:tr>
            </a:tbl>
          </a:graphicData>
        </a:graphic>
      </p:graphicFrame>
      <p:sp>
        <p:nvSpPr>
          <p:cNvPr id="9" name="Rectangle 2">
            <a:extLst>
              <a:ext uri="{FF2B5EF4-FFF2-40B4-BE49-F238E27FC236}">
                <a16:creationId xmlns:a16="http://schemas.microsoft.com/office/drawing/2014/main" id="{E9965316-0192-DEE1-C5ED-6AA1F6473EBE}"/>
              </a:ext>
            </a:extLst>
          </p:cNvPr>
          <p:cNvSpPr>
            <a:spLocks noChangeArrowheads="1"/>
          </p:cNvSpPr>
          <p:nvPr/>
        </p:nvSpPr>
        <p:spPr bwMode="auto">
          <a:xfrm>
            <a:off x="767846" y="2637119"/>
            <a:ext cx="397516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RB2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Nội dung:</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Hợp đồng c</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ng</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kết th</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ú</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sau ng</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bắt đầu</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040C28"/>
                </a:solidFill>
                <a:effectLst/>
                <a:latin typeface="Calibri" panose="020F0502020204030204" pitchFamily="34" charset="0"/>
                <a:ea typeface="Calibri" panose="020F0502020204030204" pitchFamily="34" charset="0"/>
                <a:cs typeface="Cambria Math" panose="02040503050406030204" pitchFamily="18" charset="0"/>
              </a:rPr>
              <a:t>∀</a:t>
            </a:r>
            <a:r>
              <a:rPr kumimoji="0" lang="en-US" altLang="en-US" sz="1300" b="0" i="0" u="none" strike="noStrike" cap="none" normalizeH="0" baseline="0" dirty="0">
                <a:ln>
                  <a:noFill/>
                </a:ln>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t</a:t>
            </a:r>
            <a:r>
              <a:rPr kumimoji="0" lang="vi-VN" altLang="en-US" sz="1300" b="0" i="0" u="none" strike="noStrike" cap="none" normalizeH="0" baseline="0" dirty="0">
                <a:ln>
                  <a:noFill/>
                </a:ln>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3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mbria Math" panose="02040503050406030204" pitchFamily="18" charset="0"/>
              </a:rPr>
              <a:t>∈</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HOPDONG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t.Ngayketthuc</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&gt; </a:t>
            </a:r>
            <a:r>
              <a:rPr kumimoji="0" lang="vi-VN" altLang="en-US" sz="1300" b="0" i="0" u="none" strike="noStrike" cap="none" normalizeH="0" baseline="0" dirty="0" err="1">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t.Ngaybatdau</a:t>
            </a:r>
            <a:r>
              <a:rPr kumimoji="0" lang="vi-VN" altLang="en-US" sz="13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p:txBody>
      </p:sp>
      <p:sp>
        <p:nvSpPr>
          <p:cNvPr id="10" name="Hộp Văn bản 9">
            <a:extLst>
              <a:ext uri="{FF2B5EF4-FFF2-40B4-BE49-F238E27FC236}">
                <a16:creationId xmlns:a16="http://schemas.microsoft.com/office/drawing/2014/main" id="{A1738E6A-BE0B-0373-C4FD-6F19513279AB}"/>
              </a:ext>
            </a:extLst>
          </p:cNvPr>
          <p:cNvSpPr txBox="1"/>
          <p:nvPr/>
        </p:nvSpPr>
        <p:spPr>
          <a:xfrm>
            <a:off x="767846" y="4088264"/>
            <a:ext cx="4607340" cy="307777"/>
          </a:xfrm>
          <a:prstGeom prst="rect">
            <a:avLst/>
          </a:prstGeom>
          <a:noFill/>
        </p:spPr>
        <p:txBody>
          <a:bodyPr wrap="square" rtlCol="0">
            <a:spAutoFit/>
          </a:bodyPr>
          <a:lstStyle/>
          <a:p>
            <a:pPr algn="just">
              <a:lnSpc>
                <a:spcPct val="115000"/>
              </a:lnSpc>
              <a:spcAft>
                <a:spcPts val="800"/>
              </a:spcAft>
            </a:pP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 Bối cảnh: RB2 có bối cảnh là HOPDONG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583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92"/>
                                        </p:tgtEl>
                                        <p:attrNameLst>
                                          <p:attrName>style.visibility</p:attrName>
                                        </p:attrNameLst>
                                      </p:cBhvr>
                                      <p:to>
                                        <p:strVal val="visible"/>
                                      </p:to>
                                    </p:set>
                                    <p:animEffect transition="in" filter="fade">
                                      <p:cBhvr>
                                        <p:cTn id="7" dur="1000"/>
                                        <p:tgtEl>
                                          <p:spTgt spid="3192"/>
                                        </p:tgtEl>
                                      </p:cBhvr>
                                    </p:animEffect>
                                    <p:anim calcmode="lin" valueType="num">
                                      <p:cBhvr>
                                        <p:cTn id="8" dur="1000" fill="hold"/>
                                        <p:tgtEl>
                                          <p:spTgt spid="3192"/>
                                        </p:tgtEl>
                                        <p:attrNameLst>
                                          <p:attrName>ppt_x</p:attrName>
                                        </p:attrNameLst>
                                      </p:cBhvr>
                                      <p:tavLst>
                                        <p:tav tm="0">
                                          <p:val>
                                            <p:strVal val="#ppt_x"/>
                                          </p:val>
                                        </p:tav>
                                        <p:tav tm="100000">
                                          <p:val>
                                            <p:strVal val="#ppt_x"/>
                                          </p:val>
                                        </p:tav>
                                      </p:tavLst>
                                    </p:anim>
                                    <p:anim calcmode="lin" valueType="num">
                                      <p:cBhvr>
                                        <p:cTn id="9" dur="1000" fill="hold"/>
                                        <p:tgtEl>
                                          <p:spTgt spid="319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1000"/>
                                        <p:tgtEl>
                                          <p:spTgt spid="4">
                                            <p:txEl>
                                              <p:pRg st="3" end="3"/>
                                            </p:txEl>
                                          </p:spTgt>
                                        </p:tgtEl>
                                      </p:cBhvr>
                                    </p:animEffect>
                                    <p:anim calcmode="lin" valueType="num">
                                      <p:cBhvr>
                                        <p:cTn id="3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2" grpId="0" animBg="1"/>
      <p:bldP spid="4" grpId="0" uiExpand="1" build="p"/>
      <p:bldP spid="6" grpId="0"/>
      <p:bldP spid="9" grpId="0"/>
      <p:bldP spid="10" grpId="0"/>
    </p:bldLst>
  </p:timing>
</p:sld>
</file>

<file path=ppt/theme/theme1.xml><?xml version="1.0" encoding="utf-8"?>
<a:theme xmlns:a="http://schemas.openxmlformats.org/drawingml/2006/main" name="New Neighbourhood Building Project Proposal by Slidesgo">
  <a:themeElements>
    <a:clrScheme name="Simple Light">
      <a:dk1>
        <a:srgbClr val="211E1B"/>
      </a:dk1>
      <a:lt1>
        <a:srgbClr val="F5F5F1"/>
      </a:lt1>
      <a:dk2>
        <a:srgbClr val="E8E6E4"/>
      </a:dk2>
      <a:lt2>
        <a:srgbClr val="A0A996"/>
      </a:lt2>
      <a:accent1>
        <a:srgbClr val="5C5042"/>
      </a:accent1>
      <a:accent2>
        <a:srgbClr val="FFFFFF"/>
      </a:accent2>
      <a:accent3>
        <a:srgbClr val="FFFFFF"/>
      </a:accent3>
      <a:accent4>
        <a:srgbClr val="FFFFFF"/>
      </a:accent4>
      <a:accent5>
        <a:srgbClr val="FFFFFF"/>
      </a:accent5>
      <a:accent6>
        <a:srgbClr val="FFFFFF"/>
      </a:accent6>
      <a:hlink>
        <a:srgbClr val="211E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F724DB0C4619441ABFE5B43745A4F49" ma:contentTypeVersion="8" ma:contentTypeDescription="Tạo tài liệu mới." ma:contentTypeScope="" ma:versionID="9a1337f15b7c850b0d7a74cc7a7cb409">
  <xsd:schema xmlns:xsd="http://www.w3.org/2001/XMLSchema" xmlns:xs="http://www.w3.org/2001/XMLSchema" xmlns:p="http://schemas.microsoft.com/office/2006/metadata/properties" xmlns:ns2="238411fe-d4ab-46a4-a27d-b86667d2f131" xmlns:ns3="a28663f0-ae18-4add-a441-5d1c71d01142" targetNamespace="http://schemas.microsoft.com/office/2006/metadata/properties" ma:root="true" ma:fieldsID="7fe45bef643548d88f556cd7b2eeea2c" ns2:_="" ns3:_="">
    <xsd:import namespace="238411fe-d4ab-46a4-a27d-b86667d2f131"/>
    <xsd:import namespace="a28663f0-ae18-4add-a441-5d1c71d0114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8411fe-d4ab-46a4-a27d-b86667d2f1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Thẻ Hình ảnh" ma:readOnly="false" ma:fieldId="{5cf76f15-5ced-4ddc-b409-7134ff3c332f}" ma:taxonomyMulti="true" ma:sspId="158d9f12-b085-4db2-abbf-1ae4638ef84d"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8663f0-ae18-4add-a441-5d1c71d0114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a89175d-36e8-4203-8cd6-675b06039c17}" ma:internalName="TaxCatchAll" ma:showField="CatchAllData" ma:web="a28663f0-ae18-4add-a441-5d1c71d011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28663f0-ae18-4add-a441-5d1c71d01142" xsi:nil="true"/>
    <lcf76f155ced4ddcb4097134ff3c332f xmlns="238411fe-d4ab-46a4-a27d-b86667d2f13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B5917A-B1B9-4AF6-9B48-57133C3EB9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8411fe-d4ab-46a4-a27d-b86667d2f131"/>
    <ds:schemaRef ds:uri="a28663f0-ae18-4add-a441-5d1c71d011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5509FC-AF67-44D3-9068-7C461ABC3F71}">
  <ds:schemaRefs>
    <ds:schemaRef ds:uri="http://schemas.microsoft.com/office/2006/metadata/properties"/>
    <ds:schemaRef ds:uri="http://schemas.microsoft.com/office/infopath/2007/PartnerControls"/>
    <ds:schemaRef ds:uri="a28663f0-ae18-4add-a441-5d1c71d01142"/>
    <ds:schemaRef ds:uri="238411fe-d4ab-46a4-a27d-b86667d2f131"/>
  </ds:schemaRefs>
</ds:datastoreItem>
</file>

<file path=customXml/itemProps3.xml><?xml version="1.0" encoding="utf-8"?>
<ds:datastoreItem xmlns:ds="http://schemas.openxmlformats.org/officeDocument/2006/customXml" ds:itemID="{6238AFE5-F037-4453-8A7E-768A931E42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259</TotalTime>
  <Words>820</Words>
  <Application>Microsoft Office PowerPoint</Application>
  <PresentationFormat>On-screen Show (16:9)</PresentationFormat>
  <Paragraphs>178</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Arial</vt:lpstr>
      <vt:lpstr>Assistant</vt:lpstr>
      <vt:lpstr>Times New Roman</vt:lpstr>
      <vt:lpstr>Segoe UI Historic</vt:lpstr>
      <vt:lpstr>Raleway SemiBold</vt:lpstr>
      <vt:lpstr>Raleway</vt:lpstr>
      <vt:lpstr>New Neighbourhood Building Project Proposal by Slidesgo</vt:lpstr>
      <vt:lpstr>PowerPoint Presentation</vt:lpstr>
      <vt:lpstr>BÀI TẬP LỚN CƠ SỞ DỮ LIỆU</vt:lpstr>
      <vt:lpstr>PowerPoint Presentation</vt:lpstr>
      <vt:lpstr>Nội Dung </vt:lpstr>
      <vt:lpstr> - Giới thiệu đề tài</vt:lpstr>
      <vt:lpstr>01</vt:lpstr>
      <vt:lpstr> - Mô hình thực thể liên kết</vt:lpstr>
      <vt:lpstr> - Mô hình quan hệ</vt:lpstr>
      <vt:lpstr>- Xác định các RBTV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CƠ SỞ DỮ LIỆU</dc:title>
  <cp:lastModifiedBy>Thắng Phạm</cp:lastModifiedBy>
  <cp:revision>6</cp:revision>
  <dcterms:modified xsi:type="dcterms:W3CDTF">2023-04-27T06:32:29Z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0x0101001F724DB0C4619441ABFE5B43745A4F49</vt:lpwstr>
  </property>
</Properties>
</file>