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B59997-55A0-422A-BF7B-823B5C421ECA}"/>
              </a:ext>
            </a:extLst>
          </p:cNvPr>
          <p:cNvSpPr txBox="1"/>
          <p:nvPr/>
        </p:nvSpPr>
        <p:spPr>
          <a:xfrm>
            <a:off x="1842052" y="1789043"/>
            <a:ext cx="65730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BÁO CÁO MÔN HỌC</a:t>
            </a:r>
          </a:p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NHẬP MÔN CÔNG NGHỆ PHẦN MỀM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AFB3E-036B-407C-B617-13E4A5C66897}"/>
              </a:ext>
            </a:extLst>
          </p:cNvPr>
          <p:cNvSpPr txBox="1"/>
          <p:nvPr/>
        </p:nvSpPr>
        <p:spPr>
          <a:xfrm>
            <a:off x="1961322" y="3429000"/>
            <a:ext cx="64538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ĐỀ TÀI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: XÂY DỰNG HỆ THỐNG WEBSITE BÁN ĐỒ ĂN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6D108B-BAA8-4B67-B061-535E2A5659D3}"/>
              </a:ext>
            </a:extLst>
          </p:cNvPr>
          <p:cNvSpPr txBox="1"/>
          <p:nvPr/>
        </p:nvSpPr>
        <p:spPr>
          <a:xfrm>
            <a:off x="3578086" y="5579165"/>
            <a:ext cx="5261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GIẢNG VIÊN 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ỚNG DẪN: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Cô Bùi Thị Mai Anh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NHÓM THỰC HIỆN:              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Nhóm 6</a:t>
            </a: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0F85701-B3EE-4BBF-9BDD-D89AA36C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Thực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8612D491-02A5-4BB7-8554-1D5492AC5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1238249"/>
            <a:ext cx="8026400" cy="4950516"/>
          </a:xfrm>
        </p:spPr>
      </p:pic>
    </p:spTree>
    <p:extLst>
      <p:ext uri="{BB962C8B-B14F-4D97-AF65-F5344CB8AC3E}">
        <p14:creationId xmlns:p14="http://schemas.microsoft.com/office/powerpoint/2010/main" val="3279251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07FB844-3703-416E-AB4D-214D4500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Trang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3A29ACA0-CCFD-46DF-81D5-421873F91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1238248"/>
            <a:ext cx="8026400" cy="4884255"/>
          </a:xfrm>
        </p:spPr>
      </p:pic>
    </p:spTree>
    <p:extLst>
      <p:ext uri="{BB962C8B-B14F-4D97-AF65-F5344CB8AC3E}">
        <p14:creationId xmlns:p14="http://schemas.microsoft.com/office/powerpoint/2010/main" val="4203481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48BF0DB-B5F9-4231-B745-23F20F70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340D480E-43C9-4DBA-972B-FF951C43A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1497496"/>
            <a:ext cx="8026400" cy="4200939"/>
          </a:xfrm>
        </p:spPr>
      </p:pic>
    </p:spTree>
    <p:extLst>
      <p:ext uri="{BB962C8B-B14F-4D97-AF65-F5344CB8AC3E}">
        <p14:creationId xmlns:p14="http://schemas.microsoft.com/office/powerpoint/2010/main" val="2615916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C819B7-6059-4F29-BF8D-5396BFC5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7061D527-A4EA-42DB-AF12-6303C3FFC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1457738"/>
            <a:ext cx="8026400" cy="4518991"/>
          </a:xfrm>
        </p:spPr>
      </p:pic>
    </p:spTree>
    <p:extLst>
      <p:ext uri="{BB962C8B-B14F-4D97-AF65-F5344CB8AC3E}">
        <p14:creationId xmlns:p14="http://schemas.microsoft.com/office/powerpoint/2010/main" val="2674440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0EE0776-E576-4009-9414-7A253402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A5CDA59E-BA44-4FA8-BFEC-E9A5CE979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1364974"/>
            <a:ext cx="8026400" cy="4598504"/>
          </a:xfrm>
        </p:spPr>
      </p:pic>
    </p:spTree>
    <p:extLst>
      <p:ext uri="{BB962C8B-B14F-4D97-AF65-F5344CB8AC3E}">
        <p14:creationId xmlns:p14="http://schemas.microsoft.com/office/powerpoint/2010/main" val="1662624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FA2862-B895-49EF-8114-C6DB547B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080C7A19-E2C5-4C0E-ACF8-9CD179445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238248"/>
            <a:ext cx="7886700" cy="4685474"/>
          </a:xfrm>
        </p:spPr>
      </p:pic>
    </p:spTree>
    <p:extLst>
      <p:ext uri="{BB962C8B-B14F-4D97-AF65-F5344CB8AC3E}">
        <p14:creationId xmlns:p14="http://schemas.microsoft.com/office/powerpoint/2010/main" val="1117314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5BE67E6-4C1B-4B91-A0A9-3ECD12BA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E07352A9-7592-41AC-8251-861F6B84A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1444488"/>
            <a:ext cx="8026400" cy="3207026"/>
          </a:xfrm>
        </p:spPr>
      </p:pic>
    </p:spTree>
    <p:extLst>
      <p:ext uri="{BB962C8B-B14F-4D97-AF65-F5344CB8AC3E}">
        <p14:creationId xmlns:p14="http://schemas.microsoft.com/office/powerpoint/2010/main" val="802161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ình ảnh 7">
            <a:extLst>
              <a:ext uri="{FF2B5EF4-FFF2-40B4-BE49-F238E27FC236}">
                <a16:creationId xmlns:a16="http://schemas.microsoft.com/office/drawing/2014/main" id="{F618DE17-4782-4CCC-A44B-B30BB70A6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22" y="1298713"/>
            <a:ext cx="7686262" cy="535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8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5133-FD60-4B91-9647-E6D3F38F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5A6BD-4DDF-432D-BD40-0899FD1E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257" y="1571487"/>
            <a:ext cx="5209485" cy="49021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40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68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026CA-35AA-4C90-A623-4C24BE62B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 Kiến thức cơ sở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212E-81C3-4741-84D8-2E27C1894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277" y="1637748"/>
            <a:ext cx="5275746" cy="49021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HTML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CSS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MySQL</a:t>
            </a:r>
          </a:p>
        </p:txBody>
      </p:sp>
    </p:spTree>
    <p:extLst>
      <p:ext uri="{BB962C8B-B14F-4D97-AF65-F5344CB8AC3E}">
        <p14:creationId xmlns:p14="http://schemas.microsoft.com/office/powerpoint/2010/main" val="397925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B15B-4911-4A7B-8D1A-9A1B80E7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 Kiến thức cơ sở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434EC-7548-4D5C-8776-6CDF5BC42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MVC</a:t>
            </a:r>
          </a:p>
          <a:p>
            <a:pPr>
              <a:buFontTx/>
              <a:buChar char="-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logic,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database,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buộc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 fontAlgn="base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 View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GUI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textbox, images… </a:t>
            </a:r>
          </a:p>
          <a:p>
            <a:pPr marL="0" indent="0" fontAlgn="base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 Controller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MVC.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client,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rồi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client. </a:t>
            </a:r>
          </a:p>
          <a:p>
            <a:pPr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95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3D7270-B194-460F-8C02-3FC5CCC8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</a:p>
        </p:txBody>
      </p:sp>
      <p:pic>
        <p:nvPicPr>
          <p:cNvPr id="9" name="Chỗ dành sẵn cho Nội dung 8">
            <a:extLst>
              <a:ext uri="{FF2B5EF4-FFF2-40B4-BE49-F238E27FC236}">
                <a16:creationId xmlns:a16="http://schemas.microsoft.com/office/drawing/2014/main" id="{D9B58650-151E-42B3-B4C0-20AA64B2A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1423988"/>
            <a:ext cx="8240982" cy="5166593"/>
          </a:xfrm>
        </p:spPr>
      </p:pic>
    </p:spTree>
    <p:extLst>
      <p:ext uri="{BB962C8B-B14F-4D97-AF65-F5344CB8AC3E}">
        <p14:creationId xmlns:p14="http://schemas.microsoft.com/office/powerpoint/2010/main" val="91675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A35A070-5435-435D-BF32-DDAF528D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F8263220-D029-42DF-86CA-32C9908AA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1238248"/>
            <a:ext cx="8026400" cy="4433682"/>
          </a:xfrm>
        </p:spPr>
      </p:pic>
    </p:spTree>
    <p:extLst>
      <p:ext uri="{BB962C8B-B14F-4D97-AF65-F5344CB8AC3E}">
        <p14:creationId xmlns:p14="http://schemas.microsoft.com/office/powerpoint/2010/main" val="280253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0428BD8-DAD7-40EF-9089-C21F13B0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endParaRPr lang="en-US" dirty="0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7333D07D-DF1D-4D41-BEA5-AAC27552D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6" b="4815"/>
          <a:stretch/>
        </p:blipFill>
        <p:spPr>
          <a:xfrm>
            <a:off x="371061" y="1238248"/>
            <a:ext cx="8144289" cy="5467352"/>
          </a:xfrm>
        </p:spPr>
      </p:pic>
    </p:spTree>
    <p:extLst>
      <p:ext uri="{BB962C8B-B14F-4D97-AF65-F5344CB8AC3E}">
        <p14:creationId xmlns:p14="http://schemas.microsoft.com/office/powerpoint/2010/main" val="83612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89F30AB-E555-4721-BA5C-347E5694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Giỏ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FB9E6321-0C2D-4559-B6E7-8DFBEDA3C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1238249"/>
            <a:ext cx="8026400" cy="4619212"/>
          </a:xfrm>
        </p:spPr>
      </p:pic>
    </p:spTree>
    <p:extLst>
      <p:ext uri="{BB962C8B-B14F-4D97-AF65-F5344CB8AC3E}">
        <p14:creationId xmlns:p14="http://schemas.microsoft.com/office/powerpoint/2010/main" val="242448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057F54D-074D-4FD0-B5EB-639A0C46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  <p:pic>
        <p:nvPicPr>
          <p:cNvPr id="9" name="Chỗ dành sẵn cho Nội dung 8">
            <a:extLst>
              <a:ext uri="{FF2B5EF4-FFF2-40B4-BE49-F238E27FC236}">
                <a16:creationId xmlns:a16="http://schemas.microsoft.com/office/drawing/2014/main" id="{B5E8A074-BF9E-4B36-BF45-41828798D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1238248"/>
            <a:ext cx="8026400" cy="5189056"/>
          </a:xfrm>
        </p:spPr>
      </p:pic>
    </p:spTree>
    <p:extLst>
      <p:ext uri="{BB962C8B-B14F-4D97-AF65-F5344CB8AC3E}">
        <p14:creationId xmlns:p14="http://schemas.microsoft.com/office/powerpoint/2010/main" val="301784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271</TotalTime>
  <Words>234</Words>
  <Application>Microsoft Office PowerPoint</Application>
  <PresentationFormat>Trình chiếu Trên màn hình (4:3)</PresentationFormat>
  <Paragraphs>38</Paragraphs>
  <Slides>17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Bản trình bày PowerPoint</vt:lpstr>
      <vt:lpstr>Nội dung</vt:lpstr>
      <vt:lpstr>1. Kiến thức cơ sở</vt:lpstr>
      <vt:lpstr>1. Kiến thức cơ sở</vt:lpstr>
      <vt:lpstr>Giao diện trang chủ </vt:lpstr>
      <vt:lpstr>Đăng nhập</vt:lpstr>
      <vt:lpstr>Đăng kí</vt:lpstr>
      <vt:lpstr>Giỏ hàng</vt:lpstr>
      <vt:lpstr>Tìm kiếm</vt:lpstr>
      <vt:lpstr>Thực đơn</vt:lpstr>
      <vt:lpstr>Trang quản lý</vt:lpstr>
      <vt:lpstr>Quản lý danh mục</vt:lpstr>
      <vt:lpstr>Thông tin danh mục </vt:lpstr>
      <vt:lpstr>Thêm sản phẩm mới </vt:lpstr>
      <vt:lpstr>Quản lí người dùng</vt:lpstr>
      <vt:lpstr>Quản lí hóa đơn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Hoa Pham</cp:lastModifiedBy>
  <cp:revision>14</cp:revision>
  <dcterms:created xsi:type="dcterms:W3CDTF">2016-07-25T07:53:11Z</dcterms:created>
  <dcterms:modified xsi:type="dcterms:W3CDTF">2019-03-31T17:32:10Z</dcterms:modified>
</cp:coreProperties>
</file>