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58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7EB7A-140F-4627-8ACD-8EFA78DD8F9A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BA047-2B2B-402C-AE86-F331015F2A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55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49A-5362-4E6D-85F8-75327630BCA4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4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84BF-73F1-43B0-B324-1BB23D5C4EEF}" type="datetime1">
              <a:rPr lang="fr-FR" smtClean="0"/>
              <a:t>15/11/2020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3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59C0-AE1F-465E-BD44-0133FDCBEA65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38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E089-9EE8-4257-9B4C-FE45FE6469FB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7596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A667-B666-49A9-833D-3CBC9A48DD42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14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E1B7-233F-4FC7-8492-CA95E85B364E}" type="datetime1">
              <a:rPr lang="fr-FR" smtClean="0"/>
              <a:t>15/11/2020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467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1922-8364-447C-942A-3BA29B583DC8}" type="datetime1">
              <a:rPr lang="fr-FR" smtClean="0"/>
              <a:t>15/11/2020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68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4B1-E880-4171-AD76-CA114AD606CC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14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33F6-DC54-4F7B-AC26-5C30A348DACE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80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D07B-3DD5-4DF7-882F-EE4D21850042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86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FBCA-008B-40BB-9632-96C1A55167E8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72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DBE0-AAF8-4AAA-8277-31D1A5028DEF}" type="datetime1">
              <a:rPr lang="fr-FR" smtClean="0"/>
              <a:t>15/11/2020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76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E483-920C-4223-ACA2-AA04498C188D}" type="datetime1">
              <a:rPr lang="fr-FR" smtClean="0"/>
              <a:t>15/11/2020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75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C4DB-F6BD-4D87-8CFD-BF30213DE192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0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BDC6D-5537-454D-8A0A-6260C5E60ACC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28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8584-C7D4-4BD1-B191-43D0030EA47B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92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EAB63-1552-4235-8771-24618AA16C6B}" type="datetime1">
              <a:rPr lang="fr-FR" smtClean="0"/>
              <a:t>15/11/2020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09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1AB230-4549-4D19-B36C-398BB607B4B2}" type="datetime1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B5D1-022F-4E9F-9BA0-C134736A1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150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D69D6-513D-4E76-85B0-F8F76C317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Development</a:t>
            </a:r>
            <a:r>
              <a:rPr lang="fr-FR" dirty="0"/>
              <a:t> documentation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C16732-3B41-45FD-A47B-CCB06806B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Maze </a:t>
            </a:r>
            <a:r>
              <a:rPr lang="fr-FR" dirty="0" err="1"/>
              <a:t>generator</a:t>
            </a:r>
            <a:endParaRPr lang="fr-FR" dirty="0"/>
          </a:p>
          <a:p>
            <a:endParaRPr lang="fr-FR" dirty="0"/>
          </a:p>
          <a:p>
            <a:r>
              <a:rPr lang="fr-FR" dirty="0"/>
              <a:t>Stéphane Treillard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422141-A488-499C-8A6D-17E27B37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84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A0D413-B81C-4E90-A21C-97F9DD157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01148"/>
            <a:ext cx="8946541" cy="5347251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sz="4400" b="1" dirty="0" err="1"/>
              <a:t>Thank</a:t>
            </a:r>
            <a:r>
              <a:rPr lang="fr-FR" sz="4400" b="1" dirty="0"/>
              <a:t> </a:t>
            </a:r>
            <a:r>
              <a:rPr lang="fr-FR" sz="4400" b="1" dirty="0" err="1"/>
              <a:t>you</a:t>
            </a:r>
            <a:r>
              <a:rPr lang="fr-FR" sz="4400" b="1" dirty="0"/>
              <a:t> for </a:t>
            </a:r>
            <a:r>
              <a:rPr lang="fr-FR" sz="4400" b="1" dirty="0" err="1"/>
              <a:t>your</a:t>
            </a:r>
            <a:r>
              <a:rPr lang="fr-FR" sz="4400" b="1" dirty="0"/>
              <a:t> attention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89D870-96E8-47ED-9FAA-6951773E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81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415F4-8343-4B20-966D-E4CEF445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69F36-1B58-4305-ACF4-00835C67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perfect</a:t>
            </a:r>
            <a:r>
              <a:rPr lang="fr-FR" dirty="0"/>
              <a:t> maze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equivalent</a:t>
            </a:r>
            <a:r>
              <a:rPr lang="fr-FR" dirty="0"/>
              <a:t> to a </a:t>
            </a:r>
            <a:r>
              <a:rPr lang="fr-FR" dirty="0" err="1"/>
              <a:t>spanning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of a graph</a:t>
            </a:r>
          </a:p>
          <a:p>
            <a:endParaRPr lang="fr-FR" dirty="0"/>
          </a:p>
          <a:p>
            <a:r>
              <a:rPr lang="fr-FR" dirty="0"/>
              <a:t>An </a:t>
            </a:r>
            <a:r>
              <a:rPr lang="fr-FR" dirty="0" err="1"/>
              <a:t>edge</a:t>
            </a:r>
            <a:r>
              <a:rPr lang="fr-FR" dirty="0"/>
              <a:t> of the </a:t>
            </a:r>
            <a:r>
              <a:rPr lang="fr-FR" dirty="0" err="1"/>
              <a:t>spanning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connects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neighbooring</a:t>
            </a:r>
            <a:r>
              <a:rPr lang="fr-FR" dirty="0"/>
              <a:t> </a:t>
            </a:r>
            <a:r>
              <a:rPr lang="fr-FR" dirty="0" err="1"/>
              <a:t>cells</a:t>
            </a:r>
            <a:r>
              <a:rPr lang="fr-FR" dirty="0"/>
              <a:t> of the maze</a:t>
            </a:r>
          </a:p>
          <a:p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walls</a:t>
            </a:r>
            <a:r>
              <a:rPr lang="fr-FR" dirty="0"/>
              <a:t> of the maze correspond to the </a:t>
            </a:r>
            <a:r>
              <a:rPr lang="fr-FR" dirty="0" err="1"/>
              <a:t>edges</a:t>
            </a:r>
            <a:r>
              <a:rPr lang="fr-FR" dirty="0"/>
              <a:t> of the initial graph </a:t>
            </a:r>
            <a:r>
              <a:rPr lang="fr-FR" dirty="0" err="1"/>
              <a:t>that</a:t>
            </a:r>
            <a:r>
              <a:rPr lang="fr-FR" dirty="0"/>
              <a:t> are not a part of the </a:t>
            </a:r>
            <a:r>
              <a:rPr lang="fr-FR" dirty="0" err="1"/>
              <a:t>spanning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655B0B-AC36-42B9-9C14-D5903E69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64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CC9A63B2-A829-4A98-8CDE-61F9A7AF479F}"/>
              </a:ext>
            </a:extLst>
          </p:cNvPr>
          <p:cNvSpPr/>
          <p:nvPr/>
        </p:nvSpPr>
        <p:spPr>
          <a:xfrm>
            <a:off x="8357124" y="2191721"/>
            <a:ext cx="2542789" cy="2226365"/>
          </a:xfrm>
          <a:prstGeom prst="rect">
            <a:avLst/>
          </a:prstGeom>
          <a:solidFill>
            <a:srgbClr val="26585B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8415F4-8343-4B20-966D-E4CEF445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53FB31A-37A4-455D-8A07-D49CADBDBE2E}"/>
              </a:ext>
            </a:extLst>
          </p:cNvPr>
          <p:cNvSpPr/>
          <p:nvPr/>
        </p:nvSpPr>
        <p:spPr>
          <a:xfrm>
            <a:off x="1292087" y="2303463"/>
            <a:ext cx="410817" cy="424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EA924BC-2963-4A28-A390-C6691215644E}"/>
              </a:ext>
            </a:extLst>
          </p:cNvPr>
          <p:cNvSpPr/>
          <p:nvPr/>
        </p:nvSpPr>
        <p:spPr>
          <a:xfrm>
            <a:off x="2176669" y="2303463"/>
            <a:ext cx="410817" cy="424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4643B8C-087C-4185-824C-46ACB8E7133E}"/>
              </a:ext>
            </a:extLst>
          </p:cNvPr>
          <p:cNvSpPr/>
          <p:nvPr/>
        </p:nvSpPr>
        <p:spPr>
          <a:xfrm>
            <a:off x="3061251" y="2303463"/>
            <a:ext cx="410817" cy="424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2DCAD03-0BBD-435A-BD04-7984B54EFEF7}"/>
              </a:ext>
            </a:extLst>
          </p:cNvPr>
          <p:cNvSpPr/>
          <p:nvPr/>
        </p:nvSpPr>
        <p:spPr>
          <a:xfrm>
            <a:off x="1292086" y="3096939"/>
            <a:ext cx="410817" cy="424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C56D03B-69C0-4529-A435-8DFA879C0829}"/>
              </a:ext>
            </a:extLst>
          </p:cNvPr>
          <p:cNvSpPr/>
          <p:nvPr/>
        </p:nvSpPr>
        <p:spPr>
          <a:xfrm>
            <a:off x="2176667" y="3096939"/>
            <a:ext cx="410817" cy="424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E6DCD71-D4B0-472D-B7A9-B87355F34A20}"/>
              </a:ext>
            </a:extLst>
          </p:cNvPr>
          <p:cNvSpPr/>
          <p:nvPr/>
        </p:nvSpPr>
        <p:spPr>
          <a:xfrm>
            <a:off x="3054621" y="3096939"/>
            <a:ext cx="410817" cy="424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DDB9C81-DB4F-4DDF-BCB3-12F46F0B1510}"/>
              </a:ext>
            </a:extLst>
          </p:cNvPr>
          <p:cNvSpPr/>
          <p:nvPr/>
        </p:nvSpPr>
        <p:spPr>
          <a:xfrm>
            <a:off x="1292086" y="3890415"/>
            <a:ext cx="410817" cy="424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D8446D9-379F-408F-8DFE-1B0517641A04}"/>
              </a:ext>
            </a:extLst>
          </p:cNvPr>
          <p:cNvSpPr/>
          <p:nvPr/>
        </p:nvSpPr>
        <p:spPr>
          <a:xfrm>
            <a:off x="2176667" y="3890415"/>
            <a:ext cx="410817" cy="424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059301F-77BF-4529-87DA-45EFE2DD73CB}"/>
              </a:ext>
            </a:extLst>
          </p:cNvPr>
          <p:cNvSpPr/>
          <p:nvPr/>
        </p:nvSpPr>
        <p:spPr>
          <a:xfrm>
            <a:off x="3054621" y="3890415"/>
            <a:ext cx="410817" cy="424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E5E7474-415A-4820-BD8A-82CF92BE3F5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02904" y="2515498"/>
            <a:ext cx="47376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D91AF56-8C15-4C57-9EDD-186A1ED3E2C7}"/>
              </a:ext>
            </a:extLst>
          </p:cNvPr>
          <p:cNvCxnSpPr/>
          <p:nvPr/>
        </p:nvCxnSpPr>
        <p:spPr>
          <a:xfrm>
            <a:off x="2580856" y="2515498"/>
            <a:ext cx="47376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B000F97-927F-47E1-8972-F5157EF39D6E}"/>
              </a:ext>
            </a:extLst>
          </p:cNvPr>
          <p:cNvCxnSpPr/>
          <p:nvPr/>
        </p:nvCxnSpPr>
        <p:spPr>
          <a:xfrm>
            <a:off x="1689652" y="3317254"/>
            <a:ext cx="47376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D66A1D2-1039-4F12-8C7B-9D8B1AFFEF55}"/>
              </a:ext>
            </a:extLst>
          </p:cNvPr>
          <p:cNvCxnSpPr/>
          <p:nvPr/>
        </p:nvCxnSpPr>
        <p:spPr>
          <a:xfrm>
            <a:off x="2567604" y="3317254"/>
            <a:ext cx="47376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32A483A-32A8-4860-A1ED-58FC976AB0DC}"/>
              </a:ext>
            </a:extLst>
          </p:cNvPr>
          <p:cNvCxnSpPr/>
          <p:nvPr/>
        </p:nvCxnSpPr>
        <p:spPr>
          <a:xfrm>
            <a:off x="1696277" y="4112384"/>
            <a:ext cx="47376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FDC40E9-EA1E-4D10-AA74-90CF017324D4}"/>
              </a:ext>
            </a:extLst>
          </p:cNvPr>
          <p:cNvCxnSpPr/>
          <p:nvPr/>
        </p:nvCxnSpPr>
        <p:spPr>
          <a:xfrm>
            <a:off x="2574229" y="4112384"/>
            <a:ext cx="47376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53BEC59-7AA3-4F85-84AE-4A324E5E5041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1497495" y="2727533"/>
            <a:ext cx="1" cy="369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DC666F0-77C8-4911-A8C8-1726472067D0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1497495" y="3521009"/>
            <a:ext cx="0" cy="369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FB318DE-FC27-44C8-9B09-611CE19E7013}"/>
              </a:ext>
            </a:extLst>
          </p:cNvPr>
          <p:cNvCxnSpPr/>
          <p:nvPr/>
        </p:nvCxnSpPr>
        <p:spPr>
          <a:xfrm flipH="1">
            <a:off x="2368822" y="2723463"/>
            <a:ext cx="1" cy="369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F983B0D-911F-4BAE-A876-596F6FCA860B}"/>
              </a:ext>
            </a:extLst>
          </p:cNvPr>
          <p:cNvCxnSpPr/>
          <p:nvPr/>
        </p:nvCxnSpPr>
        <p:spPr>
          <a:xfrm>
            <a:off x="2368822" y="3516939"/>
            <a:ext cx="0" cy="369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C4EA9E-0764-4B69-BC9F-832B078DF3B6}"/>
              </a:ext>
            </a:extLst>
          </p:cNvPr>
          <p:cNvCxnSpPr/>
          <p:nvPr/>
        </p:nvCxnSpPr>
        <p:spPr>
          <a:xfrm flipH="1">
            <a:off x="3266654" y="2728361"/>
            <a:ext cx="1" cy="369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902F106-6E0A-4E4D-8B9D-C5D9FD071BA7}"/>
              </a:ext>
            </a:extLst>
          </p:cNvPr>
          <p:cNvCxnSpPr/>
          <p:nvPr/>
        </p:nvCxnSpPr>
        <p:spPr>
          <a:xfrm>
            <a:off x="3266654" y="3521837"/>
            <a:ext cx="0" cy="369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0523C86A-D648-4F71-BFB5-4C8842BB400F}"/>
              </a:ext>
            </a:extLst>
          </p:cNvPr>
          <p:cNvSpPr/>
          <p:nvPr/>
        </p:nvSpPr>
        <p:spPr>
          <a:xfrm>
            <a:off x="4815505" y="2299393"/>
            <a:ext cx="410817" cy="424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DCB6D1D-0273-4FF0-8141-5D0ECC0EA35C}"/>
              </a:ext>
            </a:extLst>
          </p:cNvPr>
          <p:cNvSpPr/>
          <p:nvPr/>
        </p:nvSpPr>
        <p:spPr>
          <a:xfrm>
            <a:off x="5700087" y="2299393"/>
            <a:ext cx="410817" cy="424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663C039-4D0D-4323-ADB6-35617447D755}"/>
              </a:ext>
            </a:extLst>
          </p:cNvPr>
          <p:cNvSpPr/>
          <p:nvPr/>
        </p:nvSpPr>
        <p:spPr>
          <a:xfrm>
            <a:off x="6584669" y="2299393"/>
            <a:ext cx="410817" cy="424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FD09278-9E56-4CC6-9FB1-9027F5555EDE}"/>
              </a:ext>
            </a:extLst>
          </p:cNvPr>
          <p:cNvSpPr/>
          <p:nvPr/>
        </p:nvSpPr>
        <p:spPr>
          <a:xfrm>
            <a:off x="4815504" y="3092869"/>
            <a:ext cx="410817" cy="424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046E5FF-222B-431F-BB1E-E4F2781986E6}"/>
              </a:ext>
            </a:extLst>
          </p:cNvPr>
          <p:cNvSpPr/>
          <p:nvPr/>
        </p:nvSpPr>
        <p:spPr>
          <a:xfrm>
            <a:off x="5700085" y="3092869"/>
            <a:ext cx="410817" cy="424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17021E9-FD31-48F3-899F-F5D7562AD8DD}"/>
              </a:ext>
            </a:extLst>
          </p:cNvPr>
          <p:cNvSpPr/>
          <p:nvPr/>
        </p:nvSpPr>
        <p:spPr>
          <a:xfrm>
            <a:off x="6578039" y="3092869"/>
            <a:ext cx="410817" cy="424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E1C866B-02EF-4430-8300-7ABF2EDE767C}"/>
              </a:ext>
            </a:extLst>
          </p:cNvPr>
          <p:cNvSpPr/>
          <p:nvPr/>
        </p:nvSpPr>
        <p:spPr>
          <a:xfrm>
            <a:off x="4815504" y="3886345"/>
            <a:ext cx="410817" cy="424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FF38FD7-C44A-480D-A505-66F848FD3E4A}"/>
              </a:ext>
            </a:extLst>
          </p:cNvPr>
          <p:cNvSpPr/>
          <p:nvPr/>
        </p:nvSpPr>
        <p:spPr>
          <a:xfrm>
            <a:off x="5700085" y="3886345"/>
            <a:ext cx="410817" cy="424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3142729-79E1-44BC-984B-E232DEF7E6A0}"/>
              </a:ext>
            </a:extLst>
          </p:cNvPr>
          <p:cNvSpPr/>
          <p:nvPr/>
        </p:nvSpPr>
        <p:spPr>
          <a:xfrm>
            <a:off x="6578039" y="3886345"/>
            <a:ext cx="410817" cy="424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73291DA-FABA-4970-9832-AE774531A060}"/>
              </a:ext>
            </a:extLst>
          </p:cNvPr>
          <p:cNvCxnSpPr/>
          <p:nvPr/>
        </p:nvCxnSpPr>
        <p:spPr>
          <a:xfrm>
            <a:off x="6091022" y="3313184"/>
            <a:ext cx="47376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38D2837D-6B05-4844-B30A-C2A6DD043E5C}"/>
              </a:ext>
            </a:extLst>
          </p:cNvPr>
          <p:cNvCxnSpPr/>
          <p:nvPr/>
        </p:nvCxnSpPr>
        <p:spPr>
          <a:xfrm>
            <a:off x="5219695" y="4108314"/>
            <a:ext cx="47376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ED982B90-4977-422A-874B-5125627DE3A0}"/>
              </a:ext>
            </a:extLst>
          </p:cNvPr>
          <p:cNvCxnSpPr>
            <a:stCxn id="33" idx="4"/>
            <a:endCxn id="36" idx="0"/>
          </p:cNvCxnSpPr>
          <p:nvPr/>
        </p:nvCxnSpPr>
        <p:spPr>
          <a:xfrm flipH="1">
            <a:off x="5020913" y="2723463"/>
            <a:ext cx="1" cy="369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D1196D9-3AD1-4176-8F84-05570D0022D4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>
            <a:off x="5020913" y="3516939"/>
            <a:ext cx="0" cy="369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4E34BC49-1E12-46E2-9BDD-4513BCFDEBEE}"/>
              </a:ext>
            </a:extLst>
          </p:cNvPr>
          <p:cNvCxnSpPr/>
          <p:nvPr/>
        </p:nvCxnSpPr>
        <p:spPr>
          <a:xfrm flipH="1">
            <a:off x="5892240" y="2719393"/>
            <a:ext cx="1" cy="369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E94698A5-184D-47A2-A812-B0B54FE4C0C3}"/>
              </a:ext>
            </a:extLst>
          </p:cNvPr>
          <p:cNvCxnSpPr/>
          <p:nvPr/>
        </p:nvCxnSpPr>
        <p:spPr>
          <a:xfrm>
            <a:off x="5892240" y="3512869"/>
            <a:ext cx="0" cy="369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A4D8D784-F5C5-447D-960A-6023E6320DB0}"/>
              </a:ext>
            </a:extLst>
          </p:cNvPr>
          <p:cNvCxnSpPr/>
          <p:nvPr/>
        </p:nvCxnSpPr>
        <p:spPr>
          <a:xfrm flipH="1">
            <a:off x="6790072" y="2724291"/>
            <a:ext cx="1" cy="369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035AEE4-CD35-4837-8677-CBCFFCF6A2C9}"/>
              </a:ext>
            </a:extLst>
          </p:cNvPr>
          <p:cNvCxnSpPr/>
          <p:nvPr/>
        </p:nvCxnSpPr>
        <p:spPr>
          <a:xfrm>
            <a:off x="6790072" y="3517767"/>
            <a:ext cx="0" cy="369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BF9C5760-77B9-41F8-8F16-741910A3DC56}"/>
              </a:ext>
            </a:extLst>
          </p:cNvPr>
          <p:cNvCxnSpPr>
            <a:cxnSpLocks/>
          </p:cNvCxnSpPr>
          <p:nvPr/>
        </p:nvCxnSpPr>
        <p:spPr>
          <a:xfrm flipH="1">
            <a:off x="9192018" y="2205397"/>
            <a:ext cx="1" cy="1578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5DE3FCDE-28B2-42D6-9135-3E09510A054F}"/>
              </a:ext>
            </a:extLst>
          </p:cNvPr>
          <p:cNvCxnSpPr>
            <a:cxnSpLocks/>
          </p:cNvCxnSpPr>
          <p:nvPr/>
        </p:nvCxnSpPr>
        <p:spPr>
          <a:xfrm flipH="1">
            <a:off x="10049671" y="2205397"/>
            <a:ext cx="1" cy="833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F28F1AF3-FF08-45F2-A07E-B3319DF27B41}"/>
              </a:ext>
            </a:extLst>
          </p:cNvPr>
          <p:cNvCxnSpPr>
            <a:cxnSpLocks/>
          </p:cNvCxnSpPr>
          <p:nvPr/>
        </p:nvCxnSpPr>
        <p:spPr>
          <a:xfrm>
            <a:off x="10048024" y="3526122"/>
            <a:ext cx="0" cy="891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Espace réservé du numéro de diapositive 83">
            <a:extLst>
              <a:ext uri="{FF2B5EF4-FFF2-40B4-BE49-F238E27FC236}">
                <a16:creationId xmlns:a16="http://schemas.microsoft.com/office/drawing/2014/main" id="{935942CF-9CE5-4039-9D06-C0A57084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3</a:t>
            </a:fld>
            <a:endParaRPr lang="fr-FR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BBA08391-8A53-48E8-97F1-A1EA0C0A9747}"/>
              </a:ext>
            </a:extLst>
          </p:cNvPr>
          <p:cNvSpPr txBox="1"/>
          <p:nvPr/>
        </p:nvSpPr>
        <p:spPr>
          <a:xfrm>
            <a:off x="1600197" y="4977089"/>
            <a:ext cx="156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Initial graph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88351F63-2FC6-4826-ACAE-3625637BF54C}"/>
              </a:ext>
            </a:extLst>
          </p:cNvPr>
          <p:cNvSpPr txBox="1"/>
          <p:nvPr/>
        </p:nvSpPr>
        <p:spPr>
          <a:xfrm>
            <a:off x="5020914" y="4974533"/>
            <a:ext cx="196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Spanning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EA1A8E5-653C-4ED0-9133-5661B678D68E}"/>
              </a:ext>
            </a:extLst>
          </p:cNvPr>
          <p:cNvSpPr txBox="1"/>
          <p:nvPr/>
        </p:nvSpPr>
        <p:spPr>
          <a:xfrm>
            <a:off x="8641231" y="4974533"/>
            <a:ext cx="195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Displayed</a:t>
            </a:r>
            <a:r>
              <a:rPr lang="fr-FR" dirty="0"/>
              <a:t> maze</a:t>
            </a:r>
          </a:p>
        </p:txBody>
      </p:sp>
      <p:sp>
        <p:nvSpPr>
          <p:cNvPr id="88" name="Flèche : droite 87">
            <a:extLst>
              <a:ext uri="{FF2B5EF4-FFF2-40B4-BE49-F238E27FC236}">
                <a16:creationId xmlns:a16="http://schemas.microsoft.com/office/drawing/2014/main" id="{9D615E0D-D948-497A-872B-F2291FA8DC99}"/>
              </a:ext>
            </a:extLst>
          </p:cNvPr>
          <p:cNvSpPr/>
          <p:nvPr/>
        </p:nvSpPr>
        <p:spPr>
          <a:xfrm>
            <a:off x="3708522" y="3105219"/>
            <a:ext cx="872982" cy="424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lèche : droite 88">
            <a:extLst>
              <a:ext uri="{FF2B5EF4-FFF2-40B4-BE49-F238E27FC236}">
                <a16:creationId xmlns:a16="http://schemas.microsoft.com/office/drawing/2014/main" id="{CA0A4518-2449-4BFF-B490-8435A9D6D003}"/>
              </a:ext>
            </a:extLst>
          </p:cNvPr>
          <p:cNvSpPr/>
          <p:nvPr/>
        </p:nvSpPr>
        <p:spPr>
          <a:xfrm>
            <a:off x="7253879" y="3088940"/>
            <a:ext cx="872982" cy="424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08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BB44D-3AFB-4778-B7F9-581E89C8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Spanning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algorithms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FF6A3-33FA-4293-B33B-D772262D6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algorithms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spanning</a:t>
            </a:r>
            <a:r>
              <a:rPr lang="fr-FR" dirty="0"/>
              <a:t> </a:t>
            </a:r>
            <a:r>
              <a:rPr lang="fr-FR" dirty="0" err="1"/>
              <a:t>trees</a:t>
            </a:r>
            <a:r>
              <a:rPr lang="fr-FR" dirty="0"/>
              <a:t> :</a:t>
            </a:r>
          </a:p>
          <a:p>
            <a:endParaRPr lang="fr-FR" dirty="0"/>
          </a:p>
          <a:p>
            <a:pPr lvl="1"/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Depth</a:t>
            </a:r>
            <a:r>
              <a:rPr lang="fr-FR" dirty="0"/>
              <a:t>-First </a:t>
            </a:r>
            <a:r>
              <a:rPr lang="fr-FR" dirty="0" err="1"/>
              <a:t>Search</a:t>
            </a:r>
            <a:r>
              <a:rPr lang="fr-FR" dirty="0"/>
              <a:t> (DFS) : </a:t>
            </a:r>
            <a:r>
              <a:rPr lang="fr-FR" dirty="0" err="1"/>
              <a:t>Visits</a:t>
            </a:r>
            <a:r>
              <a:rPr lang="fr-FR" dirty="0"/>
              <a:t> </a:t>
            </a:r>
            <a:r>
              <a:rPr lang="fr-FR" dirty="0" err="1"/>
              <a:t>neighbooring</a:t>
            </a:r>
            <a:r>
              <a:rPr lang="fr-FR" dirty="0"/>
              <a:t> </a:t>
            </a:r>
            <a:r>
              <a:rPr lang="fr-FR" dirty="0" err="1"/>
              <a:t>nodes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have not </a:t>
            </a:r>
            <a:r>
              <a:rPr lang="fr-FR" dirty="0" err="1"/>
              <a:t>yet</a:t>
            </a:r>
            <a:r>
              <a:rPr lang="fr-FR" dirty="0"/>
              <a:t> been </a:t>
            </a:r>
            <a:r>
              <a:rPr lang="fr-FR" dirty="0" err="1"/>
              <a:t>visited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meats</a:t>
            </a:r>
            <a:r>
              <a:rPr lang="fr-FR" dirty="0"/>
              <a:t> a </a:t>
            </a:r>
            <a:r>
              <a:rPr lang="fr-FR" dirty="0" err="1"/>
              <a:t>dead</a:t>
            </a:r>
            <a:r>
              <a:rPr lang="fr-FR" dirty="0"/>
              <a:t>-end,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backtracks</a:t>
            </a:r>
            <a:r>
              <a:rPr lang="fr-FR" dirty="0"/>
              <a:t> to the last </a:t>
            </a:r>
            <a:r>
              <a:rPr lang="fr-FR" dirty="0" err="1"/>
              <a:t>unvisited</a:t>
            </a:r>
            <a:r>
              <a:rPr lang="fr-FR" dirty="0"/>
              <a:t> </a:t>
            </a:r>
            <a:r>
              <a:rPr lang="fr-FR" dirty="0" err="1"/>
              <a:t>neighboor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all </a:t>
            </a:r>
            <a:r>
              <a:rPr lang="fr-FR" dirty="0" err="1"/>
              <a:t>nodes</a:t>
            </a:r>
            <a:r>
              <a:rPr lang="fr-FR" dirty="0"/>
              <a:t> are </a:t>
            </a:r>
            <a:r>
              <a:rPr lang="fr-FR" dirty="0" err="1"/>
              <a:t>visited</a:t>
            </a:r>
            <a:r>
              <a:rPr lang="fr-FR" dirty="0"/>
              <a:t>. </a:t>
            </a:r>
            <a:br>
              <a:rPr lang="fr-FR" dirty="0"/>
            </a:br>
            <a:r>
              <a:rPr lang="fr-FR" dirty="0"/>
              <a:t>The </a:t>
            </a:r>
            <a:r>
              <a:rPr lang="fr-FR" dirty="0" err="1"/>
              <a:t>tree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reconstructed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order</a:t>
            </a:r>
            <a:r>
              <a:rPr lang="fr-FR" dirty="0"/>
              <a:t> in </a:t>
            </a:r>
            <a:r>
              <a:rPr lang="fr-FR" dirty="0" err="1"/>
              <a:t>which</a:t>
            </a:r>
            <a:r>
              <a:rPr lang="fr-FR" dirty="0"/>
              <a:t> the </a:t>
            </a:r>
            <a:r>
              <a:rPr lang="fr-FR" dirty="0" err="1"/>
              <a:t>nodes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visited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Kruskal</a:t>
            </a:r>
            <a:r>
              <a:rPr lang="fr-FR" dirty="0"/>
              <a:t> : </a:t>
            </a:r>
            <a:r>
              <a:rPr lang="fr-FR" dirty="0" err="1"/>
              <a:t>Adds</a:t>
            </a:r>
            <a:r>
              <a:rPr lang="fr-FR" dirty="0"/>
              <a:t> </a:t>
            </a:r>
            <a:r>
              <a:rPr lang="fr-FR" dirty="0" err="1"/>
              <a:t>edges</a:t>
            </a:r>
            <a:r>
              <a:rPr lang="fr-FR" dirty="0"/>
              <a:t> </a:t>
            </a:r>
            <a:r>
              <a:rPr lang="fr-FR" dirty="0" err="1"/>
              <a:t>randomly</a:t>
            </a:r>
            <a:r>
              <a:rPr lang="fr-FR" dirty="0"/>
              <a:t> to the </a:t>
            </a: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edges</a:t>
            </a:r>
            <a:r>
              <a:rPr lang="fr-FR" dirty="0"/>
              <a:t> </a:t>
            </a:r>
            <a:r>
              <a:rPr lang="fr-FR" dirty="0" err="1"/>
              <a:t>added</a:t>
            </a:r>
            <a:r>
              <a:rPr lang="fr-FR" dirty="0"/>
              <a:t> do not </a:t>
            </a:r>
            <a:r>
              <a:rPr lang="fr-FR" dirty="0" err="1"/>
              <a:t>create</a:t>
            </a:r>
            <a:r>
              <a:rPr lang="fr-FR" dirty="0"/>
              <a:t> cycles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A458EA-1FA0-484D-9C00-667BE487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25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1C92E-3221-4B5E-BCCE-5DE22440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</a:t>
            </a:r>
            <a:r>
              <a:rPr lang="fr-FR" dirty="0"/>
              <a:t> in </a:t>
            </a:r>
            <a:r>
              <a:rPr lang="fr-FR" dirty="0" err="1"/>
              <a:t>Unity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76424-2303-482D-8C29-B1D969E1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Graph structure 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E1B3BF-9B1B-47A8-9C5D-A279FF6F2DD1}"/>
              </a:ext>
            </a:extLst>
          </p:cNvPr>
          <p:cNvSpPr/>
          <p:nvPr/>
        </p:nvSpPr>
        <p:spPr>
          <a:xfrm>
            <a:off x="1378226" y="2703443"/>
            <a:ext cx="2398644" cy="2769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Graph :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Height</a:t>
            </a:r>
            <a:endParaRPr lang="fr-FR" dirty="0"/>
          </a:p>
          <a:p>
            <a:pPr algn="ctr"/>
            <a:r>
              <a:rPr lang="fr-FR" dirty="0" err="1"/>
              <a:t>Width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Set of </a:t>
            </a:r>
            <a:r>
              <a:rPr lang="fr-FR" dirty="0" err="1"/>
              <a:t>edges</a:t>
            </a:r>
            <a:endParaRPr lang="fr-FR" dirty="0"/>
          </a:p>
          <a:p>
            <a:pPr algn="ctr"/>
            <a:r>
              <a:rPr lang="fr-FR" dirty="0"/>
              <a:t>Set of </a:t>
            </a:r>
            <a:r>
              <a:rPr lang="fr-FR" dirty="0" err="1"/>
              <a:t>nodes</a:t>
            </a:r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018F215-8198-47AF-BD22-40462E8F263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392557" y="3031560"/>
            <a:ext cx="1958008" cy="1266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AEFCFE1-59BF-4103-8AC4-398064C33BE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92557" y="4748035"/>
            <a:ext cx="2703443" cy="470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170626-E7E0-4F84-BD89-7C4E7B09469B}"/>
              </a:ext>
            </a:extLst>
          </p:cNvPr>
          <p:cNvSpPr/>
          <p:nvPr/>
        </p:nvSpPr>
        <p:spPr>
          <a:xfrm>
            <a:off x="5350565" y="2163542"/>
            <a:ext cx="1490869" cy="17360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Edge :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Id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Node1</a:t>
            </a:r>
          </a:p>
          <a:p>
            <a:pPr algn="ctr"/>
            <a:r>
              <a:rPr lang="fr-FR" dirty="0"/>
              <a:t>Node2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E07574-D808-4D2E-A6E3-F3C2AA553108}"/>
              </a:ext>
            </a:extLst>
          </p:cNvPr>
          <p:cNvSpPr/>
          <p:nvPr/>
        </p:nvSpPr>
        <p:spPr>
          <a:xfrm>
            <a:off x="6096000" y="4350026"/>
            <a:ext cx="1037050" cy="17360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Node :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Id</a:t>
            </a:r>
          </a:p>
          <a:p>
            <a:pPr algn="ctr"/>
            <a:r>
              <a:rPr lang="fr-FR" dirty="0" err="1"/>
              <a:t>Coords</a:t>
            </a:r>
            <a:endParaRPr lang="fr-FR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8770833F-1C69-48C3-BD43-684C88D5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82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1AFA4-625E-4C3A-A68F-DCFEB3A4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</a:t>
            </a:r>
            <a:r>
              <a:rPr lang="fr-FR" dirty="0"/>
              <a:t> in </a:t>
            </a:r>
            <a:r>
              <a:rPr lang="fr-FR" dirty="0" err="1"/>
              <a:t>Unity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8B68EC-4849-4B42-A180-58A0CA6E9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9817" cy="4351338"/>
          </a:xfrm>
        </p:spPr>
        <p:txBody>
          <a:bodyPr/>
          <a:lstStyle/>
          <a:p>
            <a:r>
              <a:rPr lang="fr-FR" dirty="0" err="1"/>
              <a:t>Generating</a:t>
            </a:r>
            <a:r>
              <a:rPr lang="fr-FR" dirty="0"/>
              <a:t> a graph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E057D-9D3C-4DD2-8794-393F1982CFE2}"/>
              </a:ext>
            </a:extLst>
          </p:cNvPr>
          <p:cNvSpPr/>
          <p:nvPr/>
        </p:nvSpPr>
        <p:spPr>
          <a:xfrm>
            <a:off x="1210917" y="2835964"/>
            <a:ext cx="2955235" cy="2928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Rectangular</a:t>
            </a:r>
            <a:r>
              <a:rPr lang="fr-FR" b="1" dirty="0"/>
              <a:t> graph </a:t>
            </a:r>
            <a:r>
              <a:rPr lang="fr-FR" b="1" dirty="0" err="1"/>
              <a:t>generator</a:t>
            </a:r>
            <a:r>
              <a:rPr lang="fr-FR" b="1" dirty="0"/>
              <a:t> :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Inputs : </a:t>
            </a:r>
            <a:r>
              <a:rPr lang="fr-FR" dirty="0" err="1"/>
              <a:t>height</a:t>
            </a:r>
            <a:r>
              <a:rPr lang="fr-FR" dirty="0"/>
              <a:t> and </a:t>
            </a:r>
            <a:r>
              <a:rPr lang="fr-FR" dirty="0" err="1"/>
              <a:t>width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Output : a </a:t>
            </a:r>
            <a:r>
              <a:rPr lang="fr-FR" dirty="0" err="1"/>
              <a:t>rectangular</a:t>
            </a:r>
            <a:r>
              <a:rPr lang="fr-FR" dirty="0"/>
              <a:t> graph in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connected</a:t>
            </a:r>
            <a:r>
              <a:rPr lang="fr-FR" dirty="0"/>
              <a:t> to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upper</a:t>
            </a:r>
            <a:r>
              <a:rPr lang="fr-FR" dirty="0"/>
              <a:t>, </a:t>
            </a:r>
            <a:r>
              <a:rPr lang="fr-FR" dirty="0" err="1"/>
              <a:t>lower</a:t>
            </a:r>
            <a:r>
              <a:rPr lang="fr-FR" dirty="0"/>
              <a:t>, </a:t>
            </a:r>
            <a:r>
              <a:rPr lang="fr-FR" dirty="0" err="1"/>
              <a:t>left</a:t>
            </a:r>
            <a:r>
              <a:rPr lang="fr-FR" dirty="0"/>
              <a:t> and right </a:t>
            </a:r>
            <a:r>
              <a:rPr lang="fr-FR" dirty="0" err="1"/>
              <a:t>neighboors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5002150-E748-428F-B828-ED70CA41DCBB}"/>
              </a:ext>
            </a:extLst>
          </p:cNvPr>
          <p:cNvSpPr txBox="1">
            <a:spLocks/>
          </p:cNvSpPr>
          <p:nvPr/>
        </p:nvSpPr>
        <p:spPr>
          <a:xfrm>
            <a:off x="6096000" y="1842328"/>
            <a:ext cx="48850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Find</a:t>
            </a:r>
            <a:r>
              <a:rPr lang="fr-FR" dirty="0"/>
              <a:t> a </a:t>
            </a:r>
            <a:r>
              <a:rPr lang="fr-FR" dirty="0" err="1"/>
              <a:t>spanning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: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4445FF-663C-42E3-BA00-B2E5DE78B89E}"/>
              </a:ext>
            </a:extLst>
          </p:cNvPr>
          <p:cNvSpPr/>
          <p:nvPr/>
        </p:nvSpPr>
        <p:spPr>
          <a:xfrm>
            <a:off x="6730447" y="2835964"/>
            <a:ext cx="3155675" cy="2928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Spanning</a:t>
            </a:r>
            <a:r>
              <a:rPr lang="fr-FR" b="1" dirty="0"/>
              <a:t> </a:t>
            </a:r>
            <a:r>
              <a:rPr lang="fr-FR" b="1" dirty="0" err="1"/>
              <a:t>tree</a:t>
            </a:r>
            <a:r>
              <a:rPr lang="fr-FR" b="1" dirty="0"/>
              <a:t> </a:t>
            </a:r>
            <a:r>
              <a:rPr lang="fr-FR" b="1" dirty="0" err="1"/>
              <a:t>generator</a:t>
            </a:r>
            <a:r>
              <a:rPr lang="fr-FR" b="1" dirty="0"/>
              <a:t> :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Input : a graph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Output : a set of </a:t>
            </a:r>
            <a:r>
              <a:rPr lang="fr-FR" dirty="0" err="1"/>
              <a:t>edges</a:t>
            </a:r>
            <a:r>
              <a:rPr lang="fr-FR" dirty="0"/>
              <a:t> forming a </a:t>
            </a:r>
            <a:r>
              <a:rPr lang="fr-FR" dirty="0" err="1"/>
              <a:t>spanning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algorithms</a:t>
            </a:r>
            <a:r>
              <a:rPr lang="fr-FR" dirty="0"/>
              <a:t> : DFS and </a:t>
            </a:r>
            <a:r>
              <a:rPr lang="fr-FR" dirty="0" err="1"/>
              <a:t>Kruskal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CD424B-C5E3-4313-9D66-1EDA2E3A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99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F5139-1830-46D9-8E90-2342D1D9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</a:t>
            </a:r>
            <a:r>
              <a:rPr lang="fr-FR" dirty="0"/>
              <a:t> in </a:t>
            </a:r>
            <a:r>
              <a:rPr lang="fr-FR" dirty="0" err="1"/>
              <a:t>Unity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29A79D-A3E2-418D-B07D-263499F62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Displaying</a:t>
            </a:r>
            <a:r>
              <a:rPr lang="fr-FR" dirty="0"/>
              <a:t> the maze :</a:t>
            </a:r>
          </a:p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CA3E8E-EA74-4A8A-AAA5-4BFD054BCC46}"/>
              </a:ext>
            </a:extLst>
          </p:cNvPr>
          <p:cNvSpPr/>
          <p:nvPr/>
        </p:nvSpPr>
        <p:spPr>
          <a:xfrm>
            <a:off x="4011267" y="2535029"/>
            <a:ext cx="4169466" cy="37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Maze </a:t>
            </a:r>
            <a:r>
              <a:rPr lang="fr-FR" b="1" dirty="0" err="1"/>
              <a:t>Displayer</a:t>
            </a:r>
            <a:r>
              <a:rPr lang="fr-FR" b="1" dirty="0"/>
              <a:t> : (</a:t>
            </a:r>
            <a:r>
              <a:rPr lang="fr-FR" b="1" dirty="0" err="1"/>
              <a:t>Monobehaviour</a:t>
            </a:r>
            <a:r>
              <a:rPr lang="fr-FR" b="1" dirty="0"/>
              <a:t>)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Input : a graph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Calls the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generating</a:t>
            </a:r>
            <a:r>
              <a:rPr lang="fr-FR" dirty="0"/>
              <a:t> a </a:t>
            </a:r>
            <a:r>
              <a:rPr lang="fr-FR" dirty="0" err="1"/>
              <a:t>spanning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 err="1"/>
              <a:t>Instantiates</a:t>
            </a:r>
            <a:r>
              <a:rPr lang="fr-FR" dirty="0"/>
              <a:t> </a:t>
            </a:r>
            <a:r>
              <a:rPr lang="fr-FR" dirty="0" err="1"/>
              <a:t>walls</a:t>
            </a:r>
            <a:r>
              <a:rPr lang="fr-FR" dirty="0"/>
              <a:t> </a:t>
            </a:r>
            <a:r>
              <a:rPr lang="fr-FR" dirty="0" err="1"/>
              <a:t>perpendicular</a:t>
            </a:r>
            <a:r>
              <a:rPr lang="fr-FR" dirty="0"/>
              <a:t> to the </a:t>
            </a:r>
            <a:r>
              <a:rPr lang="fr-FR" dirty="0" err="1"/>
              <a:t>edges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are not a part of the </a:t>
            </a:r>
            <a:r>
              <a:rPr lang="fr-FR" dirty="0" err="1"/>
              <a:t>tree</a:t>
            </a:r>
            <a:r>
              <a:rPr lang="fr-FR" dirty="0"/>
              <a:t>, and </a:t>
            </a:r>
            <a:r>
              <a:rPr lang="fr-FR" dirty="0" err="1"/>
              <a:t>exterior</a:t>
            </a:r>
            <a:r>
              <a:rPr lang="fr-FR" dirty="0"/>
              <a:t> </a:t>
            </a:r>
            <a:r>
              <a:rPr lang="fr-FR" dirty="0" err="1"/>
              <a:t>walls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 err="1"/>
              <a:t>Adjusts</a:t>
            </a:r>
            <a:r>
              <a:rPr lang="fr-FR" dirty="0"/>
              <a:t> the </a:t>
            </a:r>
            <a:r>
              <a:rPr lang="fr-FR" dirty="0" err="1"/>
              <a:t>scale</a:t>
            </a:r>
            <a:r>
              <a:rPr lang="fr-FR" dirty="0"/>
              <a:t> and position of the </a:t>
            </a:r>
            <a:r>
              <a:rPr lang="fr-FR" dirty="0" err="1"/>
              <a:t>walls</a:t>
            </a:r>
            <a:r>
              <a:rPr lang="fr-FR" dirty="0"/>
              <a:t> to fit </a:t>
            </a:r>
            <a:r>
              <a:rPr lang="fr-FR" dirty="0" err="1"/>
              <a:t>inside</a:t>
            </a:r>
            <a:r>
              <a:rPr lang="fr-FR" dirty="0"/>
              <a:t> the camera</a:t>
            </a:r>
          </a:p>
          <a:p>
            <a:pPr algn="ctr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E130A6-F971-448A-A8D1-32B8BECD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7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F5139-1830-46D9-8E90-2342D1D9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</a:t>
            </a:r>
            <a:r>
              <a:rPr lang="fr-FR" dirty="0"/>
              <a:t> in </a:t>
            </a:r>
            <a:r>
              <a:rPr lang="fr-FR" dirty="0" err="1"/>
              <a:t>Unity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29A79D-A3E2-418D-B07D-263499F62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 </a:t>
            </a:r>
            <a:r>
              <a:rPr lang="fr-FR" dirty="0" err="1"/>
              <a:t>sum</a:t>
            </a:r>
            <a:r>
              <a:rPr lang="fr-FR" dirty="0"/>
              <a:t> up :</a:t>
            </a:r>
          </a:p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CA3E8E-EA74-4A8A-AAA5-4BFD054BCC46}"/>
              </a:ext>
            </a:extLst>
          </p:cNvPr>
          <p:cNvSpPr/>
          <p:nvPr/>
        </p:nvSpPr>
        <p:spPr>
          <a:xfrm>
            <a:off x="8559254" y="2705381"/>
            <a:ext cx="2211669" cy="1334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Maze </a:t>
            </a:r>
            <a:r>
              <a:rPr lang="fr-FR" dirty="0" err="1"/>
              <a:t>Displayer</a:t>
            </a:r>
            <a:r>
              <a:rPr lang="fr-FR" dirty="0"/>
              <a:t> : (</a:t>
            </a:r>
            <a:r>
              <a:rPr lang="fr-FR" dirty="0" err="1"/>
              <a:t>Monobehaviour</a:t>
            </a:r>
            <a:r>
              <a:rPr lang="fr-FR" dirty="0"/>
              <a:t>)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DF01-192C-439F-89C1-AD2C6710D1FB}"/>
              </a:ext>
            </a:extLst>
          </p:cNvPr>
          <p:cNvSpPr/>
          <p:nvPr/>
        </p:nvSpPr>
        <p:spPr>
          <a:xfrm>
            <a:off x="382241" y="2536042"/>
            <a:ext cx="1859446" cy="1976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User inputs </a:t>
            </a:r>
            <a:r>
              <a:rPr lang="fr-FR" b="1" dirty="0" err="1"/>
              <a:t>height</a:t>
            </a:r>
            <a:r>
              <a:rPr lang="fr-FR" dirty="0"/>
              <a:t>, </a:t>
            </a:r>
            <a:r>
              <a:rPr lang="fr-FR" b="1" dirty="0" err="1"/>
              <a:t>width</a:t>
            </a:r>
            <a:r>
              <a:rPr lang="fr-FR" dirty="0"/>
              <a:t> and an </a:t>
            </a:r>
            <a:r>
              <a:rPr lang="fr-FR" b="1" dirty="0" err="1"/>
              <a:t>algorithm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generates</a:t>
            </a:r>
            <a:r>
              <a:rPr lang="fr-FR" dirty="0"/>
              <a:t> a </a:t>
            </a:r>
            <a:r>
              <a:rPr lang="fr-FR" dirty="0" err="1"/>
              <a:t>spanning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  <a:p>
            <a:pPr algn="ctr"/>
            <a:endParaRPr lang="fr-FR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AC20F71-CFE0-48E3-8CAA-24B79BF44E7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85586" y="3404749"/>
            <a:ext cx="793059" cy="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F44595B-FD5A-44C2-80E5-1C6B5F20E7F9}"/>
              </a:ext>
            </a:extLst>
          </p:cNvPr>
          <p:cNvSpPr/>
          <p:nvPr/>
        </p:nvSpPr>
        <p:spPr>
          <a:xfrm>
            <a:off x="3078645" y="2740759"/>
            <a:ext cx="1859447" cy="1334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Rectangular</a:t>
            </a:r>
            <a:r>
              <a:rPr lang="fr-FR" dirty="0"/>
              <a:t> graph </a:t>
            </a:r>
            <a:r>
              <a:rPr lang="fr-FR" dirty="0" err="1"/>
              <a:t>generator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C599FC7-CE10-405D-A72A-61EDF5EC778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938092" y="3404749"/>
            <a:ext cx="836959" cy="3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897A60A-7D89-43B0-98E9-8040AA769669}"/>
              </a:ext>
            </a:extLst>
          </p:cNvPr>
          <p:cNvSpPr/>
          <p:nvPr/>
        </p:nvSpPr>
        <p:spPr>
          <a:xfrm>
            <a:off x="5775051" y="2740759"/>
            <a:ext cx="1859447" cy="1334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Spanning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7A55B6C-4023-445B-A093-0E4583F68544}"/>
              </a:ext>
            </a:extLst>
          </p:cNvPr>
          <p:cNvCxnSpPr>
            <a:cxnSpLocks/>
          </p:cNvCxnSpPr>
          <p:nvPr/>
        </p:nvCxnSpPr>
        <p:spPr>
          <a:xfrm>
            <a:off x="7634498" y="3408061"/>
            <a:ext cx="945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B5F123F-FE25-457F-9239-24536FCF471C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H="1">
            <a:off x="9665088" y="4039987"/>
            <a:ext cx="1" cy="941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BAF3E4F-433D-44DA-8322-F97DDE9E6560}"/>
              </a:ext>
            </a:extLst>
          </p:cNvPr>
          <p:cNvSpPr/>
          <p:nvPr/>
        </p:nvSpPr>
        <p:spPr>
          <a:xfrm>
            <a:off x="8735365" y="4981116"/>
            <a:ext cx="1859446" cy="13346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Maze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displayed</a:t>
            </a:r>
            <a:r>
              <a:rPr lang="fr-FR" dirty="0"/>
              <a:t> on the screen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2910F95-9F56-49FA-B228-4C9C6A77776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311964" y="4512365"/>
            <a:ext cx="0" cy="868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7CAD7CC-66F1-47D0-9A36-FCF00617723A}"/>
              </a:ext>
            </a:extLst>
          </p:cNvPr>
          <p:cNvCxnSpPr>
            <a:cxnSpLocks/>
          </p:cNvCxnSpPr>
          <p:nvPr/>
        </p:nvCxnSpPr>
        <p:spPr>
          <a:xfrm>
            <a:off x="1311964" y="5380383"/>
            <a:ext cx="5466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3033AD9-E6B3-4BF9-B639-F22BD4AC9AF3}"/>
              </a:ext>
            </a:extLst>
          </p:cNvPr>
          <p:cNvCxnSpPr>
            <a:cxnSpLocks/>
          </p:cNvCxnSpPr>
          <p:nvPr/>
        </p:nvCxnSpPr>
        <p:spPr>
          <a:xfrm flipV="1">
            <a:off x="6778074" y="4075363"/>
            <a:ext cx="0" cy="130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1852F7C4-EA28-4579-A4B1-EB7337A7FDA4}"/>
              </a:ext>
            </a:extLst>
          </p:cNvPr>
          <p:cNvSpPr txBox="1"/>
          <p:nvPr/>
        </p:nvSpPr>
        <p:spPr>
          <a:xfrm>
            <a:off x="2299495" y="2946920"/>
            <a:ext cx="820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height</a:t>
            </a:r>
            <a:endParaRPr lang="fr-FR" sz="1400" b="1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52B4129-63D3-435A-8C59-11605507C9EB}"/>
              </a:ext>
            </a:extLst>
          </p:cNvPr>
          <p:cNvSpPr txBox="1"/>
          <p:nvPr/>
        </p:nvSpPr>
        <p:spPr>
          <a:xfrm>
            <a:off x="2317062" y="3611047"/>
            <a:ext cx="742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width</a:t>
            </a:r>
            <a:endParaRPr lang="fr-FR" sz="1400" b="1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55EB9E5-32E6-487A-A4FD-DA438992F26E}"/>
              </a:ext>
            </a:extLst>
          </p:cNvPr>
          <p:cNvSpPr txBox="1"/>
          <p:nvPr/>
        </p:nvSpPr>
        <p:spPr>
          <a:xfrm>
            <a:off x="4952587" y="2963905"/>
            <a:ext cx="74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graph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8C787D9-BBAA-443B-8AFC-5FF38402ACAE}"/>
              </a:ext>
            </a:extLst>
          </p:cNvPr>
          <p:cNvSpPr txBox="1"/>
          <p:nvPr/>
        </p:nvSpPr>
        <p:spPr>
          <a:xfrm>
            <a:off x="3078645" y="5515321"/>
            <a:ext cx="233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Spanning</a:t>
            </a:r>
            <a:r>
              <a:rPr lang="fr-FR" sz="1400" b="1" dirty="0"/>
              <a:t> </a:t>
            </a:r>
            <a:r>
              <a:rPr lang="fr-FR" sz="1400" b="1" dirty="0" err="1"/>
              <a:t>tree</a:t>
            </a:r>
            <a:r>
              <a:rPr lang="fr-FR" sz="1400" b="1" dirty="0"/>
              <a:t> </a:t>
            </a:r>
            <a:r>
              <a:rPr lang="fr-FR" sz="1400" b="1" dirty="0" err="1"/>
              <a:t>algorithm</a:t>
            </a:r>
            <a:endParaRPr lang="fr-FR" sz="1400" b="1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12178BE-A69F-4FA8-9A20-D84BFC718B63}"/>
              </a:ext>
            </a:extLst>
          </p:cNvPr>
          <p:cNvSpPr txBox="1"/>
          <p:nvPr/>
        </p:nvSpPr>
        <p:spPr>
          <a:xfrm>
            <a:off x="7672605" y="2750196"/>
            <a:ext cx="1184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Set of </a:t>
            </a:r>
            <a:r>
              <a:rPr lang="fr-FR" sz="1400" b="1" dirty="0" err="1"/>
              <a:t>edges</a:t>
            </a:r>
            <a:endParaRPr lang="fr-FR" sz="1400" b="1" dirty="0"/>
          </a:p>
        </p:txBody>
      </p:sp>
      <p:sp>
        <p:nvSpPr>
          <p:cNvPr id="57" name="Espace réservé du numéro de diapositive 56">
            <a:extLst>
              <a:ext uri="{FF2B5EF4-FFF2-40B4-BE49-F238E27FC236}">
                <a16:creationId xmlns:a16="http://schemas.microsoft.com/office/drawing/2014/main" id="{0078304E-17B7-4AC2-A1F8-4877B624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53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5FDEE-0270-4FCC-B651-3210B4B5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 the </a:t>
            </a:r>
            <a:r>
              <a:rPr lang="fr-FR" dirty="0" err="1"/>
              <a:t>Unity</a:t>
            </a:r>
            <a:r>
              <a:rPr lang="fr-FR" dirty="0"/>
              <a:t> </a:t>
            </a:r>
            <a:r>
              <a:rPr lang="fr-FR" dirty="0" err="1"/>
              <a:t>scene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63C72A-8AA3-4939-84FD-E3472D949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Camera, </a:t>
            </a:r>
            <a:r>
              <a:rPr lang="fr-FR" dirty="0" err="1"/>
              <a:t>directionnal</a:t>
            </a:r>
            <a:r>
              <a:rPr lang="fr-FR" dirty="0"/>
              <a:t> light</a:t>
            </a:r>
          </a:p>
          <a:p>
            <a:endParaRPr lang="fr-FR" dirty="0"/>
          </a:p>
          <a:p>
            <a:r>
              <a:rPr lang="fr-FR" dirty="0"/>
              <a:t>Canvas in </a:t>
            </a:r>
            <a:r>
              <a:rPr lang="fr-FR" dirty="0" err="1"/>
              <a:t>which</a:t>
            </a:r>
            <a:r>
              <a:rPr lang="fr-FR" dirty="0"/>
              <a:t> UI </a:t>
            </a:r>
            <a:r>
              <a:rPr lang="fr-FR" dirty="0" err="1"/>
              <a:t>elements</a:t>
            </a:r>
            <a:r>
              <a:rPr lang="fr-FR" dirty="0"/>
              <a:t> are </a:t>
            </a:r>
            <a:r>
              <a:rPr lang="fr-FR" dirty="0" err="1"/>
              <a:t>placed</a:t>
            </a:r>
            <a:endParaRPr lang="fr-FR" dirty="0"/>
          </a:p>
          <a:p>
            <a:endParaRPr lang="fr-FR" dirty="0"/>
          </a:p>
          <a:p>
            <a:r>
              <a:rPr lang="fr-FR" dirty="0"/>
              <a:t>An </a:t>
            </a:r>
            <a:r>
              <a:rPr lang="fr-FR" dirty="0" err="1"/>
              <a:t>empty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MazeDisplayer</a:t>
            </a:r>
            <a:r>
              <a:rPr lang="fr-FR" dirty="0"/>
              <a:t> component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generates</a:t>
            </a:r>
            <a:r>
              <a:rPr lang="fr-FR" dirty="0"/>
              <a:t> the maze</a:t>
            </a:r>
          </a:p>
          <a:p>
            <a:endParaRPr lang="fr-FR" dirty="0"/>
          </a:p>
          <a:p>
            <a:r>
              <a:rPr lang="fr-FR" dirty="0"/>
              <a:t>An </a:t>
            </a:r>
            <a:r>
              <a:rPr lang="fr-FR" dirty="0" err="1"/>
              <a:t>empty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parent of the </a:t>
            </a:r>
            <a:r>
              <a:rPr lang="fr-FR" dirty="0" err="1"/>
              <a:t>walls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 to destroy to </a:t>
            </a:r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maze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7200B8-9144-46A5-8DF7-DFB605B0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B5D1-022F-4E9F-9BA0-C134736A166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606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396</Words>
  <Application>Microsoft Office PowerPoint</Application>
  <PresentationFormat>Grand écran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Development documentation</vt:lpstr>
      <vt:lpstr>Basic principle</vt:lpstr>
      <vt:lpstr>Basic principle</vt:lpstr>
      <vt:lpstr>Spanning tree algorithms</vt:lpstr>
      <vt:lpstr>Implementation in Unity</vt:lpstr>
      <vt:lpstr>Implementation in Unity</vt:lpstr>
      <vt:lpstr>Implementation in Unity</vt:lpstr>
      <vt:lpstr>Implementation in Unity</vt:lpstr>
      <vt:lpstr>In the Unity scene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documentation</dc:title>
  <dc:creator>Stéphane Treillard (Student at CentraleSupelec)</dc:creator>
  <cp:lastModifiedBy>Stéphane Treillard (Student at CentraleSupelec)</cp:lastModifiedBy>
  <cp:revision>12</cp:revision>
  <dcterms:created xsi:type="dcterms:W3CDTF">2020-11-15T18:00:29Z</dcterms:created>
  <dcterms:modified xsi:type="dcterms:W3CDTF">2020-11-15T21:13:58Z</dcterms:modified>
</cp:coreProperties>
</file>