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0" autoAdjust="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FA77-878C-47E8-A7FB-9BB5732AF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AA4A-A2BB-4B7C-A255-63FF19CA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F25E-809A-4F27-88EC-B5024D4D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C80C-0F39-405B-BCF8-1AD08A34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13A5-18BE-4736-9E10-394D860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9469-E709-4065-83CF-29D90B6D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C114-A3D9-484B-BA3B-FEBED4EC6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2C5F-29CC-40DB-8DB8-BC2C333F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C429-A9E5-4F1A-AC3B-3A77D299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0AB5-48ED-43A2-9FA9-9A33A9AD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D05B-7D7D-4BF9-9E61-1E2AD5CC9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2ED49-52E9-4726-A0A1-ECDFC7AFA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1ED2-2FFB-417F-A5A0-17EAAA8D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BFD9-D171-4057-8142-113DCB32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9E3E-8282-4897-A400-2410E95F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7448-B63A-47E9-9758-5E0A5BA9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2CCC-8BA1-4D1F-9DFE-289A7B99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390D-286D-4A66-BD43-D11247C5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D15F-1DE2-45C0-8326-C986A0E1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90D7-C1E7-434E-ACC1-16DABED5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B0D9-0DAE-4565-AB0E-3ED9A619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C484-9176-48DC-8988-70E43471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E2EE-4F44-4A50-9C2E-A5818A89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4028-5FE9-4E5A-AC06-6EBB1DB0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3B68-9F08-4CEF-99E8-6389F224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C863-E8EE-4921-9AC1-3C14CB04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02D7-98AE-44F2-9168-B8DBAF621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D99C1-4468-4286-A4B6-2C47B49B2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85C64-03C7-4A8A-95CF-5EAEED38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418A-DC72-414A-B378-6887440C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CF09-6A2F-4A78-B8F6-0EC292D2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0F27-4D80-4943-9F83-0C6C2F47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49CA-E36D-44BA-8965-EEFBF0CA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7D84-1434-4713-811D-02A2E967A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ACA35-0FC2-4124-AE76-B9EC1AA4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738C8-D186-4D0E-9D83-D3C9C92A3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E8C72-8CE0-4788-81D9-E0AADDAA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C57D3-2182-426A-98A0-B035103A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103A5-64C1-47F7-A9E9-FE7D4D3C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CB79-28E6-4758-9634-AFCD13D8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E9024-5348-4723-91D8-38C0CB6F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E3FB-26C2-42E5-8467-BB3D19DE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37C91-6C27-4EDA-8699-C7302422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049A0-C200-44AA-B5D3-B3E361D8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9366C-27C5-4D44-9E0F-A3D1E56A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FCEEC-6975-4952-9539-A325F97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30B7-B99C-473F-B5A6-D78F6792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802C-1795-4AE6-8EBE-80F597D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5293C-1E4A-4B00-BEC0-A0369D4EA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8F44E-43A4-47A4-BFF0-C1A7D3B8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0018-B315-4527-A677-5E8673BC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CF928-5C7C-4ABA-B6A2-8B5C2A58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1187-609A-48F2-B81F-A65865D8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F367-CBC0-4424-B93D-45F349EC7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8654C-D954-434F-83FB-9E9D5681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0FCA-CF35-436C-AD47-D7C3D2AD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839FC-C079-4989-995C-3601A451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7516-00DE-4CE1-963B-1A42A0F9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00A7B-9766-4932-8888-D2B8F92D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F3AA9-92B9-4602-90CF-0A595FFC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08C9-8438-4B62-B068-72A94AEF0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5C45-BCF3-4C0A-AD93-04AFD56CA02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15D1-432E-4C29-B959-A727B770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CC70-C36C-4C8F-A4DD-AB559513D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37CB-70F0-44F4-9BA1-99B44DF2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A9846-8D76-4A3C-9844-985786FE52CF}"/>
              </a:ext>
            </a:extLst>
          </p:cNvPr>
          <p:cNvSpPr/>
          <p:nvPr/>
        </p:nvSpPr>
        <p:spPr>
          <a:xfrm>
            <a:off x="8727310" y="3556322"/>
            <a:ext cx="11111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DB31-649F-4178-AF11-07C2094860CF}"/>
              </a:ext>
            </a:extLst>
          </p:cNvPr>
          <p:cNvSpPr/>
          <p:nvPr/>
        </p:nvSpPr>
        <p:spPr>
          <a:xfrm>
            <a:off x="6898509" y="3556322"/>
            <a:ext cx="11111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fastapi-app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6D9EC-64B6-44E3-80E6-489859AB2D21}"/>
              </a:ext>
            </a:extLst>
          </p:cNvPr>
          <p:cNvSpPr/>
          <p:nvPr/>
        </p:nvSpPr>
        <p:spPr>
          <a:xfrm>
            <a:off x="6898509" y="2204978"/>
            <a:ext cx="11111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react-app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F03E7-AE0C-4559-A148-04595C17CBEC}"/>
              </a:ext>
            </a:extLst>
          </p:cNvPr>
          <p:cNvSpPr/>
          <p:nvPr/>
        </p:nvSpPr>
        <p:spPr>
          <a:xfrm>
            <a:off x="4973255" y="3556322"/>
            <a:ext cx="11111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553E0-D64E-47BC-83A2-81B6526C389C}"/>
              </a:ext>
            </a:extLst>
          </p:cNvPr>
          <p:cNvSpPr/>
          <p:nvPr/>
        </p:nvSpPr>
        <p:spPr>
          <a:xfrm>
            <a:off x="4136571" y="1713053"/>
            <a:ext cx="5895703" cy="42250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Docker Compose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5067F-8019-4289-9EE6-F431043F47A9}"/>
              </a:ext>
            </a:extLst>
          </p:cNvPr>
          <p:cNvSpPr/>
          <p:nvPr/>
        </p:nvSpPr>
        <p:spPr>
          <a:xfrm>
            <a:off x="2379846" y="3556322"/>
            <a:ext cx="10972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6126F5-2576-4ED1-B895-56A0A305984F}"/>
              </a:ext>
            </a:extLst>
          </p:cNvPr>
          <p:cNvCxnSpPr>
            <a:cxnSpLocks/>
          </p:cNvCxnSpPr>
          <p:nvPr/>
        </p:nvCxnSpPr>
        <p:spPr>
          <a:xfrm flipH="1">
            <a:off x="5237542" y="2500132"/>
            <a:ext cx="1660965" cy="1056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49EFDC-B375-4236-9CD0-59AFE3DDE10D}"/>
              </a:ext>
            </a:extLst>
          </p:cNvPr>
          <p:cNvCxnSpPr>
            <a:cxnSpLocks/>
          </p:cNvCxnSpPr>
          <p:nvPr/>
        </p:nvCxnSpPr>
        <p:spPr>
          <a:xfrm flipH="1">
            <a:off x="4376409" y="4201609"/>
            <a:ext cx="59684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349AC8-B94D-4903-8318-F8BA45C90FAA}"/>
              </a:ext>
            </a:extLst>
          </p:cNvPr>
          <p:cNvCxnSpPr/>
          <p:nvPr/>
        </p:nvCxnSpPr>
        <p:spPr>
          <a:xfrm>
            <a:off x="8009678" y="3900668"/>
            <a:ext cx="717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75322-7B07-46BC-B110-A6F6B01F88F5}"/>
              </a:ext>
            </a:extLst>
          </p:cNvPr>
          <p:cNvCxnSpPr/>
          <p:nvPr/>
        </p:nvCxnSpPr>
        <p:spPr>
          <a:xfrm flipH="1">
            <a:off x="8009676" y="4201609"/>
            <a:ext cx="717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810C3A-7F0A-499E-BBB0-D909239DAAED}"/>
              </a:ext>
            </a:extLst>
          </p:cNvPr>
          <p:cNvCxnSpPr>
            <a:cxnSpLocks/>
          </p:cNvCxnSpPr>
          <p:nvPr/>
        </p:nvCxnSpPr>
        <p:spPr>
          <a:xfrm>
            <a:off x="6084424" y="3900668"/>
            <a:ext cx="81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F26C83-4E37-4D29-98CB-F6DCF509EA98}"/>
              </a:ext>
            </a:extLst>
          </p:cNvPr>
          <p:cNvCxnSpPr>
            <a:cxnSpLocks/>
          </p:cNvCxnSpPr>
          <p:nvPr/>
        </p:nvCxnSpPr>
        <p:spPr>
          <a:xfrm flipH="1">
            <a:off x="6084424" y="4201609"/>
            <a:ext cx="814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211A15-7A54-4073-BE64-D6321A4B1A6F}"/>
              </a:ext>
            </a:extLst>
          </p:cNvPr>
          <p:cNvCxnSpPr/>
          <p:nvPr/>
        </p:nvCxnSpPr>
        <p:spPr>
          <a:xfrm flipH="1">
            <a:off x="5845215" y="2874863"/>
            <a:ext cx="1053292" cy="6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32016-778C-47F1-B906-AD0030DD88C2}"/>
              </a:ext>
            </a:extLst>
          </p:cNvPr>
          <p:cNvCxnSpPr>
            <a:cxnSpLocks/>
          </p:cNvCxnSpPr>
          <p:nvPr/>
        </p:nvCxnSpPr>
        <p:spPr>
          <a:xfrm>
            <a:off x="4376408" y="3900668"/>
            <a:ext cx="596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3FF39-6D2C-49BB-8741-30816DA2FF5C}"/>
              </a:ext>
            </a:extLst>
          </p:cNvPr>
          <p:cNvSpPr/>
          <p:nvPr/>
        </p:nvSpPr>
        <p:spPr>
          <a:xfrm rot="5400000">
            <a:off x="4825728" y="3896642"/>
            <a:ext cx="528810" cy="233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F16930-25FF-4705-9280-6F8B6B88BFAD}"/>
              </a:ext>
            </a:extLst>
          </p:cNvPr>
          <p:cNvSpPr/>
          <p:nvPr/>
        </p:nvSpPr>
        <p:spPr>
          <a:xfrm rot="5400000">
            <a:off x="3995123" y="3896643"/>
            <a:ext cx="528810" cy="233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2991D6-5FD8-465D-985A-DB39806A656A}"/>
              </a:ext>
            </a:extLst>
          </p:cNvPr>
          <p:cNvCxnSpPr>
            <a:cxnSpLocks/>
          </p:cNvCxnSpPr>
          <p:nvPr/>
        </p:nvCxnSpPr>
        <p:spPr>
          <a:xfrm>
            <a:off x="3477126" y="3900668"/>
            <a:ext cx="659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A4FE3F-5D01-49B8-8B56-10389EF384BC}"/>
              </a:ext>
            </a:extLst>
          </p:cNvPr>
          <p:cNvCxnSpPr>
            <a:cxnSpLocks/>
          </p:cNvCxnSpPr>
          <p:nvPr/>
        </p:nvCxnSpPr>
        <p:spPr>
          <a:xfrm flipH="1">
            <a:off x="3477126" y="4201609"/>
            <a:ext cx="659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7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250335-F35E-4CC6-BE11-9EF0EE49E036}"/>
              </a:ext>
            </a:extLst>
          </p:cNvPr>
          <p:cNvGrpSpPr/>
          <p:nvPr/>
        </p:nvGrpSpPr>
        <p:grpSpPr>
          <a:xfrm>
            <a:off x="2373769" y="2511846"/>
            <a:ext cx="8301575" cy="3106756"/>
            <a:chOff x="2373769" y="2511846"/>
            <a:chExt cx="8301575" cy="31067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1A9846-8D76-4A3C-9844-985786FE52CF}"/>
                </a:ext>
              </a:extLst>
            </p:cNvPr>
            <p:cNvSpPr/>
            <p:nvPr/>
          </p:nvSpPr>
          <p:spPr>
            <a:xfrm>
              <a:off x="9273658" y="3519016"/>
              <a:ext cx="1181008" cy="923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96DB31-649F-4178-AF11-07C2094860CF}"/>
                </a:ext>
              </a:extLst>
            </p:cNvPr>
            <p:cNvSpPr/>
            <p:nvPr/>
          </p:nvSpPr>
          <p:spPr>
            <a:xfrm>
              <a:off x="7125707" y="3519016"/>
              <a:ext cx="162559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fastapi-app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2553E0-D64E-47BC-83A2-81B6526C389C}"/>
                </a:ext>
              </a:extLst>
            </p:cNvPr>
            <p:cNvSpPr/>
            <p:nvPr/>
          </p:nvSpPr>
          <p:spPr>
            <a:xfrm>
              <a:off x="4136571" y="2511846"/>
              <a:ext cx="6538773" cy="310675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Docker Host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35067F-8019-4289-9EE6-F431043F47A9}"/>
                </a:ext>
              </a:extLst>
            </p:cNvPr>
            <p:cNvSpPr/>
            <p:nvPr/>
          </p:nvSpPr>
          <p:spPr>
            <a:xfrm>
              <a:off x="2373769" y="3532173"/>
              <a:ext cx="128016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349AC8-B94D-4903-8318-F8BA45C90FAA}"/>
                </a:ext>
              </a:extLst>
            </p:cNvPr>
            <p:cNvCxnSpPr>
              <a:cxnSpLocks/>
            </p:cNvCxnSpPr>
            <p:nvPr/>
          </p:nvCxnSpPr>
          <p:spPr>
            <a:xfrm>
              <a:off x="8751298" y="3863289"/>
              <a:ext cx="548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A75322-7B07-46BC-B110-A6F6B01F8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1298" y="4164230"/>
              <a:ext cx="548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810C3A-7F0A-499E-BBB0-D909239DAAED}"/>
                </a:ext>
              </a:extLst>
            </p:cNvPr>
            <p:cNvCxnSpPr>
              <a:cxnSpLocks/>
            </p:cNvCxnSpPr>
            <p:nvPr/>
          </p:nvCxnSpPr>
          <p:spPr>
            <a:xfrm>
              <a:off x="6480614" y="3863362"/>
              <a:ext cx="645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F26C83-4E37-4D29-98CB-F6DCF509E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614" y="4164303"/>
              <a:ext cx="645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73F554-1B4F-41AC-A458-1FB49A501692}"/>
                </a:ext>
              </a:extLst>
            </p:cNvPr>
            <p:cNvGrpSpPr/>
            <p:nvPr/>
          </p:nvGrpSpPr>
          <p:grpSpPr>
            <a:xfrm>
              <a:off x="4984872" y="3111197"/>
              <a:ext cx="1495747" cy="2285165"/>
              <a:chOff x="4874442" y="3108884"/>
              <a:chExt cx="1495747" cy="22851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A26710-A67F-428D-9EF7-4D892ABD475D}"/>
                  </a:ext>
                </a:extLst>
              </p:cNvPr>
              <p:cNvSpPr/>
              <p:nvPr/>
            </p:nvSpPr>
            <p:spPr>
              <a:xfrm>
                <a:off x="4874442" y="3108884"/>
                <a:ext cx="1495747" cy="228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react-app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6D9EC-64B6-44E3-80E6-489859AB2D21}"/>
                  </a:ext>
                </a:extLst>
              </p:cNvPr>
              <p:cNvSpPr/>
              <p:nvPr/>
            </p:nvSpPr>
            <p:spPr>
              <a:xfrm>
                <a:off x="4973254" y="4479649"/>
                <a:ext cx="1280160" cy="914400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Static file built from React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BF03E7-AE0C-4559-A148-04595C17CBEC}"/>
                  </a:ext>
                </a:extLst>
              </p:cNvPr>
              <p:cNvSpPr/>
              <p:nvPr/>
            </p:nvSpPr>
            <p:spPr>
              <a:xfrm>
                <a:off x="4973254" y="3556322"/>
                <a:ext cx="1280160" cy="914400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nginx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133FF39-6D2C-49BB-8741-30816DA2FF5C}"/>
                  </a:ext>
                </a:extLst>
              </p:cNvPr>
              <p:cNvSpPr/>
              <p:nvPr/>
            </p:nvSpPr>
            <p:spPr>
              <a:xfrm rot="5400000">
                <a:off x="4724374" y="3896642"/>
                <a:ext cx="731520" cy="23376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:80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F16930-25FF-4705-9280-6F8B6B88BFAD}"/>
                </a:ext>
              </a:extLst>
            </p:cNvPr>
            <p:cNvSpPr/>
            <p:nvPr/>
          </p:nvSpPr>
          <p:spPr>
            <a:xfrm rot="5400000">
              <a:off x="3887633" y="3885950"/>
              <a:ext cx="731520" cy="2337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:80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2991D6-5FD8-465D-985A-DB39806A656A}"/>
                </a:ext>
              </a:extLst>
            </p:cNvPr>
            <p:cNvCxnSpPr>
              <a:cxnSpLocks/>
            </p:cNvCxnSpPr>
            <p:nvPr/>
          </p:nvCxnSpPr>
          <p:spPr>
            <a:xfrm>
              <a:off x="3471049" y="3876519"/>
              <a:ext cx="659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A4FE3F-5D01-49B8-8B56-10389EF38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1049" y="4177460"/>
              <a:ext cx="659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49EFDC-B375-4236-9CD0-59AFE3DDE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0332" y="4177460"/>
              <a:ext cx="59684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332016-778C-47F1-B906-AD0030DD88C2}"/>
                </a:ext>
              </a:extLst>
            </p:cNvPr>
            <p:cNvCxnSpPr>
              <a:cxnSpLocks/>
            </p:cNvCxnSpPr>
            <p:nvPr/>
          </p:nvCxnSpPr>
          <p:spPr>
            <a:xfrm>
              <a:off x="4370331" y="3876519"/>
              <a:ext cx="5968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5008FF-AD94-48D4-8DC5-50032E3D5F77}"/>
                </a:ext>
              </a:extLst>
            </p:cNvPr>
            <p:cNvSpPr/>
            <p:nvPr/>
          </p:nvSpPr>
          <p:spPr>
            <a:xfrm rot="5400000">
              <a:off x="6861497" y="3861548"/>
              <a:ext cx="731520" cy="2033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:8000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BBF847C-5D8C-49F7-9198-0F2F49D98403}"/>
                </a:ext>
              </a:extLst>
            </p:cNvPr>
            <p:cNvSpPr/>
            <p:nvPr/>
          </p:nvSpPr>
          <p:spPr>
            <a:xfrm rot="5400000">
              <a:off x="9009446" y="3901169"/>
              <a:ext cx="731520" cy="2033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:5432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81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A9846-8D76-4A3C-9844-985786FE52CF}"/>
              </a:ext>
            </a:extLst>
          </p:cNvPr>
          <p:cNvSpPr/>
          <p:nvPr/>
        </p:nvSpPr>
        <p:spPr>
          <a:xfrm>
            <a:off x="7343279" y="1809173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96DB31-649F-4178-AF11-07C2094860CF}"/>
              </a:ext>
            </a:extLst>
          </p:cNvPr>
          <p:cNvSpPr/>
          <p:nvPr/>
        </p:nvSpPr>
        <p:spPr>
          <a:xfrm>
            <a:off x="5984066" y="1809173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fastapi-app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F03E7-AE0C-4559-A148-04595C17CBEC}"/>
              </a:ext>
            </a:extLst>
          </p:cNvPr>
          <p:cNvSpPr/>
          <p:nvPr/>
        </p:nvSpPr>
        <p:spPr>
          <a:xfrm>
            <a:off x="4624854" y="1809173"/>
            <a:ext cx="128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react-app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553E0-D64E-47BC-83A2-81B6526C389C}"/>
              </a:ext>
            </a:extLst>
          </p:cNvPr>
          <p:cNvSpPr/>
          <p:nvPr/>
        </p:nvSpPr>
        <p:spPr>
          <a:xfrm>
            <a:off x="4395730" y="1318731"/>
            <a:ext cx="4447567" cy="304344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Docker Host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56D90-9A6D-4F95-A3AB-AAC5C1DE3593}"/>
              </a:ext>
            </a:extLst>
          </p:cNvPr>
          <p:cNvSpPr/>
          <p:nvPr/>
        </p:nvSpPr>
        <p:spPr>
          <a:xfrm>
            <a:off x="4624854" y="3332602"/>
            <a:ext cx="3998585" cy="5122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F52566-3E67-4CAF-88A0-02399239C72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264934" y="2723573"/>
            <a:ext cx="0" cy="609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B92979-9E47-4B29-8BB0-D285719EC21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624146" y="2723573"/>
            <a:ext cx="0" cy="609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56BCF6-5A67-4C10-8C0B-86DE4B2757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983359" y="2723573"/>
            <a:ext cx="0" cy="609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D769C30-2B19-4CC0-8B67-79033684F461}"/>
              </a:ext>
            </a:extLst>
          </p:cNvPr>
          <p:cNvSpPr/>
          <p:nvPr/>
        </p:nvSpPr>
        <p:spPr>
          <a:xfrm>
            <a:off x="4875091" y="2489812"/>
            <a:ext cx="822960" cy="233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CE27C5-00BE-4E0D-8B7E-893CB59CCCD5}"/>
              </a:ext>
            </a:extLst>
          </p:cNvPr>
          <p:cNvSpPr/>
          <p:nvPr/>
        </p:nvSpPr>
        <p:spPr>
          <a:xfrm>
            <a:off x="6355108" y="4128414"/>
            <a:ext cx="528810" cy="233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:80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8EBB2E-BBCC-497A-8A34-A0FCC3CF6F5D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 flipH="1">
            <a:off x="6619513" y="3844887"/>
            <a:ext cx="4634" cy="28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18CE444-F34C-4BAB-A06B-E9430C34DD80}"/>
              </a:ext>
            </a:extLst>
          </p:cNvPr>
          <p:cNvSpPr/>
          <p:nvPr/>
        </p:nvSpPr>
        <p:spPr>
          <a:xfrm>
            <a:off x="6234996" y="2489812"/>
            <a:ext cx="822960" cy="233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:8000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C3C49-2F1E-44B3-B26F-1C5EFF1523FB}"/>
              </a:ext>
            </a:extLst>
          </p:cNvPr>
          <p:cNvSpPr/>
          <p:nvPr/>
        </p:nvSpPr>
        <p:spPr>
          <a:xfrm>
            <a:off x="7571878" y="2489812"/>
            <a:ext cx="822960" cy="233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:5432</a:t>
            </a:r>
          </a:p>
        </p:txBody>
      </p:sp>
    </p:spTree>
    <p:extLst>
      <p:ext uri="{BB962C8B-B14F-4D97-AF65-F5344CB8AC3E}">
        <p14:creationId xmlns:p14="http://schemas.microsoft.com/office/powerpoint/2010/main" val="319107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Anh Pham</dc:creator>
  <cp:lastModifiedBy>Si Anh Pham</cp:lastModifiedBy>
  <cp:revision>6</cp:revision>
  <dcterms:created xsi:type="dcterms:W3CDTF">2022-03-30T06:51:03Z</dcterms:created>
  <dcterms:modified xsi:type="dcterms:W3CDTF">2022-03-31T18:05:58Z</dcterms:modified>
</cp:coreProperties>
</file>