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2" r:id="rId5"/>
    <p:sldId id="263" r:id="rId6"/>
    <p:sldId id="265" r:id="rId7"/>
    <p:sldId id="269" r:id="rId8"/>
    <p:sldId id="270" r:id="rId9"/>
    <p:sldId id="275" r:id="rId10"/>
    <p:sldId id="264" r:id="rId11"/>
    <p:sldId id="266" r:id="rId12"/>
    <p:sldId id="273" r:id="rId13"/>
    <p:sldId id="272" r:id="rId14"/>
    <p:sldId id="274" r:id="rId15"/>
    <p:sldId id="267" r:id="rId16"/>
    <p:sldId id="271" r:id="rId17"/>
    <p:sldId id="276" r:id="rId18"/>
    <p:sldId id="277" r:id="rId19"/>
    <p:sldId id="259" r:id="rId20"/>
    <p:sldId id="278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FBC1-F65D-440A-BDAE-843D049FF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E0A95-7804-43D1-85C7-3C3EE6A71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CE01-AED6-43B1-B1D4-2A58BA29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333D-86ED-44E9-B174-00FABB15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E5CF1-DB5E-4D39-AFC7-7C1148D1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8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4BDE-FD4D-43F7-BB1F-72234412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70552-0E64-4343-82D7-E0A33DF1B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4BBE9-9BBC-40F1-ACD2-7134F115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927BB-862D-48A2-9104-05D15AD7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5E56-DE60-4220-8856-CC127EF0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1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9BCE9-96C5-4909-B855-18E676A71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8D52F-39D0-4E27-9616-312CF9D07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7BAB-CD7B-4072-B41A-96778A1D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3184-277F-46D8-B034-5BACB02B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3F4C-D673-45BF-9718-E9A0742D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8D56-616E-48AF-B1AB-DB19B899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5B21-C1F8-4F71-BC5F-E02F1D4D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C0EC-F125-4FEC-A6FC-95C58FD9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587A-54AE-421D-B9AA-990B7A97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0553D-967E-4DF3-9D70-29C573DE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0467-431E-4606-A111-C65065B2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E6F10-8B5D-43C4-A5D5-13D9AD8C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9C1B-FFE4-4F42-B459-6F39BBA1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F268-087F-4E7C-8A7B-33AB6E61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1E037-A644-476F-BAC8-C8B90FAA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1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0490-5EF3-40F9-94CA-9B492CDD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0EDD-051B-483A-82D2-C233B8EAD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5E03D-ACA6-4DB1-AD86-703F5C890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B74B-93C0-4172-A061-34D4B3B2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F8802-F55E-4FE3-96D9-6CE8615A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22D57-138C-4753-A036-88B7B688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2BFB-42E8-4087-9229-35633D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C610E-9D07-4FF9-9490-18267F772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CF10B-953E-44BC-B83D-2364B9641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A5236-12E4-4F3A-B8B7-D453C2A76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A75F4-4691-48A9-BB8E-20BDE8115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D4908-D1AA-456E-B4E4-4520FCD4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87A20-985C-4D26-95AA-E77EB8A8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C9B10-CA99-40BC-B8E9-DA7C4044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2BCF-86D9-4CE0-8DC6-76BF97D2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02EF1-F165-4C1C-AAA9-F9388B5F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51FEF-BF79-4963-81E9-EF19EFC1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8A6E0-5EA5-4F8D-95E8-63AF945D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9F74C-2A3E-4279-9F92-B39EE561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8BAEE-48DC-4014-BB27-14D612EF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E8CBE-EF52-48A2-A38F-8ABA76B8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185C-84E8-4731-86E4-E7923179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1049-CC6E-4451-9242-081AFB71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9AA76-17A9-4F2F-84C6-AFB0366CD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F23E-7FA6-4C4F-ADEA-349EF638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6D544-E991-465D-B231-FE2BCF3D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3BBA2-0333-4318-BC68-0220A99A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0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FE47-EDE0-4760-8ED5-59F8622C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B07DF-40D3-4F39-A1B5-D047EC5A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0A3E4-AB43-4A50-B55B-CFE4DCDB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E05D0-9AC5-4CC0-836C-8810B971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9A08-B5A5-4C85-9632-692F29152BF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4C0BB-E078-4397-850A-61408A12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8CD52-B9E2-41C0-92B2-5AFFF8BE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9AD8A-B99C-4241-BBD7-1E4DFBE9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C49FB-4805-4D3D-AB64-BD4D3E816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E6DDD-B2A5-46CA-924A-D1E441838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9A08-B5A5-4C85-9632-692F29152BF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5FFA-BBE2-4CE2-8AA8-29663D1DD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A09C0-CB65-4716-BFF3-41106489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241C-68D4-4FFD-8850-00B45FB8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4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A159720-6090-4BBF-8F9C-233172721CBF}"/>
              </a:ext>
            </a:extLst>
          </p:cNvPr>
          <p:cNvSpPr/>
          <p:nvPr/>
        </p:nvSpPr>
        <p:spPr>
          <a:xfrm>
            <a:off x="172278" y="2743200"/>
            <a:ext cx="2418522" cy="1235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Phase1</a:t>
            </a:r>
          </a:p>
          <a:p>
            <a:pPr algn="ctr"/>
            <a:r>
              <a:rPr lang="en-US" dirty="0"/>
              <a:t>Role: Student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5B39A9-6DE5-49BA-A3C0-D4BBE3777698}"/>
              </a:ext>
            </a:extLst>
          </p:cNvPr>
          <p:cNvSpPr/>
          <p:nvPr/>
        </p:nvSpPr>
        <p:spPr>
          <a:xfrm>
            <a:off x="3319276" y="1260106"/>
            <a:ext cx="2497499" cy="1186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Phase2</a:t>
            </a:r>
          </a:p>
          <a:p>
            <a:pPr algn="ctr"/>
            <a:r>
              <a:rPr lang="en-US" dirty="0"/>
              <a:t>Role: Leading Teacher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993E19-CADD-4614-9110-EB948BCE0F24}"/>
              </a:ext>
            </a:extLst>
          </p:cNvPr>
          <p:cNvSpPr/>
          <p:nvPr/>
        </p:nvSpPr>
        <p:spPr>
          <a:xfrm>
            <a:off x="4655137" y="2925127"/>
            <a:ext cx="3306882" cy="911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Phase3</a:t>
            </a:r>
          </a:p>
          <a:p>
            <a:pPr algn="ctr"/>
            <a:r>
              <a:rPr lang="en-US" dirty="0"/>
              <a:t>Role: Vice Dean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B1CCE-BA0C-4D81-9D8F-F6F4E4A8E0CA}"/>
              </a:ext>
            </a:extLst>
          </p:cNvPr>
          <p:cNvSpPr/>
          <p:nvPr/>
        </p:nvSpPr>
        <p:spPr>
          <a:xfrm>
            <a:off x="6525418" y="1332723"/>
            <a:ext cx="3881425" cy="1041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Phase4</a:t>
            </a:r>
          </a:p>
          <a:p>
            <a:pPr algn="ctr"/>
            <a:r>
              <a:rPr lang="en-US" dirty="0"/>
              <a:t>Role: Head of Department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A7F8E9-075A-4BC1-AC90-47AE8C7F634D}"/>
              </a:ext>
            </a:extLst>
          </p:cNvPr>
          <p:cNvSpPr/>
          <p:nvPr/>
        </p:nvSpPr>
        <p:spPr>
          <a:xfrm>
            <a:off x="10982739" y="2848473"/>
            <a:ext cx="2418522" cy="1064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Phase5</a:t>
            </a:r>
          </a:p>
          <a:p>
            <a:pPr algn="ctr"/>
            <a:r>
              <a:rPr lang="en-US" dirty="0"/>
              <a:t>Role: Dean</a:t>
            </a:r>
          </a:p>
          <a:p>
            <a:pPr algn="ctr"/>
            <a:r>
              <a:rPr lang="en-US" dirty="0"/>
              <a:t>Group: FVT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2236616" y="1853430"/>
            <a:ext cx="1082660" cy="107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816775" y="1853430"/>
            <a:ext cx="70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406843" y="1853430"/>
            <a:ext cx="575896" cy="152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2590800" y="3360722"/>
            <a:ext cx="2064337" cy="2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019" y="3380812"/>
            <a:ext cx="302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D943B56-8E08-41F8-BF04-06D75A95061A}"/>
              </a:ext>
            </a:extLst>
          </p:cNvPr>
          <p:cNvCxnSpPr>
            <a:cxnSpLocks/>
            <a:stCxn id="8" idx="4"/>
            <a:endCxn id="6" idx="4"/>
          </p:cNvCxnSpPr>
          <p:nvPr/>
        </p:nvCxnSpPr>
        <p:spPr>
          <a:xfrm rot="5400000">
            <a:off x="3774186" y="1443851"/>
            <a:ext cx="141747" cy="4927039"/>
          </a:xfrm>
          <a:prstGeom prst="curvedConnector3">
            <a:avLst>
              <a:gd name="adj1" fmla="val 261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E1B9F37-B753-461B-8858-64D95D22DD95}"/>
              </a:ext>
            </a:extLst>
          </p:cNvPr>
          <p:cNvCxnSpPr>
            <a:cxnSpLocks/>
            <a:stCxn id="10" idx="4"/>
            <a:endCxn id="6" idx="4"/>
          </p:cNvCxnSpPr>
          <p:nvPr/>
        </p:nvCxnSpPr>
        <p:spPr>
          <a:xfrm rot="5400000">
            <a:off x="6754223" y="-1459533"/>
            <a:ext cx="65094" cy="10810461"/>
          </a:xfrm>
          <a:prstGeom prst="curvedConnector3">
            <a:avLst>
              <a:gd name="adj1" fmla="val 1693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095060-501D-4814-ACA0-9DBADEF59C54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rot="10800000" flipV="1">
            <a:off x="2236616" y="1853430"/>
            <a:ext cx="1082660" cy="1070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9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3867777-7683-4376-ACAA-56323DA7BB06}"/>
              </a:ext>
            </a:extLst>
          </p:cNvPr>
          <p:cNvSpPr/>
          <p:nvPr/>
        </p:nvSpPr>
        <p:spPr>
          <a:xfrm>
            <a:off x="2284267" y="1331364"/>
            <a:ext cx="5518915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Phase2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48" idx="0"/>
            <a:endCxn id="40" idx="1"/>
          </p:cNvCxnSpPr>
          <p:nvPr/>
        </p:nvCxnSpPr>
        <p:spPr>
          <a:xfrm flipV="1">
            <a:off x="1354712" y="1962560"/>
            <a:ext cx="929555" cy="7850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cxnSpLocks/>
            <a:stCxn id="40" idx="3"/>
            <a:endCxn id="89" idx="1"/>
          </p:cNvCxnSpPr>
          <p:nvPr/>
        </p:nvCxnSpPr>
        <p:spPr>
          <a:xfrm>
            <a:off x="7803182" y="1962560"/>
            <a:ext cx="835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>
            <a:off x="11421951" y="1962560"/>
            <a:ext cx="770049" cy="135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2284267" y="3340981"/>
            <a:ext cx="4357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cxnSpLocks/>
            <a:stCxn id="77" idx="3"/>
            <a:endCxn id="110" idx="1"/>
          </p:cNvCxnSpPr>
          <p:nvPr/>
        </p:nvCxnSpPr>
        <p:spPr>
          <a:xfrm flipV="1">
            <a:off x="8436957" y="3318271"/>
            <a:ext cx="3755043" cy="2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D943B56-8E08-41F8-BF04-06D75A95061A}"/>
              </a:ext>
            </a:extLst>
          </p:cNvPr>
          <p:cNvCxnSpPr>
            <a:cxnSpLocks/>
            <a:stCxn id="77" idx="2"/>
            <a:endCxn id="48" idx="2"/>
          </p:cNvCxnSpPr>
          <p:nvPr/>
        </p:nvCxnSpPr>
        <p:spPr>
          <a:xfrm rot="5400000" flipH="1">
            <a:off x="4428010" y="861005"/>
            <a:ext cx="37874" cy="6184470"/>
          </a:xfrm>
          <a:prstGeom prst="curvedConnector3">
            <a:avLst>
              <a:gd name="adj1" fmla="val -60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E1B9F37-B753-461B-8858-64D95D22DD95}"/>
              </a:ext>
            </a:extLst>
          </p:cNvPr>
          <p:cNvCxnSpPr>
            <a:cxnSpLocks/>
            <a:stCxn id="110" idx="2"/>
            <a:endCxn id="48" idx="2"/>
          </p:cNvCxnSpPr>
          <p:nvPr/>
        </p:nvCxnSpPr>
        <p:spPr>
          <a:xfrm rot="5400000">
            <a:off x="7185263" y="-1903794"/>
            <a:ext cx="7547" cy="11668647"/>
          </a:xfrm>
          <a:prstGeom prst="curvedConnector3">
            <a:avLst>
              <a:gd name="adj1" fmla="val 10865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095060-501D-4814-ACA0-9DBADEF59C54}"/>
              </a:ext>
            </a:extLst>
          </p:cNvPr>
          <p:cNvCxnSpPr>
            <a:cxnSpLocks/>
            <a:stCxn id="40" idx="1"/>
            <a:endCxn id="48" idx="0"/>
          </p:cNvCxnSpPr>
          <p:nvPr/>
        </p:nvCxnSpPr>
        <p:spPr>
          <a:xfrm rot="10800000" flipV="1">
            <a:off x="1354713" y="1962560"/>
            <a:ext cx="929555" cy="785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1C6BF4-690F-40B5-AF43-3846F019454D}"/>
              </a:ext>
            </a:extLst>
          </p:cNvPr>
          <p:cNvSpPr txBox="1"/>
          <p:nvPr/>
        </p:nvSpPr>
        <p:spPr>
          <a:xfrm>
            <a:off x="5188189" y="5467082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Workflow of a form instance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D745F3-8D47-4472-BCCB-509C6AFDEB71}"/>
              </a:ext>
            </a:extLst>
          </p:cNvPr>
          <p:cNvSpPr/>
          <p:nvPr/>
        </p:nvSpPr>
        <p:spPr>
          <a:xfrm>
            <a:off x="2299453" y="1719462"/>
            <a:ext cx="2710274" cy="874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Prof. </a:t>
            </a:r>
            <a:r>
              <a:rPr lang="cs-CZ" dirty="0"/>
              <a:t>Štefek</a:t>
            </a:r>
            <a:endParaRPr lang="en-US" dirty="0"/>
          </a:p>
          <a:p>
            <a:pPr algn="ctr"/>
            <a:r>
              <a:rPr lang="en-US" dirty="0"/>
              <a:t>Role: Leading Teacher</a:t>
            </a:r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F33A164-6329-4863-B3C4-21C2818E603C}"/>
              </a:ext>
            </a:extLst>
          </p:cNvPr>
          <p:cNvSpPr/>
          <p:nvPr/>
        </p:nvSpPr>
        <p:spPr>
          <a:xfrm>
            <a:off x="5069402" y="1723588"/>
            <a:ext cx="2710274" cy="874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User</a:t>
            </a:r>
            <a:r>
              <a:rPr lang="en-US" dirty="0"/>
              <a:t>: ?</a:t>
            </a:r>
            <a:endParaRPr lang="cs-CZ" dirty="0"/>
          </a:p>
          <a:p>
            <a:pPr algn="ctr"/>
            <a:r>
              <a:rPr lang="en-US" dirty="0"/>
              <a:t>Role: </a:t>
            </a:r>
            <a:r>
              <a:rPr lang="cs-CZ" dirty="0" err="1"/>
              <a:t>Consultant</a:t>
            </a:r>
            <a:endParaRPr lang="en-US" dirty="0"/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ADD1C7-B1D0-432D-B068-5F2E3BD70268}"/>
              </a:ext>
            </a:extLst>
          </p:cNvPr>
          <p:cNvSpPr/>
          <p:nvPr/>
        </p:nvSpPr>
        <p:spPr>
          <a:xfrm>
            <a:off x="425156" y="2747658"/>
            <a:ext cx="1859111" cy="11866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Phase1</a:t>
            </a:r>
          </a:p>
          <a:p>
            <a:pPr algn="ctr"/>
            <a:r>
              <a:rPr lang="en-US" dirty="0"/>
              <a:t>User: Si Anh</a:t>
            </a:r>
          </a:p>
          <a:p>
            <a:pPr algn="ctr"/>
            <a:r>
              <a:rPr lang="en-US" dirty="0"/>
              <a:t>Role: Student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FA2B7F4-0538-410E-A6B1-5C54C2BAD693}"/>
              </a:ext>
            </a:extLst>
          </p:cNvPr>
          <p:cNvSpPr/>
          <p:nvPr/>
        </p:nvSpPr>
        <p:spPr>
          <a:xfrm>
            <a:off x="6641407" y="2709786"/>
            <a:ext cx="1795550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Phase3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Vice Dean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CEB40BF-C893-4919-B248-6E42937736E7}"/>
              </a:ext>
            </a:extLst>
          </p:cNvPr>
          <p:cNvSpPr/>
          <p:nvPr/>
        </p:nvSpPr>
        <p:spPr>
          <a:xfrm>
            <a:off x="8638356" y="1331364"/>
            <a:ext cx="2783595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Phase4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Head of Department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B8270A5-BE36-46C8-9C75-AE76288F3512}"/>
              </a:ext>
            </a:extLst>
          </p:cNvPr>
          <p:cNvSpPr/>
          <p:nvPr/>
        </p:nvSpPr>
        <p:spPr>
          <a:xfrm>
            <a:off x="12192000" y="2709786"/>
            <a:ext cx="1662717" cy="1216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Phase5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Dean</a:t>
            </a:r>
          </a:p>
          <a:p>
            <a:pPr algn="ctr"/>
            <a:r>
              <a:rPr lang="en-US" dirty="0"/>
              <a:t>Group: FVT</a:t>
            </a:r>
          </a:p>
        </p:txBody>
      </p:sp>
    </p:spTree>
    <p:extLst>
      <p:ext uri="{BB962C8B-B14F-4D97-AF65-F5344CB8AC3E}">
        <p14:creationId xmlns:p14="http://schemas.microsoft.com/office/powerpoint/2010/main" val="179358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Partial received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96DF43-2C50-4E8F-99B2-1AE82C1A4638}"/>
              </a:ext>
            </a:extLst>
          </p:cNvPr>
          <p:cNvSpPr txBox="1"/>
          <p:nvPr/>
        </p:nvSpPr>
        <p:spPr>
          <a:xfrm>
            <a:off x="1949851" y="4267177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1C99F-9767-45BD-B6F7-80894E504D7C}"/>
              </a:ext>
            </a:extLst>
          </p:cNvPr>
          <p:cNvSpPr txBox="1"/>
          <p:nvPr/>
        </p:nvSpPr>
        <p:spPr>
          <a:xfrm>
            <a:off x="794160" y="5334952"/>
            <a:ext cx="652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Partial received: </a:t>
            </a:r>
            <a:r>
              <a:rPr lang="en-US" dirty="0"/>
              <a:t>user(s) took responsibility for (received) her/his section in a phase, which has many roles responsible for it and no one has completed their sections yet.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5578CB-4979-4400-9101-D7907936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6517" y="1808002"/>
            <a:ext cx="7986221" cy="203911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1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Full received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2DECB-BD19-4680-9140-7D74608D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8370" y="1796834"/>
            <a:ext cx="7928073" cy="2024265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17DE7B-410F-47B1-9648-5E890BF622D5}"/>
              </a:ext>
            </a:extLst>
          </p:cNvPr>
          <p:cNvSpPr txBox="1"/>
          <p:nvPr/>
        </p:nvSpPr>
        <p:spPr>
          <a:xfrm>
            <a:off x="1691380" y="4151042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6FD86-2C9F-4DA8-A1F3-6E1177FD2C67}"/>
              </a:ext>
            </a:extLst>
          </p:cNvPr>
          <p:cNvSpPr txBox="1"/>
          <p:nvPr/>
        </p:nvSpPr>
        <p:spPr>
          <a:xfrm>
            <a:off x="794160" y="5334952"/>
            <a:ext cx="652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received: </a:t>
            </a:r>
            <a:r>
              <a:rPr lang="en-US" dirty="0"/>
              <a:t>All users took responsibility for her/his section in a phase, which has many roles responsible for it and no one has completed their sections yet.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179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Partial received &amp; Partial resolved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96DF43-2C50-4E8F-99B2-1AE82C1A4638}"/>
              </a:ext>
            </a:extLst>
          </p:cNvPr>
          <p:cNvSpPr txBox="1"/>
          <p:nvPr/>
        </p:nvSpPr>
        <p:spPr>
          <a:xfrm>
            <a:off x="1949851" y="4267177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56D94D-01DE-4A3A-8BE8-4424A64B4AA0}"/>
              </a:ext>
            </a:extLst>
          </p:cNvPr>
          <p:cNvSpPr txBox="1"/>
          <p:nvPr/>
        </p:nvSpPr>
        <p:spPr>
          <a:xfrm>
            <a:off x="264405" y="5474195"/>
            <a:ext cx="734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Partial received &amp; Partial resolved: </a:t>
            </a:r>
            <a:r>
              <a:rPr lang="en-US" dirty="0"/>
              <a:t>one or some users took responsibility for (received) her/his section in a phase, which has many roles responsible for it and some user(s) has completed their sections.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2F3F1F-48C0-4965-A8DE-48FC257CD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624" y="1821957"/>
            <a:ext cx="7986452" cy="203624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9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Full received &amp; Partial resolved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17DE7B-410F-47B1-9648-5E890BF622D5}"/>
              </a:ext>
            </a:extLst>
          </p:cNvPr>
          <p:cNvSpPr txBox="1"/>
          <p:nvPr/>
        </p:nvSpPr>
        <p:spPr>
          <a:xfrm>
            <a:off x="1691380" y="4151042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6FD86-2C9F-4DA8-A1F3-6E1177FD2C67}"/>
              </a:ext>
            </a:extLst>
          </p:cNvPr>
          <p:cNvSpPr txBox="1"/>
          <p:nvPr/>
        </p:nvSpPr>
        <p:spPr>
          <a:xfrm>
            <a:off x="794160" y="5334952"/>
            <a:ext cx="652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received &amp; Partial resolved: </a:t>
            </a:r>
            <a:r>
              <a:rPr lang="en-US" dirty="0"/>
              <a:t>All users took responsibility for her/his section in a phase, which has many roles responsible for it and one or some user has completed their sections.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5ED5E3-10AE-4F23-9D7B-FC1EFE93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8371" y="1791228"/>
            <a:ext cx="7986222" cy="203911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3867777-7683-4376-ACAA-56323DA7BB06}"/>
              </a:ext>
            </a:extLst>
          </p:cNvPr>
          <p:cNvSpPr/>
          <p:nvPr/>
        </p:nvSpPr>
        <p:spPr>
          <a:xfrm>
            <a:off x="2284267" y="1331364"/>
            <a:ext cx="5518915" cy="12623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Phase2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48" idx="0"/>
            <a:endCxn id="40" idx="1"/>
          </p:cNvCxnSpPr>
          <p:nvPr/>
        </p:nvCxnSpPr>
        <p:spPr>
          <a:xfrm flipV="1">
            <a:off x="1354712" y="1962560"/>
            <a:ext cx="929555" cy="7850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cxnSpLocks/>
            <a:stCxn id="40" idx="3"/>
            <a:endCxn id="89" idx="1"/>
          </p:cNvCxnSpPr>
          <p:nvPr/>
        </p:nvCxnSpPr>
        <p:spPr>
          <a:xfrm>
            <a:off x="7803182" y="1962560"/>
            <a:ext cx="835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>
            <a:off x="11421951" y="1962560"/>
            <a:ext cx="770049" cy="135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2284267" y="3340981"/>
            <a:ext cx="4357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cxnSpLocks/>
            <a:stCxn id="77" idx="3"/>
            <a:endCxn id="110" idx="1"/>
          </p:cNvCxnSpPr>
          <p:nvPr/>
        </p:nvCxnSpPr>
        <p:spPr>
          <a:xfrm flipV="1">
            <a:off x="8436957" y="3318271"/>
            <a:ext cx="3755043" cy="2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D943B56-8E08-41F8-BF04-06D75A95061A}"/>
              </a:ext>
            </a:extLst>
          </p:cNvPr>
          <p:cNvCxnSpPr>
            <a:cxnSpLocks/>
            <a:stCxn id="77" idx="2"/>
            <a:endCxn id="48" idx="2"/>
          </p:cNvCxnSpPr>
          <p:nvPr/>
        </p:nvCxnSpPr>
        <p:spPr>
          <a:xfrm rot="5400000" flipH="1">
            <a:off x="4428010" y="861005"/>
            <a:ext cx="37874" cy="6184470"/>
          </a:xfrm>
          <a:prstGeom prst="curvedConnector3">
            <a:avLst>
              <a:gd name="adj1" fmla="val -60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E1B9F37-B753-461B-8858-64D95D22DD95}"/>
              </a:ext>
            </a:extLst>
          </p:cNvPr>
          <p:cNvCxnSpPr>
            <a:cxnSpLocks/>
            <a:stCxn id="110" idx="2"/>
            <a:endCxn id="48" idx="2"/>
          </p:cNvCxnSpPr>
          <p:nvPr/>
        </p:nvCxnSpPr>
        <p:spPr>
          <a:xfrm rot="5400000">
            <a:off x="7185263" y="-1903794"/>
            <a:ext cx="7547" cy="11668647"/>
          </a:xfrm>
          <a:prstGeom prst="curvedConnector3">
            <a:avLst>
              <a:gd name="adj1" fmla="val 10865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095060-501D-4814-ACA0-9DBADEF59C54}"/>
              </a:ext>
            </a:extLst>
          </p:cNvPr>
          <p:cNvCxnSpPr>
            <a:cxnSpLocks/>
            <a:stCxn id="40" idx="1"/>
            <a:endCxn id="48" idx="0"/>
          </p:cNvCxnSpPr>
          <p:nvPr/>
        </p:nvCxnSpPr>
        <p:spPr>
          <a:xfrm rot="10800000" flipV="1">
            <a:off x="1354713" y="1962560"/>
            <a:ext cx="929555" cy="785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1C6BF4-690F-40B5-AF43-3846F019454D}"/>
              </a:ext>
            </a:extLst>
          </p:cNvPr>
          <p:cNvSpPr txBox="1"/>
          <p:nvPr/>
        </p:nvSpPr>
        <p:spPr>
          <a:xfrm>
            <a:off x="5188189" y="5467082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Workflow of a form instance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D745F3-8D47-4472-BCCB-509C6AFDEB71}"/>
              </a:ext>
            </a:extLst>
          </p:cNvPr>
          <p:cNvSpPr/>
          <p:nvPr/>
        </p:nvSpPr>
        <p:spPr>
          <a:xfrm>
            <a:off x="2299453" y="1719462"/>
            <a:ext cx="2710274" cy="874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Prof. </a:t>
            </a:r>
            <a:r>
              <a:rPr lang="cs-CZ" dirty="0"/>
              <a:t>Štefek</a:t>
            </a:r>
            <a:endParaRPr lang="en-US" dirty="0"/>
          </a:p>
          <a:p>
            <a:pPr algn="ctr"/>
            <a:r>
              <a:rPr lang="en-US" dirty="0"/>
              <a:t>Role: Leading Teacher</a:t>
            </a:r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F33A164-6329-4863-B3C4-21C2818E603C}"/>
              </a:ext>
            </a:extLst>
          </p:cNvPr>
          <p:cNvSpPr/>
          <p:nvPr/>
        </p:nvSpPr>
        <p:spPr>
          <a:xfrm>
            <a:off x="5069402" y="1723588"/>
            <a:ext cx="2710274" cy="874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User</a:t>
            </a:r>
            <a:r>
              <a:rPr lang="en-US" dirty="0"/>
              <a:t>: Prof. A</a:t>
            </a:r>
            <a:endParaRPr lang="cs-CZ" dirty="0"/>
          </a:p>
          <a:p>
            <a:pPr algn="ctr"/>
            <a:r>
              <a:rPr lang="en-US" dirty="0"/>
              <a:t>Role: </a:t>
            </a:r>
            <a:r>
              <a:rPr lang="cs-CZ" dirty="0" err="1"/>
              <a:t>Consultant</a:t>
            </a:r>
            <a:endParaRPr lang="en-US" dirty="0"/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ADD1C7-B1D0-432D-B068-5F2E3BD70268}"/>
              </a:ext>
            </a:extLst>
          </p:cNvPr>
          <p:cNvSpPr/>
          <p:nvPr/>
        </p:nvSpPr>
        <p:spPr>
          <a:xfrm>
            <a:off x="425156" y="2747658"/>
            <a:ext cx="1859111" cy="11866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Phase1</a:t>
            </a:r>
          </a:p>
          <a:p>
            <a:pPr algn="ctr"/>
            <a:r>
              <a:rPr lang="en-US" dirty="0"/>
              <a:t>User: Si Anh</a:t>
            </a:r>
          </a:p>
          <a:p>
            <a:pPr algn="ctr"/>
            <a:r>
              <a:rPr lang="en-US" dirty="0"/>
              <a:t>Role: Student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FA2B7F4-0538-410E-A6B1-5C54C2BAD693}"/>
              </a:ext>
            </a:extLst>
          </p:cNvPr>
          <p:cNvSpPr/>
          <p:nvPr/>
        </p:nvSpPr>
        <p:spPr>
          <a:xfrm>
            <a:off x="6641407" y="2709786"/>
            <a:ext cx="1795550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Phase3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Vice Dean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CEB40BF-C893-4919-B248-6E42937736E7}"/>
              </a:ext>
            </a:extLst>
          </p:cNvPr>
          <p:cNvSpPr/>
          <p:nvPr/>
        </p:nvSpPr>
        <p:spPr>
          <a:xfrm>
            <a:off x="8638356" y="1331364"/>
            <a:ext cx="2783595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Phase4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Head of Department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B8270A5-BE36-46C8-9C75-AE76288F3512}"/>
              </a:ext>
            </a:extLst>
          </p:cNvPr>
          <p:cNvSpPr/>
          <p:nvPr/>
        </p:nvSpPr>
        <p:spPr>
          <a:xfrm>
            <a:off x="12192000" y="2709786"/>
            <a:ext cx="1662717" cy="1216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Phase5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Dean</a:t>
            </a:r>
          </a:p>
          <a:p>
            <a:pPr algn="ctr"/>
            <a:r>
              <a:rPr lang="en-US" dirty="0"/>
              <a:t>Group: FVT</a:t>
            </a:r>
          </a:p>
        </p:txBody>
      </p:sp>
    </p:spTree>
    <p:extLst>
      <p:ext uri="{BB962C8B-B14F-4D97-AF65-F5344CB8AC3E}">
        <p14:creationId xmlns:p14="http://schemas.microsoft.com/office/powerpoint/2010/main" val="267052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Full resolved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17DE7B-410F-47B1-9648-5E890BF622D5}"/>
              </a:ext>
            </a:extLst>
          </p:cNvPr>
          <p:cNvSpPr txBox="1"/>
          <p:nvPr/>
        </p:nvSpPr>
        <p:spPr>
          <a:xfrm>
            <a:off x="1691380" y="4151042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F69F39-D19B-4449-9346-6AFBDEA1A346}"/>
              </a:ext>
            </a:extLst>
          </p:cNvPr>
          <p:cNvSpPr txBox="1"/>
          <p:nvPr/>
        </p:nvSpPr>
        <p:spPr>
          <a:xfrm>
            <a:off x="264405" y="5474195"/>
            <a:ext cx="734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resolved: </a:t>
            </a:r>
            <a:r>
              <a:rPr lang="en-US" dirty="0"/>
              <a:t>All users took responsibility for (received) their sections in a phase, which has many roles responsible for it and all users have completed their sections.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553CC9-0715-4A05-8C41-DB3C3E67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5753" y="1818702"/>
            <a:ext cx="7986222" cy="203911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18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3867777-7683-4376-ACAA-56323DA7BB06}"/>
              </a:ext>
            </a:extLst>
          </p:cNvPr>
          <p:cNvSpPr/>
          <p:nvPr/>
        </p:nvSpPr>
        <p:spPr>
          <a:xfrm>
            <a:off x="2284267" y="1331364"/>
            <a:ext cx="5518915" cy="12623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Phase2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48" idx="0"/>
            <a:endCxn id="40" idx="1"/>
          </p:cNvCxnSpPr>
          <p:nvPr/>
        </p:nvCxnSpPr>
        <p:spPr>
          <a:xfrm flipV="1">
            <a:off x="1354712" y="1962560"/>
            <a:ext cx="929555" cy="7850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cxnSpLocks/>
            <a:stCxn id="40" idx="3"/>
            <a:endCxn id="89" idx="1"/>
          </p:cNvCxnSpPr>
          <p:nvPr/>
        </p:nvCxnSpPr>
        <p:spPr>
          <a:xfrm>
            <a:off x="7803182" y="1962560"/>
            <a:ext cx="83517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>
            <a:off x="11421951" y="1962560"/>
            <a:ext cx="770049" cy="135571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2284267" y="3340981"/>
            <a:ext cx="4357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cxnSpLocks/>
            <a:stCxn id="77" idx="3"/>
            <a:endCxn id="110" idx="1"/>
          </p:cNvCxnSpPr>
          <p:nvPr/>
        </p:nvCxnSpPr>
        <p:spPr>
          <a:xfrm flipV="1">
            <a:off x="8436957" y="3318271"/>
            <a:ext cx="3755043" cy="2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D943B56-8E08-41F8-BF04-06D75A95061A}"/>
              </a:ext>
            </a:extLst>
          </p:cNvPr>
          <p:cNvCxnSpPr>
            <a:cxnSpLocks/>
            <a:stCxn id="77" idx="2"/>
            <a:endCxn id="48" idx="2"/>
          </p:cNvCxnSpPr>
          <p:nvPr/>
        </p:nvCxnSpPr>
        <p:spPr>
          <a:xfrm rot="5400000" flipH="1">
            <a:off x="4428010" y="861005"/>
            <a:ext cx="37874" cy="6184470"/>
          </a:xfrm>
          <a:prstGeom prst="curvedConnector3">
            <a:avLst>
              <a:gd name="adj1" fmla="val -60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E1B9F37-B753-461B-8858-64D95D22DD95}"/>
              </a:ext>
            </a:extLst>
          </p:cNvPr>
          <p:cNvCxnSpPr>
            <a:cxnSpLocks/>
            <a:stCxn id="110" idx="2"/>
            <a:endCxn id="48" idx="2"/>
          </p:cNvCxnSpPr>
          <p:nvPr/>
        </p:nvCxnSpPr>
        <p:spPr>
          <a:xfrm rot="5400000">
            <a:off x="7185263" y="-1903794"/>
            <a:ext cx="7547" cy="11668647"/>
          </a:xfrm>
          <a:prstGeom prst="curvedConnector3">
            <a:avLst>
              <a:gd name="adj1" fmla="val 10865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095060-501D-4814-ACA0-9DBADEF59C54}"/>
              </a:ext>
            </a:extLst>
          </p:cNvPr>
          <p:cNvCxnSpPr>
            <a:cxnSpLocks/>
            <a:stCxn id="40" idx="1"/>
            <a:endCxn id="48" idx="0"/>
          </p:cNvCxnSpPr>
          <p:nvPr/>
        </p:nvCxnSpPr>
        <p:spPr>
          <a:xfrm rot="10800000" flipV="1">
            <a:off x="1354713" y="1962560"/>
            <a:ext cx="929555" cy="785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1C6BF4-690F-40B5-AF43-3846F019454D}"/>
              </a:ext>
            </a:extLst>
          </p:cNvPr>
          <p:cNvSpPr txBox="1"/>
          <p:nvPr/>
        </p:nvSpPr>
        <p:spPr>
          <a:xfrm>
            <a:off x="5188189" y="5467082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Workflow of a form instance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D745F3-8D47-4472-BCCB-509C6AFDEB71}"/>
              </a:ext>
            </a:extLst>
          </p:cNvPr>
          <p:cNvSpPr/>
          <p:nvPr/>
        </p:nvSpPr>
        <p:spPr>
          <a:xfrm>
            <a:off x="2299453" y="1719462"/>
            <a:ext cx="2710274" cy="874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Prof. </a:t>
            </a:r>
            <a:r>
              <a:rPr lang="cs-CZ" dirty="0"/>
              <a:t>Štefek</a:t>
            </a:r>
            <a:endParaRPr lang="en-US" dirty="0"/>
          </a:p>
          <a:p>
            <a:pPr algn="ctr"/>
            <a:r>
              <a:rPr lang="en-US" dirty="0"/>
              <a:t>Role: Leading Teacher</a:t>
            </a:r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F33A164-6329-4863-B3C4-21C2818E603C}"/>
              </a:ext>
            </a:extLst>
          </p:cNvPr>
          <p:cNvSpPr/>
          <p:nvPr/>
        </p:nvSpPr>
        <p:spPr>
          <a:xfrm>
            <a:off x="5069402" y="1723588"/>
            <a:ext cx="2710274" cy="8742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User</a:t>
            </a:r>
            <a:r>
              <a:rPr lang="en-US" dirty="0"/>
              <a:t>: Prof. A</a:t>
            </a:r>
            <a:endParaRPr lang="cs-CZ" dirty="0"/>
          </a:p>
          <a:p>
            <a:pPr algn="ctr"/>
            <a:r>
              <a:rPr lang="en-US" dirty="0"/>
              <a:t>Role: </a:t>
            </a:r>
            <a:r>
              <a:rPr lang="cs-CZ" dirty="0" err="1"/>
              <a:t>Consultant</a:t>
            </a:r>
            <a:endParaRPr lang="en-US" dirty="0"/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ADD1C7-B1D0-432D-B068-5F2E3BD70268}"/>
              </a:ext>
            </a:extLst>
          </p:cNvPr>
          <p:cNvSpPr/>
          <p:nvPr/>
        </p:nvSpPr>
        <p:spPr>
          <a:xfrm>
            <a:off x="425156" y="2747658"/>
            <a:ext cx="1859111" cy="11866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Phase1</a:t>
            </a:r>
          </a:p>
          <a:p>
            <a:pPr algn="ctr"/>
            <a:r>
              <a:rPr lang="en-US" dirty="0"/>
              <a:t>User: Si Anh</a:t>
            </a:r>
          </a:p>
          <a:p>
            <a:pPr algn="ctr"/>
            <a:r>
              <a:rPr lang="en-US" dirty="0"/>
              <a:t>Role: Student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FA2B7F4-0538-410E-A6B1-5C54C2BAD693}"/>
              </a:ext>
            </a:extLst>
          </p:cNvPr>
          <p:cNvSpPr/>
          <p:nvPr/>
        </p:nvSpPr>
        <p:spPr>
          <a:xfrm>
            <a:off x="6641407" y="2709786"/>
            <a:ext cx="1795550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Phase3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Vice Dean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CEB40BF-C893-4919-B248-6E42937736E7}"/>
              </a:ext>
            </a:extLst>
          </p:cNvPr>
          <p:cNvSpPr/>
          <p:nvPr/>
        </p:nvSpPr>
        <p:spPr>
          <a:xfrm>
            <a:off x="8638356" y="1331364"/>
            <a:ext cx="2783595" cy="12623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Phase4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Head of Department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B8270A5-BE36-46C8-9C75-AE76288F3512}"/>
              </a:ext>
            </a:extLst>
          </p:cNvPr>
          <p:cNvSpPr/>
          <p:nvPr/>
        </p:nvSpPr>
        <p:spPr>
          <a:xfrm>
            <a:off x="12192000" y="2709786"/>
            <a:ext cx="1662717" cy="1216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Phase5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Dean</a:t>
            </a:r>
          </a:p>
          <a:p>
            <a:pPr algn="ctr"/>
            <a:r>
              <a:rPr lang="en-US" dirty="0"/>
              <a:t>Group: FVT</a:t>
            </a:r>
          </a:p>
        </p:txBody>
      </p:sp>
    </p:spTree>
    <p:extLst>
      <p:ext uri="{BB962C8B-B14F-4D97-AF65-F5344CB8AC3E}">
        <p14:creationId xmlns:p14="http://schemas.microsoft.com/office/powerpoint/2010/main" val="3849453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17DE7B-410F-47B1-9648-5E890BF622D5}"/>
              </a:ext>
            </a:extLst>
          </p:cNvPr>
          <p:cNvSpPr txBox="1"/>
          <p:nvPr/>
        </p:nvSpPr>
        <p:spPr>
          <a:xfrm>
            <a:off x="1691380" y="4151042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F69F39-D19B-4449-9346-6AFBDEA1A346}"/>
              </a:ext>
            </a:extLst>
          </p:cNvPr>
          <p:cNvSpPr txBox="1"/>
          <p:nvPr/>
        </p:nvSpPr>
        <p:spPr>
          <a:xfrm>
            <a:off x="264405" y="5474195"/>
            <a:ext cx="73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Done: </a:t>
            </a:r>
            <a:r>
              <a:rPr lang="en-US" dirty="0"/>
              <a:t>User at the end phase transit to this state of form instance. The form instance is done.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8B714-30F8-4D97-B40F-CB751504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753" y="1818702"/>
            <a:ext cx="7986222" cy="203911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A159720-6090-4BBF-8F9C-233172721CBF}"/>
              </a:ext>
            </a:extLst>
          </p:cNvPr>
          <p:cNvSpPr/>
          <p:nvPr/>
        </p:nvSpPr>
        <p:spPr>
          <a:xfrm>
            <a:off x="1398183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5B39A9-6DE5-49BA-A3C0-D4BBE3777698}"/>
              </a:ext>
            </a:extLst>
          </p:cNvPr>
          <p:cNvSpPr/>
          <p:nvPr/>
        </p:nvSpPr>
        <p:spPr>
          <a:xfrm>
            <a:off x="3441406" y="14566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993E19-CADD-4614-9110-EB948BCE0F24}"/>
              </a:ext>
            </a:extLst>
          </p:cNvPr>
          <p:cNvSpPr/>
          <p:nvPr/>
        </p:nvSpPr>
        <p:spPr>
          <a:xfrm>
            <a:off x="4462132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B1CCE-BA0C-4D81-9D8F-F6F4E4A8E0CA}"/>
              </a:ext>
            </a:extLst>
          </p:cNvPr>
          <p:cNvSpPr/>
          <p:nvPr/>
        </p:nvSpPr>
        <p:spPr>
          <a:xfrm>
            <a:off x="5720315" y="14566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A7F8E9-075A-4BC1-AC90-47AE8C7F634D}"/>
              </a:ext>
            </a:extLst>
          </p:cNvPr>
          <p:cNvSpPr/>
          <p:nvPr/>
        </p:nvSpPr>
        <p:spPr>
          <a:xfrm>
            <a:off x="7836196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2178672" y="1913860"/>
            <a:ext cx="1262734" cy="11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4355806" y="1913860"/>
            <a:ext cx="1364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634715" y="1913860"/>
            <a:ext cx="1201481" cy="15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312583" y="3429000"/>
            <a:ext cx="214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5376532" y="3429000"/>
            <a:ext cx="2459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D943B56-8E08-41F8-BF04-06D75A95061A}"/>
              </a:ext>
            </a:extLst>
          </p:cNvPr>
          <p:cNvCxnSpPr>
            <a:stCxn id="8" idx="4"/>
            <a:endCxn id="6" idx="4"/>
          </p:cNvCxnSpPr>
          <p:nvPr/>
        </p:nvCxnSpPr>
        <p:spPr>
          <a:xfrm rot="5400000">
            <a:off x="3387358" y="2354226"/>
            <a:ext cx="12700" cy="3063949"/>
          </a:xfrm>
          <a:prstGeom prst="curvedConnector3">
            <a:avLst>
              <a:gd name="adj1" fmla="val 3223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E1B9F37-B753-461B-8858-64D95D22DD95}"/>
              </a:ext>
            </a:extLst>
          </p:cNvPr>
          <p:cNvCxnSpPr>
            <a:stCxn id="10" idx="4"/>
            <a:endCxn id="6" idx="4"/>
          </p:cNvCxnSpPr>
          <p:nvPr/>
        </p:nvCxnSpPr>
        <p:spPr>
          <a:xfrm rot="5400000">
            <a:off x="5074390" y="667194"/>
            <a:ext cx="12700" cy="6438013"/>
          </a:xfrm>
          <a:prstGeom prst="curvedConnector3">
            <a:avLst>
              <a:gd name="adj1" fmla="val 7995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095060-501D-4814-ACA0-9DBADEF59C54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rot="10800000" flipV="1">
            <a:off x="2178672" y="1913859"/>
            <a:ext cx="1262734" cy="11918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8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806070" y="1383804"/>
            <a:ext cx="172278" cy="1522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58320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D22F351-D77C-4574-A6E0-E7D2462140EE}"/>
              </a:ext>
            </a:extLst>
          </p:cNvPr>
          <p:cNvSpPr/>
          <p:nvPr/>
        </p:nvSpPr>
        <p:spPr>
          <a:xfrm>
            <a:off x="2784142" y="1273756"/>
            <a:ext cx="6214083" cy="2046272"/>
          </a:xfrm>
          <a:custGeom>
            <a:avLst/>
            <a:gdLst>
              <a:gd name="connsiteX0" fmla="*/ 0 w 6223379"/>
              <a:gd name="connsiteY0" fmla="*/ 377623 h 2056298"/>
              <a:gd name="connsiteX1" fmla="*/ 3766782 w 6223379"/>
              <a:gd name="connsiteY1" fmla="*/ 118316 h 2056298"/>
              <a:gd name="connsiteX2" fmla="*/ 6223379 w 6223379"/>
              <a:gd name="connsiteY2" fmla="*/ 2056298 h 205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3379" h="2056298">
                <a:moveTo>
                  <a:pt x="0" y="377623"/>
                </a:moveTo>
                <a:cubicBezTo>
                  <a:pt x="1364776" y="108080"/>
                  <a:pt x="2729552" y="-161463"/>
                  <a:pt x="3766782" y="118316"/>
                </a:cubicBezTo>
                <a:cubicBezTo>
                  <a:pt x="4804012" y="398095"/>
                  <a:pt x="5818495" y="1703731"/>
                  <a:pt x="6223379" y="205629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881A652-09F8-40A5-8AD8-0F9813EBFCD4}"/>
              </a:ext>
            </a:extLst>
          </p:cNvPr>
          <p:cNvSpPr/>
          <p:nvPr/>
        </p:nvSpPr>
        <p:spPr>
          <a:xfrm>
            <a:off x="5936776" y="1925110"/>
            <a:ext cx="3041571" cy="2026598"/>
          </a:xfrm>
          <a:custGeom>
            <a:avLst/>
            <a:gdLst>
              <a:gd name="connsiteX0" fmla="*/ 0 w 3016155"/>
              <a:gd name="connsiteY0" fmla="*/ 0 h 2320120"/>
              <a:gd name="connsiteX1" fmla="*/ 1624084 w 3016155"/>
              <a:gd name="connsiteY1" fmla="*/ 423081 h 2320120"/>
              <a:gd name="connsiteX2" fmla="*/ 3016155 w 3016155"/>
              <a:gd name="connsiteY2" fmla="*/ 2320120 h 232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6155" h="2320120">
                <a:moveTo>
                  <a:pt x="0" y="0"/>
                </a:moveTo>
                <a:cubicBezTo>
                  <a:pt x="560696" y="18197"/>
                  <a:pt x="1121392" y="36394"/>
                  <a:pt x="1624084" y="423081"/>
                </a:cubicBezTo>
                <a:cubicBezTo>
                  <a:pt x="2126776" y="809768"/>
                  <a:pt x="2756848" y="1981201"/>
                  <a:pt x="3016155" y="2320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629099" y="3070746"/>
            <a:ext cx="1105468" cy="2593075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C70E9-6553-432D-A769-C11DD01B2ADF}"/>
              </a:ext>
            </a:extLst>
          </p:cNvPr>
          <p:cNvSpPr txBox="1"/>
          <p:nvPr/>
        </p:nvSpPr>
        <p:spPr>
          <a:xfrm>
            <a:off x="2010770" y="4227257"/>
            <a:ext cx="287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D719EF-448E-4AD8-9FB6-DF1538D2A54D}"/>
              </a:ext>
            </a:extLst>
          </p:cNvPr>
          <p:cNvSpPr txBox="1"/>
          <p:nvPr/>
        </p:nvSpPr>
        <p:spPr>
          <a:xfrm>
            <a:off x="9312322" y="238125"/>
            <a:ext cx="287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Form structure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8F7C68D-1607-4D83-A1B4-236D127A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678" y="1534553"/>
            <a:ext cx="8123583" cy="233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14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A159720-6090-4BBF-8F9C-233172721CBF}"/>
              </a:ext>
            </a:extLst>
          </p:cNvPr>
          <p:cNvSpPr/>
          <p:nvPr/>
        </p:nvSpPr>
        <p:spPr>
          <a:xfrm>
            <a:off x="1398183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5B39A9-6DE5-49BA-A3C0-D4BBE3777698}"/>
              </a:ext>
            </a:extLst>
          </p:cNvPr>
          <p:cNvSpPr/>
          <p:nvPr/>
        </p:nvSpPr>
        <p:spPr>
          <a:xfrm>
            <a:off x="3441406" y="14566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993E19-CADD-4614-9110-EB948BCE0F24}"/>
              </a:ext>
            </a:extLst>
          </p:cNvPr>
          <p:cNvSpPr/>
          <p:nvPr/>
        </p:nvSpPr>
        <p:spPr>
          <a:xfrm>
            <a:off x="4462132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B1CCE-BA0C-4D81-9D8F-F6F4E4A8E0CA}"/>
              </a:ext>
            </a:extLst>
          </p:cNvPr>
          <p:cNvSpPr/>
          <p:nvPr/>
        </p:nvSpPr>
        <p:spPr>
          <a:xfrm>
            <a:off x="5762846" y="14566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A7F8E9-075A-4BC1-AC90-47AE8C7F634D}"/>
              </a:ext>
            </a:extLst>
          </p:cNvPr>
          <p:cNvSpPr/>
          <p:nvPr/>
        </p:nvSpPr>
        <p:spPr>
          <a:xfrm>
            <a:off x="7836196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2178672" y="1913860"/>
            <a:ext cx="1262734" cy="11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4355806" y="1913860"/>
            <a:ext cx="140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677246" y="1913860"/>
            <a:ext cx="1158950" cy="15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312583" y="3429000"/>
            <a:ext cx="214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5376532" y="3429000"/>
            <a:ext cx="2459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B982B8E-C237-4DA9-9731-7DDAD6A53D72}"/>
              </a:ext>
            </a:extLst>
          </p:cNvPr>
          <p:cNvCxnSpPr>
            <a:cxnSpLocks/>
            <a:stCxn id="7" idx="3"/>
            <a:endCxn id="6" idx="6"/>
          </p:cNvCxnSpPr>
          <p:nvPr/>
        </p:nvCxnSpPr>
        <p:spPr>
          <a:xfrm flipH="1">
            <a:off x="2312583" y="2237149"/>
            <a:ext cx="1262734" cy="11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B54C48-F994-4583-9F2B-B6496C2515FF}"/>
              </a:ext>
            </a:extLst>
          </p:cNvPr>
          <p:cNvCxnSpPr>
            <a:stCxn id="9" idx="3"/>
            <a:endCxn id="6" idx="6"/>
          </p:cNvCxnSpPr>
          <p:nvPr/>
        </p:nvCxnSpPr>
        <p:spPr>
          <a:xfrm flipH="1">
            <a:off x="2312583" y="2237149"/>
            <a:ext cx="3584174" cy="11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9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C244B2-C52D-4E41-A5EB-EBB50DC7B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31864"/>
              </p:ext>
            </p:extLst>
          </p:nvPr>
        </p:nvGraphicFramePr>
        <p:xfrm>
          <a:off x="15831" y="854035"/>
          <a:ext cx="618433" cy="315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33">
                  <a:extLst>
                    <a:ext uri="{9D8B030D-6E8A-4147-A177-3AD203B41FA5}">
                      <a16:colId xmlns:a16="http://schemas.microsoft.com/office/drawing/2014/main" val="1216073913"/>
                    </a:ext>
                  </a:extLst>
                </a:gridCol>
              </a:tblGrid>
              <a:tr h="466101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93904"/>
                  </a:ext>
                </a:extLst>
              </a:tr>
              <a:tr h="5375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340536"/>
                  </a:ext>
                </a:extLst>
              </a:tr>
              <a:tr h="53758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88387"/>
                  </a:ext>
                </a:extLst>
              </a:tr>
              <a:tr h="53758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10601"/>
                  </a:ext>
                </a:extLst>
              </a:tr>
              <a:tr h="53758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2695"/>
                  </a:ext>
                </a:extLst>
              </a:tr>
              <a:tr h="53758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45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47F675-4D53-413B-9117-31CE82BD7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217790"/>
              </p:ext>
            </p:extLst>
          </p:nvPr>
        </p:nvGraphicFramePr>
        <p:xfrm>
          <a:off x="1471539" y="854035"/>
          <a:ext cx="3644035" cy="5434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931">
                  <a:extLst>
                    <a:ext uri="{9D8B030D-6E8A-4147-A177-3AD203B41FA5}">
                      <a16:colId xmlns:a16="http://schemas.microsoft.com/office/drawing/2014/main" val="2027857101"/>
                    </a:ext>
                  </a:extLst>
                </a:gridCol>
                <a:gridCol w="1304552">
                  <a:extLst>
                    <a:ext uri="{9D8B030D-6E8A-4147-A177-3AD203B41FA5}">
                      <a16:colId xmlns:a16="http://schemas.microsoft.com/office/drawing/2014/main" val="1613242630"/>
                    </a:ext>
                  </a:extLst>
                </a:gridCol>
                <a:gridCol w="1304552">
                  <a:extLst>
                    <a:ext uri="{9D8B030D-6E8A-4147-A177-3AD203B41FA5}">
                      <a16:colId xmlns:a16="http://schemas.microsoft.com/office/drawing/2014/main" val="3877596041"/>
                    </a:ext>
                  </a:extLst>
                </a:gridCol>
              </a:tblGrid>
              <a:tr h="643237">
                <a:tc>
                  <a:txBody>
                    <a:bodyPr/>
                    <a:lstStyle/>
                    <a:p>
                      <a:r>
                        <a:rPr lang="en-US" dirty="0" err="1"/>
                        <a:t>from_phase_id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to_phase_id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93904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340536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48660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73741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38106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409389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63513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99343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24243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44205"/>
                  </a:ext>
                </a:extLst>
              </a:tr>
              <a:tr h="4791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669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BC35EE-DAE2-4915-8E19-39606C55AA4B}"/>
              </a:ext>
            </a:extLst>
          </p:cNvPr>
          <p:cNvSpPr txBox="1"/>
          <p:nvPr/>
        </p:nvSpPr>
        <p:spPr>
          <a:xfrm>
            <a:off x="-76934" y="44408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21483-0A54-45DE-B7E8-085E65044F2F}"/>
              </a:ext>
            </a:extLst>
          </p:cNvPr>
          <p:cNvSpPr txBox="1"/>
          <p:nvPr/>
        </p:nvSpPr>
        <p:spPr>
          <a:xfrm>
            <a:off x="2516073" y="484703"/>
            <a:ext cx="11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C180A0-2C08-4ED5-B0B8-E953BD6D3516}"/>
              </a:ext>
            </a:extLst>
          </p:cNvPr>
          <p:cNvSpPr/>
          <p:nvPr/>
        </p:nvSpPr>
        <p:spPr>
          <a:xfrm>
            <a:off x="4566686" y="20892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2999C0-2126-4770-B329-0B56D1271C87}"/>
              </a:ext>
            </a:extLst>
          </p:cNvPr>
          <p:cNvSpPr/>
          <p:nvPr/>
        </p:nvSpPr>
        <p:spPr>
          <a:xfrm>
            <a:off x="6609909" y="574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74CE1D-1520-43B9-A1D0-00791644C225}"/>
              </a:ext>
            </a:extLst>
          </p:cNvPr>
          <p:cNvSpPr/>
          <p:nvPr/>
        </p:nvSpPr>
        <p:spPr>
          <a:xfrm>
            <a:off x="7630635" y="20892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93E8E9-EC87-4C1A-A80B-BA26C5E7C81D}"/>
              </a:ext>
            </a:extLst>
          </p:cNvPr>
          <p:cNvSpPr/>
          <p:nvPr/>
        </p:nvSpPr>
        <p:spPr>
          <a:xfrm>
            <a:off x="8931349" y="574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80CC78-8274-4B01-A099-39F5747B7C3A}"/>
              </a:ext>
            </a:extLst>
          </p:cNvPr>
          <p:cNvSpPr/>
          <p:nvPr/>
        </p:nvSpPr>
        <p:spPr>
          <a:xfrm>
            <a:off x="11004699" y="20892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EB05A-BCE9-4D42-9A22-238449FFBA4F}"/>
              </a:ext>
            </a:extLst>
          </p:cNvPr>
          <p:cNvCxnSpPr>
            <a:cxnSpLocks/>
            <a:stCxn id="8" idx="7"/>
            <a:endCxn id="9" idx="2"/>
          </p:cNvCxnSpPr>
          <p:nvPr/>
        </p:nvCxnSpPr>
        <p:spPr>
          <a:xfrm flipV="1">
            <a:off x="5347175" y="1031358"/>
            <a:ext cx="1262734" cy="11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D401D7-56BA-4821-8877-FD4B695A4880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7524309" y="1031358"/>
            <a:ext cx="140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0A97D9-C156-472D-BA87-7B26513F7CB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845749" y="1031358"/>
            <a:ext cx="1158950" cy="15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BA2F8F-DD15-4930-A35C-EEEC31C8DB0F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5481086" y="2546498"/>
            <a:ext cx="214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725036-0A91-403D-85B0-815D940BF5FA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8545035" y="2546498"/>
            <a:ext cx="2459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6A900D-1A71-4FF5-9454-B57FC3AD6332}"/>
              </a:ext>
            </a:extLst>
          </p:cNvPr>
          <p:cNvCxnSpPr>
            <a:cxnSpLocks/>
            <a:stCxn id="9" idx="3"/>
            <a:endCxn id="8" idx="6"/>
          </p:cNvCxnSpPr>
          <p:nvPr/>
        </p:nvCxnSpPr>
        <p:spPr>
          <a:xfrm flipH="1">
            <a:off x="5481086" y="1354647"/>
            <a:ext cx="1262734" cy="11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A208B-C41E-456B-8D39-1D8AEBF0DD79}"/>
              </a:ext>
            </a:extLst>
          </p:cNvPr>
          <p:cNvCxnSpPr>
            <a:stCxn id="11" idx="3"/>
            <a:endCxn id="8" idx="6"/>
          </p:cNvCxnSpPr>
          <p:nvPr/>
        </p:nvCxnSpPr>
        <p:spPr>
          <a:xfrm flipH="1">
            <a:off x="5481086" y="1354647"/>
            <a:ext cx="3584174" cy="11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2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A159720-6090-4BBF-8F9C-233172721CBF}"/>
              </a:ext>
            </a:extLst>
          </p:cNvPr>
          <p:cNvSpPr/>
          <p:nvPr/>
        </p:nvSpPr>
        <p:spPr>
          <a:xfrm>
            <a:off x="-118446" y="2925126"/>
            <a:ext cx="2418522" cy="12350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Phase1</a:t>
            </a:r>
          </a:p>
          <a:p>
            <a:pPr algn="ctr"/>
            <a:r>
              <a:rPr lang="en-US" dirty="0"/>
              <a:t>User: Si Anh</a:t>
            </a:r>
          </a:p>
          <a:p>
            <a:pPr algn="ctr"/>
            <a:r>
              <a:rPr lang="en-US" dirty="0"/>
              <a:t>Role: Student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5B39A9-6DE5-49BA-A3C0-D4BBE3777698}"/>
              </a:ext>
            </a:extLst>
          </p:cNvPr>
          <p:cNvSpPr/>
          <p:nvPr/>
        </p:nvSpPr>
        <p:spPr>
          <a:xfrm>
            <a:off x="3319276" y="1007165"/>
            <a:ext cx="2497499" cy="1439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Phase2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Leading Teacher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993E19-CADD-4614-9110-EB948BCE0F24}"/>
              </a:ext>
            </a:extLst>
          </p:cNvPr>
          <p:cNvSpPr/>
          <p:nvPr/>
        </p:nvSpPr>
        <p:spPr>
          <a:xfrm>
            <a:off x="4655137" y="2925126"/>
            <a:ext cx="3306882" cy="118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Phase3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Vice Dean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B1CCE-BA0C-4D81-9D8F-F6F4E4A8E0CA}"/>
              </a:ext>
            </a:extLst>
          </p:cNvPr>
          <p:cNvSpPr/>
          <p:nvPr/>
        </p:nvSpPr>
        <p:spPr>
          <a:xfrm>
            <a:off x="6525418" y="1206252"/>
            <a:ext cx="3881425" cy="1041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Phase4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Head of Department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A7F8E9-075A-4BC1-AC90-47AE8C7F634D}"/>
              </a:ext>
            </a:extLst>
          </p:cNvPr>
          <p:cNvSpPr/>
          <p:nvPr/>
        </p:nvSpPr>
        <p:spPr>
          <a:xfrm>
            <a:off x="10982739" y="2986109"/>
            <a:ext cx="2418522" cy="1064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Phase5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Dean</a:t>
            </a:r>
          </a:p>
          <a:p>
            <a:pPr algn="ctr"/>
            <a:r>
              <a:rPr lang="en-US" dirty="0"/>
              <a:t>Group: FVT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1945892" y="1726960"/>
            <a:ext cx="1373384" cy="137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816775" y="1726959"/>
            <a:ext cx="708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406843" y="1726959"/>
            <a:ext cx="575896" cy="179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300076" y="3518449"/>
            <a:ext cx="2355061" cy="2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7962019" y="3518448"/>
            <a:ext cx="3020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D943B56-8E08-41F8-BF04-06D75A95061A}"/>
              </a:ext>
            </a:extLst>
          </p:cNvPr>
          <p:cNvCxnSpPr>
            <a:cxnSpLocks/>
            <a:stCxn id="8" idx="4"/>
            <a:endCxn id="6" idx="4"/>
          </p:cNvCxnSpPr>
          <p:nvPr/>
        </p:nvCxnSpPr>
        <p:spPr>
          <a:xfrm rot="5400000">
            <a:off x="3675498" y="1527089"/>
            <a:ext cx="48399" cy="5217763"/>
          </a:xfrm>
          <a:prstGeom prst="curvedConnector3">
            <a:avLst>
              <a:gd name="adj1" fmla="val 572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E1B9F37-B753-461B-8858-64D95D22DD95}"/>
              </a:ext>
            </a:extLst>
          </p:cNvPr>
          <p:cNvCxnSpPr>
            <a:cxnSpLocks/>
            <a:stCxn id="10" idx="4"/>
            <a:endCxn id="6" idx="4"/>
          </p:cNvCxnSpPr>
          <p:nvPr/>
        </p:nvCxnSpPr>
        <p:spPr>
          <a:xfrm rot="5400000">
            <a:off x="6586716" y="-1445114"/>
            <a:ext cx="109384" cy="11101185"/>
          </a:xfrm>
          <a:prstGeom prst="curvedConnector3">
            <a:avLst>
              <a:gd name="adj1" fmla="val 999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095060-501D-4814-ACA0-9DBADEF59C54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rot="10800000" flipV="1">
            <a:off x="1945892" y="1726960"/>
            <a:ext cx="1373384" cy="13790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1C6BF4-690F-40B5-AF43-3846F019454D}"/>
              </a:ext>
            </a:extLst>
          </p:cNvPr>
          <p:cNvSpPr txBox="1"/>
          <p:nvPr/>
        </p:nvSpPr>
        <p:spPr>
          <a:xfrm>
            <a:off x="5188189" y="5467082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Workflow of a form instance</a:t>
            </a:r>
          </a:p>
        </p:txBody>
      </p:sp>
    </p:spTree>
    <p:extLst>
      <p:ext uri="{BB962C8B-B14F-4D97-AF65-F5344CB8AC3E}">
        <p14:creationId xmlns:p14="http://schemas.microsoft.com/office/powerpoint/2010/main" val="417813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806070" y="1383804"/>
            <a:ext cx="172278" cy="1522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64570"/>
              <a:gd name="adj2" fmla="val 21583209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D22F351-D77C-4574-A6E0-E7D2462140EE}"/>
              </a:ext>
            </a:extLst>
          </p:cNvPr>
          <p:cNvSpPr/>
          <p:nvPr/>
        </p:nvSpPr>
        <p:spPr>
          <a:xfrm>
            <a:off x="2784142" y="1273756"/>
            <a:ext cx="6214083" cy="2046272"/>
          </a:xfrm>
          <a:custGeom>
            <a:avLst/>
            <a:gdLst>
              <a:gd name="connsiteX0" fmla="*/ 0 w 6223379"/>
              <a:gd name="connsiteY0" fmla="*/ 377623 h 2056298"/>
              <a:gd name="connsiteX1" fmla="*/ 3766782 w 6223379"/>
              <a:gd name="connsiteY1" fmla="*/ 118316 h 2056298"/>
              <a:gd name="connsiteX2" fmla="*/ 6223379 w 6223379"/>
              <a:gd name="connsiteY2" fmla="*/ 2056298 h 205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3379" h="2056298">
                <a:moveTo>
                  <a:pt x="0" y="377623"/>
                </a:moveTo>
                <a:cubicBezTo>
                  <a:pt x="1364776" y="108080"/>
                  <a:pt x="2729552" y="-161463"/>
                  <a:pt x="3766782" y="118316"/>
                </a:cubicBezTo>
                <a:cubicBezTo>
                  <a:pt x="4804012" y="398095"/>
                  <a:pt x="5818495" y="1703731"/>
                  <a:pt x="6223379" y="205629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881A652-09F8-40A5-8AD8-0F9813EBFCD4}"/>
              </a:ext>
            </a:extLst>
          </p:cNvPr>
          <p:cNvSpPr/>
          <p:nvPr/>
        </p:nvSpPr>
        <p:spPr>
          <a:xfrm>
            <a:off x="5936776" y="1925110"/>
            <a:ext cx="3041571" cy="2026598"/>
          </a:xfrm>
          <a:custGeom>
            <a:avLst/>
            <a:gdLst>
              <a:gd name="connsiteX0" fmla="*/ 0 w 3016155"/>
              <a:gd name="connsiteY0" fmla="*/ 0 h 2320120"/>
              <a:gd name="connsiteX1" fmla="*/ 1624084 w 3016155"/>
              <a:gd name="connsiteY1" fmla="*/ 423081 h 2320120"/>
              <a:gd name="connsiteX2" fmla="*/ 3016155 w 3016155"/>
              <a:gd name="connsiteY2" fmla="*/ 2320120 h 232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6155" h="2320120">
                <a:moveTo>
                  <a:pt x="0" y="0"/>
                </a:moveTo>
                <a:cubicBezTo>
                  <a:pt x="560696" y="18197"/>
                  <a:pt x="1121392" y="36394"/>
                  <a:pt x="1624084" y="423081"/>
                </a:cubicBezTo>
                <a:cubicBezTo>
                  <a:pt x="2126776" y="809768"/>
                  <a:pt x="2756848" y="1981201"/>
                  <a:pt x="3016155" y="2320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629099" y="3070746"/>
            <a:ext cx="1105468" cy="2593075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C70E9-6553-432D-A769-C11DD01B2ADF}"/>
              </a:ext>
            </a:extLst>
          </p:cNvPr>
          <p:cNvSpPr txBox="1"/>
          <p:nvPr/>
        </p:nvSpPr>
        <p:spPr>
          <a:xfrm>
            <a:off x="2010770" y="4227257"/>
            <a:ext cx="287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a form instance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A545F-0927-4B7D-A0A1-F0D142AF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095" y="1491556"/>
            <a:ext cx="8034418" cy="24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1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3867777-7683-4376-ACAA-56323DA7BB06}"/>
              </a:ext>
            </a:extLst>
          </p:cNvPr>
          <p:cNvSpPr/>
          <p:nvPr/>
        </p:nvSpPr>
        <p:spPr>
          <a:xfrm>
            <a:off x="2284267" y="1331364"/>
            <a:ext cx="5518915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Phase2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48" idx="0"/>
            <a:endCxn id="40" idx="1"/>
          </p:cNvCxnSpPr>
          <p:nvPr/>
        </p:nvCxnSpPr>
        <p:spPr>
          <a:xfrm flipV="1">
            <a:off x="1354712" y="1962560"/>
            <a:ext cx="929555" cy="78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cxnSpLocks/>
            <a:stCxn id="40" idx="3"/>
            <a:endCxn id="89" idx="1"/>
          </p:cNvCxnSpPr>
          <p:nvPr/>
        </p:nvCxnSpPr>
        <p:spPr>
          <a:xfrm>
            <a:off x="7803182" y="1962560"/>
            <a:ext cx="835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>
            <a:off x="11421951" y="1962560"/>
            <a:ext cx="770049" cy="135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2284267" y="3340981"/>
            <a:ext cx="4357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cxnSpLocks/>
            <a:stCxn id="77" idx="3"/>
            <a:endCxn id="110" idx="1"/>
          </p:cNvCxnSpPr>
          <p:nvPr/>
        </p:nvCxnSpPr>
        <p:spPr>
          <a:xfrm flipV="1">
            <a:off x="8436957" y="3318271"/>
            <a:ext cx="3755043" cy="2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D943B56-8E08-41F8-BF04-06D75A95061A}"/>
              </a:ext>
            </a:extLst>
          </p:cNvPr>
          <p:cNvCxnSpPr>
            <a:cxnSpLocks/>
            <a:stCxn id="77" idx="2"/>
            <a:endCxn id="48" idx="2"/>
          </p:cNvCxnSpPr>
          <p:nvPr/>
        </p:nvCxnSpPr>
        <p:spPr>
          <a:xfrm rot="5400000" flipH="1">
            <a:off x="4428010" y="861005"/>
            <a:ext cx="37874" cy="6184470"/>
          </a:xfrm>
          <a:prstGeom prst="curvedConnector3">
            <a:avLst>
              <a:gd name="adj1" fmla="val -60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E1B9F37-B753-461B-8858-64D95D22DD95}"/>
              </a:ext>
            </a:extLst>
          </p:cNvPr>
          <p:cNvCxnSpPr>
            <a:cxnSpLocks/>
            <a:stCxn id="110" idx="2"/>
            <a:endCxn id="48" idx="2"/>
          </p:cNvCxnSpPr>
          <p:nvPr/>
        </p:nvCxnSpPr>
        <p:spPr>
          <a:xfrm rot="5400000">
            <a:off x="7185263" y="-1903794"/>
            <a:ext cx="7547" cy="11668647"/>
          </a:xfrm>
          <a:prstGeom prst="curvedConnector3">
            <a:avLst>
              <a:gd name="adj1" fmla="val 10865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095060-501D-4814-ACA0-9DBADEF59C54}"/>
              </a:ext>
            </a:extLst>
          </p:cNvPr>
          <p:cNvCxnSpPr>
            <a:cxnSpLocks/>
            <a:stCxn id="40" idx="1"/>
            <a:endCxn id="48" idx="0"/>
          </p:cNvCxnSpPr>
          <p:nvPr/>
        </p:nvCxnSpPr>
        <p:spPr>
          <a:xfrm rot="10800000" flipV="1">
            <a:off x="1354713" y="1962560"/>
            <a:ext cx="929555" cy="785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1C6BF4-690F-40B5-AF43-3846F019454D}"/>
              </a:ext>
            </a:extLst>
          </p:cNvPr>
          <p:cNvSpPr txBox="1"/>
          <p:nvPr/>
        </p:nvSpPr>
        <p:spPr>
          <a:xfrm>
            <a:off x="7095012" y="5341970"/>
            <a:ext cx="112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D745F3-8D47-4472-BCCB-509C6AFDEB71}"/>
              </a:ext>
            </a:extLst>
          </p:cNvPr>
          <p:cNvSpPr/>
          <p:nvPr/>
        </p:nvSpPr>
        <p:spPr>
          <a:xfrm>
            <a:off x="2292428" y="1930194"/>
            <a:ext cx="2710274" cy="596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Role: Leading Teacher</a:t>
            </a:r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F33A164-6329-4863-B3C4-21C2818E603C}"/>
              </a:ext>
            </a:extLst>
          </p:cNvPr>
          <p:cNvSpPr/>
          <p:nvPr/>
        </p:nvSpPr>
        <p:spPr>
          <a:xfrm>
            <a:off x="5084747" y="1930194"/>
            <a:ext cx="2710274" cy="596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Role: Consultant</a:t>
            </a:r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ADD1C7-B1D0-432D-B068-5F2E3BD70268}"/>
              </a:ext>
            </a:extLst>
          </p:cNvPr>
          <p:cNvSpPr/>
          <p:nvPr/>
        </p:nvSpPr>
        <p:spPr>
          <a:xfrm>
            <a:off x="425156" y="2747658"/>
            <a:ext cx="1859111" cy="118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Phase1</a:t>
            </a:r>
          </a:p>
          <a:p>
            <a:pPr algn="ctr"/>
            <a:r>
              <a:rPr lang="en-US" dirty="0"/>
              <a:t>Role: Student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FA2B7F4-0538-410E-A6B1-5C54C2BAD693}"/>
              </a:ext>
            </a:extLst>
          </p:cNvPr>
          <p:cNvSpPr/>
          <p:nvPr/>
        </p:nvSpPr>
        <p:spPr>
          <a:xfrm>
            <a:off x="6641407" y="2709786"/>
            <a:ext cx="1795550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Phase3</a:t>
            </a:r>
          </a:p>
          <a:p>
            <a:pPr algn="ctr"/>
            <a:r>
              <a:rPr lang="en-US" dirty="0"/>
              <a:t>Role: Vice Dean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CEB40BF-C893-4919-B248-6E42937736E7}"/>
              </a:ext>
            </a:extLst>
          </p:cNvPr>
          <p:cNvSpPr/>
          <p:nvPr/>
        </p:nvSpPr>
        <p:spPr>
          <a:xfrm>
            <a:off x="8638356" y="1331364"/>
            <a:ext cx="2783595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Phase4</a:t>
            </a:r>
          </a:p>
          <a:p>
            <a:pPr algn="ctr"/>
            <a:r>
              <a:rPr lang="en-US" dirty="0"/>
              <a:t>Role: Head of Department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B8270A5-BE36-46C8-9C75-AE76288F3512}"/>
              </a:ext>
            </a:extLst>
          </p:cNvPr>
          <p:cNvSpPr/>
          <p:nvPr/>
        </p:nvSpPr>
        <p:spPr>
          <a:xfrm>
            <a:off x="12192000" y="2709786"/>
            <a:ext cx="1662717" cy="1216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Phase5</a:t>
            </a:r>
          </a:p>
          <a:p>
            <a:pPr algn="ctr"/>
            <a:r>
              <a:rPr lang="en-US" dirty="0"/>
              <a:t>Role: Dean</a:t>
            </a:r>
          </a:p>
          <a:p>
            <a:pPr algn="ctr"/>
            <a:r>
              <a:rPr lang="en-US" dirty="0"/>
              <a:t>Group: FVT</a:t>
            </a:r>
          </a:p>
        </p:txBody>
      </p:sp>
    </p:spTree>
    <p:extLst>
      <p:ext uri="{BB962C8B-B14F-4D97-AF65-F5344CB8AC3E}">
        <p14:creationId xmlns:p14="http://schemas.microsoft.com/office/powerpoint/2010/main" val="180311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C70E9-6553-432D-A769-C11DD01B2ADF}"/>
              </a:ext>
            </a:extLst>
          </p:cNvPr>
          <p:cNvSpPr txBox="1"/>
          <p:nvPr/>
        </p:nvSpPr>
        <p:spPr>
          <a:xfrm>
            <a:off x="2010770" y="4227257"/>
            <a:ext cx="287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D719EF-448E-4AD8-9FB6-DF1538D2A54D}"/>
              </a:ext>
            </a:extLst>
          </p:cNvPr>
          <p:cNvSpPr txBox="1"/>
          <p:nvPr/>
        </p:nvSpPr>
        <p:spPr>
          <a:xfrm>
            <a:off x="9312322" y="238125"/>
            <a:ext cx="287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Form structure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D8247-832A-45E6-B4B7-DF9A8DF0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4243" y="1690220"/>
            <a:ext cx="7904418" cy="2018225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6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3867777-7683-4376-ACAA-56323DA7BB06}"/>
              </a:ext>
            </a:extLst>
          </p:cNvPr>
          <p:cNvSpPr/>
          <p:nvPr/>
        </p:nvSpPr>
        <p:spPr>
          <a:xfrm>
            <a:off x="2284267" y="1331364"/>
            <a:ext cx="5518915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Phase2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2FB9EC-7BB4-4202-9EAD-35AA6D572827}"/>
              </a:ext>
            </a:extLst>
          </p:cNvPr>
          <p:cNvCxnSpPr>
            <a:cxnSpLocks/>
            <a:stCxn id="48" idx="0"/>
            <a:endCxn id="40" idx="1"/>
          </p:cNvCxnSpPr>
          <p:nvPr/>
        </p:nvCxnSpPr>
        <p:spPr>
          <a:xfrm flipV="1">
            <a:off x="1354712" y="1962560"/>
            <a:ext cx="929555" cy="7850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CD9BC-1A37-436A-BAC1-544D61627F3E}"/>
              </a:ext>
            </a:extLst>
          </p:cNvPr>
          <p:cNvCxnSpPr>
            <a:cxnSpLocks/>
            <a:stCxn id="40" idx="3"/>
            <a:endCxn id="89" idx="1"/>
          </p:cNvCxnSpPr>
          <p:nvPr/>
        </p:nvCxnSpPr>
        <p:spPr>
          <a:xfrm>
            <a:off x="7803182" y="1962560"/>
            <a:ext cx="835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C983A-9359-46CE-AC31-DBEDDA0C9BD7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>
            <a:off x="11421951" y="1962560"/>
            <a:ext cx="770049" cy="135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8BB236-14EC-4D60-B813-5403861F3640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2284267" y="3340981"/>
            <a:ext cx="4357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C0F32E-9D45-4A9B-B4C4-D0DCB32DFD76}"/>
              </a:ext>
            </a:extLst>
          </p:cNvPr>
          <p:cNvCxnSpPr>
            <a:cxnSpLocks/>
            <a:stCxn id="77" idx="3"/>
            <a:endCxn id="110" idx="1"/>
          </p:cNvCxnSpPr>
          <p:nvPr/>
        </p:nvCxnSpPr>
        <p:spPr>
          <a:xfrm flipV="1">
            <a:off x="8436957" y="3318271"/>
            <a:ext cx="3755043" cy="2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D943B56-8E08-41F8-BF04-06D75A95061A}"/>
              </a:ext>
            </a:extLst>
          </p:cNvPr>
          <p:cNvCxnSpPr>
            <a:cxnSpLocks/>
            <a:stCxn id="77" idx="2"/>
            <a:endCxn id="48" idx="2"/>
          </p:cNvCxnSpPr>
          <p:nvPr/>
        </p:nvCxnSpPr>
        <p:spPr>
          <a:xfrm rot="5400000" flipH="1">
            <a:off x="4428010" y="861005"/>
            <a:ext cx="37874" cy="6184470"/>
          </a:xfrm>
          <a:prstGeom prst="curvedConnector3">
            <a:avLst>
              <a:gd name="adj1" fmla="val -603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E1B9F37-B753-461B-8858-64D95D22DD95}"/>
              </a:ext>
            </a:extLst>
          </p:cNvPr>
          <p:cNvCxnSpPr>
            <a:cxnSpLocks/>
            <a:stCxn id="110" idx="2"/>
            <a:endCxn id="48" idx="2"/>
          </p:cNvCxnSpPr>
          <p:nvPr/>
        </p:nvCxnSpPr>
        <p:spPr>
          <a:xfrm rot="5400000">
            <a:off x="7185263" y="-1903794"/>
            <a:ext cx="7547" cy="11668647"/>
          </a:xfrm>
          <a:prstGeom prst="curvedConnector3">
            <a:avLst>
              <a:gd name="adj1" fmla="val 10865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3095060-501D-4814-ACA0-9DBADEF59C54}"/>
              </a:ext>
            </a:extLst>
          </p:cNvPr>
          <p:cNvCxnSpPr>
            <a:cxnSpLocks/>
            <a:stCxn id="40" idx="1"/>
            <a:endCxn id="48" idx="0"/>
          </p:cNvCxnSpPr>
          <p:nvPr/>
        </p:nvCxnSpPr>
        <p:spPr>
          <a:xfrm rot="10800000" flipV="1">
            <a:off x="1354713" y="1962560"/>
            <a:ext cx="929555" cy="785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1C6BF4-690F-40B5-AF43-3846F019454D}"/>
              </a:ext>
            </a:extLst>
          </p:cNvPr>
          <p:cNvSpPr txBox="1"/>
          <p:nvPr/>
        </p:nvSpPr>
        <p:spPr>
          <a:xfrm>
            <a:off x="5188189" y="5467082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Workflow of a form instance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D745F3-8D47-4472-BCCB-509C6AFDEB71}"/>
              </a:ext>
            </a:extLst>
          </p:cNvPr>
          <p:cNvSpPr/>
          <p:nvPr/>
        </p:nvSpPr>
        <p:spPr>
          <a:xfrm>
            <a:off x="2299453" y="1719462"/>
            <a:ext cx="2710274" cy="874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Leading Teacher</a:t>
            </a:r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F33A164-6329-4863-B3C4-21C2818E603C}"/>
              </a:ext>
            </a:extLst>
          </p:cNvPr>
          <p:cNvSpPr/>
          <p:nvPr/>
        </p:nvSpPr>
        <p:spPr>
          <a:xfrm>
            <a:off x="5069402" y="1723588"/>
            <a:ext cx="2710274" cy="874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User</a:t>
            </a:r>
            <a:r>
              <a:rPr lang="en-US" dirty="0"/>
              <a:t>: ?</a:t>
            </a:r>
            <a:endParaRPr lang="cs-CZ" dirty="0"/>
          </a:p>
          <a:p>
            <a:pPr algn="ctr"/>
            <a:r>
              <a:rPr lang="en-US" dirty="0"/>
              <a:t>Role: </a:t>
            </a:r>
            <a:r>
              <a:rPr lang="cs-CZ" dirty="0" err="1"/>
              <a:t>Consultant</a:t>
            </a:r>
            <a:endParaRPr lang="en-US" dirty="0"/>
          </a:p>
          <a:p>
            <a:pPr algn="ctr"/>
            <a:r>
              <a:rPr lang="en-US" dirty="0"/>
              <a:t>Group: 2KIT-C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ADD1C7-B1D0-432D-B068-5F2E3BD70268}"/>
              </a:ext>
            </a:extLst>
          </p:cNvPr>
          <p:cNvSpPr/>
          <p:nvPr/>
        </p:nvSpPr>
        <p:spPr>
          <a:xfrm>
            <a:off x="425156" y="2747658"/>
            <a:ext cx="1859111" cy="11866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Phase1</a:t>
            </a:r>
          </a:p>
          <a:p>
            <a:pPr algn="ctr"/>
            <a:r>
              <a:rPr lang="en-US" dirty="0"/>
              <a:t>User: Si Anh</a:t>
            </a:r>
          </a:p>
          <a:p>
            <a:pPr algn="ctr"/>
            <a:r>
              <a:rPr lang="en-US" dirty="0"/>
              <a:t>Role: Student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FA2B7F4-0538-410E-A6B1-5C54C2BAD693}"/>
              </a:ext>
            </a:extLst>
          </p:cNvPr>
          <p:cNvSpPr/>
          <p:nvPr/>
        </p:nvSpPr>
        <p:spPr>
          <a:xfrm>
            <a:off x="6641407" y="2709786"/>
            <a:ext cx="1795550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Phase3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Vice Dean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CEB40BF-C893-4919-B248-6E42937736E7}"/>
              </a:ext>
            </a:extLst>
          </p:cNvPr>
          <p:cNvSpPr/>
          <p:nvPr/>
        </p:nvSpPr>
        <p:spPr>
          <a:xfrm>
            <a:off x="8638356" y="1331364"/>
            <a:ext cx="2783595" cy="1262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Phase4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Head of Department </a:t>
            </a:r>
          </a:p>
          <a:p>
            <a:pPr algn="ctr"/>
            <a:r>
              <a:rPr lang="en-US" dirty="0"/>
              <a:t>Group: FVT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B8270A5-BE36-46C8-9C75-AE76288F3512}"/>
              </a:ext>
            </a:extLst>
          </p:cNvPr>
          <p:cNvSpPr/>
          <p:nvPr/>
        </p:nvSpPr>
        <p:spPr>
          <a:xfrm>
            <a:off x="12192000" y="2709786"/>
            <a:ext cx="1662717" cy="1216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Phase5</a:t>
            </a:r>
          </a:p>
          <a:p>
            <a:pPr algn="ctr"/>
            <a:r>
              <a:rPr lang="en-US" dirty="0"/>
              <a:t>User: ?</a:t>
            </a:r>
          </a:p>
          <a:p>
            <a:pPr algn="ctr"/>
            <a:r>
              <a:rPr lang="en-US" dirty="0"/>
              <a:t>Role: Dean</a:t>
            </a:r>
          </a:p>
          <a:p>
            <a:pPr algn="ctr"/>
            <a:r>
              <a:rPr lang="en-US" dirty="0"/>
              <a:t>Group: FVT</a:t>
            </a:r>
          </a:p>
        </p:txBody>
      </p:sp>
    </p:spTree>
    <p:extLst>
      <p:ext uri="{BB962C8B-B14F-4D97-AF65-F5344CB8AC3E}">
        <p14:creationId xmlns:p14="http://schemas.microsoft.com/office/powerpoint/2010/main" val="355559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Initialized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C70E9-6553-432D-A769-C11DD01B2ADF}"/>
              </a:ext>
            </a:extLst>
          </p:cNvPr>
          <p:cNvSpPr txBox="1"/>
          <p:nvPr/>
        </p:nvSpPr>
        <p:spPr>
          <a:xfrm>
            <a:off x="1691380" y="4151042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42BD0-6CCB-4E54-AA0B-28D9359E1437}"/>
              </a:ext>
            </a:extLst>
          </p:cNvPr>
          <p:cNvSpPr txBox="1"/>
          <p:nvPr/>
        </p:nvSpPr>
        <p:spPr>
          <a:xfrm>
            <a:off x="333520" y="5246888"/>
            <a:ext cx="6394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Initialized: </a:t>
            </a:r>
            <a:r>
              <a:rPr lang="en-US" dirty="0"/>
              <a:t>In begin phase, user create new form instance, he/she have already filled some or all sections but hasn’t transited to the next phase yet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419CD6-7696-4901-84EB-8529F15C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825" y="1789414"/>
            <a:ext cx="8026779" cy="2049467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3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4F3B1C-891B-4215-8C47-AC2C590B6781}"/>
              </a:ext>
            </a:extLst>
          </p:cNvPr>
          <p:cNvSpPr/>
          <p:nvPr/>
        </p:nvSpPr>
        <p:spPr>
          <a:xfrm>
            <a:off x="8454887" y="821635"/>
            <a:ext cx="4386469" cy="5870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Form Instance 101</a:t>
            </a:r>
          </a:p>
          <a:p>
            <a:pPr algn="ctr"/>
            <a:r>
              <a:rPr lang="en-US" dirty="0"/>
              <a:t>State: Pending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654F-078F-4BB2-81BF-57DB0FA12B4A}"/>
              </a:ext>
            </a:extLst>
          </p:cNvPr>
          <p:cNvSpPr/>
          <p:nvPr/>
        </p:nvSpPr>
        <p:spPr>
          <a:xfrm>
            <a:off x="8998226" y="1361138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AFC91-1933-45C5-84E3-F0887A060872}"/>
              </a:ext>
            </a:extLst>
          </p:cNvPr>
          <p:cNvSpPr/>
          <p:nvPr/>
        </p:nvSpPr>
        <p:spPr>
          <a:xfrm>
            <a:off x="8998226" y="55165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94614-8B51-4B46-9E46-05F5A457F79E}"/>
              </a:ext>
            </a:extLst>
          </p:cNvPr>
          <p:cNvSpPr/>
          <p:nvPr/>
        </p:nvSpPr>
        <p:spPr>
          <a:xfrm>
            <a:off x="8998226" y="1925109"/>
            <a:ext cx="3472070" cy="413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4A54BE-722C-4BED-85B0-82B448FAE6C5}"/>
              </a:ext>
            </a:extLst>
          </p:cNvPr>
          <p:cNvSpPr/>
          <p:nvPr/>
        </p:nvSpPr>
        <p:spPr>
          <a:xfrm>
            <a:off x="8998226" y="2492920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AFA9D-CBB9-46C6-8148-E022CACC4F0B}"/>
              </a:ext>
            </a:extLst>
          </p:cNvPr>
          <p:cNvSpPr/>
          <p:nvPr/>
        </p:nvSpPr>
        <p:spPr>
          <a:xfrm>
            <a:off x="8998226" y="3140767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E038C-9B95-42DD-B1A6-65916549A6D3}"/>
              </a:ext>
            </a:extLst>
          </p:cNvPr>
          <p:cNvSpPr/>
          <p:nvPr/>
        </p:nvSpPr>
        <p:spPr>
          <a:xfrm>
            <a:off x="8998226" y="3704738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179C5-D433-4BDC-B83B-61A98916A152}"/>
              </a:ext>
            </a:extLst>
          </p:cNvPr>
          <p:cNvSpPr/>
          <p:nvPr/>
        </p:nvSpPr>
        <p:spPr>
          <a:xfrm>
            <a:off x="8998226" y="42687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52D06E-6B84-4E62-A869-F808401720B8}"/>
              </a:ext>
            </a:extLst>
          </p:cNvPr>
          <p:cNvSpPr/>
          <p:nvPr/>
        </p:nvSpPr>
        <p:spPr>
          <a:xfrm>
            <a:off x="8998226" y="4892609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B67D3-E201-4274-BF8D-BB466995C857}"/>
              </a:ext>
            </a:extLst>
          </p:cNvPr>
          <p:cNvSpPr/>
          <p:nvPr/>
        </p:nvSpPr>
        <p:spPr>
          <a:xfrm>
            <a:off x="8998226" y="6021835"/>
            <a:ext cx="3472070" cy="41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Section9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0C36B36-D4CF-4F1A-9AB6-DEEF823FF5CB}"/>
              </a:ext>
            </a:extLst>
          </p:cNvPr>
          <p:cNvSpPr/>
          <p:nvPr/>
        </p:nvSpPr>
        <p:spPr>
          <a:xfrm>
            <a:off x="8734567" y="1383804"/>
            <a:ext cx="263259" cy="85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179DF89-2BBD-485A-BF38-2A31AD9448E3}"/>
              </a:ext>
            </a:extLst>
          </p:cNvPr>
          <p:cNvSpPr/>
          <p:nvPr/>
        </p:nvSpPr>
        <p:spPr>
          <a:xfrm>
            <a:off x="-2153479" y="839324"/>
            <a:ext cx="10986053" cy="2330107"/>
          </a:xfrm>
          <a:prstGeom prst="arc">
            <a:avLst>
              <a:gd name="adj1" fmla="val 9991707"/>
              <a:gd name="adj2" fmla="val 214711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E5271CC-2420-40AA-9379-DF389F67BE7D}"/>
              </a:ext>
            </a:extLst>
          </p:cNvPr>
          <p:cNvSpPr/>
          <p:nvPr/>
        </p:nvSpPr>
        <p:spPr>
          <a:xfrm>
            <a:off x="8724281" y="5010972"/>
            <a:ext cx="273944" cy="129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DA2E1A-6870-40A1-8E86-4F496D0103EF}"/>
              </a:ext>
            </a:extLst>
          </p:cNvPr>
          <p:cNvSpPr/>
          <p:nvPr/>
        </p:nvSpPr>
        <p:spPr>
          <a:xfrm>
            <a:off x="7420175" y="2847228"/>
            <a:ext cx="1314392" cy="2816594"/>
          </a:xfrm>
          <a:custGeom>
            <a:avLst/>
            <a:gdLst>
              <a:gd name="connsiteX0" fmla="*/ 0 w 1105468"/>
              <a:gd name="connsiteY0" fmla="*/ 0 h 2593075"/>
              <a:gd name="connsiteX1" fmla="*/ 1105468 w 1105468"/>
              <a:gd name="connsiteY1" fmla="*/ 2593075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5468" h="2593075">
                <a:moveTo>
                  <a:pt x="0" y="0"/>
                </a:moveTo>
                <a:cubicBezTo>
                  <a:pt x="451513" y="1070212"/>
                  <a:pt x="903026" y="2140424"/>
                  <a:pt x="1105468" y="25930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391EBAF-F3AE-4F6B-BDAE-201E75522AD5}"/>
              </a:ext>
            </a:extLst>
          </p:cNvPr>
          <p:cNvSpPr/>
          <p:nvPr/>
        </p:nvSpPr>
        <p:spPr>
          <a:xfrm>
            <a:off x="4135272" y="3070746"/>
            <a:ext cx="4844955" cy="1525843"/>
          </a:xfrm>
          <a:custGeom>
            <a:avLst/>
            <a:gdLst>
              <a:gd name="connsiteX0" fmla="*/ 0 w 4844955"/>
              <a:gd name="connsiteY0" fmla="*/ 0 h 1525843"/>
              <a:gd name="connsiteX1" fmla="*/ 3398292 w 4844955"/>
              <a:gd name="connsiteY1" fmla="*/ 1405720 h 1525843"/>
              <a:gd name="connsiteX2" fmla="*/ 4844955 w 4844955"/>
              <a:gd name="connsiteY2" fmla="*/ 1446663 h 152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4955" h="1525843">
                <a:moveTo>
                  <a:pt x="0" y="0"/>
                </a:moveTo>
                <a:cubicBezTo>
                  <a:pt x="1295400" y="582305"/>
                  <a:pt x="2590800" y="1164610"/>
                  <a:pt x="3398292" y="1405720"/>
                </a:cubicBezTo>
                <a:cubicBezTo>
                  <a:pt x="4205784" y="1646830"/>
                  <a:pt x="4562901" y="1451212"/>
                  <a:pt x="4844955" y="144666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C70E9-6553-432D-A769-C11DD01B2ADF}"/>
              </a:ext>
            </a:extLst>
          </p:cNvPr>
          <p:cNvSpPr txBox="1"/>
          <p:nvPr/>
        </p:nvSpPr>
        <p:spPr>
          <a:xfrm>
            <a:off x="1691380" y="4151042"/>
            <a:ext cx="364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of form instance 101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110F9C-E9D3-41D7-9FDF-C6BAE29067E2}"/>
              </a:ext>
            </a:extLst>
          </p:cNvPr>
          <p:cNvSpPr/>
          <p:nvPr/>
        </p:nvSpPr>
        <p:spPr>
          <a:xfrm>
            <a:off x="5982159" y="1839817"/>
            <a:ext cx="3036621" cy="2024265"/>
          </a:xfrm>
          <a:custGeom>
            <a:avLst/>
            <a:gdLst>
              <a:gd name="connsiteX0" fmla="*/ 0 w 3040655"/>
              <a:gd name="connsiteY0" fmla="*/ 0 h 2038120"/>
              <a:gd name="connsiteX1" fmla="*/ 2445745 w 3040655"/>
              <a:gd name="connsiteY1" fmla="*/ 1255923 h 2038120"/>
              <a:gd name="connsiteX2" fmla="*/ 3040655 w 3040655"/>
              <a:gd name="connsiteY2" fmla="*/ 2038120 h 20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0655" h="2038120">
                <a:moveTo>
                  <a:pt x="0" y="0"/>
                </a:moveTo>
                <a:cubicBezTo>
                  <a:pt x="969484" y="458118"/>
                  <a:pt x="1938969" y="916236"/>
                  <a:pt x="2445745" y="1255923"/>
                </a:cubicBezTo>
                <a:cubicBezTo>
                  <a:pt x="2952521" y="1595610"/>
                  <a:pt x="2862549" y="1832472"/>
                  <a:pt x="3040655" y="203812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42BD0-6CCB-4E54-AA0B-28D9359E1437}"/>
              </a:ext>
            </a:extLst>
          </p:cNvPr>
          <p:cNvSpPr txBox="1"/>
          <p:nvPr/>
        </p:nvSpPr>
        <p:spPr>
          <a:xfrm>
            <a:off x="333520" y="5246887"/>
            <a:ext cx="739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Pending: </a:t>
            </a:r>
            <a:r>
              <a:rPr lang="en-US" dirty="0"/>
              <a:t>User of a phase filled all sections and transited the form instance to the next phase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021B19-F72D-4DC5-9B17-41B6C483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781" y="1818702"/>
            <a:ext cx="8006505" cy="204429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433656-ACD6-4AF3-98A5-5A429C92D73E}"/>
              </a:ext>
            </a:extLst>
          </p:cNvPr>
          <p:cNvSpPr/>
          <p:nvPr/>
        </p:nvSpPr>
        <p:spPr>
          <a:xfrm>
            <a:off x="1333041" y="1260340"/>
            <a:ext cx="7645706" cy="1460826"/>
          </a:xfrm>
          <a:custGeom>
            <a:avLst/>
            <a:gdLst>
              <a:gd name="connsiteX0" fmla="*/ 0 w 7645706"/>
              <a:gd name="connsiteY0" fmla="*/ 788797 h 1460826"/>
              <a:gd name="connsiteX1" fmla="*/ 4351663 w 7645706"/>
              <a:gd name="connsiteY1" fmla="*/ 17617 h 1460826"/>
              <a:gd name="connsiteX2" fmla="*/ 7645706 w 7645706"/>
              <a:gd name="connsiteY2" fmla="*/ 1460826 h 14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5706" h="1460826">
                <a:moveTo>
                  <a:pt x="0" y="788797"/>
                </a:moveTo>
                <a:cubicBezTo>
                  <a:pt x="1538689" y="347204"/>
                  <a:pt x="3077379" y="-94388"/>
                  <a:pt x="4351663" y="17617"/>
                </a:cubicBezTo>
                <a:cubicBezTo>
                  <a:pt x="5625947" y="129622"/>
                  <a:pt x="7026925" y="1183568"/>
                  <a:pt x="7645706" y="146082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0AE9D-56B6-4C94-ADA5-873A642A63E5}"/>
              </a:ext>
            </a:extLst>
          </p:cNvPr>
          <p:cNvSpPr/>
          <p:nvPr/>
        </p:nvSpPr>
        <p:spPr>
          <a:xfrm>
            <a:off x="3272010" y="1433081"/>
            <a:ext cx="5728771" cy="1882996"/>
          </a:xfrm>
          <a:custGeom>
            <a:avLst/>
            <a:gdLst>
              <a:gd name="connsiteX0" fmla="*/ 0 w 5728771"/>
              <a:gd name="connsiteY0" fmla="*/ 569674 h 1836614"/>
              <a:gd name="connsiteX1" fmla="*/ 2346592 w 5728771"/>
              <a:gd name="connsiteY1" fmla="*/ 62898 h 1836614"/>
              <a:gd name="connsiteX2" fmla="*/ 5728771 w 5728771"/>
              <a:gd name="connsiteY2" fmla="*/ 1836614 h 183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8771" h="1836614">
                <a:moveTo>
                  <a:pt x="0" y="569674"/>
                </a:moveTo>
                <a:cubicBezTo>
                  <a:pt x="695898" y="210707"/>
                  <a:pt x="1391797" y="-148259"/>
                  <a:pt x="2346592" y="62898"/>
                </a:cubicBezTo>
                <a:cubicBezTo>
                  <a:pt x="3301387" y="274055"/>
                  <a:pt x="5179764" y="1544667"/>
                  <a:pt x="5728771" y="183661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1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947</Words>
  <Application>Microsoft Office PowerPoint</Application>
  <PresentationFormat>Widescreen</PresentationFormat>
  <Paragraphs>335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Anh Pham</dc:creator>
  <cp:lastModifiedBy>Si Anh Pham</cp:lastModifiedBy>
  <cp:revision>13</cp:revision>
  <dcterms:created xsi:type="dcterms:W3CDTF">2021-08-19T13:46:24Z</dcterms:created>
  <dcterms:modified xsi:type="dcterms:W3CDTF">2021-09-06T09:38:35Z</dcterms:modified>
</cp:coreProperties>
</file>