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65" r:id="rId7"/>
    <p:sldId id="269" r:id="rId8"/>
    <p:sldId id="270" r:id="rId9"/>
    <p:sldId id="279" r:id="rId10"/>
    <p:sldId id="275" r:id="rId11"/>
    <p:sldId id="264" r:id="rId12"/>
    <p:sldId id="266" r:id="rId13"/>
    <p:sldId id="273" r:id="rId14"/>
    <p:sldId id="272" r:id="rId15"/>
    <p:sldId id="274" r:id="rId16"/>
    <p:sldId id="267" r:id="rId17"/>
    <p:sldId id="271" r:id="rId18"/>
    <p:sldId id="276" r:id="rId19"/>
    <p:sldId id="277" r:id="rId20"/>
    <p:sldId id="259" r:id="rId21"/>
    <p:sldId id="27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FBC1-F65D-440A-BDAE-843D049F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A95-7804-43D1-85C7-3C3EE6A71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CE01-AED6-43B1-B1D4-2A58BA2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333D-86ED-44E9-B174-00FABB1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5CF1-DB5E-4D39-AFC7-7C1148D1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4BDE-FD4D-43F7-BB1F-72234412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0552-0E64-4343-82D7-E0A33DF1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BBE9-9BBC-40F1-ACD2-7134F115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27BB-862D-48A2-9104-05D15AD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5E56-DE60-4220-8856-CC127EF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9BCE9-96C5-4909-B855-18E676A71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D52F-39D0-4E27-9616-312CF9D0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BAB-CD7B-4072-B41A-96778A1D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184-277F-46D8-B034-5BACB02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F4C-D673-45BF-9718-E9A0742D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8D56-616E-48AF-B1AB-DB19B899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B21-C1F8-4F71-BC5F-E02F1D4D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C0EC-F125-4FEC-A6FC-95C58FD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587A-54AE-421D-B9AA-990B7A97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553D-967E-4DF3-9D70-29C573DE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0467-431E-4606-A111-C65065B2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6F10-8B5D-43C4-A5D5-13D9AD8C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9C1B-FFE4-4F42-B459-6F39BBA1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268-087F-4E7C-8A7B-33AB6E6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E037-A644-476F-BAC8-C8B90FAA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0490-5EF3-40F9-94CA-9B492CD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0EDD-051B-483A-82D2-C233B8EA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E03D-ACA6-4DB1-AD86-703F5C89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B74B-93C0-4172-A061-34D4B3B2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8802-F55E-4FE3-96D9-6CE8615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2D57-138C-4753-A036-88B7B68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2BFB-42E8-4087-9229-35633D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610E-9D07-4FF9-9490-18267F77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F10B-953E-44BC-B83D-2364B9641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A5236-12E4-4F3A-B8B7-D453C2A76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A75F4-4691-48A9-BB8E-20BDE811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D4908-D1AA-456E-B4E4-4520FCD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87A20-985C-4D26-95AA-E77EB8A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C9B10-CA99-40BC-B8E9-DA7C4044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BCF-86D9-4CE0-8DC6-76BF97D2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2EF1-F165-4C1C-AAA9-F9388B5F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51FEF-BF79-4963-81E9-EF19EFC1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A6E0-5EA5-4F8D-95E8-63AF945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9F74C-2A3E-4279-9F92-B39EE561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BAEE-48DC-4014-BB27-14D612EF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E8CBE-EF52-48A2-A38F-8ABA76B8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185C-84E8-4731-86E4-E7923179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1049-CC6E-4451-9242-081AFB71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AA76-17A9-4F2F-84C6-AFB0366C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F23E-7FA6-4C4F-ADEA-349EF638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D544-E991-465D-B231-FE2BCF3D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3BBA2-0333-4318-BC68-0220A99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E47-EDE0-4760-8ED5-59F8622C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B07DF-40D3-4F39-A1B5-D047EC5A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A3E4-AB43-4A50-B55B-CFE4DCDB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05D0-9AC5-4CC0-836C-8810B97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C0BB-E078-4397-850A-61408A12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CD52-B9E2-41C0-92B2-5AFFF8B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9AD8A-B99C-4241-BBD7-1E4DFBE9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49FB-4805-4D3D-AB64-BD4D3E81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6DDD-B2A5-46CA-924A-D1E441838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9A08-B5A5-4C85-9632-692F29152B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5FFA-BBE2-4CE2-8AA8-29663D1DD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09C0-CB65-4716-BFF3-41106489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72278" y="2743200"/>
            <a:ext cx="2418522" cy="1235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319276" y="1260106"/>
            <a:ext cx="2497499" cy="1186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Phase2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655137" y="2925127"/>
            <a:ext cx="3306882" cy="91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Role: Vice Dean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6525418" y="1332723"/>
            <a:ext cx="3881425" cy="1041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Role: Head of Department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10982739" y="2848473"/>
            <a:ext cx="2418522" cy="10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236616" y="1853430"/>
            <a:ext cx="1082660" cy="107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816775" y="1853430"/>
            <a:ext cx="70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406843" y="1853430"/>
            <a:ext cx="575896" cy="15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590800" y="3360722"/>
            <a:ext cx="2064337" cy="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019" y="3380812"/>
            <a:ext cx="30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3774186" y="1443851"/>
            <a:ext cx="141747" cy="4927039"/>
          </a:xfrm>
          <a:prstGeom prst="curvedConnector3">
            <a:avLst>
              <a:gd name="adj1" fmla="val 261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0" idx="4"/>
            <a:endCxn id="6" idx="4"/>
          </p:cNvCxnSpPr>
          <p:nvPr/>
        </p:nvCxnSpPr>
        <p:spPr>
          <a:xfrm rot="5400000">
            <a:off x="6754223" y="-1459533"/>
            <a:ext cx="65094" cy="10810461"/>
          </a:xfrm>
          <a:prstGeom prst="curvedConnector3">
            <a:avLst>
              <a:gd name="adj1" fmla="val 1693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2236616" y="1853430"/>
            <a:ext cx="1082660" cy="1070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Pending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2BD0-6CCB-4E54-AA0B-28D9359E1437}"/>
              </a:ext>
            </a:extLst>
          </p:cNvPr>
          <p:cNvSpPr txBox="1"/>
          <p:nvPr/>
        </p:nvSpPr>
        <p:spPr>
          <a:xfrm>
            <a:off x="333520" y="5246887"/>
            <a:ext cx="739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Pending: </a:t>
            </a:r>
            <a:r>
              <a:rPr lang="en-US" dirty="0"/>
              <a:t>User of a phase filled all sections and transited the form instance to the next phase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21B19-F72D-4DC5-9B17-41B6C483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81" y="1818702"/>
            <a:ext cx="8006505" cy="204429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?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17935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Partial received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6DF43-2C50-4E8F-99B2-1AE82C1A4638}"/>
              </a:ext>
            </a:extLst>
          </p:cNvPr>
          <p:cNvSpPr txBox="1"/>
          <p:nvPr/>
        </p:nvSpPr>
        <p:spPr>
          <a:xfrm>
            <a:off x="1949851" y="4267177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1C99F-9767-45BD-B6F7-80894E504D7C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received: </a:t>
            </a:r>
            <a:r>
              <a:rPr lang="en-US" dirty="0"/>
              <a:t>user(s) took responsibility for (received) her/his section in a phase, which has many roles responsible for it and no one has completed their sections yet.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578CB-4979-4400-9101-D7907936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517" y="1808002"/>
            <a:ext cx="7986221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received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2DECB-BD19-4680-9140-7D74608D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370" y="1796834"/>
            <a:ext cx="7928073" cy="202426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6FD86-2C9F-4DA8-A1F3-6E1177FD2C67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received: </a:t>
            </a:r>
            <a:r>
              <a:rPr lang="en-US" dirty="0"/>
              <a:t>All users took responsibility for her/his section in a phase, which has many roles responsible for it and no one has completed their sections yet.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7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Partial received &amp; Partial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6DF43-2C50-4E8F-99B2-1AE82C1A4638}"/>
              </a:ext>
            </a:extLst>
          </p:cNvPr>
          <p:cNvSpPr txBox="1"/>
          <p:nvPr/>
        </p:nvSpPr>
        <p:spPr>
          <a:xfrm>
            <a:off x="1949851" y="4267177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6D94D-01DE-4A3A-8BE8-4424A64B4AA0}"/>
              </a:ext>
            </a:extLst>
          </p:cNvPr>
          <p:cNvSpPr txBox="1"/>
          <p:nvPr/>
        </p:nvSpPr>
        <p:spPr>
          <a:xfrm>
            <a:off x="264405" y="5474195"/>
            <a:ext cx="73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received &amp; Partial resolved: </a:t>
            </a:r>
            <a:r>
              <a:rPr lang="en-US" dirty="0"/>
              <a:t>one or some users took responsibility for (received) her/his section in a phase, which has many roles responsible for it and some user(s) has completed their sections.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2F3F1F-48C0-4965-A8DE-48FC257C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624" y="1821957"/>
            <a:ext cx="7986452" cy="203624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received &amp; Partial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6FD86-2C9F-4DA8-A1F3-6E1177FD2C67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received &amp; Partial resolved: </a:t>
            </a:r>
            <a:r>
              <a:rPr lang="en-US" dirty="0"/>
              <a:t>All users took responsibility for her/his section in a phase, which has many roles responsible for it and one or some user has completed their sections.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ED5E3-10AE-4F23-9D7B-FC1EFE93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371" y="1791228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Prof. A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267052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69F39-D19B-4449-9346-6AFBDEA1A346}"/>
              </a:ext>
            </a:extLst>
          </p:cNvPr>
          <p:cNvSpPr txBox="1"/>
          <p:nvPr/>
        </p:nvSpPr>
        <p:spPr>
          <a:xfrm>
            <a:off x="264405" y="5474195"/>
            <a:ext cx="73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resolved: </a:t>
            </a:r>
            <a:r>
              <a:rPr lang="en-US" dirty="0"/>
              <a:t>All users took responsibility for (received) their sections in a phase, which has many roles responsible for it and all users have completed their sections.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53CC9-0715-4A05-8C41-DB3C3E67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753" y="1818702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Prof. A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384945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69F39-D19B-4449-9346-6AFBDEA1A346}"/>
              </a:ext>
            </a:extLst>
          </p:cNvPr>
          <p:cNvSpPr txBox="1"/>
          <p:nvPr/>
        </p:nvSpPr>
        <p:spPr>
          <a:xfrm>
            <a:off x="264405" y="5474195"/>
            <a:ext cx="73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Done: </a:t>
            </a:r>
            <a:r>
              <a:rPr lang="en-US" dirty="0"/>
              <a:t>User at the end phase transit to this state of form instance. The form instance is done.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8B714-30F8-4D97-B40F-CB751504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753" y="1818702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806070" y="1383804"/>
            <a:ext cx="172278" cy="152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58320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22F351-D77C-4574-A6E0-E7D2462140EE}"/>
              </a:ext>
            </a:extLst>
          </p:cNvPr>
          <p:cNvSpPr/>
          <p:nvPr/>
        </p:nvSpPr>
        <p:spPr>
          <a:xfrm>
            <a:off x="2784142" y="1273756"/>
            <a:ext cx="6214083" cy="2046272"/>
          </a:xfrm>
          <a:custGeom>
            <a:avLst/>
            <a:gdLst>
              <a:gd name="connsiteX0" fmla="*/ 0 w 6223379"/>
              <a:gd name="connsiteY0" fmla="*/ 377623 h 2056298"/>
              <a:gd name="connsiteX1" fmla="*/ 3766782 w 6223379"/>
              <a:gd name="connsiteY1" fmla="*/ 118316 h 2056298"/>
              <a:gd name="connsiteX2" fmla="*/ 6223379 w 6223379"/>
              <a:gd name="connsiteY2" fmla="*/ 2056298 h 205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79" h="2056298">
                <a:moveTo>
                  <a:pt x="0" y="377623"/>
                </a:moveTo>
                <a:cubicBezTo>
                  <a:pt x="1364776" y="108080"/>
                  <a:pt x="2729552" y="-161463"/>
                  <a:pt x="3766782" y="118316"/>
                </a:cubicBezTo>
                <a:cubicBezTo>
                  <a:pt x="4804012" y="398095"/>
                  <a:pt x="5818495" y="1703731"/>
                  <a:pt x="6223379" y="205629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81A652-09F8-40A5-8AD8-0F9813EBFCD4}"/>
              </a:ext>
            </a:extLst>
          </p:cNvPr>
          <p:cNvSpPr/>
          <p:nvPr/>
        </p:nvSpPr>
        <p:spPr>
          <a:xfrm>
            <a:off x="5936776" y="1925110"/>
            <a:ext cx="3041571" cy="2026598"/>
          </a:xfrm>
          <a:custGeom>
            <a:avLst/>
            <a:gdLst>
              <a:gd name="connsiteX0" fmla="*/ 0 w 3016155"/>
              <a:gd name="connsiteY0" fmla="*/ 0 h 2320120"/>
              <a:gd name="connsiteX1" fmla="*/ 1624084 w 3016155"/>
              <a:gd name="connsiteY1" fmla="*/ 423081 h 2320120"/>
              <a:gd name="connsiteX2" fmla="*/ 3016155 w 3016155"/>
              <a:gd name="connsiteY2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155" h="2320120">
                <a:moveTo>
                  <a:pt x="0" y="0"/>
                </a:moveTo>
                <a:cubicBezTo>
                  <a:pt x="560696" y="18197"/>
                  <a:pt x="1121392" y="36394"/>
                  <a:pt x="1624084" y="423081"/>
                </a:cubicBezTo>
                <a:cubicBezTo>
                  <a:pt x="2126776" y="809768"/>
                  <a:pt x="2756848" y="1981201"/>
                  <a:pt x="3016155" y="2320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629099" y="3070746"/>
            <a:ext cx="1105468" cy="2593075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719EF-448E-4AD8-9FB6-DF1538D2A54D}"/>
              </a:ext>
            </a:extLst>
          </p:cNvPr>
          <p:cNvSpPr txBox="1"/>
          <p:nvPr/>
        </p:nvSpPr>
        <p:spPr>
          <a:xfrm>
            <a:off x="9312322" y="238125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 structure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8F7C68D-1607-4D83-A1B4-236D127A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678" y="1534553"/>
            <a:ext cx="8123583" cy="23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14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39818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44140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462132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5720315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7836196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178672" y="1913860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355806" y="1913860"/>
            <a:ext cx="136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634715" y="1913860"/>
            <a:ext cx="1201481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312583" y="3429000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376532" y="3429000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3387358" y="2354226"/>
            <a:ext cx="12700" cy="3063949"/>
          </a:xfrm>
          <a:prstGeom prst="curvedConnector3">
            <a:avLst>
              <a:gd name="adj1" fmla="val 3223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stCxn id="10" idx="4"/>
            <a:endCxn id="6" idx="4"/>
          </p:cNvCxnSpPr>
          <p:nvPr/>
        </p:nvCxnSpPr>
        <p:spPr>
          <a:xfrm rot="5400000">
            <a:off x="5074390" y="667194"/>
            <a:ext cx="12700" cy="6438013"/>
          </a:xfrm>
          <a:prstGeom prst="curvedConnector3">
            <a:avLst>
              <a:gd name="adj1" fmla="val 799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2178672" y="1913859"/>
            <a:ext cx="1262734" cy="11918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8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39818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44140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462132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576284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7836196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178672" y="1913860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355806" y="1913860"/>
            <a:ext cx="140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677246" y="1913860"/>
            <a:ext cx="1158950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312583" y="3429000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376532" y="3429000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982B8E-C237-4DA9-9731-7DDAD6A53D72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2312583" y="2237149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B54C48-F994-4583-9F2B-B6496C2515FF}"/>
              </a:ext>
            </a:extLst>
          </p:cNvPr>
          <p:cNvCxnSpPr>
            <a:stCxn id="9" idx="3"/>
            <a:endCxn id="6" idx="6"/>
          </p:cNvCxnSpPr>
          <p:nvPr/>
        </p:nvCxnSpPr>
        <p:spPr>
          <a:xfrm flipH="1">
            <a:off x="2312583" y="2237149"/>
            <a:ext cx="358417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C244B2-C52D-4E41-A5EB-EBB50DC7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31864"/>
              </p:ext>
            </p:extLst>
          </p:nvPr>
        </p:nvGraphicFramePr>
        <p:xfrm>
          <a:off x="15831" y="854035"/>
          <a:ext cx="618433" cy="315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3">
                  <a:extLst>
                    <a:ext uri="{9D8B030D-6E8A-4147-A177-3AD203B41FA5}">
                      <a16:colId xmlns:a16="http://schemas.microsoft.com/office/drawing/2014/main" val="1216073913"/>
                    </a:ext>
                  </a:extLst>
                </a:gridCol>
              </a:tblGrid>
              <a:tr h="46610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93904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40536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88387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0601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2695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47F675-4D53-413B-9117-31CE82BD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17790"/>
              </p:ext>
            </p:extLst>
          </p:nvPr>
        </p:nvGraphicFramePr>
        <p:xfrm>
          <a:off x="1471539" y="854035"/>
          <a:ext cx="3644035" cy="543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31">
                  <a:extLst>
                    <a:ext uri="{9D8B030D-6E8A-4147-A177-3AD203B41FA5}">
                      <a16:colId xmlns:a16="http://schemas.microsoft.com/office/drawing/2014/main" val="2027857101"/>
                    </a:ext>
                  </a:extLst>
                </a:gridCol>
                <a:gridCol w="1304552">
                  <a:extLst>
                    <a:ext uri="{9D8B030D-6E8A-4147-A177-3AD203B41FA5}">
                      <a16:colId xmlns:a16="http://schemas.microsoft.com/office/drawing/2014/main" val="1613242630"/>
                    </a:ext>
                  </a:extLst>
                </a:gridCol>
                <a:gridCol w="1304552">
                  <a:extLst>
                    <a:ext uri="{9D8B030D-6E8A-4147-A177-3AD203B41FA5}">
                      <a16:colId xmlns:a16="http://schemas.microsoft.com/office/drawing/2014/main" val="3877596041"/>
                    </a:ext>
                  </a:extLst>
                </a:gridCol>
              </a:tblGrid>
              <a:tr h="643237">
                <a:tc>
                  <a:txBody>
                    <a:bodyPr/>
                    <a:lstStyle/>
                    <a:p>
                      <a:r>
                        <a:rPr lang="en-US" dirty="0" err="1"/>
                        <a:t>from_phase_id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to_phase_id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93904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40536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48660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3741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38106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09389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6351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9934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424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44205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669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BC35EE-DAE2-4915-8E19-39606C55AA4B}"/>
              </a:ext>
            </a:extLst>
          </p:cNvPr>
          <p:cNvSpPr txBox="1"/>
          <p:nvPr/>
        </p:nvSpPr>
        <p:spPr>
          <a:xfrm>
            <a:off x="-76934" y="44408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21483-0A54-45DE-B7E8-085E65044F2F}"/>
              </a:ext>
            </a:extLst>
          </p:cNvPr>
          <p:cNvSpPr txBox="1"/>
          <p:nvPr/>
        </p:nvSpPr>
        <p:spPr>
          <a:xfrm>
            <a:off x="2516073" y="484703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C180A0-2C08-4ED5-B0B8-E953BD6D3516}"/>
              </a:ext>
            </a:extLst>
          </p:cNvPr>
          <p:cNvSpPr/>
          <p:nvPr/>
        </p:nvSpPr>
        <p:spPr>
          <a:xfrm>
            <a:off x="4566686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999C0-2126-4770-B329-0B56D1271C87}"/>
              </a:ext>
            </a:extLst>
          </p:cNvPr>
          <p:cNvSpPr/>
          <p:nvPr/>
        </p:nvSpPr>
        <p:spPr>
          <a:xfrm>
            <a:off x="6609909" y="574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74CE1D-1520-43B9-A1D0-00791644C225}"/>
              </a:ext>
            </a:extLst>
          </p:cNvPr>
          <p:cNvSpPr/>
          <p:nvPr/>
        </p:nvSpPr>
        <p:spPr>
          <a:xfrm>
            <a:off x="7630635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3E8E9-EC87-4C1A-A80B-BA26C5E7C81D}"/>
              </a:ext>
            </a:extLst>
          </p:cNvPr>
          <p:cNvSpPr/>
          <p:nvPr/>
        </p:nvSpPr>
        <p:spPr>
          <a:xfrm>
            <a:off x="8931349" y="574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0CC78-8274-4B01-A099-39F5747B7C3A}"/>
              </a:ext>
            </a:extLst>
          </p:cNvPr>
          <p:cNvSpPr/>
          <p:nvPr/>
        </p:nvSpPr>
        <p:spPr>
          <a:xfrm>
            <a:off x="11004699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EB05A-BCE9-4D42-9A22-238449FFBA4F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5347175" y="1031358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D401D7-56BA-4821-8877-FD4B695A488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7524309" y="1031358"/>
            <a:ext cx="140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A97D9-C156-472D-BA87-7B26513F7CB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845749" y="1031358"/>
            <a:ext cx="1158950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BA2F8F-DD15-4930-A35C-EEEC31C8DB0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481086" y="2546498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25036-0A91-403D-85B0-815D940BF5FA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8545035" y="2546498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6A900D-1A71-4FF5-9454-B57FC3AD6332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5481086" y="1354647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A208B-C41E-456B-8D39-1D8AEBF0DD79}"/>
              </a:ext>
            </a:extLst>
          </p:cNvPr>
          <p:cNvCxnSpPr>
            <a:stCxn id="11" idx="3"/>
            <a:endCxn id="8" idx="6"/>
          </p:cNvCxnSpPr>
          <p:nvPr/>
        </p:nvCxnSpPr>
        <p:spPr>
          <a:xfrm flipH="1">
            <a:off x="5481086" y="1354647"/>
            <a:ext cx="358417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-118446" y="2925126"/>
            <a:ext cx="2418522" cy="12350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319276" y="1007165"/>
            <a:ext cx="2497499" cy="14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Phase2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655137" y="2925126"/>
            <a:ext cx="3306882" cy="118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6525418" y="1206252"/>
            <a:ext cx="3881425" cy="1041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10982739" y="2986109"/>
            <a:ext cx="2418522" cy="10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945892" y="1726960"/>
            <a:ext cx="1373384" cy="137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816775" y="1726959"/>
            <a:ext cx="708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406843" y="1726959"/>
            <a:ext cx="575896" cy="179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300076" y="3518449"/>
            <a:ext cx="2355061" cy="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962019" y="3518448"/>
            <a:ext cx="3020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3675498" y="1527089"/>
            <a:ext cx="48399" cy="5217763"/>
          </a:xfrm>
          <a:prstGeom prst="curvedConnector3">
            <a:avLst>
              <a:gd name="adj1" fmla="val 572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0" idx="4"/>
            <a:endCxn id="6" idx="4"/>
          </p:cNvCxnSpPr>
          <p:nvPr/>
        </p:nvCxnSpPr>
        <p:spPr>
          <a:xfrm rot="5400000">
            <a:off x="6586716" y="-1445114"/>
            <a:ext cx="109384" cy="11101185"/>
          </a:xfrm>
          <a:prstGeom prst="curvedConnector3">
            <a:avLst>
              <a:gd name="adj1" fmla="val 99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1945892" y="1726960"/>
            <a:ext cx="1373384" cy="1379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</p:spTree>
    <p:extLst>
      <p:ext uri="{BB962C8B-B14F-4D97-AF65-F5344CB8AC3E}">
        <p14:creationId xmlns:p14="http://schemas.microsoft.com/office/powerpoint/2010/main" val="41781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806070" y="1383804"/>
            <a:ext cx="172278" cy="152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64570"/>
              <a:gd name="adj2" fmla="val 2158320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22F351-D77C-4574-A6E0-E7D2462140EE}"/>
              </a:ext>
            </a:extLst>
          </p:cNvPr>
          <p:cNvSpPr/>
          <p:nvPr/>
        </p:nvSpPr>
        <p:spPr>
          <a:xfrm>
            <a:off x="2784142" y="1273756"/>
            <a:ext cx="6214083" cy="2046272"/>
          </a:xfrm>
          <a:custGeom>
            <a:avLst/>
            <a:gdLst>
              <a:gd name="connsiteX0" fmla="*/ 0 w 6223379"/>
              <a:gd name="connsiteY0" fmla="*/ 377623 h 2056298"/>
              <a:gd name="connsiteX1" fmla="*/ 3766782 w 6223379"/>
              <a:gd name="connsiteY1" fmla="*/ 118316 h 2056298"/>
              <a:gd name="connsiteX2" fmla="*/ 6223379 w 6223379"/>
              <a:gd name="connsiteY2" fmla="*/ 2056298 h 205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79" h="2056298">
                <a:moveTo>
                  <a:pt x="0" y="377623"/>
                </a:moveTo>
                <a:cubicBezTo>
                  <a:pt x="1364776" y="108080"/>
                  <a:pt x="2729552" y="-161463"/>
                  <a:pt x="3766782" y="118316"/>
                </a:cubicBezTo>
                <a:cubicBezTo>
                  <a:pt x="4804012" y="398095"/>
                  <a:pt x="5818495" y="1703731"/>
                  <a:pt x="6223379" y="205629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81A652-09F8-40A5-8AD8-0F9813EBFCD4}"/>
              </a:ext>
            </a:extLst>
          </p:cNvPr>
          <p:cNvSpPr/>
          <p:nvPr/>
        </p:nvSpPr>
        <p:spPr>
          <a:xfrm>
            <a:off x="5936776" y="1925110"/>
            <a:ext cx="3041571" cy="2026598"/>
          </a:xfrm>
          <a:custGeom>
            <a:avLst/>
            <a:gdLst>
              <a:gd name="connsiteX0" fmla="*/ 0 w 3016155"/>
              <a:gd name="connsiteY0" fmla="*/ 0 h 2320120"/>
              <a:gd name="connsiteX1" fmla="*/ 1624084 w 3016155"/>
              <a:gd name="connsiteY1" fmla="*/ 423081 h 2320120"/>
              <a:gd name="connsiteX2" fmla="*/ 3016155 w 3016155"/>
              <a:gd name="connsiteY2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155" h="2320120">
                <a:moveTo>
                  <a:pt x="0" y="0"/>
                </a:moveTo>
                <a:cubicBezTo>
                  <a:pt x="560696" y="18197"/>
                  <a:pt x="1121392" y="36394"/>
                  <a:pt x="1624084" y="423081"/>
                </a:cubicBezTo>
                <a:cubicBezTo>
                  <a:pt x="2126776" y="809768"/>
                  <a:pt x="2756848" y="1981201"/>
                  <a:pt x="3016155" y="2320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629099" y="3070746"/>
            <a:ext cx="1105468" cy="2593075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a form instance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A545F-0927-4B7D-A0A1-F0D142A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095" y="1491556"/>
            <a:ext cx="8034418" cy="24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7095012" y="5341970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2428" y="1930194"/>
            <a:ext cx="2710274" cy="59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84747" y="1930194"/>
            <a:ext cx="2710274" cy="59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Role: Consultant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180311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719EF-448E-4AD8-9FB6-DF1538D2A54D}"/>
              </a:ext>
            </a:extLst>
          </p:cNvPr>
          <p:cNvSpPr txBox="1"/>
          <p:nvPr/>
        </p:nvSpPr>
        <p:spPr>
          <a:xfrm>
            <a:off x="9312322" y="238125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D8247-832A-45E6-B4B7-DF9A8DF0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243" y="1690220"/>
            <a:ext cx="7904418" cy="201822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?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35555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Initialized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2BD0-6CCB-4E54-AA0B-28D9359E1437}"/>
              </a:ext>
            </a:extLst>
          </p:cNvPr>
          <p:cNvSpPr txBox="1"/>
          <p:nvPr/>
        </p:nvSpPr>
        <p:spPr>
          <a:xfrm>
            <a:off x="333520" y="5246888"/>
            <a:ext cx="639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Initialized: </a:t>
            </a:r>
            <a:r>
              <a:rPr lang="en-US" dirty="0"/>
              <a:t>Default state when user creates new form instance. All sections are unfilled.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419CD6-7696-4901-84EB-8529F15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825" y="1789414"/>
            <a:ext cx="8026779" cy="204946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Initialized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2BD0-6CCB-4E54-AA0B-28D9359E1437}"/>
              </a:ext>
            </a:extLst>
          </p:cNvPr>
          <p:cNvSpPr txBox="1"/>
          <p:nvPr/>
        </p:nvSpPr>
        <p:spPr>
          <a:xfrm>
            <a:off x="333520" y="5246888"/>
            <a:ext cx="639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resolved: </a:t>
            </a:r>
            <a:r>
              <a:rPr lang="en-US" dirty="0"/>
              <a:t>creator has already filled all sections but hasn’t transited to the next phase yet.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419CD6-7696-4901-84EB-8529F15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825" y="1789414"/>
            <a:ext cx="8026779" cy="204946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971</Words>
  <Application>Microsoft Office PowerPoint</Application>
  <PresentationFormat>Widescreen</PresentationFormat>
  <Paragraphs>348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Anh Pham</dc:creator>
  <cp:lastModifiedBy>Si Anh Pham</cp:lastModifiedBy>
  <cp:revision>15</cp:revision>
  <dcterms:created xsi:type="dcterms:W3CDTF">2021-08-19T13:46:24Z</dcterms:created>
  <dcterms:modified xsi:type="dcterms:W3CDTF">2021-09-29T15:35:53Z</dcterms:modified>
</cp:coreProperties>
</file>