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7_6B60AA47.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9" r:id="rId4"/>
    <p:sldId id="266" r:id="rId5"/>
    <p:sldId id="261" r:id="rId6"/>
    <p:sldId id="262" r:id="rId7"/>
    <p:sldId id="267" r:id="rId8"/>
    <p:sldId id="268"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5652382-E708-910B-5D58-44EEA23316B8}" name="Si Anh Pham" initials="SAP" userId="dcccd9a011b9f53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7" d="100"/>
          <a:sy n="87" d="100"/>
        </p:scale>
        <p:origin x="2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modernComment_107_6B60AA47.xml><?xml version="1.0" encoding="utf-8"?>
<p188:cmLst xmlns:a="http://schemas.openxmlformats.org/drawingml/2006/main" xmlns:r="http://schemas.openxmlformats.org/officeDocument/2006/relationships" xmlns:p188="http://schemas.microsoft.com/office/powerpoint/2018/8/main">
  <p188:cm id="{ABBD0D74-C1D7-49B5-B18C-9F4A8740EABB}" authorId="{35652382-E708-910B-5D58-44EEA23316B8}" created="2021-12-07T11:45:29.219">
    <ac:txMkLst xmlns:ac="http://schemas.microsoft.com/office/drawing/2013/main/command">
      <pc:docMk xmlns:pc="http://schemas.microsoft.com/office/powerpoint/2013/main/command"/>
      <pc:sldMk xmlns:pc="http://schemas.microsoft.com/office/powerpoint/2013/main/command" cId="1801497159" sldId="263"/>
      <ac:spMk id="18" creationId="{0142913D-3638-4BDD-A62B-DAFB0CF8041E}"/>
      <ac:txMk cp="0" len="7">
        <ac:context len="8" hash="1052697448"/>
      </ac:txMk>
    </ac:txMkLst>
    <p188:pos x="1160060" y="459026"/>
    <p188:txBody>
      <a:bodyPr/>
      <a:lstStyle/>
      <a:p>
        <a:r>
          <a:rPr lang="en-US"/>
          <a:t>Content is the data in each field of instance</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90F9-48BF-416A-972A-F9DF762067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419AC9-C6E7-475C-B4F4-5E61834D23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B592D1-3C99-49C8-AFBE-5F50BFB484B2}"/>
              </a:ext>
            </a:extLst>
          </p:cNvPr>
          <p:cNvSpPr>
            <a:spLocks noGrp="1"/>
          </p:cNvSpPr>
          <p:nvPr>
            <p:ph type="dt" sz="half" idx="10"/>
          </p:nvPr>
        </p:nvSpPr>
        <p:spPr/>
        <p:txBody>
          <a:bodyPr/>
          <a:lstStyle/>
          <a:p>
            <a:fld id="{F8E80B9B-7975-4828-86E4-48DB44E7E5A2}" type="datetimeFigureOut">
              <a:rPr lang="en-US" smtClean="0"/>
              <a:t>12/30/2021</a:t>
            </a:fld>
            <a:endParaRPr lang="en-US" dirty="0"/>
          </a:p>
        </p:txBody>
      </p:sp>
      <p:sp>
        <p:nvSpPr>
          <p:cNvPr id="5" name="Footer Placeholder 4">
            <a:extLst>
              <a:ext uri="{FF2B5EF4-FFF2-40B4-BE49-F238E27FC236}">
                <a16:creationId xmlns:a16="http://schemas.microsoft.com/office/drawing/2014/main" id="{1C53944C-2981-45AF-9C35-3A41729C08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39B182-E332-4693-A2D8-579256723567}"/>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3224277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1169-DF87-4B0C-AF86-D6233DD980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674AFE-566E-4964-A398-63CBE53E6B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B6A20-062C-45BC-A293-D2E7764DBB02}"/>
              </a:ext>
            </a:extLst>
          </p:cNvPr>
          <p:cNvSpPr>
            <a:spLocks noGrp="1"/>
          </p:cNvSpPr>
          <p:nvPr>
            <p:ph type="dt" sz="half" idx="10"/>
          </p:nvPr>
        </p:nvSpPr>
        <p:spPr/>
        <p:txBody>
          <a:bodyPr/>
          <a:lstStyle/>
          <a:p>
            <a:fld id="{F8E80B9B-7975-4828-86E4-48DB44E7E5A2}" type="datetimeFigureOut">
              <a:rPr lang="en-US" smtClean="0"/>
              <a:t>12/30/2021</a:t>
            </a:fld>
            <a:endParaRPr lang="en-US" dirty="0"/>
          </a:p>
        </p:txBody>
      </p:sp>
      <p:sp>
        <p:nvSpPr>
          <p:cNvPr id="5" name="Footer Placeholder 4">
            <a:extLst>
              <a:ext uri="{FF2B5EF4-FFF2-40B4-BE49-F238E27FC236}">
                <a16:creationId xmlns:a16="http://schemas.microsoft.com/office/drawing/2014/main" id="{26D0113E-263C-4A50-A84B-0290DD47A6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A381AD-F029-4917-ABEA-417F93BFC584}"/>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252205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D33A4B-014D-4CCE-A1DA-F1A3A814A6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A3216F-EB9F-469D-A408-F5EBE1DFF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DDF15-1BA8-45B5-9EDC-B748B4C2170F}"/>
              </a:ext>
            </a:extLst>
          </p:cNvPr>
          <p:cNvSpPr>
            <a:spLocks noGrp="1"/>
          </p:cNvSpPr>
          <p:nvPr>
            <p:ph type="dt" sz="half" idx="10"/>
          </p:nvPr>
        </p:nvSpPr>
        <p:spPr/>
        <p:txBody>
          <a:bodyPr/>
          <a:lstStyle/>
          <a:p>
            <a:fld id="{F8E80B9B-7975-4828-86E4-48DB44E7E5A2}" type="datetimeFigureOut">
              <a:rPr lang="en-US" smtClean="0"/>
              <a:t>12/30/2021</a:t>
            </a:fld>
            <a:endParaRPr lang="en-US" dirty="0"/>
          </a:p>
        </p:txBody>
      </p:sp>
      <p:sp>
        <p:nvSpPr>
          <p:cNvPr id="5" name="Footer Placeholder 4">
            <a:extLst>
              <a:ext uri="{FF2B5EF4-FFF2-40B4-BE49-F238E27FC236}">
                <a16:creationId xmlns:a16="http://schemas.microsoft.com/office/drawing/2014/main" id="{4DC1F3F4-71AF-4883-858A-9A3BA48D23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C4299E-2188-45DB-A413-D9F2DA6A0BFF}"/>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2434213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8483-30DD-4866-8990-DA2AFAB226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621B5B-DDC5-4967-A147-C7AE3F846C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D9052F-D7BB-42A4-BAFE-9DBEDD025017}"/>
              </a:ext>
            </a:extLst>
          </p:cNvPr>
          <p:cNvSpPr>
            <a:spLocks noGrp="1"/>
          </p:cNvSpPr>
          <p:nvPr>
            <p:ph type="dt" sz="half" idx="10"/>
          </p:nvPr>
        </p:nvSpPr>
        <p:spPr/>
        <p:txBody>
          <a:bodyPr/>
          <a:lstStyle/>
          <a:p>
            <a:fld id="{F8E80B9B-7975-4828-86E4-48DB44E7E5A2}" type="datetimeFigureOut">
              <a:rPr lang="en-US" smtClean="0"/>
              <a:t>12/30/2021</a:t>
            </a:fld>
            <a:endParaRPr lang="en-US" dirty="0"/>
          </a:p>
        </p:txBody>
      </p:sp>
      <p:sp>
        <p:nvSpPr>
          <p:cNvPr id="5" name="Footer Placeholder 4">
            <a:extLst>
              <a:ext uri="{FF2B5EF4-FFF2-40B4-BE49-F238E27FC236}">
                <a16:creationId xmlns:a16="http://schemas.microsoft.com/office/drawing/2014/main" id="{3F6EE9DD-8CCA-4F55-9F38-9A69D1F8D0C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D0AFB55-2650-4C3A-920D-D9DF31FD59E6}"/>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387665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A7B3-969B-45A5-97B5-1240A6ED8E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F65D07-4246-44CD-9A51-41F5DFAF36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482D35-5C88-4C43-BAD5-99B54D7BFE58}"/>
              </a:ext>
            </a:extLst>
          </p:cNvPr>
          <p:cNvSpPr>
            <a:spLocks noGrp="1"/>
          </p:cNvSpPr>
          <p:nvPr>
            <p:ph type="dt" sz="half" idx="10"/>
          </p:nvPr>
        </p:nvSpPr>
        <p:spPr/>
        <p:txBody>
          <a:bodyPr/>
          <a:lstStyle/>
          <a:p>
            <a:fld id="{F8E80B9B-7975-4828-86E4-48DB44E7E5A2}" type="datetimeFigureOut">
              <a:rPr lang="en-US" smtClean="0"/>
              <a:t>12/30/2021</a:t>
            </a:fld>
            <a:endParaRPr lang="en-US" dirty="0"/>
          </a:p>
        </p:txBody>
      </p:sp>
      <p:sp>
        <p:nvSpPr>
          <p:cNvPr id="5" name="Footer Placeholder 4">
            <a:extLst>
              <a:ext uri="{FF2B5EF4-FFF2-40B4-BE49-F238E27FC236}">
                <a16:creationId xmlns:a16="http://schemas.microsoft.com/office/drawing/2014/main" id="{340B4842-2DE1-4792-840F-D94172FE91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E41A0B-AE70-4E2C-BD42-5BDDBD90CAD0}"/>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361003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17F4-C132-465E-A43B-52B01E6026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838C68-3F3B-4225-9985-721D9CCE69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7EB2A-1B05-4A20-A8FF-9B5551EDB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AA28CB-1EDC-41C7-A1E4-327B44FDA0F4}"/>
              </a:ext>
            </a:extLst>
          </p:cNvPr>
          <p:cNvSpPr>
            <a:spLocks noGrp="1"/>
          </p:cNvSpPr>
          <p:nvPr>
            <p:ph type="dt" sz="half" idx="10"/>
          </p:nvPr>
        </p:nvSpPr>
        <p:spPr/>
        <p:txBody>
          <a:bodyPr/>
          <a:lstStyle/>
          <a:p>
            <a:fld id="{F8E80B9B-7975-4828-86E4-48DB44E7E5A2}" type="datetimeFigureOut">
              <a:rPr lang="en-US" smtClean="0"/>
              <a:t>12/30/2021</a:t>
            </a:fld>
            <a:endParaRPr lang="en-US" dirty="0"/>
          </a:p>
        </p:txBody>
      </p:sp>
      <p:sp>
        <p:nvSpPr>
          <p:cNvPr id="6" name="Footer Placeholder 5">
            <a:extLst>
              <a:ext uri="{FF2B5EF4-FFF2-40B4-BE49-F238E27FC236}">
                <a16:creationId xmlns:a16="http://schemas.microsoft.com/office/drawing/2014/main" id="{C257BDD9-75D3-4A4B-9D3B-2D1C668036D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525F9D2-1255-44A4-B3AB-D43CA0F480F4}"/>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66787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F1B34-E473-4C1D-A75B-3BCB99E2E3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D25D43-DEA3-4241-9414-4FDD7F223D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FB799D-F3CC-4D08-93FB-D5D6DBB0E8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582C54-1F82-4DAC-9F47-D3595A5D43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0AE5AD-C0C2-4E4D-AEB2-1F71344743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CF8993-FB74-401E-8C73-A157B822547A}"/>
              </a:ext>
            </a:extLst>
          </p:cNvPr>
          <p:cNvSpPr>
            <a:spLocks noGrp="1"/>
          </p:cNvSpPr>
          <p:nvPr>
            <p:ph type="dt" sz="half" idx="10"/>
          </p:nvPr>
        </p:nvSpPr>
        <p:spPr/>
        <p:txBody>
          <a:bodyPr/>
          <a:lstStyle/>
          <a:p>
            <a:fld id="{F8E80B9B-7975-4828-86E4-48DB44E7E5A2}" type="datetimeFigureOut">
              <a:rPr lang="en-US" smtClean="0"/>
              <a:t>12/30/2021</a:t>
            </a:fld>
            <a:endParaRPr lang="en-US" dirty="0"/>
          </a:p>
        </p:txBody>
      </p:sp>
      <p:sp>
        <p:nvSpPr>
          <p:cNvPr id="8" name="Footer Placeholder 7">
            <a:extLst>
              <a:ext uri="{FF2B5EF4-FFF2-40B4-BE49-F238E27FC236}">
                <a16:creationId xmlns:a16="http://schemas.microsoft.com/office/drawing/2014/main" id="{74624775-D3FB-420F-8C67-5CD2B41BB4F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E03E220-6FEE-46C1-8663-A573E52B061E}"/>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405929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0C29-07D3-4E6F-9E7B-F897C5A06A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AD0A2B-FD23-4121-9A23-0FA48B0F0E38}"/>
              </a:ext>
            </a:extLst>
          </p:cNvPr>
          <p:cNvSpPr>
            <a:spLocks noGrp="1"/>
          </p:cNvSpPr>
          <p:nvPr>
            <p:ph type="dt" sz="half" idx="10"/>
          </p:nvPr>
        </p:nvSpPr>
        <p:spPr/>
        <p:txBody>
          <a:bodyPr/>
          <a:lstStyle/>
          <a:p>
            <a:fld id="{F8E80B9B-7975-4828-86E4-48DB44E7E5A2}" type="datetimeFigureOut">
              <a:rPr lang="en-US" smtClean="0"/>
              <a:t>12/30/2021</a:t>
            </a:fld>
            <a:endParaRPr lang="en-US" dirty="0"/>
          </a:p>
        </p:txBody>
      </p:sp>
      <p:sp>
        <p:nvSpPr>
          <p:cNvPr id="4" name="Footer Placeholder 3">
            <a:extLst>
              <a:ext uri="{FF2B5EF4-FFF2-40B4-BE49-F238E27FC236}">
                <a16:creationId xmlns:a16="http://schemas.microsoft.com/office/drawing/2014/main" id="{70620764-1FB6-4DBF-8F32-9D611545821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6073BBC-AE85-404C-8708-DB27B07CEF9B}"/>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400729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D934BE-8BEF-4DBA-80A7-7FAFB9D3C32C}"/>
              </a:ext>
            </a:extLst>
          </p:cNvPr>
          <p:cNvSpPr>
            <a:spLocks noGrp="1"/>
          </p:cNvSpPr>
          <p:nvPr>
            <p:ph type="dt" sz="half" idx="10"/>
          </p:nvPr>
        </p:nvSpPr>
        <p:spPr/>
        <p:txBody>
          <a:bodyPr/>
          <a:lstStyle/>
          <a:p>
            <a:fld id="{F8E80B9B-7975-4828-86E4-48DB44E7E5A2}" type="datetimeFigureOut">
              <a:rPr lang="en-US" smtClean="0"/>
              <a:t>12/30/2021</a:t>
            </a:fld>
            <a:endParaRPr lang="en-US" dirty="0"/>
          </a:p>
        </p:txBody>
      </p:sp>
      <p:sp>
        <p:nvSpPr>
          <p:cNvPr id="3" name="Footer Placeholder 2">
            <a:extLst>
              <a:ext uri="{FF2B5EF4-FFF2-40B4-BE49-F238E27FC236}">
                <a16:creationId xmlns:a16="http://schemas.microsoft.com/office/drawing/2014/main" id="{AE0AF082-5729-4B92-8596-BF173075493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A7D4561-58E2-4992-B886-0314C7B313D8}"/>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37080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355B-4613-4695-A4B8-86C0240483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755220-75C2-4982-8306-308ECF6DE1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F8280F-33B4-46CF-B9E2-44F8717E8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984A60-C9A4-43B0-871D-C74CBA0F5757}"/>
              </a:ext>
            </a:extLst>
          </p:cNvPr>
          <p:cNvSpPr>
            <a:spLocks noGrp="1"/>
          </p:cNvSpPr>
          <p:nvPr>
            <p:ph type="dt" sz="half" idx="10"/>
          </p:nvPr>
        </p:nvSpPr>
        <p:spPr/>
        <p:txBody>
          <a:bodyPr/>
          <a:lstStyle/>
          <a:p>
            <a:fld id="{F8E80B9B-7975-4828-86E4-48DB44E7E5A2}" type="datetimeFigureOut">
              <a:rPr lang="en-US" smtClean="0"/>
              <a:t>12/30/2021</a:t>
            </a:fld>
            <a:endParaRPr lang="en-US" dirty="0"/>
          </a:p>
        </p:txBody>
      </p:sp>
      <p:sp>
        <p:nvSpPr>
          <p:cNvPr id="6" name="Footer Placeholder 5">
            <a:extLst>
              <a:ext uri="{FF2B5EF4-FFF2-40B4-BE49-F238E27FC236}">
                <a16:creationId xmlns:a16="http://schemas.microsoft.com/office/drawing/2014/main" id="{85038ED3-8572-4D6F-BA8B-C906C985FE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5FE231C-432B-4198-843B-91CE46F421C0}"/>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337714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0725-1F0A-4840-955A-3A19CEDB8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A6B920-5ADC-4FEA-B9A7-E11ED33538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9542766-C1BF-43E6-A12A-6500EB027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34EDC-F4F4-4D06-9C49-011B9770F471}"/>
              </a:ext>
            </a:extLst>
          </p:cNvPr>
          <p:cNvSpPr>
            <a:spLocks noGrp="1"/>
          </p:cNvSpPr>
          <p:nvPr>
            <p:ph type="dt" sz="half" idx="10"/>
          </p:nvPr>
        </p:nvSpPr>
        <p:spPr/>
        <p:txBody>
          <a:bodyPr/>
          <a:lstStyle/>
          <a:p>
            <a:fld id="{F8E80B9B-7975-4828-86E4-48DB44E7E5A2}" type="datetimeFigureOut">
              <a:rPr lang="en-US" smtClean="0"/>
              <a:t>12/30/2021</a:t>
            </a:fld>
            <a:endParaRPr lang="en-US" dirty="0"/>
          </a:p>
        </p:txBody>
      </p:sp>
      <p:sp>
        <p:nvSpPr>
          <p:cNvPr id="6" name="Footer Placeholder 5">
            <a:extLst>
              <a:ext uri="{FF2B5EF4-FFF2-40B4-BE49-F238E27FC236}">
                <a16:creationId xmlns:a16="http://schemas.microsoft.com/office/drawing/2014/main" id="{EC27EC26-A6F9-4B9B-A05E-3EE38D7ADEA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8A3A48-754E-4C4A-BF45-0C47E5637FB5}"/>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121222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2E9FAD-410D-459D-82DE-17110F2F26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AF3F74-D01E-4963-B333-14267E6ADC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125718-F1A3-4713-BA5D-F56BBC71D4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80B9B-7975-4828-86E4-48DB44E7E5A2}" type="datetimeFigureOut">
              <a:rPr lang="en-US" smtClean="0"/>
              <a:t>12/30/2021</a:t>
            </a:fld>
            <a:endParaRPr lang="en-US" dirty="0"/>
          </a:p>
        </p:txBody>
      </p:sp>
      <p:sp>
        <p:nvSpPr>
          <p:cNvPr id="5" name="Footer Placeholder 4">
            <a:extLst>
              <a:ext uri="{FF2B5EF4-FFF2-40B4-BE49-F238E27FC236}">
                <a16:creationId xmlns:a16="http://schemas.microsoft.com/office/drawing/2014/main" id="{0410CAA5-D983-4379-956D-2BE3CEA3E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6A4F19B-3F83-40B3-A462-93F1A1697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FEC79-F95C-4E3B-B0E3-6CA234A85FC6}" type="slidenum">
              <a:rPr lang="en-US" smtClean="0"/>
              <a:t>‹#›</a:t>
            </a:fld>
            <a:endParaRPr lang="en-US" dirty="0"/>
          </a:p>
        </p:txBody>
      </p:sp>
    </p:spTree>
    <p:extLst>
      <p:ext uri="{BB962C8B-B14F-4D97-AF65-F5344CB8AC3E}">
        <p14:creationId xmlns:p14="http://schemas.microsoft.com/office/powerpoint/2010/main" val="2156039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7_6B60AA4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scm.com/book/en/v2/Git-Internals-Git-Objec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E9CDA6-3FA1-4FE3-A2E0-E0CB4DAF8E8F}"/>
              </a:ext>
            </a:extLst>
          </p:cNvPr>
          <p:cNvSpPr/>
          <p:nvPr/>
        </p:nvSpPr>
        <p:spPr>
          <a:xfrm>
            <a:off x="2429614" y="3207950"/>
            <a:ext cx="1167789"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5" name="Rectangle 4">
            <a:extLst>
              <a:ext uri="{FF2B5EF4-FFF2-40B4-BE49-F238E27FC236}">
                <a16:creationId xmlns:a16="http://schemas.microsoft.com/office/drawing/2014/main" id="{8CDFFA0D-65A9-4F6B-A469-FC47085C49CD}"/>
              </a:ext>
            </a:extLst>
          </p:cNvPr>
          <p:cNvSpPr/>
          <p:nvPr/>
        </p:nvSpPr>
        <p:spPr>
          <a:xfrm>
            <a:off x="2429614" y="3782664"/>
            <a:ext cx="1167789"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6" name="Rectangle 5">
            <a:extLst>
              <a:ext uri="{FF2B5EF4-FFF2-40B4-BE49-F238E27FC236}">
                <a16:creationId xmlns:a16="http://schemas.microsoft.com/office/drawing/2014/main" id="{43C050DB-2331-43DB-9143-5AC953B42819}"/>
              </a:ext>
            </a:extLst>
          </p:cNvPr>
          <p:cNvSpPr/>
          <p:nvPr/>
        </p:nvSpPr>
        <p:spPr>
          <a:xfrm>
            <a:off x="6152056" y="3119978"/>
            <a:ext cx="1167789" cy="4186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Content</a:t>
            </a:r>
          </a:p>
        </p:txBody>
      </p:sp>
      <p:sp>
        <p:nvSpPr>
          <p:cNvPr id="7" name="Rectangle 6">
            <a:extLst>
              <a:ext uri="{FF2B5EF4-FFF2-40B4-BE49-F238E27FC236}">
                <a16:creationId xmlns:a16="http://schemas.microsoft.com/office/drawing/2014/main" id="{A6E612C6-8951-4A0B-8468-33F55B49A6EF}"/>
              </a:ext>
            </a:extLst>
          </p:cNvPr>
          <p:cNvSpPr/>
          <p:nvPr/>
        </p:nvSpPr>
        <p:spPr>
          <a:xfrm>
            <a:off x="6152055" y="3694692"/>
            <a:ext cx="1167789" cy="4186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Content</a:t>
            </a:r>
          </a:p>
        </p:txBody>
      </p:sp>
      <p:sp>
        <p:nvSpPr>
          <p:cNvPr id="8" name="Rectangle 7">
            <a:extLst>
              <a:ext uri="{FF2B5EF4-FFF2-40B4-BE49-F238E27FC236}">
                <a16:creationId xmlns:a16="http://schemas.microsoft.com/office/drawing/2014/main" id="{61C69EF7-B4BD-4CCE-808B-FF4D280CD639}"/>
              </a:ext>
            </a:extLst>
          </p:cNvPr>
          <p:cNvSpPr/>
          <p:nvPr/>
        </p:nvSpPr>
        <p:spPr>
          <a:xfrm>
            <a:off x="6152054" y="4269406"/>
            <a:ext cx="1167789" cy="4186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Content</a:t>
            </a:r>
          </a:p>
        </p:txBody>
      </p:sp>
      <p:sp>
        <p:nvSpPr>
          <p:cNvPr id="9" name="Rectangle 8">
            <a:extLst>
              <a:ext uri="{FF2B5EF4-FFF2-40B4-BE49-F238E27FC236}">
                <a16:creationId xmlns:a16="http://schemas.microsoft.com/office/drawing/2014/main" id="{3B6F9373-42A3-4145-80D9-57CDBFF8AE84}"/>
              </a:ext>
            </a:extLst>
          </p:cNvPr>
          <p:cNvSpPr/>
          <p:nvPr/>
        </p:nvSpPr>
        <p:spPr>
          <a:xfrm>
            <a:off x="1217761" y="327496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User1</a:t>
            </a:r>
          </a:p>
        </p:txBody>
      </p:sp>
      <p:sp>
        <p:nvSpPr>
          <p:cNvPr id="10" name="Rectangle 9">
            <a:extLst>
              <a:ext uri="{FF2B5EF4-FFF2-40B4-BE49-F238E27FC236}">
                <a16:creationId xmlns:a16="http://schemas.microsoft.com/office/drawing/2014/main" id="{BE02DFD2-0202-49FA-BF31-890C31516E03}"/>
              </a:ext>
            </a:extLst>
          </p:cNvPr>
          <p:cNvSpPr/>
          <p:nvPr/>
        </p:nvSpPr>
        <p:spPr>
          <a:xfrm>
            <a:off x="4940202" y="3355006"/>
            <a:ext cx="9144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User2</a:t>
            </a:r>
          </a:p>
        </p:txBody>
      </p:sp>
      <p:pic>
        <p:nvPicPr>
          <p:cNvPr id="12" name="Picture 11">
            <a:extLst>
              <a:ext uri="{FF2B5EF4-FFF2-40B4-BE49-F238E27FC236}">
                <a16:creationId xmlns:a16="http://schemas.microsoft.com/office/drawing/2014/main" id="{24F392F6-F640-4BA2-B93B-F7C29B08A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805" y="2314989"/>
            <a:ext cx="753598" cy="753598"/>
          </a:xfrm>
          <a:prstGeom prst="rect">
            <a:avLst/>
          </a:prstGeom>
          <a:solidFill>
            <a:schemeClr val="accent1"/>
          </a:solidFill>
          <a:ln w="28575">
            <a:noFill/>
          </a:ln>
        </p:spPr>
      </p:pic>
      <p:pic>
        <p:nvPicPr>
          <p:cNvPr id="14" name="Picture 13" descr="A picture containing text&#10;&#10;Description automatically generated">
            <a:extLst>
              <a:ext uri="{FF2B5EF4-FFF2-40B4-BE49-F238E27FC236}">
                <a16:creationId xmlns:a16="http://schemas.microsoft.com/office/drawing/2014/main" id="{2B40E8E9-0949-44A6-9F2C-50B4B5B47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806" y="2321739"/>
            <a:ext cx="753597" cy="753597"/>
          </a:xfrm>
          <a:prstGeom prst="rect">
            <a:avLst/>
          </a:prstGeom>
          <a:solidFill>
            <a:schemeClr val="accent1"/>
          </a:solidFill>
          <a:ln w="28575">
            <a:noFill/>
          </a:ln>
        </p:spPr>
      </p:pic>
      <p:pic>
        <p:nvPicPr>
          <p:cNvPr id="15" name="Picture 14">
            <a:extLst>
              <a:ext uri="{FF2B5EF4-FFF2-40B4-BE49-F238E27FC236}">
                <a16:creationId xmlns:a16="http://schemas.microsoft.com/office/drawing/2014/main" id="{CE0A8497-7A2F-4950-B97E-7B8B7B227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2484" y="2321738"/>
            <a:ext cx="753598" cy="753598"/>
          </a:xfrm>
          <a:prstGeom prst="rect">
            <a:avLst/>
          </a:prstGeom>
          <a:solidFill>
            <a:schemeClr val="accent2"/>
          </a:solidFill>
          <a:ln w="28575">
            <a:noFill/>
          </a:ln>
        </p:spPr>
      </p:pic>
      <p:pic>
        <p:nvPicPr>
          <p:cNvPr id="16" name="Picture 15" descr="A picture containing text&#10;&#10;Description automatically generated">
            <a:extLst>
              <a:ext uri="{FF2B5EF4-FFF2-40B4-BE49-F238E27FC236}">
                <a16:creationId xmlns:a16="http://schemas.microsoft.com/office/drawing/2014/main" id="{156CAB2D-60BF-43A9-9962-364FEEA32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8486" y="2321739"/>
            <a:ext cx="753597" cy="753597"/>
          </a:xfrm>
          <a:prstGeom prst="rect">
            <a:avLst/>
          </a:prstGeom>
          <a:solidFill>
            <a:schemeClr val="accent2"/>
          </a:solidFill>
          <a:ln w="28575">
            <a:noFill/>
          </a:ln>
        </p:spPr>
      </p:pic>
      <p:pic>
        <p:nvPicPr>
          <p:cNvPr id="17" name="Picture 16" descr="A picture containing text, light, gear&#10;&#10;Description automatically generated">
            <a:extLst>
              <a:ext uri="{FF2B5EF4-FFF2-40B4-BE49-F238E27FC236}">
                <a16:creationId xmlns:a16="http://schemas.microsoft.com/office/drawing/2014/main" id="{82EAFCDF-BD9B-45E6-86EC-DFF55614A0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805" y="2321739"/>
            <a:ext cx="753598" cy="753598"/>
          </a:xfrm>
          <a:prstGeom prst="rect">
            <a:avLst/>
          </a:prstGeom>
          <a:solidFill>
            <a:schemeClr val="accent1"/>
          </a:solidFill>
        </p:spPr>
      </p:pic>
      <p:pic>
        <p:nvPicPr>
          <p:cNvPr id="18" name="Picture 17" descr="A picture containing text, light, gear&#10;&#10;Description automatically generated">
            <a:extLst>
              <a:ext uri="{FF2B5EF4-FFF2-40B4-BE49-F238E27FC236}">
                <a16:creationId xmlns:a16="http://schemas.microsoft.com/office/drawing/2014/main" id="{A29D8993-1670-45B4-A8BE-87D6496469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6483" y="2321738"/>
            <a:ext cx="753598" cy="753598"/>
          </a:xfrm>
          <a:prstGeom prst="rect">
            <a:avLst/>
          </a:prstGeom>
          <a:solidFill>
            <a:schemeClr val="accent2"/>
          </a:solidFill>
        </p:spPr>
      </p:pic>
      <p:sp>
        <p:nvSpPr>
          <p:cNvPr id="19" name="Rectangle 18">
            <a:extLst>
              <a:ext uri="{FF2B5EF4-FFF2-40B4-BE49-F238E27FC236}">
                <a16:creationId xmlns:a16="http://schemas.microsoft.com/office/drawing/2014/main" id="{42A308D3-2D82-4034-ADF3-2D707A34D39D}"/>
              </a:ext>
            </a:extLst>
          </p:cNvPr>
          <p:cNvSpPr/>
          <p:nvPr/>
        </p:nvSpPr>
        <p:spPr>
          <a:xfrm>
            <a:off x="9978772" y="3258446"/>
            <a:ext cx="1167789" cy="41864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20" name="Rectangle 19">
            <a:extLst>
              <a:ext uri="{FF2B5EF4-FFF2-40B4-BE49-F238E27FC236}">
                <a16:creationId xmlns:a16="http://schemas.microsoft.com/office/drawing/2014/main" id="{DF8E866E-2874-4234-9F96-06CCC4AE86D1}"/>
              </a:ext>
            </a:extLst>
          </p:cNvPr>
          <p:cNvSpPr/>
          <p:nvPr/>
        </p:nvSpPr>
        <p:spPr>
          <a:xfrm>
            <a:off x="9978772" y="3833160"/>
            <a:ext cx="1167789" cy="41864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21" name="Rectangle 20">
            <a:extLst>
              <a:ext uri="{FF2B5EF4-FFF2-40B4-BE49-F238E27FC236}">
                <a16:creationId xmlns:a16="http://schemas.microsoft.com/office/drawing/2014/main" id="{C034447D-2ACD-48F6-B521-173D33248073}"/>
              </a:ext>
            </a:extLst>
          </p:cNvPr>
          <p:cNvSpPr/>
          <p:nvPr/>
        </p:nvSpPr>
        <p:spPr>
          <a:xfrm>
            <a:off x="8766919" y="3325464"/>
            <a:ext cx="9144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User3</a:t>
            </a:r>
          </a:p>
        </p:txBody>
      </p:sp>
      <p:pic>
        <p:nvPicPr>
          <p:cNvPr id="22" name="Picture 21">
            <a:extLst>
              <a:ext uri="{FF2B5EF4-FFF2-40B4-BE49-F238E27FC236}">
                <a16:creationId xmlns:a16="http://schemas.microsoft.com/office/drawing/2014/main" id="{48A8B315-0C53-4F44-8EA6-A4D90352D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7288" y="2366380"/>
            <a:ext cx="753598" cy="753598"/>
          </a:xfrm>
          <a:prstGeom prst="rect">
            <a:avLst/>
          </a:prstGeom>
          <a:solidFill>
            <a:srgbClr val="7030A0"/>
          </a:solidFill>
          <a:ln w="28575">
            <a:noFill/>
          </a:ln>
        </p:spPr>
      </p:pic>
      <p:pic>
        <p:nvPicPr>
          <p:cNvPr id="23" name="Picture 22" descr="A picture containing text&#10;&#10;Description automatically generated">
            <a:extLst>
              <a:ext uri="{FF2B5EF4-FFF2-40B4-BE49-F238E27FC236}">
                <a16:creationId xmlns:a16="http://schemas.microsoft.com/office/drawing/2014/main" id="{D781FFB8-E39A-4F91-A2A8-5F27AA597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3289" y="2373130"/>
            <a:ext cx="753597" cy="753597"/>
          </a:xfrm>
          <a:prstGeom prst="rect">
            <a:avLst/>
          </a:prstGeom>
          <a:solidFill>
            <a:srgbClr val="7030A0"/>
          </a:solidFill>
          <a:ln w="28575">
            <a:noFill/>
          </a:ln>
        </p:spPr>
      </p:pic>
      <p:pic>
        <p:nvPicPr>
          <p:cNvPr id="24" name="Picture 23" descr="A picture containing text, light, gear&#10;&#10;Description automatically generated">
            <a:extLst>
              <a:ext uri="{FF2B5EF4-FFF2-40B4-BE49-F238E27FC236}">
                <a16:creationId xmlns:a16="http://schemas.microsoft.com/office/drawing/2014/main" id="{8B6D98A9-E5E5-407B-BBBD-574F50DC8C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21288" y="2373130"/>
            <a:ext cx="753598" cy="753598"/>
          </a:xfrm>
          <a:prstGeom prst="rect">
            <a:avLst/>
          </a:prstGeom>
          <a:solidFill>
            <a:srgbClr val="7030A0"/>
          </a:solidFill>
        </p:spPr>
      </p:pic>
      <p:pic>
        <p:nvPicPr>
          <p:cNvPr id="25" name="Picture 24">
            <a:extLst>
              <a:ext uri="{FF2B5EF4-FFF2-40B4-BE49-F238E27FC236}">
                <a16:creationId xmlns:a16="http://schemas.microsoft.com/office/drawing/2014/main" id="{18B46907-293F-46C5-849C-F3AA1ED97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055" y="374070"/>
            <a:ext cx="753598" cy="753598"/>
          </a:xfrm>
          <a:prstGeom prst="rect">
            <a:avLst/>
          </a:prstGeom>
          <a:solidFill>
            <a:schemeClr val="accent1"/>
          </a:solidFill>
          <a:ln w="28575">
            <a:noFill/>
          </a:ln>
        </p:spPr>
      </p:pic>
      <p:pic>
        <p:nvPicPr>
          <p:cNvPr id="26" name="Picture 25" descr="A picture containing text&#10;&#10;Description automatically generated">
            <a:extLst>
              <a:ext uri="{FF2B5EF4-FFF2-40B4-BE49-F238E27FC236}">
                <a16:creationId xmlns:a16="http://schemas.microsoft.com/office/drawing/2014/main" id="{E61ACD94-EABC-40B5-BB6D-1D1F33A2B2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499" y="374071"/>
            <a:ext cx="753597" cy="753597"/>
          </a:xfrm>
          <a:prstGeom prst="rect">
            <a:avLst/>
          </a:prstGeom>
          <a:solidFill>
            <a:schemeClr val="accent1"/>
          </a:solidFill>
          <a:ln w="28575">
            <a:noFill/>
          </a:ln>
        </p:spPr>
      </p:pic>
      <p:sp>
        <p:nvSpPr>
          <p:cNvPr id="27" name="TextBox 26">
            <a:extLst>
              <a:ext uri="{FF2B5EF4-FFF2-40B4-BE49-F238E27FC236}">
                <a16:creationId xmlns:a16="http://schemas.microsoft.com/office/drawing/2014/main" id="{72E410E3-5BE9-40E1-B324-0DD5FC7EA0E3}"/>
              </a:ext>
            </a:extLst>
          </p:cNvPr>
          <p:cNvSpPr txBox="1"/>
          <p:nvPr/>
        </p:nvSpPr>
        <p:spPr>
          <a:xfrm>
            <a:off x="3872658" y="1187044"/>
            <a:ext cx="1203278" cy="369332"/>
          </a:xfrm>
          <a:prstGeom prst="rect">
            <a:avLst/>
          </a:prstGeom>
          <a:noFill/>
        </p:spPr>
        <p:txBody>
          <a:bodyPr wrap="none" rtlCol="0">
            <a:spAutoFit/>
          </a:bodyPr>
          <a:lstStyle/>
          <a:p>
            <a:r>
              <a:rPr lang="en-US" dirty="0"/>
              <a:t>Private key</a:t>
            </a:r>
          </a:p>
        </p:txBody>
      </p:sp>
      <p:sp>
        <p:nvSpPr>
          <p:cNvPr id="28" name="TextBox 27">
            <a:extLst>
              <a:ext uri="{FF2B5EF4-FFF2-40B4-BE49-F238E27FC236}">
                <a16:creationId xmlns:a16="http://schemas.microsoft.com/office/drawing/2014/main" id="{39E811FA-E94F-4DF2-B2EB-7E30DC598CD7}"/>
              </a:ext>
            </a:extLst>
          </p:cNvPr>
          <p:cNvSpPr txBox="1"/>
          <p:nvPr/>
        </p:nvSpPr>
        <p:spPr>
          <a:xfrm>
            <a:off x="5290694" y="1187044"/>
            <a:ext cx="1118319" cy="369332"/>
          </a:xfrm>
          <a:prstGeom prst="rect">
            <a:avLst/>
          </a:prstGeom>
          <a:noFill/>
        </p:spPr>
        <p:txBody>
          <a:bodyPr wrap="none" rtlCol="0">
            <a:spAutoFit/>
          </a:bodyPr>
          <a:lstStyle/>
          <a:p>
            <a:r>
              <a:rPr lang="en-US" dirty="0"/>
              <a:t>Public key</a:t>
            </a:r>
          </a:p>
        </p:txBody>
      </p:sp>
      <p:pic>
        <p:nvPicPr>
          <p:cNvPr id="29" name="Picture 28" descr="A picture containing text, light, gear&#10;&#10;Description automatically generated">
            <a:extLst>
              <a:ext uri="{FF2B5EF4-FFF2-40B4-BE49-F238E27FC236}">
                <a16:creationId xmlns:a16="http://schemas.microsoft.com/office/drawing/2014/main" id="{27C5F517-D08E-469C-8927-8B6B1A46C5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2602" y="374070"/>
            <a:ext cx="753598" cy="753598"/>
          </a:xfrm>
          <a:prstGeom prst="rect">
            <a:avLst/>
          </a:prstGeom>
          <a:solidFill>
            <a:schemeClr val="accent1"/>
          </a:solidFill>
        </p:spPr>
      </p:pic>
      <p:sp>
        <p:nvSpPr>
          <p:cNvPr id="30" name="TextBox 29">
            <a:extLst>
              <a:ext uri="{FF2B5EF4-FFF2-40B4-BE49-F238E27FC236}">
                <a16:creationId xmlns:a16="http://schemas.microsoft.com/office/drawing/2014/main" id="{D8049D94-726D-4840-AE88-C89DC2BB072C}"/>
              </a:ext>
            </a:extLst>
          </p:cNvPr>
          <p:cNvSpPr txBox="1"/>
          <p:nvPr/>
        </p:nvSpPr>
        <p:spPr>
          <a:xfrm>
            <a:off x="6618765" y="1187044"/>
            <a:ext cx="901272" cy="369332"/>
          </a:xfrm>
          <a:prstGeom prst="rect">
            <a:avLst/>
          </a:prstGeom>
          <a:noFill/>
        </p:spPr>
        <p:txBody>
          <a:bodyPr wrap="none" rtlCol="0">
            <a:spAutoFit/>
          </a:bodyPr>
          <a:lstStyle/>
          <a:p>
            <a:r>
              <a:rPr lang="en-US" dirty="0"/>
              <a:t>AES key</a:t>
            </a:r>
          </a:p>
        </p:txBody>
      </p:sp>
      <p:sp>
        <p:nvSpPr>
          <p:cNvPr id="2" name="TextBox 1">
            <a:extLst>
              <a:ext uri="{FF2B5EF4-FFF2-40B4-BE49-F238E27FC236}">
                <a16:creationId xmlns:a16="http://schemas.microsoft.com/office/drawing/2014/main" id="{9B56E607-C1A7-4E53-ADBB-2AAACF9AF7B1}"/>
              </a:ext>
            </a:extLst>
          </p:cNvPr>
          <p:cNvSpPr txBox="1"/>
          <p:nvPr/>
        </p:nvSpPr>
        <p:spPr>
          <a:xfrm>
            <a:off x="2249541" y="5140310"/>
            <a:ext cx="7521546" cy="646331"/>
          </a:xfrm>
          <a:prstGeom prst="rect">
            <a:avLst/>
          </a:prstGeom>
          <a:noFill/>
        </p:spPr>
        <p:txBody>
          <a:bodyPr wrap="none" rtlCol="0">
            <a:spAutoFit/>
          </a:bodyPr>
          <a:lstStyle/>
          <a:p>
            <a:r>
              <a:rPr lang="en-US" dirty="0"/>
              <a:t>Each user will have 1 pair public-private key and for each instance he initiates, </a:t>
            </a:r>
          </a:p>
          <a:p>
            <a:r>
              <a:rPr lang="en-US" dirty="0"/>
              <a:t>he will create another symmetric key for encrypting the content</a:t>
            </a:r>
          </a:p>
        </p:txBody>
      </p:sp>
      <p:sp>
        <p:nvSpPr>
          <p:cNvPr id="3" name="TextBox 2">
            <a:extLst>
              <a:ext uri="{FF2B5EF4-FFF2-40B4-BE49-F238E27FC236}">
                <a16:creationId xmlns:a16="http://schemas.microsoft.com/office/drawing/2014/main" id="{DB237723-6B05-4BD6-93A0-D08F3BB14280}"/>
              </a:ext>
            </a:extLst>
          </p:cNvPr>
          <p:cNvSpPr txBox="1"/>
          <p:nvPr/>
        </p:nvSpPr>
        <p:spPr>
          <a:xfrm>
            <a:off x="3672616" y="2691788"/>
            <a:ext cx="441146" cy="369332"/>
          </a:xfrm>
          <a:prstGeom prst="rect">
            <a:avLst/>
          </a:prstGeom>
          <a:noFill/>
        </p:spPr>
        <p:txBody>
          <a:bodyPr wrap="none" rtlCol="0">
            <a:spAutoFit/>
          </a:bodyPr>
          <a:lstStyle/>
          <a:p>
            <a:r>
              <a:rPr lang="en-US" dirty="0"/>
              <a:t>x k</a:t>
            </a:r>
          </a:p>
        </p:txBody>
      </p:sp>
      <p:sp>
        <p:nvSpPr>
          <p:cNvPr id="31" name="TextBox 30">
            <a:extLst>
              <a:ext uri="{FF2B5EF4-FFF2-40B4-BE49-F238E27FC236}">
                <a16:creationId xmlns:a16="http://schemas.microsoft.com/office/drawing/2014/main" id="{EAF04377-8EEE-4785-95EA-0E2416F74E5C}"/>
              </a:ext>
            </a:extLst>
          </p:cNvPr>
          <p:cNvSpPr txBox="1"/>
          <p:nvPr/>
        </p:nvSpPr>
        <p:spPr>
          <a:xfrm>
            <a:off x="7385295" y="2702301"/>
            <a:ext cx="521297" cy="369332"/>
          </a:xfrm>
          <a:prstGeom prst="rect">
            <a:avLst/>
          </a:prstGeom>
          <a:noFill/>
        </p:spPr>
        <p:txBody>
          <a:bodyPr wrap="none" rtlCol="0">
            <a:spAutoFit/>
          </a:bodyPr>
          <a:lstStyle/>
          <a:p>
            <a:r>
              <a:rPr lang="en-US" dirty="0"/>
              <a:t>x m</a:t>
            </a:r>
          </a:p>
        </p:txBody>
      </p:sp>
      <p:sp>
        <p:nvSpPr>
          <p:cNvPr id="32" name="TextBox 31">
            <a:extLst>
              <a:ext uri="{FF2B5EF4-FFF2-40B4-BE49-F238E27FC236}">
                <a16:creationId xmlns:a16="http://schemas.microsoft.com/office/drawing/2014/main" id="{8E5294C1-84CF-4AEB-B5C0-0BA4F6693820}"/>
              </a:ext>
            </a:extLst>
          </p:cNvPr>
          <p:cNvSpPr txBox="1"/>
          <p:nvPr/>
        </p:nvSpPr>
        <p:spPr>
          <a:xfrm>
            <a:off x="11250460" y="2739979"/>
            <a:ext cx="458780" cy="369332"/>
          </a:xfrm>
          <a:prstGeom prst="rect">
            <a:avLst/>
          </a:prstGeom>
          <a:noFill/>
        </p:spPr>
        <p:txBody>
          <a:bodyPr wrap="none" rtlCol="0">
            <a:spAutoFit/>
          </a:bodyPr>
          <a:lstStyle/>
          <a:p>
            <a:r>
              <a:rPr lang="en-US" dirty="0"/>
              <a:t>x n</a:t>
            </a:r>
          </a:p>
        </p:txBody>
      </p:sp>
    </p:spTree>
    <p:extLst>
      <p:ext uri="{BB962C8B-B14F-4D97-AF65-F5344CB8AC3E}">
        <p14:creationId xmlns:p14="http://schemas.microsoft.com/office/powerpoint/2010/main" val="132715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142913D-3638-4BDD-A62B-DAFB0CF8041E}"/>
              </a:ext>
            </a:extLst>
          </p:cNvPr>
          <p:cNvSpPr/>
          <p:nvPr/>
        </p:nvSpPr>
        <p:spPr>
          <a:xfrm>
            <a:off x="0" y="2639016"/>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11" name="Rectangle 10">
            <a:extLst>
              <a:ext uri="{FF2B5EF4-FFF2-40B4-BE49-F238E27FC236}">
                <a16:creationId xmlns:a16="http://schemas.microsoft.com/office/drawing/2014/main" id="{954CDCF1-0F79-4D65-BCE5-F00EA9E88A20}"/>
              </a:ext>
            </a:extLst>
          </p:cNvPr>
          <p:cNvSpPr/>
          <p:nvPr/>
        </p:nvSpPr>
        <p:spPr>
          <a:xfrm>
            <a:off x="1993559" y="24561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AES</a:t>
            </a:r>
          </a:p>
        </p:txBody>
      </p:sp>
      <p:pic>
        <p:nvPicPr>
          <p:cNvPr id="25" name="Picture 24" descr="A picture containing text, light, gear&#10;&#10;Description automatically generated">
            <a:extLst>
              <a:ext uri="{FF2B5EF4-FFF2-40B4-BE49-F238E27FC236}">
                <a16:creationId xmlns:a16="http://schemas.microsoft.com/office/drawing/2014/main" id="{04CC767A-3FF1-4F98-AEF2-5CAA695B7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3960" y="0"/>
            <a:ext cx="753598" cy="753598"/>
          </a:xfrm>
          <a:prstGeom prst="rect">
            <a:avLst/>
          </a:prstGeom>
          <a:solidFill>
            <a:schemeClr val="accent1"/>
          </a:solidFill>
        </p:spPr>
      </p:pic>
      <p:cxnSp>
        <p:nvCxnSpPr>
          <p:cNvPr id="27" name="Straight Arrow Connector 26">
            <a:extLst>
              <a:ext uri="{FF2B5EF4-FFF2-40B4-BE49-F238E27FC236}">
                <a16:creationId xmlns:a16="http://schemas.microsoft.com/office/drawing/2014/main" id="{9062E5DC-B848-49DE-AD4E-41A144BD5F6B}"/>
              </a:ext>
            </a:extLst>
          </p:cNvPr>
          <p:cNvCxnSpPr>
            <a:cxnSpLocks/>
            <a:stCxn id="18" idx="3"/>
            <a:endCxn id="11" idx="1"/>
          </p:cNvCxnSpPr>
          <p:nvPr/>
        </p:nvCxnSpPr>
        <p:spPr>
          <a:xfrm>
            <a:off x="1371600" y="2913336"/>
            <a:ext cx="6219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216784E-2FFF-4B18-AA47-ED2BDBBFD9D3}"/>
              </a:ext>
            </a:extLst>
          </p:cNvPr>
          <p:cNvCxnSpPr>
            <a:stCxn id="25" idx="2"/>
            <a:endCxn id="11" idx="0"/>
          </p:cNvCxnSpPr>
          <p:nvPr/>
        </p:nvCxnSpPr>
        <p:spPr>
          <a:xfrm>
            <a:off x="2450759" y="753598"/>
            <a:ext cx="0" cy="1702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86F58A1-5F52-4DBF-B6FE-951DCB145D69}"/>
              </a:ext>
            </a:extLst>
          </p:cNvPr>
          <p:cNvSpPr/>
          <p:nvPr/>
        </p:nvSpPr>
        <p:spPr>
          <a:xfrm>
            <a:off x="9429942" y="2639016"/>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Encrypted content</a:t>
            </a:r>
          </a:p>
        </p:txBody>
      </p:sp>
      <p:cxnSp>
        <p:nvCxnSpPr>
          <p:cNvPr id="35" name="Straight Arrow Connector 34">
            <a:extLst>
              <a:ext uri="{FF2B5EF4-FFF2-40B4-BE49-F238E27FC236}">
                <a16:creationId xmlns:a16="http://schemas.microsoft.com/office/drawing/2014/main" id="{243FB9CB-8B4A-4842-8791-13D22D993C98}"/>
              </a:ext>
            </a:extLst>
          </p:cNvPr>
          <p:cNvCxnSpPr>
            <a:stCxn id="11" idx="3"/>
            <a:endCxn id="30" idx="1"/>
          </p:cNvCxnSpPr>
          <p:nvPr/>
        </p:nvCxnSpPr>
        <p:spPr>
          <a:xfrm>
            <a:off x="2907959" y="2913336"/>
            <a:ext cx="65219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F3CB460-B2AC-4447-90A9-7A6C20703727}"/>
              </a:ext>
            </a:extLst>
          </p:cNvPr>
          <p:cNvSpPr/>
          <p:nvPr/>
        </p:nvSpPr>
        <p:spPr>
          <a:xfrm>
            <a:off x="3960000" y="473729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SHA256</a:t>
            </a:r>
          </a:p>
        </p:txBody>
      </p:sp>
      <p:sp>
        <p:nvSpPr>
          <p:cNvPr id="42" name="Rectangle 41">
            <a:extLst>
              <a:ext uri="{FF2B5EF4-FFF2-40B4-BE49-F238E27FC236}">
                <a16:creationId xmlns:a16="http://schemas.microsoft.com/office/drawing/2014/main" id="{105D6E70-1A59-46DC-8603-BDD6636489A6}"/>
              </a:ext>
            </a:extLst>
          </p:cNvPr>
          <p:cNvSpPr/>
          <p:nvPr/>
        </p:nvSpPr>
        <p:spPr>
          <a:xfrm>
            <a:off x="5496359" y="4920170"/>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a:t>
            </a:r>
          </a:p>
        </p:txBody>
      </p:sp>
      <p:cxnSp>
        <p:nvCxnSpPr>
          <p:cNvPr id="44" name="Straight Arrow Connector 43">
            <a:extLst>
              <a:ext uri="{FF2B5EF4-FFF2-40B4-BE49-F238E27FC236}">
                <a16:creationId xmlns:a16="http://schemas.microsoft.com/office/drawing/2014/main" id="{0CD75A79-AD97-4A6D-BE9D-20A5991C0711}"/>
              </a:ext>
            </a:extLst>
          </p:cNvPr>
          <p:cNvCxnSpPr>
            <a:stCxn id="38" idx="3"/>
            <a:endCxn id="42" idx="1"/>
          </p:cNvCxnSpPr>
          <p:nvPr/>
        </p:nvCxnSpPr>
        <p:spPr>
          <a:xfrm>
            <a:off x="4874400" y="5194490"/>
            <a:ext cx="6219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BF67CB6D-D8E6-4724-9FF9-4879EC6CA424}"/>
              </a:ext>
            </a:extLst>
          </p:cNvPr>
          <p:cNvSpPr/>
          <p:nvPr/>
        </p:nvSpPr>
        <p:spPr>
          <a:xfrm>
            <a:off x="7489918" y="473729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ECC</a:t>
            </a:r>
          </a:p>
        </p:txBody>
      </p:sp>
      <p:sp>
        <p:nvSpPr>
          <p:cNvPr id="48" name="Rectangle 47">
            <a:extLst>
              <a:ext uri="{FF2B5EF4-FFF2-40B4-BE49-F238E27FC236}">
                <a16:creationId xmlns:a16="http://schemas.microsoft.com/office/drawing/2014/main" id="{B9202349-9644-48ED-B1D1-7E3CF1632FA6}"/>
              </a:ext>
            </a:extLst>
          </p:cNvPr>
          <p:cNvSpPr/>
          <p:nvPr/>
        </p:nvSpPr>
        <p:spPr>
          <a:xfrm>
            <a:off x="9429942" y="4920170"/>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Digital signature</a:t>
            </a:r>
          </a:p>
        </p:txBody>
      </p:sp>
      <p:cxnSp>
        <p:nvCxnSpPr>
          <p:cNvPr id="49" name="Straight Arrow Connector 48">
            <a:extLst>
              <a:ext uri="{FF2B5EF4-FFF2-40B4-BE49-F238E27FC236}">
                <a16:creationId xmlns:a16="http://schemas.microsoft.com/office/drawing/2014/main" id="{F1D9433B-B31B-4B8C-AC22-499F919737E0}"/>
              </a:ext>
            </a:extLst>
          </p:cNvPr>
          <p:cNvCxnSpPr>
            <a:cxnSpLocks/>
            <a:stCxn id="46" idx="3"/>
            <a:endCxn id="48" idx="1"/>
          </p:cNvCxnSpPr>
          <p:nvPr/>
        </p:nvCxnSpPr>
        <p:spPr>
          <a:xfrm>
            <a:off x="8404318" y="5194490"/>
            <a:ext cx="10256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75F1494-3BD9-44D4-A9D3-E6BAC2DBDEAD}"/>
              </a:ext>
            </a:extLst>
          </p:cNvPr>
          <p:cNvCxnSpPr>
            <a:cxnSpLocks/>
            <a:stCxn id="61" idx="2"/>
            <a:endCxn id="46" idx="0"/>
          </p:cNvCxnSpPr>
          <p:nvPr/>
        </p:nvCxnSpPr>
        <p:spPr>
          <a:xfrm>
            <a:off x="7947118" y="753597"/>
            <a:ext cx="0" cy="3983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9EF3206-6860-482F-B7D5-77B5B86EF8BA}"/>
              </a:ext>
            </a:extLst>
          </p:cNvPr>
          <p:cNvCxnSpPr>
            <a:stCxn id="42" idx="3"/>
            <a:endCxn id="46" idx="1"/>
          </p:cNvCxnSpPr>
          <p:nvPr/>
        </p:nvCxnSpPr>
        <p:spPr>
          <a:xfrm>
            <a:off x="6867959" y="5194490"/>
            <a:ext cx="6219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4BEC592-E2F7-4F33-8F70-19FBA538CCA7}"/>
              </a:ext>
            </a:extLst>
          </p:cNvPr>
          <p:cNvSpPr/>
          <p:nvPr/>
        </p:nvSpPr>
        <p:spPr>
          <a:xfrm>
            <a:off x="1596527" y="1098774"/>
            <a:ext cx="7194014" cy="4715212"/>
          </a:xfrm>
          <a:prstGeom prst="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Wrap</a:t>
            </a:r>
          </a:p>
        </p:txBody>
      </p:sp>
      <p:sp>
        <p:nvSpPr>
          <p:cNvPr id="54" name="Rectangle 53">
            <a:extLst>
              <a:ext uri="{FF2B5EF4-FFF2-40B4-BE49-F238E27FC236}">
                <a16:creationId xmlns:a16="http://schemas.microsoft.com/office/drawing/2014/main" id="{639C7ECC-5DC7-4907-8CE4-C5902C13D2E3}"/>
              </a:ext>
            </a:extLst>
          </p:cNvPr>
          <p:cNvSpPr/>
          <p:nvPr/>
        </p:nvSpPr>
        <p:spPr>
          <a:xfrm>
            <a:off x="9165115" y="1098774"/>
            <a:ext cx="1854721" cy="4715212"/>
          </a:xfrm>
          <a:prstGeom prst="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Envelope</a:t>
            </a:r>
          </a:p>
        </p:txBody>
      </p:sp>
      <p:cxnSp>
        <p:nvCxnSpPr>
          <p:cNvPr id="60" name="Connector: Elbow 59">
            <a:extLst>
              <a:ext uri="{FF2B5EF4-FFF2-40B4-BE49-F238E27FC236}">
                <a16:creationId xmlns:a16="http://schemas.microsoft.com/office/drawing/2014/main" id="{CBE05B61-F8A3-4095-8BD0-D37D1A8F672B}"/>
              </a:ext>
            </a:extLst>
          </p:cNvPr>
          <p:cNvCxnSpPr>
            <a:cxnSpLocks/>
            <a:endCxn id="38" idx="1"/>
          </p:cNvCxnSpPr>
          <p:nvPr/>
        </p:nvCxnSpPr>
        <p:spPr>
          <a:xfrm rot="16200000" flipH="1">
            <a:off x="2452537" y="3687027"/>
            <a:ext cx="2281154" cy="7337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 name="Picture 60" descr="A picture containing text&#10;&#10;Description automatically generated">
            <a:extLst>
              <a:ext uri="{FF2B5EF4-FFF2-40B4-BE49-F238E27FC236}">
                <a16:creationId xmlns:a16="http://schemas.microsoft.com/office/drawing/2014/main" id="{24F8FD8F-1B96-40BC-93C0-74DC88DB3D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0319" y="0"/>
            <a:ext cx="753597" cy="753597"/>
          </a:xfrm>
          <a:prstGeom prst="rect">
            <a:avLst/>
          </a:prstGeom>
          <a:solidFill>
            <a:schemeClr val="accent1"/>
          </a:solidFill>
          <a:ln w="28575">
            <a:noFill/>
          </a:ln>
        </p:spPr>
      </p:pic>
      <p:sp>
        <p:nvSpPr>
          <p:cNvPr id="9" name="TextBox 8">
            <a:extLst>
              <a:ext uri="{FF2B5EF4-FFF2-40B4-BE49-F238E27FC236}">
                <a16:creationId xmlns:a16="http://schemas.microsoft.com/office/drawing/2014/main" id="{03D0879F-3673-4C95-B3A6-1B85E9469AD4}"/>
              </a:ext>
            </a:extLst>
          </p:cNvPr>
          <p:cNvSpPr txBox="1"/>
          <p:nvPr/>
        </p:nvSpPr>
        <p:spPr>
          <a:xfrm>
            <a:off x="0" y="5822690"/>
            <a:ext cx="12192000" cy="923330"/>
          </a:xfrm>
          <a:prstGeom prst="rect">
            <a:avLst/>
          </a:prstGeom>
          <a:noFill/>
        </p:spPr>
        <p:txBody>
          <a:bodyPr wrap="square" rtlCol="0">
            <a:spAutoFit/>
          </a:bodyPr>
          <a:lstStyle/>
          <a:p>
            <a:r>
              <a:rPr lang="en-US" dirty="0"/>
              <a:t>In a workflow of instance, we want only people, who participate in the workflow, can read the content. But when we combine with consensus mechanism, the content must be public, so we must encrypt it.</a:t>
            </a:r>
          </a:p>
          <a:p>
            <a:r>
              <a:rPr lang="en-US" dirty="0"/>
              <a:t>Digital signature provide a way for other users to verify content.</a:t>
            </a:r>
          </a:p>
        </p:txBody>
      </p:sp>
    </p:spTree>
    <p:extLst>
      <p:ext uri="{BB962C8B-B14F-4D97-AF65-F5344CB8AC3E}">
        <p14:creationId xmlns:p14="http://schemas.microsoft.com/office/powerpoint/2010/main" val="1801497159"/>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E6417C-B5FF-4EA0-9D41-060D574E5FFB}"/>
              </a:ext>
            </a:extLst>
          </p:cNvPr>
          <p:cNvSpPr/>
          <p:nvPr/>
        </p:nvSpPr>
        <p:spPr>
          <a:xfrm>
            <a:off x="4661933" y="1789929"/>
            <a:ext cx="2079292" cy="293839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Envelope</a:t>
            </a:r>
          </a:p>
        </p:txBody>
      </p:sp>
      <p:sp>
        <p:nvSpPr>
          <p:cNvPr id="5" name="Rectangle 4">
            <a:extLst>
              <a:ext uri="{FF2B5EF4-FFF2-40B4-BE49-F238E27FC236}">
                <a16:creationId xmlns:a16="http://schemas.microsoft.com/office/drawing/2014/main" id="{C5045E6E-1C3D-4C40-B36D-C88B2F2A7DBB}"/>
              </a:ext>
            </a:extLst>
          </p:cNvPr>
          <p:cNvSpPr/>
          <p:nvPr/>
        </p:nvSpPr>
        <p:spPr>
          <a:xfrm>
            <a:off x="5013818" y="2234483"/>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Encrypted content</a:t>
            </a:r>
          </a:p>
        </p:txBody>
      </p:sp>
      <p:sp>
        <p:nvSpPr>
          <p:cNvPr id="6" name="Rectangle 5">
            <a:extLst>
              <a:ext uri="{FF2B5EF4-FFF2-40B4-BE49-F238E27FC236}">
                <a16:creationId xmlns:a16="http://schemas.microsoft.com/office/drawing/2014/main" id="{54EB858D-4354-43A5-86F8-872DD0D6FD53}"/>
              </a:ext>
            </a:extLst>
          </p:cNvPr>
          <p:cNvSpPr/>
          <p:nvPr/>
        </p:nvSpPr>
        <p:spPr>
          <a:xfrm>
            <a:off x="5017740" y="2997141"/>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Digital signature</a:t>
            </a:r>
          </a:p>
        </p:txBody>
      </p:sp>
      <p:sp>
        <p:nvSpPr>
          <p:cNvPr id="7" name="Rectangle 6">
            <a:extLst>
              <a:ext uri="{FF2B5EF4-FFF2-40B4-BE49-F238E27FC236}">
                <a16:creationId xmlns:a16="http://schemas.microsoft.com/office/drawing/2014/main" id="{C4F9EBD1-15C0-4D8C-A01D-BCADEA4971B7}"/>
              </a:ext>
            </a:extLst>
          </p:cNvPr>
          <p:cNvSpPr/>
          <p:nvPr/>
        </p:nvSpPr>
        <p:spPr>
          <a:xfrm>
            <a:off x="138878" y="2997141"/>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8" name="Rectangle 7">
            <a:extLst>
              <a:ext uri="{FF2B5EF4-FFF2-40B4-BE49-F238E27FC236}">
                <a16:creationId xmlns:a16="http://schemas.microsoft.com/office/drawing/2014/main" id="{5283CE53-3452-44A9-A65F-81611A35E916}"/>
              </a:ext>
            </a:extLst>
          </p:cNvPr>
          <p:cNvSpPr/>
          <p:nvPr/>
        </p:nvSpPr>
        <p:spPr>
          <a:xfrm>
            <a:off x="2122092" y="2852149"/>
            <a:ext cx="1932470" cy="813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Wrap</a:t>
            </a:r>
          </a:p>
        </p:txBody>
      </p:sp>
      <p:pic>
        <p:nvPicPr>
          <p:cNvPr id="9" name="Picture 8" descr="A picture containing text, light, gear&#10;&#10;Description automatically generated">
            <a:extLst>
              <a:ext uri="{FF2B5EF4-FFF2-40B4-BE49-F238E27FC236}">
                <a16:creationId xmlns:a16="http://schemas.microsoft.com/office/drawing/2014/main" id="{468AC646-0245-4B45-8F46-34444976E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301" y="1454225"/>
            <a:ext cx="753598" cy="753598"/>
          </a:xfrm>
          <a:prstGeom prst="rect">
            <a:avLst/>
          </a:prstGeom>
          <a:solidFill>
            <a:schemeClr val="accent1"/>
          </a:solidFill>
        </p:spPr>
      </p:pic>
      <p:cxnSp>
        <p:nvCxnSpPr>
          <p:cNvPr id="12" name="Straight Arrow Connector 11">
            <a:extLst>
              <a:ext uri="{FF2B5EF4-FFF2-40B4-BE49-F238E27FC236}">
                <a16:creationId xmlns:a16="http://schemas.microsoft.com/office/drawing/2014/main" id="{DC05071A-ECA4-4A5F-8B86-E58D1B27ED5E}"/>
              </a:ext>
            </a:extLst>
          </p:cNvPr>
          <p:cNvCxnSpPr>
            <a:cxnSpLocks/>
            <a:stCxn id="9" idx="2"/>
          </p:cNvCxnSpPr>
          <p:nvPr/>
        </p:nvCxnSpPr>
        <p:spPr>
          <a:xfrm>
            <a:off x="2577100" y="2207823"/>
            <a:ext cx="0" cy="644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EA03528-172E-4A84-8688-0C229E87F349}"/>
              </a:ext>
            </a:extLst>
          </p:cNvPr>
          <p:cNvCxnSpPr>
            <a:cxnSpLocks/>
            <a:stCxn id="26" idx="2"/>
          </p:cNvCxnSpPr>
          <p:nvPr/>
        </p:nvCxnSpPr>
        <p:spPr>
          <a:xfrm>
            <a:off x="3543335" y="2207822"/>
            <a:ext cx="0" cy="644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2A37071-99B8-4590-8260-E9F145E493C2}"/>
              </a:ext>
            </a:extLst>
          </p:cNvPr>
          <p:cNvCxnSpPr>
            <a:cxnSpLocks/>
            <a:stCxn id="7" idx="3"/>
            <a:endCxn id="8" idx="1"/>
          </p:cNvCxnSpPr>
          <p:nvPr/>
        </p:nvCxnSpPr>
        <p:spPr>
          <a:xfrm flipV="1">
            <a:off x="1510478" y="3259125"/>
            <a:ext cx="611614" cy="1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78D1FE1-2F97-4E1C-878E-439085DB52C5}"/>
              </a:ext>
            </a:extLst>
          </p:cNvPr>
          <p:cNvCxnSpPr>
            <a:cxnSpLocks/>
            <a:stCxn id="8" idx="3"/>
            <a:endCxn id="4" idx="1"/>
          </p:cNvCxnSpPr>
          <p:nvPr/>
        </p:nvCxnSpPr>
        <p:spPr>
          <a:xfrm>
            <a:off x="4054562" y="3259125"/>
            <a:ext cx="607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descr="A picture containing text&#10;&#10;Description automatically generated">
            <a:extLst>
              <a:ext uri="{FF2B5EF4-FFF2-40B4-BE49-F238E27FC236}">
                <a16:creationId xmlns:a16="http://schemas.microsoft.com/office/drawing/2014/main" id="{8665F157-4DC6-423C-BD93-09DBA37A3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6536" y="1454225"/>
            <a:ext cx="753597" cy="753597"/>
          </a:xfrm>
          <a:prstGeom prst="rect">
            <a:avLst/>
          </a:prstGeom>
          <a:solidFill>
            <a:schemeClr val="accent1"/>
          </a:solidFill>
          <a:ln w="28575">
            <a:noFill/>
          </a:ln>
        </p:spPr>
      </p:pic>
      <p:sp>
        <p:nvSpPr>
          <p:cNvPr id="30" name="Rectangle 29">
            <a:extLst>
              <a:ext uri="{FF2B5EF4-FFF2-40B4-BE49-F238E27FC236}">
                <a16:creationId xmlns:a16="http://schemas.microsoft.com/office/drawing/2014/main" id="{A1B35765-E84E-4FA3-8860-983293E75541}"/>
              </a:ext>
            </a:extLst>
          </p:cNvPr>
          <p:cNvSpPr/>
          <p:nvPr/>
        </p:nvSpPr>
        <p:spPr>
          <a:xfrm>
            <a:off x="5013818" y="3702338"/>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Field_id</a:t>
            </a:r>
            <a:endParaRPr lang="en-US" dirty="0"/>
          </a:p>
        </p:txBody>
      </p:sp>
      <p:sp>
        <p:nvSpPr>
          <p:cNvPr id="34" name="Rectangle 33">
            <a:extLst>
              <a:ext uri="{FF2B5EF4-FFF2-40B4-BE49-F238E27FC236}">
                <a16:creationId xmlns:a16="http://schemas.microsoft.com/office/drawing/2014/main" id="{FCAE2BA8-9C9F-40D9-B11B-057E56C673C2}"/>
              </a:ext>
            </a:extLst>
          </p:cNvPr>
          <p:cNvSpPr/>
          <p:nvPr/>
        </p:nvSpPr>
        <p:spPr>
          <a:xfrm>
            <a:off x="9777542" y="1454224"/>
            <a:ext cx="2079292" cy="3933023"/>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endParaRPr lang="en-US" sz="1000" dirty="0"/>
          </a:p>
          <a:p>
            <a:pPr algn="ctr"/>
            <a:endParaRPr lang="en-US" dirty="0"/>
          </a:p>
          <a:p>
            <a:pPr algn="ctr"/>
            <a:r>
              <a:rPr lang="en-US" dirty="0"/>
              <a:t>Envelope</a:t>
            </a:r>
          </a:p>
        </p:txBody>
      </p:sp>
      <p:sp>
        <p:nvSpPr>
          <p:cNvPr id="35" name="Rectangle 34">
            <a:extLst>
              <a:ext uri="{FF2B5EF4-FFF2-40B4-BE49-F238E27FC236}">
                <a16:creationId xmlns:a16="http://schemas.microsoft.com/office/drawing/2014/main" id="{8EAC7AED-D06D-47AC-BA97-48C89D261427}"/>
              </a:ext>
            </a:extLst>
          </p:cNvPr>
          <p:cNvSpPr/>
          <p:nvPr/>
        </p:nvSpPr>
        <p:spPr>
          <a:xfrm>
            <a:off x="10129427" y="2234483"/>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Encrypted content</a:t>
            </a:r>
          </a:p>
        </p:txBody>
      </p:sp>
      <p:sp>
        <p:nvSpPr>
          <p:cNvPr id="36" name="Rectangle 35">
            <a:extLst>
              <a:ext uri="{FF2B5EF4-FFF2-40B4-BE49-F238E27FC236}">
                <a16:creationId xmlns:a16="http://schemas.microsoft.com/office/drawing/2014/main" id="{67349901-5B27-459A-9EA5-9F035BC79BF0}"/>
              </a:ext>
            </a:extLst>
          </p:cNvPr>
          <p:cNvSpPr/>
          <p:nvPr/>
        </p:nvSpPr>
        <p:spPr>
          <a:xfrm>
            <a:off x="10133349" y="2958834"/>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Digital signature</a:t>
            </a:r>
          </a:p>
        </p:txBody>
      </p:sp>
      <p:sp>
        <p:nvSpPr>
          <p:cNvPr id="37" name="Rectangle 36">
            <a:extLst>
              <a:ext uri="{FF2B5EF4-FFF2-40B4-BE49-F238E27FC236}">
                <a16:creationId xmlns:a16="http://schemas.microsoft.com/office/drawing/2014/main" id="{85A322E3-56F2-4B9E-B4E0-550182344FC0}"/>
              </a:ext>
            </a:extLst>
          </p:cNvPr>
          <p:cNvSpPr/>
          <p:nvPr/>
        </p:nvSpPr>
        <p:spPr>
          <a:xfrm>
            <a:off x="10129427" y="3683185"/>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Field_id</a:t>
            </a:r>
            <a:endParaRPr lang="en-US" dirty="0"/>
          </a:p>
        </p:txBody>
      </p:sp>
      <p:sp>
        <p:nvSpPr>
          <p:cNvPr id="40" name="Rectangle 39">
            <a:extLst>
              <a:ext uri="{FF2B5EF4-FFF2-40B4-BE49-F238E27FC236}">
                <a16:creationId xmlns:a16="http://schemas.microsoft.com/office/drawing/2014/main" id="{A3E0B03E-869E-4A06-B6FA-53CE0B0EBE5C}"/>
              </a:ext>
            </a:extLst>
          </p:cNvPr>
          <p:cNvSpPr/>
          <p:nvPr/>
        </p:nvSpPr>
        <p:spPr>
          <a:xfrm>
            <a:off x="7543287" y="2164308"/>
            <a:ext cx="1432193" cy="2298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SHA256</a:t>
            </a:r>
          </a:p>
        </p:txBody>
      </p:sp>
      <p:cxnSp>
        <p:nvCxnSpPr>
          <p:cNvPr id="42" name="Straight Arrow Connector 41">
            <a:extLst>
              <a:ext uri="{FF2B5EF4-FFF2-40B4-BE49-F238E27FC236}">
                <a16:creationId xmlns:a16="http://schemas.microsoft.com/office/drawing/2014/main" id="{B803CC01-856A-4867-8AF8-34B77B1017D4}"/>
              </a:ext>
            </a:extLst>
          </p:cNvPr>
          <p:cNvCxnSpPr/>
          <p:nvPr/>
        </p:nvCxnSpPr>
        <p:spPr>
          <a:xfrm>
            <a:off x="6385418" y="2511846"/>
            <a:ext cx="11578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EC9E3AD-5751-4785-BE4F-63F004365B29}"/>
              </a:ext>
            </a:extLst>
          </p:cNvPr>
          <p:cNvCxnSpPr>
            <a:stCxn id="6" idx="3"/>
            <a:endCxn id="40" idx="1"/>
          </p:cNvCxnSpPr>
          <p:nvPr/>
        </p:nvCxnSpPr>
        <p:spPr>
          <a:xfrm flipV="1">
            <a:off x="6389340" y="3259125"/>
            <a:ext cx="1153947" cy="1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4D58761-53E2-49BC-A638-D260B62736DE}"/>
              </a:ext>
            </a:extLst>
          </p:cNvPr>
          <p:cNvCxnSpPr>
            <a:stCxn id="30" idx="3"/>
          </p:cNvCxnSpPr>
          <p:nvPr/>
        </p:nvCxnSpPr>
        <p:spPr>
          <a:xfrm>
            <a:off x="6385418" y="3976658"/>
            <a:ext cx="1157869" cy="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B1175DE-B69C-4844-BC37-44FB064A7BAE}"/>
              </a:ext>
            </a:extLst>
          </p:cNvPr>
          <p:cNvSpPr txBox="1"/>
          <p:nvPr/>
        </p:nvSpPr>
        <p:spPr>
          <a:xfrm>
            <a:off x="9876694" y="1560247"/>
            <a:ext cx="1016219" cy="25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err="1"/>
              <a:t>Hash_envelope</a:t>
            </a:r>
            <a:endParaRPr lang="en-US" sz="1000" dirty="0"/>
          </a:p>
        </p:txBody>
      </p:sp>
      <p:cxnSp>
        <p:nvCxnSpPr>
          <p:cNvPr id="49" name="Connector: Elbow 48">
            <a:extLst>
              <a:ext uri="{FF2B5EF4-FFF2-40B4-BE49-F238E27FC236}">
                <a16:creationId xmlns:a16="http://schemas.microsoft.com/office/drawing/2014/main" id="{A5BF3617-FEFB-4C13-8446-38F1E5BB15C2}"/>
              </a:ext>
            </a:extLst>
          </p:cNvPr>
          <p:cNvCxnSpPr>
            <a:stCxn id="40" idx="3"/>
            <a:endCxn id="47" idx="1"/>
          </p:cNvCxnSpPr>
          <p:nvPr/>
        </p:nvCxnSpPr>
        <p:spPr>
          <a:xfrm flipV="1">
            <a:off x="8975480" y="1686940"/>
            <a:ext cx="901214" cy="16264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61EA063-ABEC-461F-AD3D-E3678A8275C7}"/>
              </a:ext>
            </a:extLst>
          </p:cNvPr>
          <p:cNvSpPr txBox="1"/>
          <p:nvPr/>
        </p:nvSpPr>
        <p:spPr>
          <a:xfrm>
            <a:off x="2678534" y="6355463"/>
            <a:ext cx="6042167" cy="369332"/>
          </a:xfrm>
          <a:prstGeom prst="rect">
            <a:avLst/>
          </a:prstGeom>
          <a:noFill/>
        </p:spPr>
        <p:txBody>
          <a:bodyPr wrap="none" rtlCol="0">
            <a:spAutoFit/>
          </a:bodyPr>
          <a:lstStyle/>
          <a:p>
            <a:r>
              <a:rPr lang="en-US" dirty="0"/>
              <a:t>Content of the envelope then is hashed for use of Merkle tree.</a:t>
            </a:r>
          </a:p>
        </p:txBody>
      </p:sp>
      <p:sp>
        <p:nvSpPr>
          <p:cNvPr id="28" name="Rectangle 27">
            <a:extLst>
              <a:ext uri="{FF2B5EF4-FFF2-40B4-BE49-F238E27FC236}">
                <a16:creationId xmlns:a16="http://schemas.microsoft.com/office/drawing/2014/main" id="{630D6037-D44E-467C-9585-075D869160BA}"/>
              </a:ext>
            </a:extLst>
          </p:cNvPr>
          <p:cNvSpPr/>
          <p:nvPr/>
        </p:nvSpPr>
        <p:spPr>
          <a:xfrm>
            <a:off x="10129427" y="4407535"/>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Field_state</a:t>
            </a:r>
            <a:endParaRPr lang="en-US" dirty="0"/>
          </a:p>
        </p:txBody>
      </p:sp>
    </p:spTree>
    <p:extLst>
      <p:ext uri="{BB962C8B-B14F-4D97-AF65-F5344CB8AC3E}">
        <p14:creationId xmlns:p14="http://schemas.microsoft.com/office/powerpoint/2010/main" val="54909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E91AF5-4966-4E09-B790-7865D3A1409C}"/>
              </a:ext>
            </a:extLst>
          </p:cNvPr>
          <p:cNvSpPr/>
          <p:nvPr/>
        </p:nvSpPr>
        <p:spPr>
          <a:xfrm>
            <a:off x="3106754" y="4192588"/>
            <a:ext cx="1586430" cy="63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Hash_envelope_4</a:t>
            </a:r>
          </a:p>
          <a:p>
            <a:pPr algn="ctr"/>
            <a:r>
              <a:rPr lang="en-US" dirty="0"/>
              <a:t>Envelope_4</a:t>
            </a:r>
          </a:p>
        </p:txBody>
      </p:sp>
      <p:sp>
        <p:nvSpPr>
          <p:cNvPr id="7" name="Rectangle 6">
            <a:extLst>
              <a:ext uri="{FF2B5EF4-FFF2-40B4-BE49-F238E27FC236}">
                <a16:creationId xmlns:a16="http://schemas.microsoft.com/office/drawing/2014/main" id="{BE6B3DFB-D8BF-4824-8614-0E191074451F}"/>
              </a:ext>
            </a:extLst>
          </p:cNvPr>
          <p:cNvSpPr/>
          <p:nvPr/>
        </p:nvSpPr>
        <p:spPr>
          <a:xfrm>
            <a:off x="5867856" y="3436192"/>
            <a:ext cx="2112484" cy="332585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000" dirty="0"/>
              <a:t>Hash_tree_2</a:t>
            </a:r>
          </a:p>
          <a:p>
            <a:pPr algn="ctr"/>
            <a:r>
              <a:rPr lang="en-US" dirty="0"/>
              <a:t>Tree_2</a:t>
            </a:r>
          </a:p>
        </p:txBody>
      </p:sp>
      <p:sp>
        <p:nvSpPr>
          <p:cNvPr id="8" name="Rectangle 7">
            <a:extLst>
              <a:ext uri="{FF2B5EF4-FFF2-40B4-BE49-F238E27FC236}">
                <a16:creationId xmlns:a16="http://schemas.microsoft.com/office/drawing/2014/main" id="{09F3705B-9DF8-45E4-85AF-1322CE21E8E1}"/>
              </a:ext>
            </a:extLst>
          </p:cNvPr>
          <p:cNvSpPr/>
          <p:nvPr/>
        </p:nvSpPr>
        <p:spPr>
          <a:xfrm>
            <a:off x="3106754" y="4963769"/>
            <a:ext cx="1586430" cy="63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Hash_envelope_5</a:t>
            </a:r>
          </a:p>
          <a:p>
            <a:pPr algn="ctr"/>
            <a:r>
              <a:rPr lang="en-US" dirty="0"/>
              <a:t>Envelope_5</a:t>
            </a:r>
          </a:p>
        </p:txBody>
      </p:sp>
      <p:sp>
        <p:nvSpPr>
          <p:cNvPr id="9" name="Rectangle 8">
            <a:extLst>
              <a:ext uri="{FF2B5EF4-FFF2-40B4-BE49-F238E27FC236}">
                <a16:creationId xmlns:a16="http://schemas.microsoft.com/office/drawing/2014/main" id="{A69AEB49-3899-4E0F-B9BB-CF5F0D03F067}"/>
              </a:ext>
            </a:extLst>
          </p:cNvPr>
          <p:cNvSpPr/>
          <p:nvPr/>
        </p:nvSpPr>
        <p:spPr>
          <a:xfrm>
            <a:off x="3106754" y="5734950"/>
            <a:ext cx="1586430" cy="63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Hash_envelope_6</a:t>
            </a:r>
          </a:p>
          <a:p>
            <a:pPr algn="ctr"/>
            <a:r>
              <a:rPr lang="en-US" dirty="0"/>
              <a:t>Envelope_6</a:t>
            </a:r>
          </a:p>
        </p:txBody>
      </p:sp>
      <p:cxnSp>
        <p:nvCxnSpPr>
          <p:cNvPr id="12" name="Straight Arrow Connector 11">
            <a:extLst>
              <a:ext uri="{FF2B5EF4-FFF2-40B4-BE49-F238E27FC236}">
                <a16:creationId xmlns:a16="http://schemas.microsoft.com/office/drawing/2014/main" id="{7EB7C1E6-C093-4D08-8D97-C7AB6F344E51}"/>
              </a:ext>
            </a:extLst>
          </p:cNvPr>
          <p:cNvCxnSpPr>
            <a:cxnSpLocks/>
            <a:stCxn id="67" idx="1"/>
            <a:endCxn id="7" idx="3"/>
          </p:cNvCxnSpPr>
          <p:nvPr/>
        </p:nvCxnSpPr>
        <p:spPr>
          <a:xfrm flipH="1" flipV="1">
            <a:off x="7980340" y="5099118"/>
            <a:ext cx="1161809" cy="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38214B6-A439-4A08-AE0B-1B5453AEAEEF}"/>
              </a:ext>
            </a:extLst>
          </p:cNvPr>
          <p:cNvCxnSpPr>
            <a:cxnSpLocks/>
            <a:stCxn id="23" idx="1"/>
            <a:endCxn id="4" idx="3"/>
          </p:cNvCxnSpPr>
          <p:nvPr/>
        </p:nvCxnSpPr>
        <p:spPr>
          <a:xfrm flipH="1" flipV="1">
            <a:off x="4693184" y="4512077"/>
            <a:ext cx="1312330" cy="896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617BFE2-FBC7-4FF0-AEBC-0B0D718B1E45}"/>
              </a:ext>
            </a:extLst>
          </p:cNvPr>
          <p:cNvCxnSpPr>
            <a:cxnSpLocks/>
            <a:stCxn id="24" idx="1"/>
            <a:endCxn id="8" idx="3"/>
          </p:cNvCxnSpPr>
          <p:nvPr/>
        </p:nvCxnSpPr>
        <p:spPr>
          <a:xfrm flipH="1" flipV="1">
            <a:off x="4693184" y="5283258"/>
            <a:ext cx="1312330" cy="548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91B0913-DFC5-475D-9B5C-AC3959637153}"/>
              </a:ext>
            </a:extLst>
          </p:cNvPr>
          <p:cNvCxnSpPr>
            <a:cxnSpLocks/>
            <a:stCxn id="25" idx="1"/>
            <a:endCxn id="9" idx="3"/>
          </p:cNvCxnSpPr>
          <p:nvPr/>
        </p:nvCxnSpPr>
        <p:spPr>
          <a:xfrm flipH="1" flipV="1">
            <a:off x="4693184" y="6054439"/>
            <a:ext cx="1312330" cy="20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7FC435E-3A3D-4B36-A8BF-76E8BFB079D8}"/>
              </a:ext>
            </a:extLst>
          </p:cNvPr>
          <p:cNvSpPr txBox="1"/>
          <p:nvPr/>
        </p:nvSpPr>
        <p:spPr>
          <a:xfrm>
            <a:off x="6005514" y="5223454"/>
            <a:ext cx="1828800" cy="369332"/>
          </a:xfrm>
          <a:prstGeom prst="rect">
            <a:avLst/>
          </a:prstGeom>
          <a:noFill/>
          <a:ln>
            <a:solidFill>
              <a:schemeClr val="accent1"/>
            </a:solidFill>
          </a:ln>
        </p:spPr>
        <p:txBody>
          <a:bodyPr wrap="none" rtlCol="0">
            <a:spAutoFit/>
          </a:bodyPr>
          <a:lstStyle/>
          <a:p>
            <a:r>
              <a:rPr lang="en-US" dirty="0"/>
              <a:t>Hash_envelope_4</a:t>
            </a:r>
          </a:p>
        </p:txBody>
      </p:sp>
      <p:sp>
        <p:nvSpPr>
          <p:cNvPr id="24" name="TextBox 23">
            <a:extLst>
              <a:ext uri="{FF2B5EF4-FFF2-40B4-BE49-F238E27FC236}">
                <a16:creationId xmlns:a16="http://schemas.microsoft.com/office/drawing/2014/main" id="{7196F4F6-833B-4394-8EA4-657C58F8EFF8}"/>
              </a:ext>
            </a:extLst>
          </p:cNvPr>
          <p:cNvSpPr txBox="1"/>
          <p:nvPr/>
        </p:nvSpPr>
        <p:spPr>
          <a:xfrm>
            <a:off x="6005514" y="5646632"/>
            <a:ext cx="1828800" cy="369332"/>
          </a:xfrm>
          <a:prstGeom prst="rect">
            <a:avLst/>
          </a:prstGeom>
          <a:noFill/>
          <a:ln>
            <a:solidFill>
              <a:schemeClr val="accent1"/>
            </a:solidFill>
          </a:ln>
        </p:spPr>
        <p:txBody>
          <a:bodyPr wrap="none" rtlCol="0">
            <a:spAutoFit/>
          </a:bodyPr>
          <a:lstStyle/>
          <a:p>
            <a:r>
              <a:rPr lang="en-US" dirty="0"/>
              <a:t>Hash_envelope_5</a:t>
            </a:r>
          </a:p>
        </p:txBody>
      </p:sp>
      <p:sp>
        <p:nvSpPr>
          <p:cNvPr id="25" name="TextBox 24">
            <a:extLst>
              <a:ext uri="{FF2B5EF4-FFF2-40B4-BE49-F238E27FC236}">
                <a16:creationId xmlns:a16="http://schemas.microsoft.com/office/drawing/2014/main" id="{90670BD2-0461-43DB-A66A-DED643C6C18D}"/>
              </a:ext>
            </a:extLst>
          </p:cNvPr>
          <p:cNvSpPr txBox="1"/>
          <p:nvPr/>
        </p:nvSpPr>
        <p:spPr>
          <a:xfrm>
            <a:off x="6005514" y="6069811"/>
            <a:ext cx="1828800" cy="369332"/>
          </a:xfrm>
          <a:prstGeom prst="rect">
            <a:avLst/>
          </a:prstGeom>
          <a:noFill/>
          <a:ln>
            <a:solidFill>
              <a:schemeClr val="accent1"/>
            </a:solidFill>
          </a:ln>
        </p:spPr>
        <p:txBody>
          <a:bodyPr wrap="none" rtlCol="0">
            <a:spAutoFit/>
          </a:bodyPr>
          <a:lstStyle/>
          <a:p>
            <a:r>
              <a:rPr lang="en-US" dirty="0"/>
              <a:t>Hash_envelope_6</a:t>
            </a:r>
          </a:p>
        </p:txBody>
      </p:sp>
      <p:sp>
        <p:nvSpPr>
          <p:cNvPr id="42" name="Rectangle 41">
            <a:extLst>
              <a:ext uri="{FF2B5EF4-FFF2-40B4-BE49-F238E27FC236}">
                <a16:creationId xmlns:a16="http://schemas.microsoft.com/office/drawing/2014/main" id="{1E318B27-6FC3-4162-8CFF-5F3399AC5740}"/>
              </a:ext>
            </a:extLst>
          </p:cNvPr>
          <p:cNvSpPr/>
          <p:nvPr/>
        </p:nvSpPr>
        <p:spPr>
          <a:xfrm>
            <a:off x="3106753" y="1483854"/>
            <a:ext cx="1586430" cy="63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Hash_envelope_1</a:t>
            </a:r>
          </a:p>
          <a:p>
            <a:pPr algn="ctr"/>
            <a:r>
              <a:rPr lang="en-US" dirty="0"/>
              <a:t>Envelope_1</a:t>
            </a:r>
          </a:p>
        </p:txBody>
      </p:sp>
      <p:sp>
        <p:nvSpPr>
          <p:cNvPr id="43" name="Rectangle 42">
            <a:extLst>
              <a:ext uri="{FF2B5EF4-FFF2-40B4-BE49-F238E27FC236}">
                <a16:creationId xmlns:a16="http://schemas.microsoft.com/office/drawing/2014/main" id="{CF26DDB5-4327-44F4-A61F-4E5CDF99489C}"/>
              </a:ext>
            </a:extLst>
          </p:cNvPr>
          <p:cNvSpPr/>
          <p:nvPr/>
        </p:nvSpPr>
        <p:spPr>
          <a:xfrm>
            <a:off x="5878873" y="1329618"/>
            <a:ext cx="2112484" cy="1850834"/>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000" dirty="0"/>
              <a:t>Hash_tree_1</a:t>
            </a:r>
          </a:p>
          <a:p>
            <a:pPr algn="ctr"/>
            <a:r>
              <a:rPr lang="en-US" dirty="0"/>
              <a:t>Tree_1</a:t>
            </a:r>
          </a:p>
        </p:txBody>
      </p:sp>
      <p:sp>
        <p:nvSpPr>
          <p:cNvPr id="44" name="Rectangle 43">
            <a:extLst>
              <a:ext uri="{FF2B5EF4-FFF2-40B4-BE49-F238E27FC236}">
                <a16:creationId xmlns:a16="http://schemas.microsoft.com/office/drawing/2014/main" id="{4D8DFBCE-3F85-4574-9FFA-3E750ECE20F5}"/>
              </a:ext>
            </a:extLst>
          </p:cNvPr>
          <p:cNvSpPr/>
          <p:nvPr/>
        </p:nvSpPr>
        <p:spPr>
          <a:xfrm>
            <a:off x="3106753" y="2255035"/>
            <a:ext cx="1586430" cy="63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Hash_envelope_2</a:t>
            </a:r>
          </a:p>
          <a:p>
            <a:pPr algn="ctr"/>
            <a:r>
              <a:rPr lang="en-US" dirty="0"/>
              <a:t>Envelope_2</a:t>
            </a:r>
          </a:p>
        </p:txBody>
      </p:sp>
      <p:sp>
        <p:nvSpPr>
          <p:cNvPr id="45" name="Rectangle 44">
            <a:extLst>
              <a:ext uri="{FF2B5EF4-FFF2-40B4-BE49-F238E27FC236}">
                <a16:creationId xmlns:a16="http://schemas.microsoft.com/office/drawing/2014/main" id="{493BC914-6F98-478C-8222-821114995282}"/>
              </a:ext>
            </a:extLst>
          </p:cNvPr>
          <p:cNvSpPr/>
          <p:nvPr/>
        </p:nvSpPr>
        <p:spPr>
          <a:xfrm>
            <a:off x="3106753" y="3026216"/>
            <a:ext cx="1586430" cy="63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Hash_envelope_3</a:t>
            </a:r>
          </a:p>
          <a:p>
            <a:pPr algn="ctr"/>
            <a:r>
              <a:rPr lang="en-US" dirty="0"/>
              <a:t>Envelope_3</a:t>
            </a:r>
          </a:p>
        </p:txBody>
      </p:sp>
      <p:cxnSp>
        <p:nvCxnSpPr>
          <p:cNvPr id="47" name="Straight Arrow Connector 46">
            <a:extLst>
              <a:ext uri="{FF2B5EF4-FFF2-40B4-BE49-F238E27FC236}">
                <a16:creationId xmlns:a16="http://schemas.microsoft.com/office/drawing/2014/main" id="{C2028235-CC61-469B-A924-514C4D97AF00}"/>
              </a:ext>
            </a:extLst>
          </p:cNvPr>
          <p:cNvCxnSpPr>
            <a:cxnSpLocks/>
            <a:stCxn id="74" idx="1"/>
            <a:endCxn id="43" idx="3"/>
          </p:cNvCxnSpPr>
          <p:nvPr/>
        </p:nvCxnSpPr>
        <p:spPr>
          <a:xfrm flipH="1" flipV="1">
            <a:off x="7991357" y="2255035"/>
            <a:ext cx="1139775" cy="22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F0C156A-8873-46C4-A461-6CE1E794880B}"/>
              </a:ext>
            </a:extLst>
          </p:cNvPr>
          <p:cNvCxnSpPr>
            <a:cxnSpLocks/>
            <a:stCxn id="51" idx="1"/>
            <a:endCxn id="42" idx="3"/>
          </p:cNvCxnSpPr>
          <p:nvPr/>
        </p:nvCxnSpPr>
        <p:spPr>
          <a:xfrm flipH="1" flipV="1">
            <a:off x="4693183" y="1803343"/>
            <a:ext cx="1323620" cy="291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729254A-3D29-446A-92CD-CFBA13762E05}"/>
              </a:ext>
            </a:extLst>
          </p:cNvPr>
          <p:cNvCxnSpPr>
            <a:cxnSpLocks/>
            <a:stCxn id="52" idx="1"/>
            <a:endCxn id="44" idx="3"/>
          </p:cNvCxnSpPr>
          <p:nvPr/>
        </p:nvCxnSpPr>
        <p:spPr>
          <a:xfrm flipH="1">
            <a:off x="4693183" y="2510775"/>
            <a:ext cx="1323620" cy="63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3230CE8-34EB-4204-9307-BA6C8ACD182E}"/>
              </a:ext>
            </a:extLst>
          </p:cNvPr>
          <p:cNvCxnSpPr>
            <a:cxnSpLocks/>
            <a:stCxn id="53" idx="1"/>
            <a:endCxn id="45" idx="3"/>
          </p:cNvCxnSpPr>
          <p:nvPr/>
        </p:nvCxnSpPr>
        <p:spPr>
          <a:xfrm flipH="1">
            <a:off x="4693183" y="2926796"/>
            <a:ext cx="1323620" cy="418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1AED14F-536B-414F-8FF9-04997BFB789B}"/>
              </a:ext>
            </a:extLst>
          </p:cNvPr>
          <p:cNvSpPr txBox="1"/>
          <p:nvPr/>
        </p:nvSpPr>
        <p:spPr>
          <a:xfrm>
            <a:off x="6016803" y="1910088"/>
            <a:ext cx="1828800" cy="369332"/>
          </a:xfrm>
          <a:prstGeom prst="rect">
            <a:avLst/>
          </a:prstGeom>
          <a:noFill/>
          <a:ln>
            <a:solidFill>
              <a:schemeClr val="accent1"/>
            </a:solidFill>
          </a:ln>
        </p:spPr>
        <p:txBody>
          <a:bodyPr wrap="none" rtlCol="0">
            <a:spAutoFit/>
          </a:bodyPr>
          <a:lstStyle/>
          <a:p>
            <a:r>
              <a:rPr lang="en-US" dirty="0"/>
              <a:t>Hash_envelope_1</a:t>
            </a:r>
          </a:p>
        </p:txBody>
      </p:sp>
      <p:sp>
        <p:nvSpPr>
          <p:cNvPr id="52" name="TextBox 51">
            <a:extLst>
              <a:ext uri="{FF2B5EF4-FFF2-40B4-BE49-F238E27FC236}">
                <a16:creationId xmlns:a16="http://schemas.microsoft.com/office/drawing/2014/main" id="{FC286427-C1F0-436A-A420-A785945AEB71}"/>
              </a:ext>
            </a:extLst>
          </p:cNvPr>
          <p:cNvSpPr txBox="1"/>
          <p:nvPr/>
        </p:nvSpPr>
        <p:spPr>
          <a:xfrm>
            <a:off x="6016803" y="2326109"/>
            <a:ext cx="1828800" cy="369332"/>
          </a:xfrm>
          <a:prstGeom prst="rect">
            <a:avLst/>
          </a:prstGeom>
          <a:noFill/>
          <a:ln>
            <a:solidFill>
              <a:schemeClr val="accent1"/>
            </a:solidFill>
          </a:ln>
        </p:spPr>
        <p:txBody>
          <a:bodyPr wrap="none" rtlCol="0">
            <a:spAutoFit/>
          </a:bodyPr>
          <a:lstStyle/>
          <a:p>
            <a:r>
              <a:rPr lang="en-US" dirty="0"/>
              <a:t>Hash_envelope_2</a:t>
            </a:r>
          </a:p>
        </p:txBody>
      </p:sp>
      <p:sp>
        <p:nvSpPr>
          <p:cNvPr id="53" name="TextBox 52">
            <a:extLst>
              <a:ext uri="{FF2B5EF4-FFF2-40B4-BE49-F238E27FC236}">
                <a16:creationId xmlns:a16="http://schemas.microsoft.com/office/drawing/2014/main" id="{5B80B6F2-C8E9-4A07-ABDA-D5D7B2585862}"/>
              </a:ext>
            </a:extLst>
          </p:cNvPr>
          <p:cNvSpPr txBox="1"/>
          <p:nvPr/>
        </p:nvSpPr>
        <p:spPr>
          <a:xfrm>
            <a:off x="6016803" y="2742130"/>
            <a:ext cx="1828800" cy="369332"/>
          </a:xfrm>
          <a:prstGeom prst="rect">
            <a:avLst/>
          </a:prstGeom>
          <a:noFill/>
          <a:ln>
            <a:solidFill>
              <a:schemeClr val="accent1"/>
            </a:solidFill>
          </a:ln>
        </p:spPr>
        <p:txBody>
          <a:bodyPr wrap="none" rtlCol="0">
            <a:spAutoFit/>
          </a:bodyPr>
          <a:lstStyle/>
          <a:p>
            <a:r>
              <a:rPr lang="en-US" dirty="0"/>
              <a:t>Hash_envelope_3</a:t>
            </a:r>
          </a:p>
        </p:txBody>
      </p:sp>
      <p:cxnSp>
        <p:nvCxnSpPr>
          <p:cNvPr id="64" name="Connector: Elbow 63">
            <a:extLst>
              <a:ext uri="{FF2B5EF4-FFF2-40B4-BE49-F238E27FC236}">
                <a16:creationId xmlns:a16="http://schemas.microsoft.com/office/drawing/2014/main" id="{64C2B2BB-6AD9-439B-ADC1-0E6287EDBE68}"/>
              </a:ext>
            </a:extLst>
          </p:cNvPr>
          <p:cNvCxnSpPr>
            <a:cxnSpLocks/>
            <a:stCxn id="79" idx="3"/>
          </p:cNvCxnSpPr>
          <p:nvPr/>
        </p:nvCxnSpPr>
        <p:spPr>
          <a:xfrm flipV="1">
            <a:off x="11051372" y="295177"/>
            <a:ext cx="857049" cy="16315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B110B3A-C316-4FA7-AE7A-8B3EAE475563}"/>
              </a:ext>
            </a:extLst>
          </p:cNvPr>
          <p:cNvCxnSpPr>
            <a:cxnSpLocks/>
            <a:stCxn id="62" idx="1"/>
            <a:endCxn id="42" idx="3"/>
          </p:cNvCxnSpPr>
          <p:nvPr/>
        </p:nvCxnSpPr>
        <p:spPr>
          <a:xfrm flipH="1" flipV="1">
            <a:off x="4693183" y="1803343"/>
            <a:ext cx="1312331" cy="2335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7793FDC-13AC-40EC-B7F7-1F528B5E0D0E}"/>
              </a:ext>
            </a:extLst>
          </p:cNvPr>
          <p:cNvCxnSpPr>
            <a:cxnSpLocks/>
            <a:stCxn id="63" idx="1"/>
            <a:endCxn id="44" idx="3"/>
          </p:cNvCxnSpPr>
          <p:nvPr/>
        </p:nvCxnSpPr>
        <p:spPr>
          <a:xfrm flipH="1" flipV="1">
            <a:off x="4693183" y="2574524"/>
            <a:ext cx="1312331" cy="1987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AEFF098-C6FC-4854-90B3-DB55A68477E6}"/>
              </a:ext>
            </a:extLst>
          </p:cNvPr>
          <p:cNvCxnSpPr>
            <a:cxnSpLocks/>
            <a:stCxn id="65" idx="1"/>
            <a:endCxn id="45" idx="3"/>
          </p:cNvCxnSpPr>
          <p:nvPr/>
        </p:nvCxnSpPr>
        <p:spPr>
          <a:xfrm flipH="1" flipV="1">
            <a:off x="4693183" y="3345705"/>
            <a:ext cx="1312331" cy="163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D52A2FB-B18E-48BF-B6A1-A6A765664EAD}"/>
              </a:ext>
            </a:extLst>
          </p:cNvPr>
          <p:cNvSpPr txBox="1"/>
          <p:nvPr/>
        </p:nvSpPr>
        <p:spPr>
          <a:xfrm>
            <a:off x="6005514" y="3953920"/>
            <a:ext cx="1828800" cy="369332"/>
          </a:xfrm>
          <a:prstGeom prst="rect">
            <a:avLst/>
          </a:prstGeom>
          <a:noFill/>
          <a:ln>
            <a:solidFill>
              <a:schemeClr val="accent1"/>
            </a:solidFill>
          </a:ln>
        </p:spPr>
        <p:txBody>
          <a:bodyPr wrap="none" rtlCol="0">
            <a:spAutoFit/>
          </a:bodyPr>
          <a:lstStyle/>
          <a:p>
            <a:r>
              <a:rPr lang="en-US" dirty="0"/>
              <a:t>Hash_envelope_1</a:t>
            </a:r>
          </a:p>
        </p:txBody>
      </p:sp>
      <p:sp>
        <p:nvSpPr>
          <p:cNvPr id="63" name="TextBox 62">
            <a:extLst>
              <a:ext uri="{FF2B5EF4-FFF2-40B4-BE49-F238E27FC236}">
                <a16:creationId xmlns:a16="http://schemas.microsoft.com/office/drawing/2014/main" id="{1707588B-8C46-40C8-9EB4-6DDD81900284}"/>
              </a:ext>
            </a:extLst>
          </p:cNvPr>
          <p:cNvSpPr txBox="1"/>
          <p:nvPr/>
        </p:nvSpPr>
        <p:spPr>
          <a:xfrm>
            <a:off x="6005514" y="4377098"/>
            <a:ext cx="1828800" cy="369332"/>
          </a:xfrm>
          <a:prstGeom prst="rect">
            <a:avLst/>
          </a:prstGeom>
          <a:noFill/>
          <a:ln>
            <a:solidFill>
              <a:schemeClr val="accent1"/>
            </a:solidFill>
          </a:ln>
        </p:spPr>
        <p:txBody>
          <a:bodyPr wrap="none" rtlCol="0">
            <a:spAutoFit/>
          </a:bodyPr>
          <a:lstStyle/>
          <a:p>
            <a:r>
              <a:rPr lang="en-US" dirty="0"/>
              <a:t>Hash_envelope_2</a:t>
            </a:r>
          </a:p>
        </p:txBody>
      </p:sp>
      <p:sp>
        <p:nvSpPr>
          <p:cNvPr id="65" name="TextBox 64">
            <a:extLst>
              <a:ext uri="{FF2B5EF4-FFF2-40B4-BE49-F238E27FC236}">
                <a16:creationId xmlns:a16="http://schemas.microsoft.com/office/drawing/2014/main" id="{23BE36EC-CD32-495F-9064-31F9A9C0CDAF}"/>
              </a:ext>
            </a:extLst>
          </p:cNvPr>
          <p:cNvSpPr txBox="1"/>
          <p:nvPr/>
        </p:nvSpPr>
        <p:spPr>
          <a:xfrm>
            <a:off x="6005514" y="4800276"/>
            <a:ext cx="1828800" cy="369332"/>
          </a:xfrm>
          <a:prstGeom prst="rect">
            <a:avLst/>
          </a:prstGeom>
          <a:noFill/>
          <a:ln>
            <a:solidFill>
              <a:schemeClr val="accent1"/>
            </a:solidFill>
          </a:ln>
        </p:spPr>
        <p:txBody>
          <a:bodyPr wrap="none" rtlCol="0">
            <a:spAutoFit/>
          </a:bodyPr>
          <a:lstStyle/>
          <a:p>
            <a:r>
              <a:rPr lang="en-US" dirty="0"/>
              <a:t>Hash_envelope_3</a:t>
            </a:r>
          </a:p>
        </p:txBody>
      </p:sp>
      <p:sp>
        <p:nvSpPr>
          <p:cNvPr id="29" name="TextBox 28">
            <a:extLst>
              <a:ext uri="{FF2B5EF4-FFF2-40B4-BE49-F238E27FC236}">
                <a16:creationId xmlns:a16="http://schemas.microsoft.com/office/drawing/2014/main" id="{FDB975BD-A2D7-45E4-AD17-97C2401111F2}"/>
              </a:ext>
            </a:extLst>
          </p:cNvPr>
          <p:cNvSpPr txBox="1"/>
          <p:nvPr/>
        </p:nvSpPr>
        <p:spPr>
          <a:xfrm>
            <a:off x="61820" y="50058"/>
            <a:ext cx="10460246" cy="1200329"/>
          </a:xfrm>
          <a:prstGeom prst="rect">
            <a:avLst/>
          </a:prstGeom>
          <a:noFill/>
        </p:spPr>
        <p:txBody>
          <a:bodyPr wrap="square" rtlCol="0">
            <a:spAutoFit/>
          </a:bodyPr>
          <a:lstStyle/>
          <a:p>
            <a:r>
              <a:rPr lang="en-US" dirty="0"/>
              <a:t>The Merkle tree include:</a:t>
            </a:r>
            <a:br>
              <a:rPr lang="en-US" dirty="0"/>
            </a:br>
            <a:r>
              <a:rPr lang="en-US" dirty="0"/>
              <a:t>Tree node: includes all the envelopes, which will be committed</a:t>
            </a:r>
          </a:p>
          <a:p>
            <a:r>
              <a:rPr lang="en-US" dirty="0"/>
              <a:t>Commit node: include information about its creator id, instance id, current phase of instance, timestamp, hash of tree and it links to previous commit. Each commit is like a snapshot (copy) of the instance at that moment.</a:t>
            </a:r>
          </a:p>
        </p:txBody>
      </p:sp>
      <p:sp>
        <p:nvSpPr>
          <p:cNvPr id="33" name="TextBox 32">
            <a:extLst>
              <a:ext uri="{FF2B5EF4-FFF2-40B4-BE49-F238E27FC236}">
                <a16:creationId xmlns:a16="http://schemas.microsoft.com/office/drawing/2014/main" id="{46458313-C96F-4089-8639-FAFA2709399C}"/>
              </a:ext>
            </a:extLst>
          </p:cNvPr>
          <p:cNvSpPr txBox="1"/>
          <p:nvPr/>
        </p:nvSpPr>
        <p:spPr>
          <a:xfrm>
            <a:off x="126760" y="2926530"/>
            <a:ext cx="2920264" cy="1477328"/>
          </a:xfrm>
          <a:prstGeom prst="rect">
            <a:avLst/>
          </a:prstGeom>
          <a:noFill/>
        </p:spPr>
        <p:txBody>
          <a:bodyPr wrap="square" rtlCol="0">
            <a:spAutoFit/>
          </a:bodyPr>
          <a:lstStyle/>
          <a:p>
            <a:r>
              <a:rPr lang="en-US" dirty="0"/>
              <a:t>This designed is inspired from how Git internally work</a:t>
            </a:r>
          </a:p>
          <a:p>
            <a:r>
              <a:rPr lang="en-US" dirty="0">
                <a:hlinkClick r:id="rId2"/>
              </a:rPr>
              <a:t>https://git-scm.com/book/en/v2/Git-Internals-Git-Objects</a:t>
            </a:r>
            <a:r>
              <a:rPr lang="en-US" dirty="0"/>
              <a:t> </a:t>
            </a:r>
          </a:p>
        </p:txBody>
      </p:sp>
      <p:sp>
        <p:nvSpPr>
          <p:cNvPr id="73" name="Rectangle 72">
            <a:extLst>
              <a:ext uri="{FF2B5EF4-FFF2-40B4-BE49-F238E27FC236}">
                <a16:creationId xmlns:a16="http://schemas.microsoft.com/office/drawing/2014/main" id="{2CF92026-73F9-47A6-B9B8-D302AFE16D04}"/>
              </a:ext>
            </a:extLst>
          </p:cNvPr>
          <p:cNvSpPr/>
          <p:nvPr/>
        </p:nvSpPr>
        <p:spPr>
          <a:xfrm>
            <a:off x="8921643" y="1250387"/>
            <a:ext cx="2339217" cy="2679853"/>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000" dirty="0"/>
              <a:t>Hash_commit_1</a:t>
            </a:r>
          </a:p>
          <a:p>
            <a:pPr algn="ctr"/>
            <a:r>
              <a:rPr lang="en-US" dirty="0"/>
              <a:t>Commit_1</a:t>
            </a:r>
          </a:p>
        </p:txBody>
      </p:sp>
      <p:sp>
        <p:nvSpPr>
          <p:cNvPr id="74" name="Rectangle 73">
            <a:extLst>
              <a:ext uri="{FF2B5EF4-FFF2-40B4-BE49-F238E27FC236}">
                <a16:creationId xmlns:a16="http://schemas.microsoft.com/office/drawing/2014/main" id="{1A3F14B3-D888-4F3C-B600-5CED39A79760}"/>
              </a:ext>
            </a:extLst>
          </p:cNvPr>
          <p:cNvSpPr/>
          <p:nvPr/>
        </p:nvSpPr>
        <p:spPr>
          <a:xfrm>
            <a:off x="9131132" y="2140246"/>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a:t>Hash_tree_1</a:t>
            </a:r>
          </a:p>
        </p:txBody>
      </p:sp>
      <p:sp>
        <p:nvSpPr>
          <p:cNvPr id="75" name="Rectangle 74">
            <a:extLst>
              <a:ext uri="{FF2B5EF4-FFF2-40B4-BE49-F238E27FC236}">
                <a16:creationId xmlns:a16="http://schemas.microsoft.com/office/drawing/2014/main" id="{B188F9C9-87B0-42C8-B142-BD964290C2AD}"/>
              </a:ext>
            </a:extLst>
          </p:cNvPr>
          <p:cNvSpPr/>
          <p:nvPr/>
        </p:nvSpPr>
        <p:spPr>
          <a:xfrm>
            <a:off x="9131132" y="2841622"/>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Instance_id</a:t>
            </a:r>
            <a:endParaRPr lang="en-US" dirty="0"/>
          </a:p>
        </p:txBody>
      </p:sp>
      <p:sp>
        <p:nvSpPr>
          <p:cNvPr id="76" name="Rectangle 75">
            <a:extLst>
              <a:ext uri="{FF2B5EF4-FFF2-40B4-BE49-F238E27FC236}">
                <a16:creationId xmlns:a16="http://schemas.microsoft.com/office/drawing/2014/main" id="{159F511E-5A50-4EC8-AB3D-DCD612627966}"/>
              </a:ext>
            </a:extLst>
          </p:cNvPr>
          <p:cNvSpPr/>
          <p:nvPr/>
        </p:nvSpPr>
        <p:spPr>
          <a:xfrm>
            <a:off x="9131132" y="2490934"/>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Creator_id</a:t>
            </a:r>
            <a:endParaRPr lang="en-US" dirty="0"/>
          </a:p>
        </p:txBody>
      </p:sp>
      <p:sp>
        <p:nvSpPr>
          <p:cNvPr id="79" name="Rectangle 78">
            <a:extLst>
              <a:ext uri="{FF2B5EF4-FFF2-40B4-BE49-F238E27FC236}">
                <a16:creationId xmlns:a16="http://schemas.microsoft.com/office/drawing/2014/main" id="{02426710-F4BA-4114-9AF2-A0BCDDD51A43}"/>
              </a:ext>
            </a:extLst>
          </p:cNvPr>
          <p:cNvSpPr/>
          <p:nvPr/>
        </p:nvSpPr>
        <p:spPr>
          <a:xfrm>
            <a:off x="9131132" y="1789558"/>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Prev_commit</a:t>
            </a:r>
            <a:endParaRPr lang="en-US" dirty="0"/>
          </a:p>
        </p:txBody>
      </p:sp>
      <p:sp>
        <p:nvSpPr>
          <p:cNvPr id="80" name="Rectangle 79">
            <a:extLst>
              <a:ext uri="{FF2B5EF4-FFF2-40B4-BE49-F238E27FC236}">
                <a16:creationId xmlns:a16="http://schemas.microsoft.com/office/drawing/2014/main" id="{44AB85FE-1C2B-4624-8087-247470C40948}"/>
              </a:ext>
            </a:extLst>
          </p:cNvPr>
          <p:cNvSpPr/>
          <p:nvPr/>
        </p:nvSpPr>
        <p:spPr>
          <a:xfrm>
            <a:off x="9131132" y="3192310"/>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Created_at</a:t>
            </a:r>
            <a:endParaRPr lang="en-US" dirty="0"/>
          </a:p>
        </p:txBody>
      </p:sp>
      <p:sp>
        <p:nvSpPr>
          <p:cNvPr id="81" name="Rectangle 80">
            <a:extLst>
              <a:ext uri="{FF2B5EF4-FFF2-40B4-BE49-F238E27FC236}">
                <a16:creationId xmlns:a16="http://schemas.microsoft.com/office/drawing/2014/main" id="{A4F850BA-BD5B-40DE-9B9C-9823B226A33F}"/>
              </a:ext>
            </a:extLst>
          </p:cNvPr>
          <p:cNvSpPr/>
          <p:nvPr/>
        </p:nvSpPr>
        <p:spPr>
          <a:xfrm>
            <a:off x="9131132" y="3542997"/>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Current_phase_id</a:t>
            </a:r>
            <a:endParaRPr lang="en-US" dirty="0"/>
          </a:p>
        </p:txBody>
      </p:sp>
      <p:sp>
        <p:nvSpPr>
          <p:cNvPr id="66" name="Rectangle 65">
            <a:extLst>
              <a:ext uri="{FF2B5EF4-FFF2-40B4-BE49-F238E27FC236}">
                <a16:creationId xmlns:a16="http://schemas.microsoft.com/office/drawing/2014/main" id="{7F6C21AD-BB8E-4BE5-81C3-EFC48446685A}"/>
              </a:ext>
            </a:extLst>
          </p:cNvPr>
          <p:cNvSpPr/>
          <p:nvPr/>
        </p:nvSpPr>
        <p:spPr>
          <a:xfrm>
            <a:off x="8932660" y="4081039"/>
            <a:ext cx="2339217" cy="2679853"/>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000" dirty="0"/>
              <a:t>Hash_commit_2</a:t>
            </a:r>
          </a:p>
          <a:p>
            <a:pPr algn="ctr"/>
            <a:r>
              <a:rPr lang="en-US" dirty="0"/>
              <a:t>Commit_2</a:t>
            </a:r>
          </a:p>
        </p:txBody>
      </p:sp>
      <p:sp>
        <p:nvSpPr>
          <p:cNvPr id="67" name="Rectangle 66">
            <a:extLst>
              <a:ext uri="{FF2B5EF4-FFF2-40B4-BE49-F238E27FC236}">
                <a16:creationId xmlns:a16="http://schemas.microsoft.com/office/drawing/2014/main" id="{38EDD740-3D1B-4039-BFED-6FAE0D974DD7}"/>
              </a:ext>
            </a:extLst>
          </p:cNvPr>
          <p:cNvSpPr/>
          <p:nvPr/>
        </p:nvSpPr>
        <p:spPr>
          <a:xfrm>
            <a:off x="9142149" y="4970898"/>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a:t>Hash_tree_2</a:t>
            </a:r>
          </a:p>
        </p:txBody>
      </p:sp>
      <p:sp>
        <p:nvSpPr>
          <p:cNvPr id="68" name="Rectangle 67">
            <a:extLst>
              <a:ext uri="{FF2B5EF4-FFF2-40B4-BE49-F238E27FC236}">
                <a16:creationId xmlns:a16="http://schemas.microsoft.com/office/drawing/2014/main" id="{0E923011-846C-4E74-B73A-C04572AEE86C}"/>
              </a:ext>
            </a:extLst>
          </p:cNvPr>
          <p:cNvSpPr/>
          <p:nvPr/>
        </p:nvSpPr>
        <p:spPr>
          <a:xfrm>
            <a:off x="9142149" y="5672274"/>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Instance_id</a:t>
            </a:r>
            <a:endParaRPr lang="en-US" dirty="0"/>
          </a:p>
        </p:txBody>
      </p:sp>
      <p:sp>
        <p:nvSpPr>
          <p:cNvPr id="69" name="Rectangle 68">
            <a:extLst>
              <a:ext uri="{FF2B5EF4-FFF2-40B4-BE49-F238E27FC236}">
                <a16:creationId xmlns:a16="http://schemas.microsoft.com/office/drawing/2014/main" id="{F412510B-A74D-48D4-9D67-D2746FE2600C}"/>
              </a:ext>
            </a:extLst>
          </p:cNvPr>
          <p:cNvSpPr/>
          <p:nvPr/>
        </p:nvSpPr>
        <p:spPr>
          <a:xfrm>
            <a:off x="9142149" y="5321586"/>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Creator_id</a:t>
            </a:r>
            <a:endParaRPr lang="en-US" dirty="0"/>
          </a:p>
        </p:txBody>
      </p:sp>
      <p:sp>
        <p:nvSpPr>
          <p:cNvPr id="70" name="Rectangle 69">
            <a:extLst>
              <a:ext uri="{FF2B5EF4-FFF2-40B4-BE49-F238E27FC236}">
                <a16:creationId xmlns:a16="http://schemas.microsoft.com/office/drawing/2014/main" id="{88139365-5590-420B-9B91-EE81955AA526}"/>
              </a:ext>
            </a:extLst>
          </p:cNvPr>
          <p:cNvSpPr/>
          <p:nvPr/>
        </p:nvSpPr>
        <p:spPr>
          <a:xfrm>
            <a:off x="9142149" y="4620210"/>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Prev_commit</a:t>
            </a:r>
            <a:endParaRPr lang="en-US" dirty="0"/>
          </a:p>
        </p:txBody>
      </p:sp>
      <p:sp>
        <p:nvSpPr>
          <p:cNvPr id="71" name="Rectangle 70">
            <a:extLst>
              <a:ext uri="{FF2B5EF4-FFF2-40B4-BE49-F238E27FC236}">
                <a16:creationId xmlns:a16="http://schemas.microsoft.com/office/drawing/2014/main" id="{BD918ADF-A1DB-4D5D-9D12-8CDA61C77138}"/>
              </a:ext>
            </a:extLst>
          </p:cNvPr>
          <p:cNvSpPr/>
          <p:nvPr/>
        </p:nvSpPr>
        <p:spPr>
          <a:xfrm>
            <a:off x="9142149" y="6022962"/>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Created_at</a:t>
            </a:r>
            <a:endParaRPr lang="en-US" dirty="0"/>
          </a:p>
        </p:txBody>
      </p:sp>
      <p:sp>
        <p:nvSpPr>
          <p:cNvPr id="72" name="Rectangle 71">
            <a:extLst>
              <a:ext uri="{FF2B5EF4-FFF2-40B4-BE49-F238E27FC236}">
                <a16:creationId xmlns:a16="http://schemas.microsoft.com/office/drawing/2014/main" id="{60CD68FB-4F7A-4F31-AFEE-6F93AEFE57BE}"/>
              </a:ext>
            </a:extLst>
          </p:cNvPr>
          <p:cNvSpPr/>
          <p:nvPr/>
        </p:nvSpPr>
        <p:spPr>
          <a:xfrm>
            <a:off x="9142149" y="6373649"/>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Current_phase_id</a:t>
            </a:r>
            <a:endParaRPr lang="en-US" dirty="0"/>
          </a:p>
        </p:txBody>
      </p:sp>
      <p:cxnSp>
        <p:nvCxnSpPr>
          <p:cNvPr id="59" name="Connector: Elbow 58">
            <a:extLst>
              <a:ext uri="{FF2B5EF4-FFF2-40B4-BE49-F238E27FC236}">
                <a16:creationId xmlns:a16="http://schemas.microsoft.com/office/drawing/2014/main" id="{AF26D72A-300C-485F-8BE4-E61F89B8D78D}"/>
              </a:ext>
            </a:extLst>
          </p:cNvPr>
          <p:cNvCxnSpPr>
            <a:cxnSpLocks/>
            <a:stCxn id="70" idx="3"/>
            <a:endCxn id="73" idx="3"/>
          </p:cNvCxnSpPr>
          <p:nvPr/>
        </p:nvCxnSpPr>
        <p:spPr>
          <a:xfrm flipV="1">
            <a:off x="11062389" y="2590314"/>
            <a:ext cx="198471" cy="2167056"/>
          </a:xfrm>
          <a:prstGeom prst="bentConnector3">
            <a:avLst>
              <a:gd name="adj1" fmla="val 43721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955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ACE2EE-71AF-446B-B039-93227306BC1E}"/>
              </a:ext>
            </a:extLst>
          </p:cNvPr>
          <p:cNvSpPr/>
          <p:nvPr/>
        </p:nvSpPr>
        <p:spPr>
          <a:xfrm>
            <a:off x="2649602" y="2051653"/>
            <a:ext cx="1542361" cy="661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err="1"/>
              <a:t>Hash_commit_k</a:t>
            </a:r>
            <a:endParaRPr lang="en-US" dirty="0"/>
          </a:p>
          <a:p>
            <a:pPr algn="ctr"/>
            <a:r>
              <a:rPr lang="en-US" dirty="0" err="1"/>
              <a:t>Commit_k</a:t>
            </a:r>
            <a:endParaRPr lang="en-US" dirty="0"/>
          </a:p>
        </p:txBody>
      </p:sp>
      <p:sp>
        <p:nvSpPr>
          <p:cNvPr id="5" name="Rectangle 4">
            <a:extLst>
              <a:ext uri="{FF2B5EF4-FFF2-40B4-BE49-F238E27FC236}">
                <a16:creationId xmlns:a16="http://schemas.microsoft.com/office/drawing/2014/main" id="{7349CCFC-DF0F-43AD-B1F4-29C6571039BE}"/>
              </a:ext>
            </a:extLst>
          </p:cNvPr>
          <p:cNvSpPr/>
          <p:nvPr/>
        </p:nvSpPr>
        <p:spPr>
          <a:xfrm>
            <a:off x="2649602" y="3172619"/>
            <a:ext cx="1542361" cy="6610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000" dirty="0" err="1"/>
              <a:t>Hash_commit_l</a:t>
            </a:r>
            <a:endParaRPr lang="en-US" dirty="0"/>
          </a:p>
          <a:p>
            <a:pPr algn="ctr"/>
            <a:r>
              <a:rPr lang="en-US" dirty="0" err="1"/>
              <a:t>Commit_l</a:t>
            </a:r>
            <a:endParaRPr lang="en-US" dirty="0"/>
          </a:p>
        </p:txBody>
      </p:sp>
      <p:sp>
        <p:nvSpPr>
          <p:cNvPr id="6" name="Rectangle 5">
            <a:extLst>
              <a:ext uri="{FF2B5EF4-FFF2-40B4-BE49-F238E27FC236}">
                <a16:creationId xmlns:a16="http://schemas.microsoft.com/office/drawing/2014/main" id="{65930356-FA77-4F20-9F6C-95E1020AB9D2}"/>
              </a:ext>
            </a:extLst>
          </p:cNvPr>
          <p:cNvSpPr/>
          <p:nvPr/>
        </p:nvSpPr>
        <p:spPr>
          <a:xfrm>
            <a:off x="2649602" y="4293585"/>
            <a:ext cx="1542361" cy="661013"/>
          </a:xfrm>
          <a:prstGeom prst="rect">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sz="1000" dirty="0" err="1"/>
              <a:t>Hash_commit_m</a:t>
            </a:r>
            <a:endParaRPr lang="en-US" dirty="0"/>
          </a:p>
          <a:p>
            <a:pPr algn="ctr"/>
            <a:r>
              <a:rPr lang="en-US" dirty="0" err="1"/>
              <a:t>Commit_m</a:t>
            </a:r>
            <a:endParaRPr lang="en-US" dirty="0"/>
          </a:p>
        </p:txBody>
      </p:sp>
      <p:sp>
        <p:nvSpPr>
          <p:cNvPr id="7" name="Rectangle 6">
            <a:extLst>
              <a:ext uri="{FF2B5EF4-FFF2-40B4-BE49-F238E27FC236}">
                <a16:creationId xmlns:a16="http://schemas.microsoft.com/office/drawing/2014/main" id="{388DAA94-FA1D-4DED-A191-4F175CBF6655}"/>
              </a:ext>
            </a:extLst>
          </p:cNvPr>
          <p:cNvSpPr/>
          <p:nvPr/>
        </p:nvSpPr>
        <p:spPr>
          <a:xfrm>
            <a:off x="5945336" y="1478908"/>
            <a:ext cx="2638027" cy="3230830"/>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sz="1000" dirty="0" err="1"/>
              <a:t>Hash_block_n</a:t>
            </a:r>
            <a:endParaRPr lang="en-US" sz="1000" dirty="0"/>
          </a:p>
          <a:p>
            <a:pPr algn="ctr"/>
            <a:r>
              <a:rPr lang="en-US" dirty="0" err="1"/>
              <a:t>Block_n</a:t>
            </a:r>
            <a:endParaRPr lang="en-US" dirty="0"/>
          </a:p>
        </p:txBody>
      </p:sp>
      <p:sp>
        <p:nvSpPr>
          <p:cNvPr id="8" name="TextBox 7">
            <a:extLst>
              <a:ext uri="{FF2B5EF4-FFF2-40B4-BE49-F238E27FC236}">
                <a16:creationId xmlns:a16="http://schemas.microsoft.com/office/drawing/2014/main" id="{230B17AE-FF3A-40E3-BDA9-B93C55404F18}"/>
              </a:ext>
            </a:extLst>
          </p:cNvPr>
          <p:cNvSpPr txBox="1"/>
          <p:nvPr/>
        </p:nvSpPr>
        <p:spPr>
          <a:xfrm>
            <a:off x="6205043" y="2617582"/>
            <a:ext cx="2194560" cy="369332"/>
          </a:xfrm>
          <a:prstGeom prst="rect">
            <a:avLst/>
          </a:prstGeom>
          <a:noFill/>
          <a:ln>
            <a:solidFill>
              <a:schemeClr val="accent1"/>
            </a:solidFill>
          </a:ln>
        </p:spPr>
        <p:txBody>
          <a:bodyPr wrap="square" rtlCol="0">
            <a:spAutoFit/>
          </a:bodyPr>
          <a:lstStyle/>
          <a:p>
            <a:r>
              <a:rPr lang="en-US" dirty="0" err="1"/>
              <a:t>Hash_commit_k</a:t>
            </a:r>
            <a:endParaRPr lang="en-US" dirty="0"/>
          </a:p>
        </p:txBody>
      </p:sp>
      <p:sp>
        <p:nvSpPr>
          <p:cNvPr id="9" name="TextBox 8">
            <a:extLst>
              <a:ext uri="{FF2B5EF4-FFF2-40B4-BE49-F238E27FC236}">
                <a16:creationId xmlns:a16="http://schemas.microsoft.com/office/drawing/2014/main" id="{60C64526-F387-4BF7-94FD-ABE13CADB8C0}"/>
              </a:ext>
            </a:extLst>
          </p:cNvPr>
          <p:cNvSpPr txBox="1"/>
          <p:nvPr/>
        </p:nvSpPr>
        <p:spPr>
          <a:xfrm>
            <a:off x="6205041" y="3187706"/>
            <a:ext cx="2194560" cy="369332"/>
          </a:xfrm>
          <a:prstGeom prst="rect">
            <a:avLst/>
          </a:prstGeom>
          <a:noFill/>
          <a:ln>
            <a:solidFill>
              <a:schemeClr val="accent2"/>
            </a:solidFill>
          </a:ln>
        </p:spPr>
        <p:txBody>
          <a:bodyPr wrap="square" rtlCol="0">
            <a:spAutoFit/>
          </a:bodyPr>
          <a:lstStyle/>
          <a:p>
            <a:r>
              <a:rPr lang="en-US" dirty="0" err="1"/>
              <a:t>Hash_commit_l</a:t>
            </a:r>
            <a:endParaRPr lang="en-US" dirty="0"/>
          </a:p>
        </p:txBody>
      </p:sp>
      <p:sp>
        <p:nvSpPr>
          <p:cNvPr id="10" name="TextBox 9">
            <a:extLst>
              <a:ext uri="{FF2B5EF4-FFF2-40B4-BE49-F238E27FC236}">
                <a16:creationId xmlns:a16="http://schemas.microsoft.com/office/drawing/2014/main" id="{0A2F14D5-2458-4485-9254-6A3241AF1203}"/>
              </a:ext>
            </a:extLst>
          </p:cNvPr>
          <p:cNvSpPr txBox="1"/>
          <p:nvPr/>
        </p:nvSpPr>
        <p:spPr>
          <a:xfrm>
            <a:off x="6205041" y="3757830"/>
            <a:ext cx="2194560" cy="369332"/>
          </a:xfrm>
          <a:prstGeom prst="rect">
            <a:avLst/>
          </a:prstGeom>
          <a:noFill/>
          <a:ln>
            <a:solidFill>
              <a:srgbClr val="7030A0"/>
            </a:solidFill>
          </a:ln>
        </p:spPr>
        <p:txBody>
          <a:bodyPr wrap="square" rtlCol="0">
            <a:spAutoFit/>
          </a:bodyPr>
          <a:lstStyle/>
          <a:p>
            <a:r>
              <a:rPr lang="en-US" dirty="0" err="1"/>
              <a:t>Hash_commit_m</a:t>
            </a:r>
            <a:endParaRPr lang="en-US" dirty="0"/>
          </a:p>
        </p:txBody>
      </p:sp>
      <p:cxnSp>
        <p:nvCxnSpPr>
          <p:cNvPr id="12" name="Straight Arrow Connector 11">
            <a:extLst>
              <a:ext uri="{FF2B5EF4-FFF2-40B4-BE49-F238E27FC236}">
                <a16:creationId xmlns:a16="http://schemas.microsoft.com/office/drawing/2014/main" id="{2CD6307C-DAD0-4890-9053-2F261160C599}"/>
              </a:ext>
            </a:extLst>
          </p:cNvPr>
          <p:cNvCxnSpPr>
            <a:stCxn id="8" idx="1"/>
            <a:endCxn id="4" idx="3"/>
          </p:cNvCxnSpPr>
          <p:nvPr/>
        </p:nvCxnSpPr>
        <p:spPr>
          <a:xfrm flipH="1" flipV="1">
            <a:off x="4191963" y="2382160"/>
            <a:ext cx="2013080" cy="420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8C2E9E-6BC5-4949-80D5-1C6CC9AAFAB7}"/>
              </a:ext>
            </a:extLst>
          </p:cNvPr>
          <p:cNvCxnSpPr>
            <a:stCxn id="9" idx="1"/>
            <a:endCxn id="5" idx="3"/>
          </p:cNvCxnSpPr>
          <p:nvPr/>
        </p:nvCxnSpPr>
        <p:spPr>
          <a:xfrm flipH="1">
            <a:off x="4191963" y="3372372"/>
            <a:ext cx="2013078" cy="130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7F67EC1-AFFC-4F8A-9507-600B0D938B82}"/>
              </a:ext>
            </a:extLst>
          </p:cNvPr>
          <p:cNvCxnSpPr>
            <a:stCxn id="10" idx="1"/>
            <a:endCxn id="6" idx="3"/>
          </p:cNvCxnSpPr>
          <p:nvPr/>
        </p:nvCxnSpPr>
        <p:spPr>
          <a:xfrm flipH="1">
            <a:off x="4191963" y="3942496"/>
            <a:ext cx="2013078" cy="681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5CA7FA2-5D62-40DF-9C72-761CA5BB2814}"/>
              </a:ext>
            </a:extLst>
          </p:cNvPr>
          <p:cNvSpPr txBox="1"/>
          <p:nvPr/>
        </p:nvSpPr>
        <p:spPr>
          <a:xfrm>
            <a:off x="7092667" y="4150476"/>
            <a:ext cx="343364" cy="369332"/>
          </a:xfrm>
          <a:prstGeom prst="rect">
            <a:avLst/>
          </a:prstGeom>
          <a:noFill/>
        </p:spPr>
        <p:txBody>
          <a:bodyPr wrap="none" rtlCol="0">
            <a:spAutoFit/>
          </a:bodyPr>
          <a:lstStyle/>
          <a:p>
            <a:r>
              <a:rPr lang="en-US" dirty="0"/>
              <a:t>…</a:t>
            </a:r>
          </a:p>
        </p:txBody>
      </p:sp>
      <p:sp>
        <p:nvSpPr>
          <p:cNvPr id="23" name="Rectangle 22">
            <a:extLst>
              <a:ext uri="{FF2B5EF4-FFF2-40B4-BE49-F238E27FC236}">
                <a16:creationId xmlns:a16="http://schemas.microsoft.com/office/drawing/2014/main" id="{BCA0134C-ED39-4AB5-8529-7C2DC9731497}"/>
              </a:ext>
            </a:extLst>
          </p:cNvPr>
          <p:cNvSpPr/>
          <p:nvPr/>
        </p:nvSpPr>
        <p:spPr>
          <a:xfrm>
            <a:off x="6187707" y="2051653"/>
            <a:ext cx="2194560" cy="369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Prev_hash_block</a:t>
            </a:r>
            <a:endParaRPr lang="en-US" dirty="0">
              <a:solidFill>
                <a:schemeClr val="tx1"/>
              </a:solidFill>
            </a:endParaRPr>
          </a:p>
        </p:txBody>
      </p:sp>
      <p:cxnSp>
        <p:nvCxnSpPr>
          <p:cNvPr id="29" name="Connector: Elbow 28">
            <a:extLst>
              <a:ext uri="{FF2B5EF4-FFF2-40B4-BE49-F238E27FC236}">
                <a16:creationId xmlns:a16="http://schemas.microsoft.com/office/drawing/2014/main" id="{80AB80F2-06BC-4D05-948D-F7CA7E1DC443}"/>
              </a:ext>
            </a:extLst>
          </p:cNvPr>
          <p:cNvCxnSpPr>
            <a:cxnSpLocks/>
            <a:stCxn id="23" idx="3"/>
            <a:endCxn id="30" idx="3"/>
          </p:cNvCxnSpPr>
          <p:nvPr/>
        </p:nvCxnSpPr>
        <p:spPr>
          <a:xfrm flipV="1">
            <a:off x="8382267" y="675167"/>
            <a:ext cx="201095" cy="1561152"/>
          </a:xfrm>
          <a:prstGeom prst="bentConnector3">
            <a:avLst>
              <a:gd name="adj1" fmla="val 213678"/>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3FA9887-8ABA-41DA-8280-49FCF013FBA6}"/>
              </a:ext>
            </a:extLst>
          </p:cNvPr>
          <p:cNvSpPr/>
          <p:nvPr/>
        </p:nvSpPr>
        <p:spPr>
          <a:xfrm>
            <a:off x="5945335" y="271475"/>
            <a:ext cx="2638027" cy="8073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000" dirty="0"/>
              <a:t>Hash_block_n-1</a:t>
            </a:r>
          </a:p>
          <a:p>
            <a:pPr algn="ctr"/>
            <a:r>
              <a:rPr lang="en-US" dirty="0"/>
              <a:t>Block_n-1</a:t>
            </a:r>
          </a:p>
        </p:txBody>
      </p:sp>
      <p:sp>
        <p:nvSpPr>
          <p:cNvPr id="3" name="TextBox 2">
            <a:extLst>
              <a:ext uri="{FF2B5EF4-FFF2-40B4-BE49-F238E27FC236}">
                <a16:creationId xmlns:a16="http://schemas.microsoft.com/office/drawing/2014/main" id="{679E3540-8472-40DA-B492-4444D813E625}"/>
              </a:ext>
            </a:extLst>
          </p:cNvPr>
          <p:cNvSpPr txBox="1"/>
          <p:nvPr/>
        </p:nvSpPr>
        <p:spPr>
          <a:xfrm>
            <a:off x="960331" y="5640858"/>
            <a:ext cx="10271338" cy="369332"/>
          </a:xfrm>
          <a:prstGeom prst="rect">
            <a:avLst/>
          </a:prstGeom>
          <a:noFill/>
        </p:spPr>
        <p:txBody>
          <a:bodyPr wrap="none" rtlCol="0">
            <a:spAutoFit/>
          </a:bodyPr>
          <a:lstStyle/>
          <a:p>
            <a:r>
              <a:rPr lang="en-US" dirty="0"/>
              <a:t>Each block in blockchain will include the hashes of commits of different users and links to the previous block.</a:t>
            </a:r>
          </a:p>
        </p:txBody>
      </p:sp>
    </p:spTree>
    <p:extLst>
      <p:ext uri="{BB962C8B-B14F-4D97-AF65-F5344CB8AC3E}">
        <p14:creationId xmlns:p14="http://schemas.microsoft.com/office/powerpoint/2010/main" val="316978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B90688-1289-407C-9C84-811F99F5F2C5}"/>
              </a:ext>
            </a:extLst>
          </p:cNvPr>
          <p:cNvSpPr/>
          <p:nvPr/>
        </p:nvSpPr>
        <p:spPr>
          <a:xfrm>
            <a:off x="7304183" y="2126254"/>
            <a:ext cx="4406748" cy="1388126"/>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sz="1000" dirty="0" err="1"/>
              <a:t>Hash_block_n</a:t>
            </a:r>
            <a:endParaRPr lang="en-US" sz="1000" dirty="0"/>
          </a:p>
          <a:p>
            <a:pPr algn="ctr"/>
            <a:r>
              <a:rPr lang="en-US" dirty="0" err="1"/>
              <a:t>Block_n</a:t>
            </a:r>
            <a:endParaRPr lang="en-US" dirty="0"/>
          </a:p>
        </p:txBody>
      </p:sp>
      <p:sp>
        <p:nvSpPr>
          <p:cNvPr id="5" name="Rectangle 4">
            <a:extLst>
              <a:ext uri="{FF2B5EF4-FFF2-40B4-BE49-F238E27FC236}">
                <a16:creationId xmlns:a16="http://schemas.microsoft.com/office/drawing/2014/main" id="{E7E0034D-96CC-498A-AAE4-6CDFBAAAEF37}"/>
              </a:ext>
            </a:extLst>
          </p:cNvPr>
          <p:cNvSpPr/>
          <p:nvPr/>
        </p:nvSpPr>
        <p:spPr>
          <a:xfrm>
            <a:off x="481069" y="2126254"/>
            <a:ext cx="4406748" cy="1388126"/>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sz="1000" dirty="0" err="1"/>
              <a:t>Hash_block_n-i</a:t>
            </a:r>
            <a:endParaRPr lang="en-US" sz="1000" dirty="0"/>
          </a:p>
          <a:p>
            <a:pPr algn="ctr"/>
            <a:r>
              <a:rPr lang="en-US" dirty="0" err="1"/>
              <a:t>Block_n-i</a:t>
            </a:r>
            <a:endParaRPr lang="en-US" dirty="0"/>
          </a:p>
        </p:txBody>
      </p:sp>
      <p:sp>
        <p:nvSpPr>
          <p:cNvPr id="6" name="TextBox 5">
            <a:extLst>
              <a:ext uri="{FF2B5EF4-FFF2-40B4-BE49-F238E27FC236}">
                <a16:creationId xmlns:a16="http://schemas.microsoft.com/office/drawing/2014/main" id="{15B1CD9B-A2C1-401A-B73F-D1F6C7F839C8}"/>
              </a:ext>
            </a:extLst>
          </p:cNvPr>
          <p:cNvSpPr txBox="1"/>
          <p:nvPr/>
        </p:nvSpPr>
        <p:spPr>
          <a:xfrm>
            <a:off x="5838940" y="2721167"/>
            <a:ext cx="343364" cy="369332"/>
          </a:xfrm>
          <a:prstGeom prst="rect">
            <a:avLst/>
          </a:prstGeom>
          <a:noFill/>
        </p:spPr>
        <p:txBody>
          <a:bodyPr wrap="none" rtlCol="0">
            <a:spAutoFit/>
          </a:bodyPr>
          <a:lstStyle/>
          <a:p>
            <a:r>
              <a:rPr lang="en-US" dirty="0"/>
              <a:t>…</a:t>
            </a:r>
          </a:p>
        </p:txBody>
      </p:sp>
      <p:sp>
        <p:nvSpPr>
          <p:cNvPr id="7" name="TextBox 6">
            <a:extLst>
              <a:ext uri="{FF2B5EF4-FFF2-40B4-BE49-F238E27FC236}">
                <a16:creationId xmlns:a16="http://schemas.microsoft.com/office/drawing/2014/main" id="{68476C94-67A1-45D8-8DED-D3A4B5520DF2}"/>
              </a:ext>
            </a:extLst>
          </p:cNvPr>
          <p:cNvSpPr txBox="1"/>
          <p:nvPr/>
        </p:nvSpPr>
        <p:spPr>
          <a:xfrm>
            <a:off x="8620072" y="2765500"/>
            <a:ext cx="1782539" cy="369332"/>
          </a:xfrm>
          <a:prstGeom prst="rect">
            <a:avLst/>
          </a:prstGeom>
          <a:noFill/>
          <a:ln>
            <a:solidFill>
              <a:schemeClr val="accent1"/>
            </a:solidFill>
          </a:ln>
        </p:spPr>
        <p:txBody>
          <a:bodyPr wrap="none" rtlCol="0">
            <a:spAutoFit/>
          </a:bodyPr>
          <a:lstStyle/>
          <a:p>
            <a:r>
              <a:rPr lang="en-US" dirty="0" err="1"/>
              <a:t>Hash_commit_m</a:t>
            </a:r>
            <a:endParaRPr lang="en-US" dirty="0"/>
          </a:p>
        </p:txBody>
      </p:sp>
      <p:sp>
        <p:nvSpPr>
          <p:cNvPr id="8" name="TextBox 7">
            <a:extLst>
              <a:ext uri="{FF2B5EF4-FFF2-40B4-BE49-F238E27FC236}">
                <a16:creationId xmlns:a16="http://schemas.microsoft.com/office/drawing/2014/main" id="{743D6A12-87CF-48CF-A8EF-74CDC643F682}"/>
              </a:ext>
            </a:extLst>
          </p:cNvPr>
          <p:cNvSpPr txBox="1"/>
          <p:nvPr/>
        </p:nvSpPr>
        <p:spPr>
          <a:xfrm>
            <a:off x="7836317" y="2759992"/>
            <a:ext cx="343364" cy="369332"/>
          </a:xfrm>
          <a:prstGeom prst="rect">
            <a:avLst/>
          </a:prstGeom>
          <a:noFill/>
        </p:spPr>
        <p:txBody>
          <a:bodyPr wrap="none" rtlCol="0">
            <a:spAutoFit/>
          </a:bodyPr>
          <a:lstStyle/>
          <a:p>
            <a:r>
              <a:rPr lang="en-US" dirty="0"/>
              <a:t>…</a:t>
            </a:r>
          </a:p>
        </p:txBody>
      </p:sp>
      <p:sp>
        <p:nvSpPr>
          <p:cNvPr id="9" name="TextBox 8">
            <a:extLst>
              <a:ext uri="{FF2B5EF4-FFF2-40B4-BE49-F238E27FC236}">
                <a16:creationId xmlns:a16="http://schemas.microsoft.com/office/drawing/2014/main" id="{DF0E66CF-7365-4FEC-BE7A-3F8D483E4463}"/>
              </a:ext>
            </a:extLst>
          </p:cNvPr>
          <p:cNvSpPr txBox="1"/>
          <p:nvPr/>
        </p:nvSpPr>
        <p:spPr>
          <a:xfrm>
            <a:off x="10843002" y="2759992"/>
            <a:ext cx="343364" cy="369332"/>
          </a:xfrm>
          <a:prstGeom prst="rect">
            <a:avLst/>
          </a:prstGeom>
          <a:noFill/>
        </p:spPr>
        <p:txBody>
          <a:bodyPr wrap="none" rtlCol="0">
            <a:spAutoFit/>
          </a:bodyPr>
          <a:lstStyle/>
          <a:p>
            <a:r>
              <a:rPr lang="en-US" dirty="0"/>
              <a:t>…</a:t>
            </a:r>
          </a:p>
        </p:txBody>
      </p:sp>
      <p:sp>
        <p:nvSpPr>
          <p:cNvPr id="10" name="Rectangle 9">
            <a:extLst>
              <a:ext uri="{FF2B5EF4-FFF2-40B4-BE49-F238E27FC236}">
                <a16:creationId xmlns:a16="http://schemas.microsoft.com/office/drawing/2014/main" id="{780AD82E-EAED-4E07-82C4-DF29A15E850D}"/>
              </a:ext>
            </a:extLst>
          </p:cNvPr>
          <p:cNvSpPr/>
          <p:nvPr/>
        </p:nvSpPr>
        <p:spPr>
          <a:xfrm>
            <a:off x="8740541" y="3928584"/>
            <a:ext cx="1534032" cy="119426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000" dirty="0" err="1"/>
              <a:t>Hash_commit_m</a:t>
            </a:r>
            <a:endParaRPr lang="en-US" sz="1000" dirty="0"/>
          </a:p>
          <a:p>
            <a:pPr algn="ctr"/>
            <a:r>
              <a:rPr lang="en-US" dirty="0" err="1"/>
              <a:t>Commit_m</a:t>
            </a:r>
            <a:endParaRPr lang="en-US" dirty="0"/>
          </a:p>
        </p:txBody>
      </p:sp>
      <p:sp>
        <p:nvSpPr>
          <p:cNvPr id="11" name="Rectangle 10">
            <a:extLst>
              <a:ext uri="{FF2B5EF4-FFF2-40B4-BE49-F238E27FC236}">
                <a16:creationId xmlns:a16="http://schemas.microsoft.com/office/drawing/2014/main" id="{161F0751-72D9-4076-90AD-89BC435403C2}"/>
              </a:ext>
            </a:extLst>
          </p:cNvPr>
          <p:cNvSpPr/>
          <p:nvPr/>
        </p:nvSpPr>
        <p:spPr>
          <a:xfrm>
            <a:off x="2007418" y="3928584"/>
            <a:ext cx="1534032" cy="119426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000" dirty="0"/>
              <a:t>Hash_commit_m-1</a:t>
            </a:r>
          </a:p>
          <a:p>
            <a:pPr algn="ctr"/>
            <a:r>
              <a:rPr lang="en-US" dirty="0"/>
              <a:t>Commit_m-1</a:t>
            </a:r>
          </a:p>
        </p:txBody>
      </p:sp>
      <p:sp>
        <p:nvSpPr>
          <p:cNvPr id="12" name="TextBox 11">
            <a:extLst>
              <a:ext uri="{FF2B5EF4-FFF2-40B4-BE49-F238E27FC236}">
                <a16:creationId xmlns:a16="http://schemas.microsoft.com/office/drawing/2014/main" id="{21A19A6D-227A-4E61-8885-1D7C1891B138}"/>
              </a:ext>
            </a:extLst>
          </p:cNvPr>
          <p:cNvSpPr txBox="1"/>
          <p:nvPr/>
        </p:nvSpPr>
        <p:spPr>
          <a:xfrm>
            <a:off x="1789389" y="2765500"/>
            <a:ext cx="1970091" cy="369332"/>
          </a:xfrm>
          <a:prstGeom prst="rect">
            <a:avLst/>
          </a:prstGeom>
          <a:noFill/>
          <a:ln>
            <a:solidFill>
              <a:schemeClr val="accent1"/>
            </a:solidFill>
          </a:ln>
        </p:spPr>
        <p:txBody>
          <a:bodyPr wrap="none" rtlCol="0">
            <a:spAutoFit/>
          </a:bodyPr>
          <a:lstStyle/>
          <a:p>
            <a:r>
              <a:rPr lang="en-US" dirty="0"/>
              <a:t>Hash_commit_m-1</a:t>
            </a:r>
          </a:p>
        </p:txBody>
      </p:sp>
      <p:sp>
        <p:nvSpPr>
          <p:cNvPr id="13" name="TextBox 12">
            <a:extLst>
              <a:ext uri="{FF2B5EF4-FFF2-40B4-BE49-F238E27FC236}">
                <a16:creationId xmlns:a16="http://schemas.microsoft.com/office/drawing/2014/main" id="{C2530C74-33B6-4238-B6F0-3E5F108AF19B}"/>
              </a:ext>
            </a:extLst>
          </p:cNvPr>
          <p:cNvSpPr txBox="1"/>
          <p:nvPr/>
        </p:nvSpPr>
        <p:spPr>
          <a:xfrm>
            <a:off x="1005634" y="2759992"/>
            <a:ext cx="343364" cy="369332"/>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692C168E-A55F-48A1-AD6D-C67A4EC33647}"/>
              </a:ext>
            </a:extLst>
          </p:cNvPr>
          <p:cNvSpPr txBox="1"/>
          <p:nvPr/>
        </p:nvSpPr>
        <p:spPr>
          <a:xfrm>
            <a:off x="4012319" y="2759992"/>
            <a:ext cx="343364" cy="369332"/>
          </a:xfrm>
          <a:prstGeom prst="rect">
            <a:avLst/>
          </a:prstGeom>
          <a:noFill/>
        </p:spPr>
        <p:txBody>
          <a:bodyPr wrap="none" rtlCol="0">
            <a:spAutoFit/>
          </a:bodyPr>
          <a:lstStyle/>
          <a:p>
            <a:r>
              <a:rPr lang="en-US" dirty="0"/>
              <a:t>…</a:t>
            </a:r>
          </a:p>
        </p:txBody>
      </p:sp>
      <p:cxnSp>
        <p:nvCxnSpPr>
          <p:cNvPr id="16" name="Straight Arrow Connector 15">
            <a:extLst>
              <a:ext uri="{FF2B5EF4-FFF2-40B4-BE49-F238E27FC236}">
                <a16:creationId xmlns:a16="http://schemas.microsoft.com/office/drawing/2014/main" id="{A4D9E2D9-7644-41F1-A8C2-6DE07DF88500}"/>
              </a:ext>
            </a:extLst>
          </p:cNvPr>
          <p:cNvCxnSpPr>
            <a:cxnSpLocks/>
            <a:stCxn id="7" idx="2"/>
            <a:endCxn id="10" idx="0"/>
          </p:cNvCxnSpPr>
          <p:nvPr/>
        </p:nvCxnSpPr>
        <p:spPr>
          <a:xfrm flipH="1">
            <a:off x="9507557" y="3134832"/>
            <a:ext cx="3785" cy="793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36A8987-4300-46D7-9B90-5F0382AF47CC}"/>
              </a:ext>
            </a:extLst>
          </p:cNvPr>
          <p:cNvCxnSpPr>
            <a:cxnSpLocks/>
            <a:stCxn id="12" idx="2"/>
            <a:endCxn id="11" idx="0"/>
          </p:cNvCxnSpPr>
          <p:nvPr/>
        </p:nvCxnSpPr>
        <p:spPr>
          <a:xfrm flipH="1">
            <a:off x="2774434" y="3134832"/>
            <a:ext cx="1" cy="793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47CB8A4-D219-4850-8CF0-D97C4766C5AC}"/>
              </a:ext>
            </a:extLst>
          </p:cNvPr>
          <p:cNvSpPr txBox="1"/>
          <p:nvPr/>
        </p:nvSpPr>
        <p:spPr>
          <a:xfrm>
            <a:off x="8792297" y="4525714"/>
            <a:ext cx="1430520" cy="369332"/>
          </a:xfrm>
          <a:prstGeom prst="rect">
            <a:avLst/>
          </a:prstGeom>
          <a:noFill/>
          <a:ln>
            <a:solidFill>
              <a:schemeClr val="accent1"/>
            </a:solidFill>
          </a:ln>
        </p:spPr>
        <p:txBody>
          <a:bodyPr wrap="none" rtlCol="0">
            <a:spAutoFit/>
          </a:bodyPr>
          <a:lstStyle/>
          <a:p>
            <a:r>
              <a:rPr lang="en-US" dirty="0" err="1"/>
              <a:t>Prev_commit</a:t>
            </a:r>
            <a:endParaRPr lang="en-US" dirty="0"/>
          </a:p>
        </p:txBody>
      </p:sp>
      <p:sp>
        <p:nvSpPr>
          <p:cNvPr id="28" name="TextBox 27">
            <a:extLst>
              <a:ext uri="{FF2B5EF4-FFF2-40B4-BE49-F238E27FC236}">
                <a16:creationId xmlns:a16="http://schemas.microsoft.com/office/drawing/2014/main" id="{91B63518-B18F-43D8-8197-28CC9EA1FDB3}"/>
              </a:ext>
            </a:extLst>
          </p:cNvPr>
          <p:cNvSpPr txBox="1"/>
          <p:nvPr/>
        </p:nvSpPr>
        <p:spPr>
          <a:xfrm>
            <a:off x="2059174" y="4509722"/>
            <a:ext cx="1430520" cy="369332"/>
          </a:xfrm>
          <a:prstGeom prst="rect">
            <a:avLst/>
          </a:prstGeom>
          <a:noFill/>
          <a:ln>
            <a:solidFill>
              <a:schemeClr val="accent1"/>
            </a:solidFill>
          </a:ln>
        </p:spPr>
        <p:txBody>
          <a:bodyPr wrap="none" rtlCol="0">
            <a:spAutoFit/>
          </a:bodyPr>
          <a:lstStyle/>
          <a:p>
            <a:r>
              <a:rPr lang="en-US" dirty="0" err="1"/>
              <a:t>Prev_commit</a:t>
            </a:r>
            <a:endParaRPr lang="en-US" dirty="0"/>
          </a:p>
        </p:txBody>
      </p:sp>
      <p:cxnSp>
        <p:nvCxnSpPr>
          <p:cNvPr id="32" name="Connector: Elbow 31">
            <a:extLst>
              <a:ext uri="{FF2B5EF4-FFF2-40B4-BE49-F238E27FC236}">
                <a16:creationId xmlns:a16="http://schemas.microsoft.com/office/drawing/2014/main" id="{14C6099F-B3BB-4E24-B42C-B7509AEA6078}"/>
              </a:ext>
            </a:extLst>
          </p:cNvPr>
          <p:cNvCxnSpPr>
            <a:cxnSpLocks/>
            <a:stCxn id="24" idx="2"/>
            <a:endCxn id="11" idx="3"/>
          </p:cNvCxnSpPr>
          <p:nvPr/>
        </p:nvCxnSpPr>
        <p:spPr>
          <a:xfrm rot="5400000" flipH="1">
            <a:off x="6339838" y="1727327"/>
            <a:ext cx="369332" cy="5966107"/>
          </a:xfrm>
          <a:prstGeom prst="bentConnector4">
            <a:avLst>
              <a:gd name="adj1" fmla="val -115589"/>
              <a:gd name="adj2" fmla="val 559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0E18E9F1-87ED-4181-859B-5C415BF568F7}"/>
              </a:ext>
            </a:extLst>
          </p:cNvPr>
          <p:cNvCxnSpPr>
            <a:cxnSpLocks/>
            <a:stCxn id="4" idx="0"/>
          </p:cNvCxnSpPr>
          <p:nvPr/>
        </p:nvCxnSpPr>
        <p:spPr>
          <a:xfrm rot="16200000" flipV="1">
            <a:off x="8058840" y="677537"/>
            <a:ext cx="694061" cy="22033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91E46CA8-5973-4077-9F82-BD2C8372ED95}"/>
              </a:ext>
            </a:extLst>
          </p:cNvPr>
          <p:cNvCxnSpPr>
            <a:cxnSpLocks/>
            <a:stCxn id="5" idx="0"/>
          </p:cNvCxnSpPr>
          <p:nvPr/>
        </p:nvCxnSpPr>
        <p:spPr>
          <a:xfrm rot="16200000" flipV="1">
            <a:off x="1235726" y="677537"/>
            <a:ext cx="694061" cy="22033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64B80624-4B09-4B77-8C4D-C1BEB7AEE4CA}"/>
              </a:ext>
            </a:extLst>
          </p:cNvPr>
          <p:cNvCxnSpPr>
            <a:cxnSpLocks/>
            <a:stCxn id="28" idx="2"/>
          </p:cNvCxnSpPr>
          <p:nvPr/>
        </p:nvCxnSpPr>
        <p:spPr>
          <a:xfrm rot="5400000" flipH="1">
            <a:off x="1283285" y="3387905"/>
            <a:ext cx="353340" cy="2628959"/>
          </a:xfrm>
          <a:prstGeom prst="bentConnector4">
            <a:avLst>
              <a:gd name="adj1" fmla="val -136410"/>
              <a:gd name="adj2" fmla="val 63603"/>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8DDDD4-C40F-4791-87C9-0D6CF1043568}"/>
              </a:ext>
            </a:extLst>
          </p:cNvPr>
          <p:cNvSpPr txBox="1"/>
          <p:nvPr/>
        </p:nvSpPr>
        <p:spPr>
          <a:xfrm>
            <a:off x="649220" y="5764846"/>
            <a:ext cx="10893560" cy="369332"/>
          </a:xfrm>
          <a:prstGeom prst="rect">
            <a:avLst/>
          </a:prstGeom>
          <a:noFill/>
        </p:spPr>
        <p:txBody>
          <a:bodyPr wrap="none" rtlCol="0">
            <a:spAutoFit/>
          </a:bodyPr>
          <a:lstStyle/>
          <a:p>
            <a:r>
              <a:rPr lang="en-US" dirty="0"/>
              <a:t>Overview of relation between blocks and commits. Two adjacent commits do not need to be in two adjacent blocks</a:t>
            </a:r>
          </a:p>
        </p:txBody>
      </p:sp>
    </p:spTree>
    <p:extLst>
      <p:ext uri="{BB962C8B-B14F-4D97-AF65-F5344CB8AC3E}">
        <p14:creationId xmlns:p14="http://schemas.microsoft.com/office/powerpoint/2010/main" val="347434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F39BBEA-ECCB-4B72-9DA4-CE422D90BF75}"/>
              </a:ext>
            </a:extLst>
          </p:cNvPr>
          <p:cNvSpPr/>
          <p:nvPr/>
        </p:nvSpPr>
        <p:spPr>
          <a:xfrm>
            <a:off x="3293305" y="2323466"/>
            <a:ext cx="627962" cy="627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a:t>1</a:t>
            </a:r>
          </a:p>
        </p:txBody>
      </p:sp>
      <p:sp>
        <p:nvSpPr>
          <p:cNvPr id="5" name="Oval 4">
            <a:extLst>
              <a:ext uri="{FF2B5EF4-FFF2-40B4-BE49-F238E27FC236}">
                <a16:creationId xmlns:a16="http://schemas.microsoft.com/office/drawing/2014/main" id="{033E441D-5256-4EFB-8B90-07BDCEA8D3C6}"/>
              </a:ext>
            </a:extLst>
          </p:cNvPr>
          <p:cNvSpPr/>
          <p:nvPr/>
        </p:nvSpPr>
        <p:spPr>
          <a:xfrm>
            <a:off x="5422315" y="2323466"/>
            <a:ext cx="627962" cy="627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a:t>2</a:t>
            </a:r>
          </a:p>
        </p:txBody>
      </p:sp>
      <p:sp>
        <p:nvSpPr>
          <p:cNvPr id="6" name="Oval 5">
            <a:extLst>
              <a:ext uri="{FF2B5EF4-FFF2-40B4-BE49-F238E27FC236}">
                <a16:creationId xmlns:a16="http://schemas.microsoft.com/office/drawing/2014/main" id="{AC59294C-A871-4C23-8936-E5238213DB06}"/>
              </a:ext>
            </a:extLst>
          </p:cNvPr>
          <p:cNvSpPr/>
          <p:nvPr/>
        </p:nvSpPr>
        <p:spPr>
          <a:xfrm>
            <a:off x="7551326" y="2323466"/>
            <a:ext cx="627962" cy="627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a:t>3</a:t>
            </a:r>
          </a:p>
        </p:txBody>
      </p:sp>
      <p:sp>
        <p:nvSpPr>
          <p:cNvPr id="7" name="Oval 6">
            <a:extLst>
              <a:ext uri="{FF2B5EF4-FFF2-40B4-BE49-F238E27FC236}">
                <a16:creationId xmlns:a16="http://schemas.microsoft.com/office/drawing/2014/main" id="{E5E5E87A-00E3-45AF-8DCE-0F1C54A4DD4C}"/>
              </a:ext>
            </a:extLst>
          </p:cNvPr>
          <p:cNvSpPr/>
          <p:nvPr/>
        </p:nvSpPr>
        <p:spPr>
          <a:xfrm>
            <a:off x="9680337" y="2323466"/>
            <a:ext cx="627962" cy="627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a:t>4</a:t>
            </a:r>
          </a:p>
        </p:txBody>
      </p:sp>
      <p:cxnSp>
        <p:nvCxnSpPr>
          <p:cNvPr id="11" name="Straight Arrow Connector 10">
            <a:extLst>
              <a:ext uri="{FF2B5EF4-FFF2-40B4-BE49-F238E27FC236}">
                <a16:creationId xmlns:a16="http://schemas.microsoft.com/office/drawing/2014/main" id="{FB247D52-5F4A-4872-A4B5-BE84AC45C6BB}"/>
              </a:ext>
            </a:extLst>
          </p:cNvPr>
          <p:cNvCxnSpPr>
            <a:stCxn id="7" idx="2"/>
            <a:endCxn id="6" idx="6"/>
          </p:cNvCxnSpPr>
          <p:nvPr/>
        </p:nvCxnSpPr>
        <p:spPr>
          <a:xfrm flipH="1">
            <a:off x="8179288" y="2637447"/>
            <a:ext cx="1501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085AFD-8343-4037-BD22-E429A521D639}"/>
              </a:ext>
            </a:extLst>
          </p:cNvPr>
          <p:cNvCxnSpPr>
            <a:stCxn id="6" idx="2"/>
            <a:endCxn id="5" idx="6"/>
          </p:cNvCxnSpPr>
          <p:nvPr/>
        </p:nvCxnSpPr>
        <p:spPr>
          <a:xfrm flipH="1">
            <a:off x="6050277" y="2637447"/>
            <a:ext cx="1501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F20388A-07AE-417F-A4DA-43BC0A5CBF74}"/>
              </a:ext>
            </a:extLst>
          </p:cNvPr>
          <p:cNvCxnSpPr>
            <a:stCxn id="5" idx="2"/>
            <a:endCxn id="4" idx="6"/>
          </p:cNvCxnSpPr>
          <p:nvPr/>
        </p:nvCxnSpPr>
        <p:spPr>
          <a:xfrm flipH="1">
            <a:off x="3921267" y="2637447"/>
            <a:ext cx="1501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7F91764-68C1-4DA8-8593-B30BCDABD2C5}"/>
              </a:ext>
            </a:extLst>
          </p:cNvPr>
          <p:cNvSpPr/>
          <p:nvPr/>
        </p:nvSpPr>
        <p:spPr>
          <a:xfrm>
            <a:off x="3293305" y="1071675"/>
            <a:ext cx="627962" cy="627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r>
              <a:rPr lang="en-US" baseline="-25000" dirty="0"/>
              <a:t>k</a:t>
            </a:r>
            <a:endParaRPr lang="en-US" dirty="0"/>
          </a:p>
        </p:txBody>
      </p:sp>
      <p:sp>
        <p:nvSpPr>
          <p:cNvPr id="17" name="Rectangle 16">
            <a:extLst>
              <a:ext uri="{FF2B5EF4-FFF2-40B4-BE49-F238E27FC236}">
                <a16:creationId xmlns:a16="http://schemas.microsoft.com/office/drawing/2014/main" id="{D8175DBA-6BC9-4E0D-B88D-B51CD63CBF36}"/>
              </a:ext>
            </a:extLst>
          </p:cNvPr>
          <p:cNvSpPr/>
          <p:nvPr/>
        </p:nvSpPr>
        <p:spPr>
          <a:xfrm>
            <a:off x="5414050" y="1071675"/>
            <a:ext cx="627962" cy="627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r>
              <a:rPr lang="en-US" baseline="-25000" dirty="0"/>
              <a:t>l</a:t>
            </a:r>
            <a:endParaRPr lang="en-US" dirty="0"/>
          </a:p>
        </p:txBody>
      </p:sp>
      <p:sp>
        <p:nvSpPr>
          <p:cNvPr id="18" name="Rectangle 17">
            <a:extLst>
              <a:ext uri="{FF2B5EF4-FFF2-40B4-BE49-F238E27FC236}">
                <a16:creationId xmlns:a16="http://schemas.microsoft.com/office/drawing/2014/main" id="{0BC52B35-A457-4E71-8AAC-A873A1D44AB5}"/>
              </a:ext>
            </a:extLst>
          </p:cNvPr>
          <p:cNvSpPr/>
          <p:nvPr/>
        </p:nvSpPr>
        <p:spPr>
          <a:xfrm>
            <a:off x="7534795" y="1071675"/>
            <a:ext cx="627962" cy="627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r>
              <a:rPr lang="en-US" baseline="-25000" dirty="0"/>
              <a:t>m</a:t>
            </a:r>
          </a:p>
        </p:txBody>
      </p:sp>
      <p:sp>
        <p:nvSpPr>
          <p:cNvPr id="19" name="Rectangle 18">
            <a:extLst>
              <a:ext uri="{FF2B5EF4-FFF2-40B4-BE49-F238E27FC236}">
                <a16:creationId xmlns:a16="http://schemas.microsoft.com/office/drawing/2014/main" id="{76A3A641-117B-4A4F-BA53-78022B028802}"/>
              </a:ext>
            </a:extLst>
          </p:cNvPr>
          <p:cNvSpPr/>
          <p:nvPr/>
        </p:nvSpPr>
        <p:spPr>
          <a:xfrm>
            <a:off x="9655540" y="1071675"/>
            <a:ext cx="627962" cy="627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r>
              <a:rPr lang="en-US" baseline="-25000" dirty="0"/>
              <a:t>n</a:t>
            </a:r>
          </a:p>
        </p:txBody>
      </p:sp>
      <p:cxnSp>
        <p:nvCxnSpPr>
          <p:cNvPr id="21" name="Straight Arrow Connector 20">
            <a:extLst>
              <a:ext uri="{FF2B5EF4-FFF2-40B4-BE49-F238E27FC236}">
                <a16:creationId xmlns:a16="http://schemas.microsoft.com/office/drawing/2014/main" id="{FD3768EF-FECD-4210-9481-A340B062281F}"/>
              </a:ext>
            </a:extLst>
          </p:cNvPr>
          <p:cNvCxnSpPr>
            <a:cxnSpLocks/>
            <a:stCxn id="18" idx="1"/>
          </p:cNvCxnSpPr>
          <p:nvPr/>
        </p:nvCxnSpPr>
        <p:spPr>
          <a:xfrm flipH="1">
            <a:off x="7138199" y="1385656"/>
            <a:ext cx="396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4F03625-9706-445B-9ADD-B517D107B8AD}"/>
              </a:ext>
            </a:extLst>
          </p:cNvPr>
          <p:cNvCxnSpPr>
            <a:cxnSpLocks/>
            <a:endCxn id="17" idx="3"/>
          </p:cNvCxnSpPr>
          <p:nvPr/>
        </p:nvCxnSpPr>
        <p:spPr>
          <a:xfrm flipH="1">
            <a:off x="6042012" y="1385656"/>
            <a:ext cx="407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0970245-007D-45E0-86BA-508B38CF3A73}"/>
              </a:ext>
            </a:extLst>
          </p:cNvPr>
          <p:cNvCxnSpPr>
            <a:cxnSpLocks/>
            <a:stCxn id="17" idx="1"/>
          </p:cNvCxnSpPr>
          <p:nvPr/>
        </p:nvCxnSpPr>
        <p:spPr>
          <a:xfrm flipH="1">
            <a:off x="5017454" y="1385656"/>
            <a:ext cx="396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0337A8-EB9F-419A-90CD-C1E9D8A64690}"/>
              </a:ext>
            </a:extLst>
          </p:cNvPr>
          <p:cNvCxnSpPr>
            <a:cxnSpLocks/>
            <a:endCxn id="16" idx="3"/>
          </p:cNvCxnSpPr>
          <p:nvPr/>
        </p:nvCxnSpPr>
        <p:spPr>
          <a:xfrm flipH="1">
            <a:off x="3921267" y="1385656"/>
            <a:ext cx="407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4C2BD41-9042-4A4F-AEBD-820816D93DEF}"/>
              </a:ext>
            </a:extLst>
          </p:cNvPr>
          <p:cNvCxnSpPr>
            <a:cxnSpLocks/>
          </p:cNvCxnSpPr>
          <p:nvPr/>
        </p:nvCxnSpPr>
        <p:spPr>
          <a:xfrm flipH="1">
            <a:off x="9269969" y="1385656"/>
            <a:ext cx="396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910FBB5-516A-4D25-A3CD-9780929A0AAE}"/>
              </a:ext>
            </a:extLst>
          </p:cNvPr>
          <p:cNvCxnSpPr>
            <a:cxnSpLocks/>
            <a:endCxn id="18" idx="3"/>
          </p:cNvCxnSpPr>
          <p:nvPr/>
        </p:nvCxnSpPr>
        <p:spPr>
          <a:xfrm flipH="1" flipV="1">
            <a:off x="8162757" y="1385656"/>
            <a:ext cx="407622" cy="1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C4417F6-A9C0-49EE-8FA3-DDA538A365A5}"/>
              </a:ext>
            </a:extLst>
          </p:cNvPr>
          <p:cNvSpPr txBox="1"/>
          <p:nvPr/>
        </p:nvSpPr>
        <p:spPr>
          <a:xfrm>
            <a:off x="8742979" y="1158033"/>
            <a:ext cx="343364" cy="369332"/>
          </a:xfrm>
          <a:prstGeom prst="rect">
            <a:avLst/>
          </a:prstGeom>
          <a:noFill/>
        </p:spPr>
        <p:txBody>
          <a:bodyPr wrap="none" rtlCol="0">
            <a:spAutoFit/>
          </a:bodyPr>
          <a:lstStyle/>
          <a:p>
            <a:r>
              <a:rPr lang="en-US" dirty="0"/>
              <a:t>…</a:t>
            </a:r>
          </a:p>
        </p:txBody>
      </p:sp>
      <p:sp>
        <p:nvSpPr>
          <p:cNvPr id="36" name="TextBox 35">
            <a:extLst>
              <a:ext uri="{FF2B5EF4-FFF2-40B4-BE49-F238E27FC236}">
                <a16:creationId xmlns:a16="http://schemas.microsoft.com/office/drawing/2014/main" id="{EA1F6747-C0B7-4B10-9E6B-DCAB13AFAFAF}"/>
              </a:ext>
            </a:extLst>
          </p:cNvPr>
          <p:cNvSpPr txBox="1"/>
          <p:nvPr/>
        </p:nvSpPr>
        <p:spPr>
          <a:xfrm>
            <a:off x="6622234" y="1158033"/>
            <a:ext cx="343364"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8FDEBE90-4E93-4371-89FD-B6F99D7C2A1D}"/>
              </a:ext>
            </a:extLst>
          </p:cNvPr>
          <p:cNvSpPr txBox="1"/>
          <p:nvPr/>
        </p:nvSpPr>
        <p:spPr>
          <a:xfrm>
            <a:off x="4506995" y="1151702"/>
            <a:ext cx="343364" cy="369332"/>
          </a:xfrm>
          <a:prstGeom prst="rect">
            <a:avLst/>
          </a:prstGeom>
          <a:noFill/>
        </p:spPr>
        <p:txBody>
          <a:bodyPr wrap="none" rtlCol="0">
            <a:spAutoFit/>
          </a:bodyPr>
          <a:lstStyle/>
          <a:p>
            <a:r>
              <a:rPr lang="en-US" dirty="0"/>
              <a:t>…</a:t>
            </a:r>
          </a:p>
        </p:txBody>
      </p:sp>
      <p:cxnSp>
        <p:nvCxnSpPr>
          <p:cNvPr id="39" name="Straight Arrow Connector 38">
            <a:extLst>
              <a:ext uri="{FF2B5EF4-FFF2-40B4-BE49-F238E27FC236}">
                <a16:creationId xmlns:a16="http://schemas.microsoft.com/office/drawing/2014/main" id="{FC347081-735E-4019-9DEF-D01873732FF5}"/>
              </a:ext>
            </a:extLst>
          </p:cNvPr>
          <p:cNvCxnSpPr>
            <a:endCxn id="7" idx="0"/>
          </p:cNvCxnSpPr>
          <p:nvPr/>
        </p:nvCxnSpPr>
        <p:spPr>
          <a:xfrm>
            <a:off x="9994318" y="1710653"/>
            <a:ext cx="0" cy="612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2799AA1-E3DD-43D6-8E62-43F8968A76DB}"/>
              </a:ext>
            </a:extLst>
          </p:cNvPr>
          <p:cNvCxnSpPr>
            <a:stCxn id="18" idx="2"/>
            <a:endCxn id="6" idx="0"/>
          </p:cNvCxnSpPr>
          <p:nvPr/>
        </p:nvCxnSpPr>
        <p:spPr>
          <a:xfrm>
            <a:off x="7848776" y="1699637"/>
            <a:ext cx="16531" cy="62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593CBB8-EF7E-495F-8367-59D1BCAE57B1}"/>
              </a:ext>
            </a:extLst>
          </p:cNvPr>
          <p:cNvCxnSpPr>
            <a:stCxn id="17" idx="2"/>
            <a:endCxn id="5" idx="0"/>
          </p:cNvCxnSpPr>
          <p:nvPr/>
        </p:nvCxnSpPr>
        <p:spPr>
          <a:xfrm>
            <a:off x="5728031" y="1699637"/>
            <a:ext cx="8265" cy="62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C4FC7A3-D6BC-4A42-9E69-3AE7E84D2192}"/>
              </a:ext>
            </a:extLst>
          </p:cNvPr>
          <p:cNvCxnSpPr>
            <a:stCxn id="16" idx="2"/>
            <a:endCxn id="4" idx="0"/>
          </p:cNvCxnSpPr>
          <p:nvPr/>
        </p:nvCxnSpPr>
        <p:spPr>
          <a:xfrm>
            <a:off x="3607286" y="1699637"/>
            <a:ext cx="0" cy="62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399DF8E-BB20-4F36-BC18-A89CDA840084}"/>
              </a:ext>
            </a:extLst>
          </p:cNvPr>
          <p:cNvSpPr/>
          <p:nvPr/>
        </p:nvSpPr>
        <p:spPr>
          <a:xfrm>
            <a:off x="1147763" y="3486499"/>
            <a:ext cx="627962" cy="6279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r>
              <a:rPr lang="en-US" baseline="-25000" dirty="0"/>
              <a:t>1</a:t>
            </a:r>
          </a:p>
        </p:txBody>
      </p:sp>
      <p:sp>
        <p:nvSpPr>
          <p:cNvPr id="57" name="Oval 56">
            <a:extLst>
              <a:ext uri="{FF2B5EF4-FFF2-40B4-BE49-F238E27FC236}">
                <a16:creationId xmlns:a16="http://schemas.microsoft.com/office/drawing/2014/main" id="{13E86E03-85EE-4938-A9AD-3F5B06B93EAA}"/>
              </a:ext>
            </a:extLst>
          </p:cNvPr>
          <p:cNvSpPr/>
          <p:nvPr/>
        </p:nvSpPr>
        <p:spPr>
          <a:xfrm>
            <a:off x="3276773" y="3486499"/>
            <a:ext cx="627962" cy="6279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r>
              <a:rPr lang="en-US" baseline="-25000" dirty="0"/>
              <a:t>2</a:t>
            </a:r>
          </a:p>
        </p:txBody>
      </p:sp>
      <p:sp>
        <p:nvSpPr>
          <p:cNvPr id="58" name="Oval 57">
            <a:extLst>
              <a:ext uri="{FF2B5EF4-FFF2-40B4-BE49-F238E27FC236}">
                <a16:creationId xmlns:a16="http://schemas.microsoft.com/office/drawing/2014/main" id="{B5855B8E-701D-4F37-8040-A6BE83192E9B}"/>
              </a:ext>
            </a:extLst>
          </p:cNvPr>
          <p:cNvSpPr/>
          <p:nvPr/>
        </p:nvSpPr>
        <p:spPr>
          <a:xfrm>
            <a:off x="5405784" y="3486499"/>
            <a:ext cx="627962" cy="6279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r>
              <a:rPr lang="en-US" baseline="-25000" dirty="0"/>
              <a:t>3</a:t>
            </a:r>
          </a:p>
        </p:txBody>
      </p:sp>
      <p:sp>
        <p:nvSpPr>
          <p:cNvPr id="59" name="Oval 58">
            <a:extLst>
              <a:ext uri="{FF2B5EF4-FFF2-40B4-BE49-F238E27FC236}">
                <a16:creationId xmlns:a16="http://schemas.microsoft.com/office/drawing/2014/main" id="{AC1393CB-D1B7-465A-9E67-FB0726859641}"/>
              </a:ext>
            </a:extLst>
          </p:cNvPr>
          <p:cNvSpPr/>
          <p:nvPr/>
        </p:nvSpPr>
        <p:spPr>
          <a:xfrm>
            <a:off x="7534795" y="3486499"/>
            <a:ext cx="627962" cy="6279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r>
              <a:rPr lang="en-US" baseline="-25000" dirty="0"/>
              <a:t>4</a:t>
            </a:r>
          </a:p>
        </p:txBody>
      </p:sp>
      <p:cxnSp>
        <p:nvCxnSpPr>
          <p:cNvPr id="60" name="Straight Arrow Connector 59">
            <a:extLst>
              <a:ext uri="{FF2B5EF4-FFF2-40B4-BE49-F238E27FC236}">
                <a16:creationId xmlns:a16="http://schemas.microsoft.com/office/drawing/2014/main" id="{16CAFE80-4981-494E-B8DA-22E1DBD4830B}"/>
              </a:ext>
            </a:extLst>
          </p:cNvPr>
          <p:cNvCxnSpPr>
            <a:stCxn id="59" idx="2"/>
            <a:endCxn id="58" idx="6"/>
          </p:cNvCxnSpPr>
          <p:nvPr/>
        </p:nvCxnSpPr>
        <p:spPr>
          <a:xfrm flipH="1">
            <a:off x="6033746" y="3800480"/>
            <a:ext cx="1501049" cy="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61" name="Straight Arrow Connector 60">
            <a:extLst>
              <a:ext uri="{FF2B5EF4-FFF2-40B4-BE49-F238E27FC236}">
                <a16:creationId xmlns:a16="http://schemas.microsoft.com/office/drawing/2014/main" id="{00331033-1E9A-4D9B-8CA4-364466F46238}"/>
              </a:ext>
            </a:extLst>
          </p:cNvPr>
          <p:cNvCxnSpPr>
            <a:stCxn id="58" idx="2"/>
            <a:endCxn id="57" idx="6"/>
          </p:cNvCxnSpPr>
          <p:nvPr/>
        </p:nvCxnSpPr>
        <p:spPr>
          <a:xfrm flipH="1">
            <a:off x="3904735" y="3800480"/>
            <a:ext cx="1501049" cy="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62" name="Straight Arrow Connector 61">
            <a:extLst>
              <a:ext uri="{FF2B5EF4-FFF2-40B4-BE49-F238E27FC236}">
                <a16:creationId xmlns:a16="http://schemas.microsoft.com/office/drawing/2014/main" id="{20F877E7-E3B4-43B3-BC31-9F2EC431B127}"/>
              </a:ext>
            </a:extLst>
          </p:cNvPr>
          <p:cNvCxnSpPr>
            <a:stCxn id="57" idx="2"/>
            <a:endCxn id="56" idx="6"/>
          </p:cNvCxnSpPr>
          <p:nvPr/>
        </p:nvCxnSpPr>
        <p:spPr>
          <a:xfrm flipH="1">
            <a:off x="1775725" y="3800480"/>
            <a:ext cx="1501048" cy="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75" name="Connector: Elbow 74">
            <a:extLst>
              <a:ext uri="{FF2B5EF4-FFF2-40B4-BE49-F238E27FC236}">
                <a16:creationId xmlns:a16="http://schemas.microsoft.com/office/drawing/2014/main" id="{74F4B55A-0FB0-465E-847C-9407FC590D3B}"/>
              </a:ext>
            </a:extLst>
          </p:cNvPr>
          <p:cNvCxnSpPr>
            <a:cxnSpLocks/>
            <a:stCxn id="16" idx="2"/>
            <a:endCxn id="56" idx="0"/>
          </p:cNvCxnSpPr>
          <p:nvPr/>
        </p:nvCxnSpPr>
        <p:spPr>
          <a:xfrm rot="5400000">
            <a:off x="1641084" y="1520297"/>
            <a:ext cx="1786862" cy="2145542"/>
          </a:xfrm>
          <a:prstGeom prst="bentConnector3">
            <a:avLst>
              <a:gd name="adj1" fmla="val 160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C7D0C591-7DC4-443C-AB1A-687D99BF5FCB}"/>
              </a:ext>
            </a:extLst>
          </p:cNvPr>
          <p:cNvCxnSpPr>
            <a:cxnSpLocks/>
            <a:endCxn id="57" idx="0"/>
          </p:cNvCxnSpPr>
          <p:nvPr/>
        </p:nvCxnSpPr>
        <p:spPr>
          <a:xfrm rot="16200000" flipH="1">
            <a:off x="2368877" y="2264621"/>
            <a:ext cx="1504761" cy="938994"/>
          </a:xfrm>
          <a:prstGeom prst="bentConnector3">
            <a:avLst>
              <a:gd name="adj1" fmla="val 75066"/>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Freeform: Shape 138">
            <a:extLst>
              <a:ext uri="{FF2B5EF4-FFF2-40B4-BE49-F238E27FC236}">
                <a16:creationId xmlns:a16="http://schemas.microsoft.com/office/drawing/2014/main" id="{390156CF-D25C-4A2A-8F5C-5AC9E77E3B60}"/>
              </a:ext>
            </a:extLst>
          </p:cNvPr>
          <p:cNvSpPr/>
          <p:nvPr/>
        </p:nvSpPr>
        <p:spPr>
          <a:xfrm>
            <a:off x="4903410" y="1695988"/>
            <a:ext cx="834450" cy="1783080"/>
          </a:xfrm>
          <a:custGeom>
            <a:avLst/>
            <a:gdLst>
              <a:gd name="connsiteX0" fmla="*/ 800160 w 834450"/>
              <a:gd name="connsiteY0" fmla="*/ 0 h 1783080"/>
              <a:gd name="connsiteX1" fmla="*/ 60 w 834450"/>
              <a:gd name="connsiteY1" fmla="*/ 857250 h 1783080"/>
              <a:gd name="connsiteX2" fmla="*/ 834450 w 834450"/>
              <a:gd name="connsiteY2" fmla="*/ 1783080 h 1783080"/>
            </a:gdLst>
            <a:ahLst/>
            <a:cxnLst>
              <a:cxn ang="0">
                <a:pos x="connsiteX0" y="connsiteY0"/>
              </a:cxn>
              <a:cxn ang="0">
                <a:pos x="connsiteX1" y="connsiteY1"/>
              </a:cxn>
              <a:cxn ang="0">
                <a:pos x="connsiteX2" y="connsiteY2"/>
              </a:cxn>
            </a:cxnLst>
            <a:rect l="l" t="t" r="r" b="b"/>
            <a:pathLst>
              <a:path w="834450" h="1783080">
                <a:moveTo>
                  <a:pt x="800160" y="0"/>
                </a:moveTo>
                <a:cubicBezTo>
                  <a:pt x="397252" y="280035"/>
                  <a:pt x="-5655" y="560070"/>
                  <a:pt x="60" y="857250"/>
                </a:cubicBezTo>
                <a:cubicBezTo>
                  <a:pt x="5775" y="1154430"/>
                  <a:pt x="706815" y="1583055"/>
                  <a:pt x="834450" y="178308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Shape 139">
            <a:extLst>
              <a:ext uri="{FF2B5EF4-FFF2-40B4-BE49-F238E27FC236}">
                <a16:creationId xmlns:a16="http://schemas.microsoft.com/office/drawing/2014/main" id="{8B531A97-F53A-4104-95E9-1EF8B55C737D}"/>
              </a:ext>
            </a:extLst>
          </p:cNvPr>
          <p:cNvSpPr/>
          <p:nvPr/>
        </p:nvSpPr>
        <p:spPr>
          <a:xfrm>
            <a:off x="6926580" y="1695988"/>
            <a:ext cx="937260" cy="1794510"/>
          </a:xfrm>
          <a:custGeom>
            <a:avLst/>
            <a:gdLst>
              <a:gd name="connsiteX0" fmla="*/ 937260 w 937260"/>
              <a:gd name="connsiteY0" fmla="*/ 0 h 1794510"/>
              <a:gd name="connsiteX1" fmla="*/ 0 w 937260"/>
              <a:gd name="connsiteY1" fmla="*/ 937260 h 1794510"/>
              <a:gd name="connsiteX2" fmla="*/ 937260 w 937260"/>
              <a:gd name="connsiteY2" fmla="*/ 1794510 h 1794510"/>
            </a:gdLst>
            <a:ahLst/>
            <a:cxnLst>
              <a:cxn ang="0">
                <a:pos x="connsiteX0" y="connsiteY0"/>
              </a:cxn>
              <a:cxn ang="0">
                <a:pos x="connsiteX1" y="connsiteY1"/>
              </a:cxn>
              <a:cxn ang="0">
                <a:pos x="connsiteX2" y="connsiteY2"/>
              </a:cxn>
            </a:cxnLst>
            <a:rect l="l" t="t" r="r" b="b"/>
            <a:pathLst>
              <a:path w="937260" h="1794510">
                <a:moveTo>
                  <a:pt x="937260" y="0"/>
                </a:moveTo>
                <a:cubicBezTo>
                  <a:pt x="468630" y="319087"/>
                  <a:pt x="0" y="638175"/>
                  <a:pt x="0" y="937260"/>
                </a:cubicBezTo>
                <a:cubicBezTo>
                  <a:pt x="0" y="1236345"/>
                  <a:pt x="784860" y="1588770"/>
                  <a:pt x="937260" y="179451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5A91CD99-21B2-4E11-8EC1-09C432D81AE1}"/>
              </a:ext>
            </a:extLst>
          </p:cNvPr>
          <p:cNvSpPr txBox="1"/>
          <p:nvPr/>
        </p:nvSpPr>
        <p:spPr>
          <a:xfrm>
            <a:off x="2007989" y="5416993"/>
            <a:ext cx="8176021" cy="369332"/>
          </a:xfrm>
          <a:prstGeom prst="rect">
            <a:avLst/>
          </a:prstGeom>
          <a:noFill/>
        </p:spPr>
        <p:txBody>
          <a:bodyPr wrap="none" rtlCol="0">
            <a:spAutoFit/>
          </a:bodyPr>
          <a:lstStyle/>
          <a:p>
            <a:r>
              <a:rPr lang="en-US" dirty="0"/>
              <a:t>Block can contain more than one commits of a user and commits from different users</a:t>
            </a:r>
          </a:p>
        </p:txBody>
      </p:sp>
    </p:spTree>
    <p:extLst>
      <p:ext uri="{BB962C8B-B14F-4D97-AF65-F5344CB8AC3E}">
        <p14:creationId xmlns:p14="http://schemas.microsoft.com/office/powerpoint/2010/main" val="2383329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7A6A36-2C2A-43CD-B7B4-03DD8E4F70F8}"/>
              </a:ext>
            </a:extLst>
          </p:cNvPr>
          <p:cNvSpPr/>
          <p:nvPr/>
        </p:nvSpPr>
        <p:spPr>
          <a:xfrm>
            <a:off x="345196" y="264404"/>
            <a:ext cx="9144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user2</a:t>
            </a:r>
          </a:p>
        </p:txBody>
      </p:sp>
      <p:sp>
        <p:nvSpPr>
          <p:cNvPr id="5" name="Rectangle 4">
            <a:extLst>
              <a:ext uri="{FF2B5EF4-FFF2-40B4-BE49-F238E27FC236}">
                <a16:creationId xmlns:a16="http://schemas.microsoft.com/office/drawing/2014/main" id="{EA74CB85-151D-46E7-A4EC-C8E1B2785D43}"/>
              </a:ext>
            </a:extLst>
          </p:cNvPr>
          <p:cNvSpPr/>
          <p:nvPr/>
        </p:nvSpPr>
        <p:spPr>
          <a:xfrm>
            <a:off x="4322284" y="297454"/>
            <a:ext cx="1509311" cy="848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instance1</a:t>
            </a:r>
          </a:p>
        </p:txBody>
      </p:sp>
      <p:cxnSp>
        <p:nvCxnSpPr>
          <p:cNvPr id="7" name="Straight Arrow Connector 6">
            <a:extLst>
              <a:ext uri="{FF2B5EF4-FFF2-40B4-BE49-F238E27FC236}">
                <a16:creationId xmlns:a16="http://schemas.microsoft.com/office/drawing/2014/main" id="{4B187918-325A-4A4B-808D-864EBF32B134}"/>
              </a:ext>
            </a:extLst>
          </p:cNvPr>
          <p:cNvCxnSpPr>
            <a:stCxn id="4" idx="3"/>
            <a:endCxn id="5" idx="1"/>
          </p:cNvCxnSpPr>
          <p:nvPr/>
        </p:nvCxnSpPr>
        <p:spPr>
          <a:xfrm>
            <a:off x="1259596" y="721604"/>
            <a:ext cx="3062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E3FA893-AFC9-4ABA-B007-83ECF31081F6}"/>
              </a:ext>
            </a:extLst>
          </p:cNvPr>
          <p:cNvSpPr txBox="1"/>
          <p:nvPr/>
        </p:nvSpPr>
        <p:spPr>
          <a:xfrm>
            <a:off x="1996587" y="352271"/>
            <a:ext cx="1588705" cy="369332"/>
          </a:xfrm>
          <a:prstGeom prst="rect">
            <a:avLst/>
          </a:prstGeom>
          <a:noFill/>
        </p:spPr>
        <p:txBody>
          <a:bodyPr wrap="none" rtlCol="0">
            <a:spAutoFit/>
          </a:bodyPr>
          <a:lstStyle/>
          <a:p>
            <a:r>
              <a:rPr lang="en-US" dirty="0" err="1"/>
              <a:t>handleRequest</a:t>
            </a:r>
            <a:endParaRPr lang="en-US" dirty="0"/>
          </a:p>
        </p:txBody>
      </p:sp>
      <p:sp>
        <p:nvSpPr>
          <p:cNvPr id="10" name="Rectangle 9">
            <a:extLst>
              <a:ext uri="{FF2B5EF4-FFF2-40B4-BE49-F238E27FC236}">
                <a16:creationId xmlns:a16="http://schemas.microsoft.com/office/drawing/2014/main" id="{E19E7317-0649-4266-87ED-208A154A5881}"/>
              </a:ext>
            </a:extLst>
          </p:cNvPr>
          <p:cNvSpPr/>
          <p:nvPr/>
        </p:nvSpPr>
        <p:spPr>
          <a:xfrm>
            <a:off x="10427859" y="2435645"/>
            <a:ext cx="1167789"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11" name="Rectangle 10">
            <a:extLst>
              <a:ext uri="{FF2B5EF4-FFF2-40B4-BE49-F238E27FC236}">
                <a16:creationId xmlns:a16="http://schemas.microsoft.com/office/drawing/2014/main" id="{59A3DAB9-5FC1-4687-AD4E-2EF929EA4B1D}"/>
              </a:ext>
            </a:extLst>
          </p:cNvPr>
          <p:cNvSpPr/>
          <p:nvPr/>
        </p:nvSpPr>
        <p:spPr>
          <a:xfrm>
            <a:off x="10427859" y="3010359"/>
            <a:ext cx="1167789"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12" name="Rectangle 11">
            <a:extLst>
              <a:ext uri="{FF2B5EF4-FFF2-40B4-BE49-F238E27FC236}">
                <a16:creationId xmlns:a16="http://schemas.microsoft.com/office/drawing/2014/main" id="{641ED678-C54F-435E-B84D-3788B114171E}"/>
              </a:ext>
            </a:extLst>
          </p:cNvPr>
          <p:cNvSpPr/>
          <p:nvPr/>
        </p:nvSpPr>
        <p:spPr>
          <a:xfrm>
            <a:off x="9216006" y="250266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User1</a:t>
            </a:r>
          </a:p>
        </p:txBody>
      </p:sp>
      <p:pic>
        <p:nvPicPr>
          <p:cNvPr id="13" name="Picture 12">
            <a:extLst>
              <a:ext uri="{FF2B5EF4-FFF2-40B4-BE49-F238E27FC236}">
                <a16:creationId xmlns:a16="http://schemas.microsoft.com/office/drawing/2014/main" id="{EE34EC2C-6FFE-4572-BDD1-173CA2698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8050" y="1542684"/>
            <a:ext cx="753598" cy="753598"/>
          </a:xfrm>
          <a:prstGeom prst="rect">
            <a:avLst/>
          </a:prstGeom>
          <a:solidFill>
            <a:schemeClr val="accent1"/>
          </a:solidFill>
          <a:ln w="28575">
            <a:noFill/>
          </a:ln>
        </p:spPr>
      </p:pic>
      <p:pic>
        <p:nvPicPr>
          <p:cNvPr id="14" name="Picture 13" descr="A picture containing text&#10;&#10;Description automatically generated">
            <a:extLst>
              <a:ext uri="{FF2B5EF4-FFF2-40B4-BE49-F238E27FC236}">
                <a16:creationId xmlns:a16="http://schemas.microsoft.com/office/drawing/2014/main" id="{9B131E38-7EB3-4284-9D10-05447F74A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4051" y="1549434"/>
            <a:ext cx="753597" cy="753597"/>
          </a:xfrm>
          <a:prstGeom prst="rect">
            <a:avLst/>
          </a:prstGeom>
          <a:solidFill>
            <a:schemeClr val="accent1"/>
          </a:solidFill>
          <a:ln w="28575">
            <a:noFill/>
          </a:ln>
        </p:spPr>
      </p:pic>
      <p:pic>
        <p:nvPicPr>
          <p:cNvPr id="15" name="Picture 14" descr="A picture containing text, light, gear&#10;&#10;Description automatically generated">
            <a:extLst>
              <a:ext uri="{FF2B5EF4-FFF2-40B4-BE49-F238E27FC236}">
                <a16:creationId xmlns:a16="http://schemas.microsoft.com/office/drawing/2014/main" id="{C13061B1-6C88-4D78-B49B-AC6A19C169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2050" y="1549434"/>
            <a:ext cx="753598" cy="753598"/>
          </a:xfrm>
          <a:prstGeom prst="rect">
            <a:avLst/>
          </a:prstGeom>
          <a:solidFill>
            <a:schemeClr val="accent1"/>
          </a:solidFill>
        </p:spPr>
      </p:pic>
      <p:sp>
        <p:nvSpPr>
          <p:cNvPr id="16" name="Rectangle 15">
            <a:extLst>
              <a:ext uri="{FF2B5EF4-FFF2-40B4-BE49-F238E27FC236}">
                <a16:creationId xmlns:a16="http://schemas.microsoft.com/office/drawing/2014/main" id="{43B2755B-C6F3-4E51-8289-26EBDD4AC547}"/>
              </a:ext>
            </a:extLst>
          </p:cNvPr>
          <p:cNvSpPr/>
          <p:nvPr/>
        </p:nvSpPr>
        <p:spPr>
          <a:xfrm>
            <a:off x="10437623" y="4976411"/>
            <a:ext cx="1167789" cy="4186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Content</a:t>
            </a:r>
          </a:p>
        </p:txBody>
      </p:sp>
      <p:sp>
        <p:nvSpPr>
          <p:cNvPr id="17" name="Rectangle 16">
            <a:extLst>
              <a:ext uri="{FF2B5EF4-FFF2-40B4-BE49-F238E27FC236}">
                <a16:creationId xmlns:a16="http://schemas.microsoft.com/office/drawing/2014/main" id="{4B7EE890-2C56-4805-BC3E-43F439584AFB}"/>
              </a:ext>
            </a:extLst>
          </p:cNvPr>
          <p:cNvSpPr/>
          <p:nvPr/>
        </p:nvSpPr>
        <p:spPr>
          <a:xfrm>
            <a:off x="10437622" y="5551125"/>
            <a:ext cx="1167789" cy="4186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Content</a:t>
            </a:r>
          </a:p>
        </p:txBody>
      </p:sp>
      <p:sp>
        <p:nvSpPr>
          <p:cNvPr id="18" name="Rectangle 17">
            <a:extLst>
              <a:ext uri="{FF2B5EF4-FFF2-40B4-BE49-F238E27FC236}">
                <a16:creationId xmlns:a16="http://schemas.microsoft.com/office/drawing/2014/main" id="{EB63E1AF-76BB-4224-B981-B48BF09641BB}"/>
              </a:ext>
            </a:extLst>
          </p:cNvPr>
          <p:cNvSpPr/>
          <p:nvPr/>
        </p:nvSpPr>
        <p:spPr>
          <a:xfrm>
            <a:off x="10437621" y="6125839"/>
            <a:ext cx="1167789" cy="4186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Content</a:t>
            </a:r>
          </a:p>
        </p:txBody>
      </p:sp>
      <p:sp>
        <p:nvSpPr>
          <p:cNvPr id="19" name="Rectangle 18">
            <a:extLst>
              <a:ext uri="{FF2B5EF4-FFF2-40B4-BE49-F238E27FC236}">
                <a16:creationId xmlns:a16="http://schemas.microsoft.com/office/drawing/2014/main" id="{150F67EF-38DB-40D0-BBDF-E61536AA1AF4}"/>
              </a:ext>
            </a:extLst>
          </p:cNvPr>
          <p:cNvSpPr/>
          <p:nvPr/>
        </p:nvSpPr>
        <p:spPr>
          <a:xfrm>
            <a:off x="9225769" y="5211439"/>
            <a:ext cx="9144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User2</a:t>
            </a:r>
          </a:p>
        </p:txBody>
      </p:sp>
      <p:pic>
        <p:nvPicPr>
          <p:cNvPr id="20" name="Picture 19">
            <a:extLst>
              <a:ext uri="{FF2B5EF4-FFF2-40B4-BE49-F238E27FC236}">
                <a16:creationId xmlns:a16="http://schemas.microsoft.com/office/drawing/2014/main" id="{A9D7C804-8C36-4526-8CCB-653C2DEE1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8051" y="4178171"/>
            <a:ext cx="753598" cy="753598"/>
          </a:xfrm>
          <a:prstGeom prst="rect">
            <a:avLst/>
          </a:prstGeom>
          <a:solidFill>
            <a:schemeClr val="accent2"/>
          </a:solidFill>
          <a:ln w="28575">
            <a:noFill/>
          </a:ln>
        </p:spPr>
      </p:pic>
      <p:pic>
        <p:nvPicPr>
          <p:cNvPr id="21" name="Picture 20" descr="A picture containing text&#10;&#10;Description automatically generated">
            <a:extLst>
              <a:ext uri="{FF2B5EF4-FFF2-40B4-BE49-F238E27FC236}">
                <a16:creationId xmlns:a16="http://schemas.microsoft.com/office/drawing/2014/main" id="{DF378D8E-4B46-4631-B76C-C179570C7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4053" y="4178172"/>
            <a:ext cx="753597" cy="753597"/>
          </a:xfrm>
          <a:prstGeom prst="rect">
            <a:avLst/>
          </a:prstGeom>
          <a:solidFill>
            <a:schemeClr val="accent2"/>
          </a:solidFill>
          <a:ln w="28575">
            <a:noFill/>
          </a:ln>
        </p:spPr>
      </p:pic>
      <p:pic>
        <p:nvPicPr>
          <p:cNvPr id="22" name="Picture 21" descr="A picture containing text, light, gear&#10;&#10;Description automatically generated">
            <a:extLst>
              <a:ext uri="{FF2B5EF4-FFF2-40B4-BE49-F238E27FC236}">
                <a16:creationId xmlns:a16="http://schemas.microsoft.com/office/drawing/2014/main" id="{C48C54B8-A03F-4E39-AA5F-9AA6D6B4CB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2050" y="4178171"/>
            <a:ext cx="753598" cy="753598"/>
          </a:xfrm>
          <a:prstGeom prst="rect">
            <a:avLst/>
          </a:prstGeom>
          <a:solidFill>
            <a:schemeClr val="accent2"/>
          </a:solidFill>
        </p:spPr>
      </p:pic>
      <p:sp>
        <p:nvSpPr>
          <p:cNvPr id="23" name="Rectangle 22">
            <a:extLst>
              <a:ext uri="{FF2B5EF4-FFF2-40B4-BE49-F238E27FC236}">
                <a16:creationId xmlns:a16="http://schemas.microsoft.com/office/drawing/2014/main" id="{EC1EB5AB-92AB-4FF2-AE47-306D8BB0BCA5}"/>
              </a:ext>
            </a:extLst>
          </p:cNvPr>
          <p:cNvSpPr/>
          <p:nvPr/>
        </p:nvSpPr>
        <p:spPr>
          <a:xfrm>
            <a:off x="6575232" y="330505"/>
            <a:ext cx="1619480" cy="771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Initialize part</a:t>
            </a:r>
          </a:p>
        </p:txBody>
      </p:sp>
      <p:sp>
        <p:nvSpPr>
          <p:cNvPr id="24" name="Rectangle 23">
            <a:extLst>
              <a:ext uri="{FF2B5EF4-FFF2-40B4-BE49-F238E27FC236}">
                <a16:creationId xmlns:a16="http://schemas.microsoft.com/office/drawing/2014/main" id="{1133217E-531C-42BC-844A-589900C03212}"/>
              </a:ext>
            </a:extLst>
          </p:cNvPr>
          <p:cNvSpPr/>
          <p:nvPr/>
        </p:nvSpPr>
        <p:spPr>
          <a:xfrm>
            <a:off x="6575232" y="1277956"/>
            <a:ext cx="1619480" cy="771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Exchange key</a:t>
            </a:r>
          </a:p>
        </p:txBody>
      </p:sp>
      <p:pic>
        <p:nvPicPr>
          <p:cNvPr id="25" name="Picture 24" descr="A picture containing text, light, gear&#10;&#10;Description automatically generated">
            <a:extLst>
              <a:ext uri="{FF2B5EF4-FFF2-40B4-BE49-F238E27FC236}">
                <a16:creationId xmlns:a16="http://schemas.microsoft.com/office/drawing/2014/main" id="{2F86F281-A259-44F1-A3A5-4B29AB0CBE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9877" y="2477487"/>
            <a:ext cx="753598" cy="753598"/>
          </a:xfrm>
          <a:prstGeom prst="rect">
            <a:avLst/>
          </a:prstGeom>
          <a:solidFill>
            <a:schemeClr val="accent1"/>
          </a:solidFill>
        </p:spPr>
      </p:pic>
      <p:pic>
        <p:nvPicPr>
          <p:cNvPr id="28" name="Picture 27">
            <a:extLst>
              <a:ext uri="{FF2B5EF4-FFF2-40B4-BE49-F238E27FC236}">
                <a16:creationId xmlns:a16="http://schemas.microsoft.com/office/drawing/2014/main" id="{E93E5DC0-108B-4A05-8D8B-C1674F942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59" y="4006019"/>
            <a:ext cx="753598" cy="753598"/>
          </a:xfrm>
          <a:prstGeom prst="rect">
            <a:avLst/>
          </a:prstGeom>
          <a:solidFill>
            <a:schemeClr val="accent2"/>
          </a:solidFill>
          <a:ln w="28575">
            <a:noFill/>
          </a:ln>
        </p:spPr>
      </p:pic>
      <p:sp>
        <p:nvSpPr>
          <p:cNvPr id="29" name="Rectangle 28">
            <a:extLst>
              <a:ext uri="{FF2B5EF4-FFF2-40B4-BE49-F238E27FC236}">
                <a16:creationId xmlns:a16="http://schemas.microsoft.com/office/drawing/2014/main" id="{3D405A7B-3A88-4CE5-9608-D9D1E964DA4E}"/>
              </a:ext>
            </a:extLst>
          </p:cNvPr>
          <p:cNvSpPr/>
          <p:nvPr/>
        </p:nvSpPr>
        <p:spPr>
          <a:xfrm>
            <a:off x="466381" y="2049137"/>
            <a:ext cx="6028449" cy="3345916"/>
          </a:xfrm>
          <a:prstGeom prst="rect">
            <a:avLst/>
          </a:prstGeom>
          <a:noFill/>
        </p:spPr>
        <p:style>
          <a:lnRef idx="2">
            <a:schemeClr val="accent1"/>
          </a:lnRef>
          <a:fillRef idx="1">
            <a:schemeClr val="lt1"/>
          </a:fillRef>
          <a:effectRef idx="0">
            <a:schemeClr val="accent1"/>
          </a:effectRef>
          <a:fontRef idx="minor">
            <a:schemeClr val="dk1"/>
          </a:fontRef>
        </p:style>
        <p:txBody>
          <a:bodyPr rtlCol="0" anchor="t"/>
          <a:lstStyle/>
          <a:p>
            <a:pPr algn="ctr"/>
            <a:r>
              <a:rPr lang="en-US" dirty="0"/>
              <a:t>Exchange key</a:t>
            </a:r>
          </a:p>
        </p:txBody>
      </p:sp>
      <p:sp>
        <p:nvSpPr>
          <p:cNvPr id="32" name="Rectangle 31">
            <a:extLst>
              <a:ext uri="{FF2B5EF4-FFF2-40B4-BE49-F238E27FC236}">
                <a16:creationId xmlns:a16="http://schemas.microsoft.com/office/drawing/2014/main" id="{7793D03F-6CFF-4C50-AA31-7D04C7477CE1}"/>
              </a:ext>
            </a:extLst>
          </p:cNvPr>
          <p:cNvSpPr/>
          <p:nvPr/>
        </p:nvSpPr>
        <p:spPr>
          <a:xfrm>
            <a:off x="2594365" y="3960227"/>
            <a:ext cx="1444623" cy="84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Asymmetric encrypt</a:t>
            </a:r>
          </a:p>
        </p:txBody>
      </p:sp>
      <p:cxnSp>
        <p:nvCxnSpPr>
          <p:cNvPr id="34" name="Straight Arrow Connector 33">
            <a:extLst>
              <a:ext uri="{FF2B5EF4-FFF2-40B4-BE49-F238E27FC236}">
                <a16:creationId xmlns:a16="http://schemas.microsoft.com/office/drawing/2014/main" id="{ED6F59E4-5CB4-4C83-ADCB-8E8B22832129}"/>
              </a:ext>
            </a:extLst>
          </p:cNvPr>
          <p:cNvCxnSpPr>
            <a:stCxn id="25" idx="2"/>
            <a:endCxn id="32" idx="0"/>
          </p:cNvCxnSpPr>
          <p:nvPr/>
        </p:nvCxnSpPr>
        <p:spPr>
          <a:xfrm>
            <a:off x="3316676" y="3231085"/>
            <a:ext cx="1" cy="729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EF2E653-1EBB-44B0-BF77-4B431E7ADFA0}"/>
              </a:ext>
            </a:extLst>
          </p:cNvPr>
          <p:cNvCxnSpPr>
            <a:stCxn id="28" idx="3"/>
            <a:endCxn id="32" idx="1"/>
          </p:cNvCxnSpPr>
          <p:nvPr/>
        </p:nvCxnSpPr>
        <p:spPr>
          <a:xfrm>
            <a:off x="1833457" y="4382818"/>
            <a:ext cx="7609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E68AC175-A4E8-4A64-959D-0E0219C038C5}"/>
              </a:ext>
            </a:extLst>
          </p:cNvPr>
          <p:cNvSpPr/>
          <p:nvPr/>
        </p:nvSpPr>
        <p:spPr>
          <a:xfrm>
            <a:off x="4669516" y="3997228"/>
            <a:ext cx="1619480" cy="771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Exchanged key</a:t>
            </a:r>
          </a:p>
        </p:txBody>
      </p:sp>
      <p:cxnSp>
        <p:nvCxnSpPr>
          <p:cNvPr id="41" name="Straight Arrow Connector 40">
            <a:extLst>
              <a:ext uri="{FF2B5EF4-FFF2-40B4-BE49-F238E27FC236}">
                <a16:creationId xmlns:a16="http://schemas.microsoft.com/office/drawing/2014/main" id="{4E11D7DE-8A09-4AB5-A1B9-BDC7AA342528}"/>
              </a:ext>
            </a:extLst>
          </p:cNvPr>
          <p:cNvCxnSpPr>
            <a:cxnSpLocks/>
            <a:stCxn id="32" idx="3"/>
            <a:endCxn id="40" idx="1"/>
          </p:cNvCxnSpPr>
          <p:nvPr/>
        </p:nvCxnSpPr>
        <p:spPr>
          <a:xfrm>
            <a:off x="4038988" y="4382818"/>
            <a:ext cx="6305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5F7A211-A6EF-40A8-BA33-26D14E899D28}"/>
              </a:ext>
            </a:extLst>
          </p:cNvPr>
          <p:cNvCxnSpPr>
            <a:cxnSpLocks/>
            <a:stCxn id="40" idx="3"/>
            <a:endCxn id="51" idx="1"/>
          </p:cNvCxnSpPr>
          <p:nvPr/>
        </p:nvCxnSpPr>
        <p:spPr>
          <a:xfrm>
            <a:off x="6288996" y="4382818"/>
            <a:ext cx="1639929" cy="17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066A3C6E-1E43-4227-B386-4BF100095688}"/>
              </a:ext>
            </a:extLst>
          </p:cNvPr>
          <p:cNvSpPr/>
          <p:nvPr/>
        </p:nvSpPr>
        <p:spPr>
          <a:xfrm>
            <a:off x="7928925" y="4178171"/>
            <a:ext cx="1186822" cy="753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Exchanged key</a:t>
            </a:r>
          </a:p>
        </p:txBody>
      </p:sp>
    </p:spTree>
    <p:extLst>
      <p:ext uri="{BB962C8B-B14F-4D97-AF65-F5344CB8AC3E}">
        <p14:creationId xmlns:p14="http://schemas.microsoft.com/office/powerpoint/2010/main" val="1008418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A893B-EADF-4B67-A5D7-F331D8069696}"/>
              </a:ext>
            </a:extLst>
          </p:cNvPr>
          <p:cNvSpPr>
            <a:spLocks noGrp="1"/>
          </p:cNvSpPr>
          <p:nvPr>
            <p:ph idx="1"/>
          </p:nvPr>
        </p:nvSpPr>
        <p:spPr/>
        <p:txBody>
          <a:bodyPr/>
          <a:lstStyle/>
          <a:p>
            <a:r>
              <a:rPr lang="en-US" dirty="0"/>
              <a:t>The commits provides mechanism for retrieve content of instance at any phase of the workflow.</a:t>
            </a:r>
          </a:p>
          <a:p>
            <a:r>
              <a:rPr lang="en-US" dirty="0"/>
              <a:t>The blockchain of commits provides integrity of the whole system. This is like unchangeable history of all instance in our system.</a:t>
            </a:r>
          </a:p>
          <a:p>
            <a:r>
              <a:rPr lang="en-US" dirty="0"/>
              <a:t>The problem remain how we add a block to </a:t>
            </a:r>
            <a:r>
              <a:rPr lang="en-US"/>
              <a:t>the blockchain.</a:t>
            </a:r>
            <a:endParaRPr lang="en-US" dirty="0"/>
          </a:p>
        </p:txBody>
      </p:sp>
    </p:spTree>
    <p:extLst>
      <p:ext uri="{BB962C8B-B14F-4D97-AF65-F5344CB8AC3E}">
        <p14:creationId xmlns:p14="http://schemas.microsoft.com/office/powerpoint/2010/main" val="3420213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TotalTime>
  <Words>662</Words>
  <Application>Microsoft Office PowerPoint</Application>
  <PresentationFormat>Widescreen</PresentationFormat>
  <Paragraphs>159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 Anh Pham</dc:creator>
  <cp:lastModifiedBy>Si Anh Pham</cp:lastModifiedBy>
  <cp:revision>24</cp:revision>
  <dcterms:created xsi:type="dcterms:W3CDTF">2021-12-06T07:54:48Z</dcterms:created>
  <dcterms:modified xsi:type="dcterms:W3CDTF">2021-12-30T08:21:09Z</dcterms:modified>
</cp:coreProperties>
</file>