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97" r:id="rId3"/>
    <p:sldId id="257" r:id="rId4"/>
    <p:sldId id="258" r:id="rId5"/>
    <p:sldId id="298" r:id="rId6"/>
    <p:sldId id="296" r:id="rId7"/>
    <p:sldId id="295" r:id="rId8"/>
    <p:sldId id="27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FBDDA2-3D87-4BAE-8E71-560C2E7DD7FC}">
  <a:tblStyle styleId="{A4FBDDA2-3D87-4BAE-8E71-560C2E7DD7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6B08A7-8CE0-44DD-AFB2-05F3287694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83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04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11" name="Google Shape;11;p2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26375" y="6173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Google Shape;13;p2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4" name="Google Shape;1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87625" y="1991825"/>
            <a:ext cx="3572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4357664" y="3735189"/>
            <a:ext cx="428350" cy="428530"/>
            <a:chOff x="1191725" y="238125"/>
            <a:chExt cx="5236550" cy="5238750"/>
          </a:xfrm>
        </p:grpSpPr>
        <p:sp>
          <p:nvSpPr>
            <p:cNvPr id="18" name="Google Shape;18;p2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l" t="t" r="r" b="b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l" t="t" r="r" b="b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l" t="t" r="r" b="b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85" name="Google Shape;85;p7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24925" y="6173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7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88" name="Google Shape;8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7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91" name="Google Shape;91;p7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l" t="t" r="r" b="b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l" t="t" r="r" b="b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l" t="t" r="r" b="b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3356700" cy="280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4784110" y="1563725"/>
            <a:ext cx="3356700" cy="280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154" name="Google Shape;154;p11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24925" y="6173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6" name="Google Shape;156;p11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57" name="Google Shape;157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➢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lvl="2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lvl="3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lvl="4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lvl="5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lvl="6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lvl="7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lvl="8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ctrTitle"/>
          </p:nvPr>
        </p:nvSpPr>
        <p:spPr>
          <a:xfrm>
            <a:off x="2785950" y="1723839"/>
            <a:ext cx="3572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BÁO CÁO MÔN ĐỒ ÁN CƠ SỞ</a:t>
            </a:r>
            <a:br>
              <a:rPr lang="vi-VN" dirty="0"/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31A02-EE02-CF7E-99FB-F7EA664F1F9C}"/>
              </a:ext>
            </a:extLst>
          </p:cNvPr>
          <p:cNvSpPr txBox="1"/>
          <p:nvPr/>
        </p:nvSpPr>
        <p:spPr>
          <a:xfrm flipH="1">
            <a:off x="2785950" y="3244409"/>
            <a:ext cx="3706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Thực hiện: Phan Thành Đạt</a:t>
            </a:r>
          </a:p>
          <a:p>
            <a:r>
              <a:rPr lang="vi-VN" dirty="0"/>
              <a:t>Giảng viên hướng dẫn: Lương Văn thiện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4BF41-F058-B141-ADD6-318D86224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/>
              <a:t>(ICT)NỀN TẢNG KẾT NỐI KHÁCH DU LỊCH VỚI DÂN BẢN ĐỊA</a:t>
            </a:r>
          </a:p>
        </p:txBody>
      </p:sp>
    </p:spTree>
    <p:extLst>
      <p:ext uri="{BB962C8B-B14F-4D97-AF65-F5344CB8AC3E}">
        <p14:creationId xmlns:p14="http://schemas.microsoft.com/office/powerpoint/2010/main" val="238804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2"/>
          </p:nvPr>
        </p:nvSpPr>
        <p:spPr>
          <a:xfrm>
            <a:off x="4676448" y="1716125"/>
            <a:ext cx="3464400" cy="16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200" b="1" dirty="0"/>
              <a:t>Mô tả giải pháp: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/>
              <a:t>=&gt;Kết nối với người dân bản địa</a:t>
            </a:r>
            <a:endParaRPr dirty="0"/>
          </a:p>
        </p:txBody>
      </p:sp>
      <p:sp>
        <p:nvSpPr>
          <p:cNvPr id="185" name="Google Shape;185;p15"/>
          <p:cNvSpPr txBox="1">
            <a:spLocks noGrp="1"/>
          </p:cNvSpPr>
          <p:nvPr>
            <p:ph type="body" idx="1"/>
          </p:nvPr>
        </p:nvSpPr>
        <p:spPr>
          <a:xfrm>
            <a:off x="1003200" y="1716125"/>
            <a:ext cx="3464400" cy="16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200" b="1" dirty="0"/>
              <a:t>Mô tả vấn đề: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=&gt;Cần hướng dẫn viên.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=&gt;Lo lắng về chất lượng.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=&gt;Giá cả không đảm bảo</a:t>
            </a:r>
            <a:endParaRPr dirty="0"/>
          </a:p>
        </p:txBody>
      </p:sp>
      <p:sp>
        <p:nvSpPr>
          <p:cNvPr id="187" name="Google Shape;187;p15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  <p:bldP spid="18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ctrTitle" idx="4294967295"/>
          </p:nvPr>
        </p:nvSpPr>
        <p:spPr>
          <a:xfrm>
            <a:off x="1248893" y="2071961"/>
            <a:ext cx="6593700" cy="5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ĐỐI TƯỢNG NHẮM ĐẾN</a:t>
            </a:r>
            <a:endParaRPr sz="2400" dirty="0"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4294967295"/>
          </p:nvPr>
        </p:nvSpPr>
        <p:spPr>
          <a:xfrm>
            <a:off x="1248893" y="2620661"/>
            <a:ext cx="6593700" cy="11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+ đi gia đình nhỏ, hoặc với những nhóm du khách nhỏ. </a:t>
            </a:r>
            <a:endParaRPr lang="en-US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	+ nhóm khách du lịch có nguồn tài chính hạn hẹp nhưng muốn trải nghiệm sâu sắc về văn hóa ở địa điểm du lịch.</a:t>
            </a:r>
            <a:endParaRPr lang="en-US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	+ khách du lịch đi lẻ muốn riêng tư cần người dẫn đường hướng dẫn.</a:t>
            </a:r>
            <a:endParaRPr lang="en-US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94" name="Google Shape;194;p1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250" y="539179"/>
            <a:ext cx="1585500" cy="1585500"/>
          </a:xfrm>
          <a:prstGeom prst="diamond">
            <a:avLst/>
          </a:prstGeom>
          <a:noFill/>
          <a:ln w="38100" cap="flat" cmpd="thinThick">
            <a:solidFill>
              <a:srgbClr val="B0C6D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" name="Google Shape;195;p16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ctrTitle" idx="4294967295"/>
          </p:nvPr>
        </p:nvSpPr>
        <p:spPr>
          <a:xfrm>
            <a:off x="1248893" y="2071961"/>
            <a:ext cx="6593700" cy="5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ĐỐI TƯỢNG NHẮM ĐẾN</a:t>
            </a:r>
            <a:endParaRPr sz="2400" dirty="0"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4294967295"/>
          </p:nvPr>
        </p:nvSpPr>
        <p:spPr>
          <a:xfrm>
            <a:off x="1248893" y="2620661"/>
            <a:ext cx="6593700" cy="11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Những người dân bản địa muốn kiếm thêm nguồn thu nhập mới.</a:t>
            </a:r>
          </a:p>
        </p:txBody>
      </p:sp>
      <p:pic>
        <p:nvPicPr>
          <p:cNvPr id="194" name="Google Shape;194;p1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250" y="539179"/>
            <a:ext cx="1585500" cy="1585500"/>
          </a:xfrm>
          <a:prstGeom prst="diamond">
            <a:avLst/>
          </a:prstGeom>
          <a:noFill/>
          <a:ln w="38100" cap="flat" cmpd="thinThick">
            <a:solidFill>
              <a:srgbClr val="B0C6D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" name="Google Shape;195;p16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478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201DA5-EBBD-49EF-E3A4-475F72EB9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35069-E9B5-F1B4-1632-FD966457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78" y="1982127"/>
            <a:ext cx="8151629" cy="1051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B48015-C2E3-76E7-C25F-4BDC557C4FE5}"/>
              </a:ext>
            </a:extLst>
          </p:cNvPr>
          <p:cNvSpPr txBox="1"/>
          <p:nvPr/>
        </p:nvSpPr>
        <p:spPr>
          <a:xfrm flipH="1">
            <a:off x="3031872" y="1325525"/>
            <a:ext cx="29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Plan</a:t>
            </a:r>
            <a:r>
              <a:rPr lang="vi-VN" dirty="0"/>
              <a:t> - ITC - công việc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0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C3463-1508-F4CC-F288-3DA7419A6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2FC82-CABE-5269-DABB-491C6FC4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32"/>
            <a:ext cx="9344240" cy="503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7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26" name="Google Shape;426;p36"/>
          <p:cNvSpPr txBox="1">
            <a:spLocks noGrp="1"/>
          </p:cNvSpPr>
          <p:nvPr>
            <p:ph type="ctrTitle" idx="4294967295"/>
          </p:nvPr>
        </p:nvSpPr>
        <p:spPr>
          <a:xfrm>
            <a:off x="1275150" y="2505375"/>
            <a:ext cx="6593700" cy="5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THANKS!</a:t>
            </a:r>
            <a:endParaRPr sz="2400" dirty="0"/>
          </a:p>
        </p:txBody>
      </p:sp>
      <p:sp>
        <p:nvSpPr>
          <p:cNvPr id="427" name="Google Shape;427;p36"/>
          <p:cNvSpPr txBox="1">
            <a:spLocks noGrp="1"/>
          </p:cNvSpPr>
          <p:nvPr>
            <p:ph type="subTitle" idx="4294967295"/>
          </p:nvPr>
        </p:nvSpPr>
        <p:spPr>
          <a:xfrm>
            <a:off x="1275150" y="3082179"/>
            <a:ext cx="6593700" cy="11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Any questions?</a:t>
            </a:r>
            <a:endParaRPr sz="18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</a:t>
            </a:r>
            <a:r>
              <a:rPr lang="vi-VN" sz="1800" dirty="0"/>
              <a:t>phanda2002h@gmail.com</a:t>
            </a:r>
            <a:endParaRPr sz="1800" b="1" dirty="0"/>
          </a:p>
        </p:txBody>
      </p:sp>
      <p:grpSp>
        <p:nvGrpSpPr>
          <p:cNvPr id="428" name="Google Shape;428;p36"/>
          <p:cNvGrpSpPr/>
          <p:nvPr/>
        </p:nvGrpSpPr>
        <p:grpSpPr>
          <a:xfrm>
            <a:off x="3828600" y="1220955"/>
            <a:ext cx="1486799" cy="1256322"/>
            <a:chOff x="3918650" y="293075"/>
            <a:chExt cx="488500" cy="412775"/>
          </a:xfrm>
        </p:grpSpPr>
        <p:sp>
          <p:nvSpPr>
            <p:cNvPr id="429" name="Google Shape;429;p3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ion template">
  <a:themeElements>
    <a:clrScheme name="Custom 347">
      <a:dk1>
        <a:srgbClr val="434343"/>
      </a:dk1>
      <a:lt1>
        <a:srgbClr val="FFFFFF"/>
      </a:lt1>
      <a:dk2>
        <a:srgbClr val="8A9BA6"/>
      </a:dk2>
      <a:lt2>
        <a:srgbClr val="D8DEE2"/>
      </a:lt2>
      <a:accent1>
        <a:srgbClr val="99BAB6"/>
      </a:accent1>
      <a:accent2>
        <a:srgbClr val="6B93A0"/>
      </a:accent2>
      <a:accent3>
        <a:srgbClr val="C0C99A"/>
      </a:accent3>
      <a:accent4>
        <a:srgbClr val="96B079"/>
      </a:accent4>
      <a:accent5>
        <a:srgbClr val="F3EDD7"/>
      </a:accent5>
      <a:accent6>
        <a:srgbClr val="C3B3A3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181</Words>
  <Application>Microsoft Office PowerPoint</Application>
  <PresentationFormat>On-screen Show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 Ruhl Libre</vt:lpstr>
      <vt:lpstr>Times New Roman</vt:lpstr>
      <vt:lpstr>Dion template</vt:lpstr>
      <vt:lpstr>BÁO CÁO MÔN ĐỒ ÁN CƠ SỞ </vt:lpstr>
      <vt:lpstr>(ICT)NỀN TẢNG KẾT NỐI KHÁCH DU LỊCH VỚI DÂN BẢN ĐỊA</vt:lpstr>
      <vt:lpstr>INSTRUCTIONS FOR USE</vt:lpstr>
      <vt:lpstr>ĐỐI TƯỢNG NHẮM ĐẾN</vt:lpstr>
      <vt:lpstr>ĐỐI TƯỢNG NHẮM ĐẾN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ĐỒ ÁN CƠ SỞ </dc:title>
  <cp:lastModifiedBy>Phan Thanh Dat</cp:lastModifiedBy>
  <cp:revision>3</cp:revision>
  <dcterms:modified xsi:type="dcterms:W3CDTF">2022-12-29T03:54:02Z</dcterms:modified>
</cp:coreProperties>
</file>