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C90F-1234-4D95-B8FA-4F54E2BBBDE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10CAC-47F1-4AB3-9C27-E03CA89B7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552458" y="-527555"/>
            <a:ext cx="1179319" cy="6238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-1593843" y="477844"/>
            <a:ext cx="98703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55401" y="53517"/>
            <a:ext cx="2829428" cy="1784559"/>
            <a:chOff x="9295455" y="132917"/>
            <a:chExt cx="2626912" cy="1741072"/>
          </a:xfrm>
        </p:grpSpPr>
        <p:sp>
          <p:nvSpPr>
            <p:cNvPr id="1074" name="Rectangle 1073"/>
            <p:cNvSpPr/>
            <p:nvPr/>
          </p:nvSpPr>
          <p:spPr>
            <a:xfrm>
              <a:off x="9295455" y="132917"/>
              <a:ext cx="2626912" cy="17410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7" name="Picture 10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6322" y="812993"/>
              <a:ext cx="746587" cy="906828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9657545" y="246873"/>
              <a:ext cx="1878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DATABASE</a:t>
              </a:r>
              <a:endParaRPr lang="en-US" sz="2400" dirty="0"/>
            </a:p>
          </p:txBody>
        </p:sp>
      </p:grpSp>
      <p:grpSp>
        <p:nvGrpSpPr>
          <p:cNvPr id="1073" name="Group 1072"/>
          <p:cNvGrpSpPr/>
          <p:nvPr/>
        </p:nvGrpSpPr>
        <p:grpSpPr>
          <a:xfrm>
            <a:off x="35867" y="28966"/>
            <a:ext cx="8395960" cy="5058481"/>
            <a:chOff x="215245" y="273373"/>
            <a:chExt cx="8126115" cy="6361107"/>
          </a:xfrm>
        </p:grpSpPr>
        <p:sp>
          <p:nvSpPr>
            <p:cNvPr id="4" name="Rectangle 3"/>
            <p:cNvSpPr/>
            <p:nvPr/>
          </p:nvSpPr>
          <p:spPr>
            <a:xfrm>
              <a:off x="955798" y="2948211"/>
              <a:ext cx="1179319" cy="62384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26" idx="1"/>
            </p:cNvCxnSpPr>
            <p:nvPr/>
          </p:nvCxnSpPr>
          <p:spPr>
            <a:xfrm>
              <a:off x="2135118" y="3260133"/>
              <a:ext cx="626944" cy="6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5798" y="4067704"/>
              <a:ext cx="1179319" cy="62384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0"/>
              <a:endCxn id="4" idx="2"/>
            </p:cNvCxnSpPr>
            <p:nvPr/>
          </p:nvCxnSpPr>
          <p:spPr>
            <a:xfrm flipV="1">
              <a:off x="1545458" y="3572054"/>
              <a:ext cx="0" cy="4956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762062" y="2926086"/>
              <a:ext cx="1179319" cy="68084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Search   Bus Trip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69807" y="2959254"/>
              <a:ext cx="1179319" cy="6238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Choose Seat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6" idx="3"/>
              <a:endCxn id="29" idx="1"/>
            </p:cNvCxnSpPr>
            <p:nvPr/>
          </p:nvCxnSpPr>
          <p:spPr>
            <a:xfrm>
              <a:off x="3941381" y="3266507"/>
              <a:ext cx="1528426" cy="4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843040" y="5796635"/>
              <a:ext cx="1252609" cy="6238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Book Ticket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29" idx="3"/>
              <a:endCxn id="42" idx="0"/>
            </p:cNvCxnSpPr>
            <p:nvPr/>
          </p:nvCxnSpPr>
          <p:spPr>
            <a:xfrm>
              <a:off x="6649126" y="3271176"/>
              <a:ext cx="820219" cy="25254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818461" y="5796635"/>
              <a:ext cx="1529700" cy="6238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View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Booked Ticket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" idx="3"/>
              <a:endCxn id="48" idx="1"/>
            </p:cNvCxnSpPr>
            <p:nvPr/>
          </p:nvCxnSpPr>
          <p:spPr>
            <a:xfrm>
              <a:off x="2135118" y="3260133"/>
              <a:ext cx="2683344" cy="2848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85" idx="3"/>
              <a:endCxn id="105" idx="1"/>
            </p:cNvCxnSpPr>
            <p:nvPr/>
          </p:nvCxnSpPr>
          <p:spPr>
            <a:xfrm>
              <a:off x="4896837" y="1774936"/>
              <a:ext cx="571800" cy="6327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" idx="3"/>
              <a:endCxn id="85" idx="1"/>
            </p:cNvCxnSpPr>
            <p:nvPr/>
          </p:nvCxnSpPr>
          <p:spPr>
            <a:xfrm flipV="1">
              <a:off x="2135118" y="1774936"/>
              <a:ext cx="575968" cy="14851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2711085" y="1406028"/>
              <a:ext cx="2185751" cy="73781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View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Account Information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68637" y="2065282"/>
              <a:ext cx="1242971" cy="68482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Change 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36315" y="837843"/>
              <a:ext cx="2266811" cy="72761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Change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Account Information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85" idx="3"/>
              <a:endCxn id="109" idx="1"/>
            </p:cNvCxnSpPr>
            <p:nvPr/>
          </p:nvCxnSpPr>
          <p:spPr>
            <a:xfrm flipV="1">
              <a:off x="4896837" y="1201649"/>
              <a:ext cx="539478" cy="5732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4529409" y="4082059"/>
              <a:ext cx="2110002" cy="75857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Bus Trip Information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26" idx="3"/>
              <a:endCxn id="133" idx="1"/>
            </p:cNvCxnSpPr>
            <p:nvPr/>
          </p:nvCxnSpPr>
          <p:spPr>
            <a:xfrm>
              <a:off x="3941381" y="3266507"/>
              <a:ext cx="588028" cy="11948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48" idx="0"/>
              <a:endCxn id="133" idx="2"/>
            </p:cNvCxnSpPr>
            <p:nvPr/>
          </p:nvCxnSpPr>
          <p:spPr>
            <a:xfrm flipV="1">
              <a:off x="5583312" y="4840632"/>
              <a:ext cx="1099" cy="956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4" idx="0"/>
              <a:endCxn id="177" idx="2"/>
            </p:cNvCxnSpPr>
            <p:nvPr/>
          </p:nvCxnSpPr>
          <p:spPr>
            <a:xfrm flipV="1">
              <a:off x="1545458" y="2022946"/>
              <a:ext cx="5860" cy="9252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961659" y="1399103"/>
              <a:ext cx="1179319" cy="6238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Sign 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215245" y="273373"/>
              <a:ext cx="8126115" cy="636110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TextBox 1071"/>
            <p:cNvSpPr txBox="1"/>
            <p:nvPr/>
          </p:nvSpPr>
          <p:spPr>
            <a:xfrm>
              <a:off x="3941381" y="315461"/>
              <a:ext cx="1072113" cy="580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LOCAL</a:t>
              </a:r>
              <a:endParaRPr lang="en-US" sz="1600" dirty="0"/>
            </a:p>
          </p:txBody>
        </p:sp>
      </p:grpSp>
      <p:cxnSp>
        <p:nvCxnSpPr>
          <p:cNvPr id="243" name="Straight Arrow Connector 242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5302" y="5440193"/>
            <a:ext cx="1499945" cy="1362524"/>
            <a:chOff x="109861" y="5439069"/>
            <a:chExt cx="1499945" cy="1362524"/>
          </a:xfrm>
        </p:grpSpPr>
        <p:pic>
          <p:nvPicPr>
            <p:cNvPr id="49" name="Picture 2" descr="User icons for free download | Freepi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80" y="5918349"/>
              <a:ext cx="571899" cy="57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211331" y="6431999"/>
              <a:ext cx="1309199" cy="36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Customer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9861" y="5439069"/>
              <a:ext cx="1499945" cy="135344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233" y="5456587"/>
              <a:ext cx="13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68350" y="5441564"/>
            <a:ext cx="1499945" cy="1354922"/>
            <a:chOff x="2298609" y="5412511"/>
            <a:chExt cx="1499945" cy="1354922"/>
          </a:xfrm>
        </p:grpSpPr>
        <p:pic>
          <p:nvPicPr>
            <p:cNvPr id="52" name="Picture 8" descr="Desktop - Free computer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043" y="5786915"/>
              <a:ext cx="685076" cy="68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2393981" y="6397839"/>
              <a:ext cx="1309199" cy="36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Desktop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98609" y="5412511"/>
              <a:ext cx="1499945" cy="133733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11565" y="5433403"/>
              <a:ext cx="1309199" cy="36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  <a:endParaRPr lang="en-US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-1566317" y="1266407"/>
            <a:ext cx="7385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3"/>
            <a:endCxn id="42" idx="1"/>
          </p:cNvCxnSpPr>
          <p:nvPr/>
        </p:nvCxnSpPr>
        <p:spPr>
          <a:xfrm>
            <a:off x="6372440" y="4669223"/>
            <a:ext cx="51131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652439" y="5473442"/>
            <a:ext cx="1779388" cy="1313949"/>
            <a:chOff x="6652439" y="5473442"/>
            <a:chExt cx="1770596" cy="1313949"/>
          </a:xfrm>
        </p:grpSpPr>
        <p:sp>
          <p:nvSpPr>
            <p:cNvPr id="69" name="Rectangle 68"/>
            <p:cNvSpPr/>
            <p:nvPr/>
          </p:nvSpPr>
          <p:spPr>
            <a:xfrm>
              <a:off x="6652439" y="5473442"/>
              <a:ext cx="1770596" cy="131394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96215" y="5501431"/>
              <a:ext cx="1309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INTERNET</a:t>
              </a:r>
              <a:endParaRPr lang="en-US" sz="2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665" y="5919473"/>
              <a:ext cx="742298" cy="742298"/>
            </a:xfrm>
            <a:prstGeom prst="rect">
              <a:avLst/>
            </a:prstGeom>
          </p:spPr>
        </p:pic>
      </p:grpSp>
      <p:cxnSp>
        <p:nvCxnSpPr>
          <p:cNvPr id="81" name="Straight Connector 80"/>
          <p:cNvCxnSpPr>
            <a:stCxn id="54" idx="3"/>
            <a:endCxn id="55" idx="1"/>
          </p:cNvCxnSpPr>
          <p:nvPr/>
        </p:nvCxnSpPr>
        <p:spPr>
          <a:xfrm flipV="1">
            <a:off x="1535247" y="6110233"/>
            <a:ext cx="1933103" cy="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8" idx="0"/>
            <a:endCxn id="1071" idx="2"/>
          </p:cNvCxnSpPr>
          <p:nvPr/>
        </p:nvCxnSpPr>
        <p:spPr>
          <a:xfrm flipH="1" flipV="1">
            <a:off x="4233847" y="5087447"/>
            <a:ext cx="2059" cy="375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2" idx="2"/>
            <a:endCxn id="69" idx="0"/>
          </p:cNvCxnSpPr>
          <p:nvPr/>
        </p:nvCxnSpPr>
        <p:spPr>
          <a:xfrm>
            <a:off x="7530855" y="4917269"/>
            <a:ext cx="11278" cy="556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155401" y="2919046"/>
            <a:ext cx="2829428" cy="3866087"/>
            <a:chOff x="9164193" y="2919046"/>
            <a:chExt cx="2829428" cy="3866087"/>
          </a:xfrm>
        </p:grpSpPr>
        <p:sp>
          <p:nvSpPr>
            <p:cNvPr id="67" name="Rectangle 66"/>
            <p:cNvSpPr/>
            <p:nvPr/>
          </p:nvSpPr>
          <p:spPr>
            <a:xfrm>
              <a:off x="9164193" y="2919046"/>
              <a:ext cx="2829428" cy="38660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0579599" y="4451721"/>
              <a:ext cx="2043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THIRD PARTY</a:t>
              </a:r>
              <a:endParaRPr lang="en-US" sz="2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47268" y="3337074"/>
              <a:ext cx="1261531" cy="87500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VNPAY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93" y="5087447"/>
              <a:ext cx="1177138" cy="117713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9930462" y="6278714"/>
              <a:ext cx="1309199" cy="36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Bank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72" idx="2"/>
              <a:endCxn id="19" idx="0"/>
            </p:cNvCxnSpPr>
            <p:nvPr/>
          </p:nvCxnSpPr>
          <p:spPr>
            <a:xfrm>
              <a:off x="10578034" y="4212083"/>
              <a:ext cx="7028" cy="8753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72" idx="0"/>
            <a:endCxn id="1074" idx="2"/>
          </p:cNvCxnSpPr>
          <p:nvPr/>
        </p:nvCxnSpPr>
        <p:spPr>
          <a:xfrm flipV="1">
            <a:off x="10569242" y="1838076"/>
            <a:ext cx="873" cy="1498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9" idx="3"/>
            <a:endCxn id="72" idx="1"/>
          </p:cNvCxnSpPr>
          <p:nvPr/>
        </p:nvCxnSpPr>
        <p:spPr>
          <a:xfrm flipV="1">
            <a:off x="8431827" y="3774579"/>
            <a:ext cx="1506649" cy="2355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416847" y="909362"/>
            <a:ext cx="7385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5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940" y="2390793"/>
            <a:ext cx="1187596" cy="5595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2875" y="2199907"/>
            <a:ext cx="1158304" cy="9351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 flipV="1">
            <a:off x="3711179" y="1325812"/>
            <a:ext cx="635342" cy="1341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46521" y="937462"/>
            <a:ext cx="1312137" cy="7766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Account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02135" y="1046013"/>
            <a:ext cx="2241808" cy="5595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Account Information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5658658" y="1325811"/>
            <a:ext cx="44347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11" idx="2"/>
          </p:cNvCxnSpPr>
          <p:nvPr/>
        </p:nvCxnSpPr>
        <p:spPr>
          <a:xfrm flipV="1">
            <a:off x="1240738" y="1475194"/>
            <a:ext cx="15752" cy="91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2692" y="915599"/>
            <a:ext cx="1187596" cy="5595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 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0414" y="79319"/>
            <a:ext cx="1213426" cy="4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834536" y="2667468"/>
            <a:ext cx="718339" cy="3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16300" y="2212254"/>
            <a:ext cx="1179319" cy="6238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Reset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55" y="3561780"/>
            <a:ext cx="1540830" cy="8120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 Booked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icket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5" idx="3"/>
            <a:endCxn id="15" idx="1"/>
          </p:cNvCxnSpPr>
          <p:nvPr/>
        </p:nvCxnSpPr>
        <p:spPr>
          <a:xfrm>
            <a:off x="3711179" y="2667468"/>
            <a:ext cx="574776" cy="1300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61513" y="3126169"/>
            <a:ext cx="1485247" cy="6238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Seat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68910" y="4234402"/>
            <a:ext cx="1485247" cy="6238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Booked Ticket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3"/>
            <a:endCxn id="17" idx="1"/>
          </p:cNvCxnSpPr>
          <p:nvPr/>
        </p:nvCxnSpPr>
        <p:spPr>
          <a:xfrm flipV="1">
            <a:off x="5826785" y="3438091"/>
            <a:ext cx="534728" cy="52972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8" idx="1"/>
          </p:cNvCxnSpPr>
          <p:nvPr/>
        </p:nvCxnSpPr>
        <p:spPr>
          <a:xfrm>
            <a:off x="5826785" y="3967818"/>
            <a:ext cx="542125" cy="578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5" idx="0"/>
          </p:cNvCxnSpPr>
          <p:nvPr/>
        </p:nvCxnSpPr>
        <p:spPr>
          <a:xfrm>
            <a:off x="3125447" y="1544098"/>
            <a:ext cx="6580" cy="6558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35787" y="920255"/>
            <a:ext cx="1179319" cy="6238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4" idx="3"/>
            <a:endCxn id="24" idx="1"/>
          </p:cNvCxnSpPr>
          <p:nvPr/>
        </p:nvCxnSpPr>
        <p:spPr>
          <a:xfrm>
            <a:off x="1834536" y="2670591"/>
            <a:ext cx="827663" cy="1811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62199" y="4169970"/>
            <a:ext cx="1179319" cy="6238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The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0"/>
            <a:endCxn id="7" idx="2"/>
          </p:cNvCxnSpPr>
          <p:nvPr/>
        </p:nvCxnSpPr>
        <p:spPr>
          <a:xfrm flipH="1" flipV="1">
            <a:off x="5002590" y="1714161"/>
            <a:ext cx="3370" cy="4980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546" y="0"/>
            <a:ext cx="8475785" cy="5099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43212" y="45982"/>
            <a:ext cx="2972587" cy="6744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893859" y="207002"/>
            <a:ext cx="17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</a:t>
            </a:r>
            <a:endParaRPr lang="en-US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55" y="2459307"/>
            <a:ext cx="1471291" cy="147129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5302" y="5440193"/>
            <a:ext cx="1499945" cy="1362524"/>
            <a:chOff x="109861" y="5439069"/>
            <a:chExt cx="1499945" cy="1362524"/>
          </a:xfrm>
        </p:grpSpPr>
        <p:pic>
          <p:nvPicPr>
            <p:cNvPr id="32" name="Picture 2" descr="User icons for free download | Freepi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80" y="5918349"/>
              <a:ext cx="571899" cy="57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11331" y="6431999"/>
              <a:ext cx="1309199" cy="36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Admin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61" y="5439069"/>
              <a:ext cx="1499945" cy="135344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5233" y="5456587"/>
              <a:ext cx="13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52590" y="5452720"/>
            <a:ext cx="1499945" cy="1354922"/>
            <a:chOff x="2298609" y="5412511"/>
            <a:chExt cx="1499945" cy="1354922"/>
          </a:xfrm>
        </p:grpSpPr>
        <p:pic>
          <p:nvPicPr>
            <p:cNvPr id="37" name="Picture 8" descr="Desktop - Free computer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043" y="5786915"/>
              <a:ext cx="685076" cy="68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393981" y="6397839"/>
              <a:ext cx="1309199" cy="36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Desktop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98609" y="5412511"/>
              <a:ext cx="1499945" cy="133733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1565" y="5433403"/>
              <a:ext cx="1309199" cy="36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DEVICE</a:t>
              </a:r>
              <a:endParaRPr lang="en-US" dirty="0"/>
            </a:p>
          </p:txBody>
        </p:sp>
      </p:grpSp>
      <p:cxnSp>
        <p:nvCxnSpPr>
          <p:cNvPr id="41" name="Straight Connector 40"/>
          <p:cNvCxnSpPr>
            <a:stCxn id="34" idx="3"/>
            <a:endCxn id="39" idx="1"/>
          </p:cNvCxnSpPr>
          <p:nvPr/>
        </p:nvCxnSpPr>
        <p:spPr>
          <a:xfrm>
            <a:off x="1535247" y="6116918"/>
            <a:ext cx="2017343" cy="4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-1552458" y="-527555"/>
            <a:ext cx="1179319" cy="6238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-1593843" y="477844"/>
            <a:ext cx="98703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-1566317" y="1266407"/>
            <a:ext cx="7385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0"/>
            <a:endCxn id="26" idx="2"/>
          </p:cNvCxnSpPr>
          <p:nvPr/>
        </p:nvCxnSpPr>
        <p:spPr>
          <a:xfrm flipH="1" flipV="1">
            <a:off x="4299439" y="5099538"/>
            <a:ext cx="3124" cy="353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37331" y="2994289"/>
            <a:ext cx="605881" cy="3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47065"/>
            <a:ext cx="12192000" cy="54094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1552458" y="14668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372342" y="2781399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08800" y="3032958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372342" y="3436719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08800" y="3688278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19382" y="418395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55840" y="443551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41920" y="4809133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78378" y="4866640"/>
            <a:ext cx="337302" cy="194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666797" y="346983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0986078" y="3705959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1282218" y="14668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78" y="365124"/>
            <a:ext cx="12222678" cy="625919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3068050" y="2446656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33591" y="2201478"/>
            <a:ext cx="1074740" cy="375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57141" y="502731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407042" y="4589585"/>
            <a:ext cx="503712" cy="656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07042" y="5245772"/>
            <a:ext cx="503712" cy="671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22429" y="415270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46357" y="3828757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3.1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164575" y="4309695"/>
            <a:ext cx="281782" cy="2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1138584" y="3170773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3.2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803324" y="4379423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3.3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0928838" y="3666790"/>
            <a:ext cx="282022" cy="323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535636" y="4729748"/>
            <a:ext cx="439133" cy="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9" y="144499"/>
            <a:ext cx="11131062" cy="65449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1552458" y="14668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825"/>
            <a:ext cx="12192000" cy="6291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-1552458" y="14668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99180" y="4001294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84277" y="809466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15234" y="1060914"/>
            <a:ext cx="469043" cy="24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320" y="1100478"/>
            <a:ext cx="518219" cy="208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-1400058" y="10848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-1328938" y="1428457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3.1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12429" y="4001294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.1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03936" y="5046211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2.3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74403" y="4001294"/>
            <a:ext cx="315582" cy="218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63708" y="4650024"/>
            <a:ext cx="292318" cy="396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752127" y="4006900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2.2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856026" y="5547946"/>
            <a:ext cx="347912" cy="141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39"/>
            <a:ext cx="12203603" cy="62909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68262" y="413956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-1400058" y="10848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-1328938" y="1428457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3.1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-1560596" y="-35115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432524" y="289972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925804" y="289972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43964" y="3118168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54124" y="3108008"/>
            <a:ext cx="585684" cy="883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54" y="93186"/>
            <a:ext cx="10580226" cy="667624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-1400058" y="10848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-1560596" y="-35115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29564" y="-47943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02316" y="62705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48480" y="1046560"/>
            <a:ext cx="653836" cy="551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9356" y="1046560"/>
            <a:ext cx="626324" cy="551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58723" y="5192203"/>
            <a:ext cx="254000" cy="245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57825" y="4476436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.2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52483" y="5161723"/>
            <a:ext cx="254000" cy="245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41425" y="4445956"/>
            <a:ext cx="661974" cy="64789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.1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68499" y="4721622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269290" y="5124331"/>
            <a:ext cx="244790" cy="283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197842" y="4721622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998633" y="5124331"/>
            <a:ext cx="244790" cy="283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" y="0"/>
            <a:ext cx="11556336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-1552458" y="9324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-1400058" y="10848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-1560596" y="-35115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1408196" y="-19875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15084" y="1822133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12444" y="45433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36215" y="690858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-1247658" y="1237293"/>
            <a:ext cx="626945" cy="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3799840" y="1237293"/>
            <a:ext cx="501884" cy="1627827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20699" y="2682875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61280" y="3210560"/>
            <a:ext cx="59944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20503" y="3210560"/>
            <a:ext cx="540777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375099" y="454338"/>
            <a:ext cx="447040" cy="43688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05520" y="950431"/>
            <a:ext cx="59944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64743" y="950431"/>
            <a:ext cx="540777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Khang</dc:creator>
  <cp:lastModifiedBy>Duong Khang</cp:lastModifiedBy>
  <cp:revision>116</cp:revision>
  <dcterms:created xsi:type="dcterms:W3CDTF">2024-03-02T11:35:09Z</dcterms:created>
  <dcterms:modified xsi:type="dcterms:W3CDTF">2024-04-05T13:33:32Z</dcterms:modified>
</cp:coreProperties>
</file>