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AC3F8-0720-45DE-94C8-13DF84B8903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F3969BB-0697-4233-901C-8E2CDEB9D437}">
      <dgm:prSet custT="1"/>
      <dgm:spPr/>
      <dgm:t>
        <a:bodyPr/>
        <a:lstStyle/>
        <a:p>
          <a:pPr>
            <a:defRPr cap="all"/>
          </a:pPr>
          <a:r>
            <a:rPr lang="en-GB" sz="3600" b="1" i="0" u="none"/>
            <a:t>Problem</a:t>
          </a:r>
          <a:endParaRPr lang="en-US" sz="3600" b="1" i="0" u="none"/>
        </a:p>
      </dgm:t>
    </dgm:pt>
    <dgm:pt modelId="{4B265E59-CCA6-491A-9AC1-7BBF964555DA}" type="parTrans" cxnId="{2A1BBF06-C8A4-411C-B0FB-09D4F2C4D680}">
      <dgm:prSet/>
      <dgm:spPr/>
      <dgm:t>
        <a:bodyPr/>
        <a:lstStyle/>
        <a:p>
          <a:endParaRPr lang="en-US"/>
        </a:p>
      </dgm:t>
    </dgm:pt>
    <dgm:pt modelId="{AB6D891F-7943-430D-8E03-8C609AA76D1C}" type="sibTrans" cxnId="{2A1BBF06-C8A4-411C-B0FB-09D4F2C4D680}">
      <dgm:prSet/>
      <dgm:spPr/>
      <dgm:t>
        <a:bodyPr/>
        <a:lstStyle/>
        <a:p>
          <a:endParaRPr lang="en-US"/>
        </a:p>
      </dgm:t>
    </dgm:pt>
    <dgm:pt modelId="{C872061E-1EF2-4C2C-9944-96BDCD9AAB28}">
      <dgm:prSet custT="1"/>
      <dgm:spPr/>
      <dgm:t>
        <a:bodyPr/>
        <a:lstStyle/>
        <a:p>
          <a:pPr>
            <a:defRPr cap="all"/>
          </a:pPr>
          <a:r>
            <a:rPr lang="en-GB" sz="3600" b="1" i="0" u="none"/>
            <a:t>Dataset</a:t>
          </a:r>
          <a:endParaRPr lang="en-US" sz="3600" b="1" i="0" u="none"/>
        </a:p>
      </dgm:t>
    </dgm:pt>
    <dgm:pt modelId="{4F1E48CA-9DBA-47E5-845F-055B0A7CC8FB}" type="parTrans" cxnId="{AD362024-CD7D-4124-AF58-A36E40E0B09E}">
      <dgm:prSet/>
      <dgm:spPr/>
      <dgm:t>
        <a:bodyPr/>
        <a:lstStyle/>
        <a:p>
          <a:endParaRPr lang="en-US"/>
        </a:p>
      </dgm:t>
    </dgm:pt>
    <dgm:pt modelId="{85E41D2C-F4A0-4D7B-AD2A-76ED252D0F37}" type="sibTrans" cxnId="{AD362024-CD7D-4124-AF58-A36E40E0B09E}">
      <dgm:prSet/>
      <dgm:spPr/>
      <dgm:t>
        <a:bodyPr/>
        <a:lstStyle/>
        <a:p>
          <a:endParaRPr lang="en-US"/>
        </a:p>
      </dgm:t>
    </dgm:pt>
    <dgm:pt modelId="{A448018A-E019-4CB6-8556-2A4D8FFBA525}">
      <dgm:prSet custT="1"/>
      <dgm:spPr/>
      <dgm:t>
        <a:bodyPr/>
        <a:lstStyle/>
        <a:p>
          <a:pPr>
            <a:defRPr cap="all"/>
          </a:pPr>
          <a:r>
            <a:rPr lang="en-GB" sz="3600" b="1" i="0" u="none"/>
            <a:t>Proposed approach</a:t>
          </a:r>
          <a:endParaRPr lang="en-US" sz="3600" b="1" i="0" u="none"/>
        </a:p>
      </dgm:t>
    </dgm:pt>
    <dgm:pt modelId="{B90F091B-4141-4733-A099-72029AEABB04}" type="parTrans" cxnId="{2AE0CF86-D832-4AAB-8910-3E932C3FA72B}">
      <dgm:prSet/>
      <dgm:spPr/>
      <dgm:t>
        <a:bodyPr/>
        <a:lstStyle/>
        <a:p>
          <a:endParaRPr lang="en-US"/>
        </a:p>
      </dgm:t>
    </dgm:pt>
    <dgm:pt modelId="{1AA516F6-FA57-4EDE-940B-56EE340A8741}" type="sibTrans" cxnId="{2AE0CF86-D832-4AAB-8910-3E932C3FA72B}">
      <dgm:prSet/>
      <dgm:spPr/>
      <dgm:t>
        <a:bodyPr/>
        <a:lstStyle/>
        <a:p>
          <a:endParaRPr lang="en-US"/>
        </a:p>
      </dgm:t>
    </dgm:pt>
    <dgm:pt modelId="{09CBBF5D-5CC8-4750-8911-8F0432C8B5FA}">
      <dgm:prSet custT="1"/>
      <dgm:spPr/>
      <dgm:t>
        <a:bodyPr/>
        <a:lstStyle/>
        <a:p>
          <a:pPr>
            <a:defRPr cap="all"/>
          </a:pPr>
          <a:r>
            <a:rPr lang="en-GB" sz="3600" b="1" i="0" u="none"/>
            <a:t>Experiement result</a:t>
          </a:r>
          <a:endParaRPr lang="en-US" sz="3600" b="1" i="0" u="none"/>
        </a:p>
      </dgm:t>
    </dgm:pt>
    <dgm:pt modelId="{2420EDF4-C2D2-437E-AB64-3080AB9FA510}" type="parTrans" cxnId="{B3FF6CCA-89E3-45B7-9DD3-0BD8F13FC42D}">
      <dgm:prSet/>
      <dgm:spPr/>
      <dgm:t>
        <a:bodyPr/>
        <a:lstStyle/>
        <a:p>
          <a:endParaRPr lang="en-US"/>
        </a:p>
      </dgm:t>
    </dgm:pt>
    <dgm:pt modelId="{F2EB27D6-B3E0-44FA-A478-68FB6A4E959D}" type="sibTrans" cxnId="{B3FF6CCA-89E3-45B7-9DD3-0BD8F13FC42D}">
      <dgm:prSet/>
      <dgm:spPr/>
      <dgm:t>
        <a:bodyPr/>
        <a:lstStyle/>
        <a:p>
          <a:endParaRPr lang="en-US"/>
        </a:p>
      </dgm:t>
    </dgm:pt>
    <dgm:pt modelId="{7A5C9E6F-2A4E-4955-ACE4-39C9772348A4}">
      <dgm:prSet custT="1"/>
      <dgm:spPr/>
      <dgm:t>
        <a:bodyPr/>
        <a:lstStyle/>
        <a:p>
          <a:pPr>
            <a:defRPr cap="all"/>
          </a:pPr>
          <a:r>
            <a:rPr lang="en-GB" sz="3600" b="1" i="0" u="none"/>
            <a:t>Conclusion</a:t>
          </a:r>
          <a:endParaRPr lang="en-US" sz="3600" b="1" i="0" u="none"/>
        </a:p>
      </dgm:t>
    </dgm:pt>
    <dgm:pt modelId="{459358D5-EE87-410E-9058-08EFBC2A1EF4}" type="parTrans" cxnId="{C5AB82DA-0DCF-4FAA-A1E8-6A003020FDA5}">
      <dgm:prSet/>
      <dgm:spPr/>
      <dgm:t>
        <a:bodyPr/>
        <a:lstStyle/>
        <a:p>
          <a:endParaRPr lang="en-US"/>
        </a:p>
      </dgm:t>
    </dgm:pt>
    <dgm:pt modelId="{94F6CA49-3A41-4BCF-BBB6-C0727740712A}" type="sibTrans" cxnId="{C5AB82DA-0DCF-4FAA-A1E8-6A003020FDA5}">
      <dgm:prSet/>
      <dgm:spPr/>
      <dgm:t>
        <a:bodyPr/>
        <a:lstStyle/>
        <a:p>
          <a:endParaRPr lang="en-US"/>
        </a:p>
      </dgm:t>
    </dgm:pt>
    <dgm:pt modelId="{39EB7AF6-B078-4EC1-8F50-AA3B75B9BBC8}" type="pres">
      <dgm:prSet presAssocID="{F98AC3F8-0720-45DE-94C8-13DF84B89031}" presName="root" presStyleCnt="0">
        <dgm:presLayoutVars>
          <dgm:dir/>
          <dgm:resizeHandles val="exact"/>
        </dgm:presLayoutVars>
      </dgm:prSet>
      <dgm:spPr/>
    </dgm:pt>
    <dgm:pt modelId="{6C412251-24A8-456D-85FE-80E897027090}" type="pres">
      <dgm:prSet presAssocID="{FF3969BB-0697-4233-901C-8E2CDEB9D437}" presName="compNode" presStyleCnt="0"/>
      <dgm:spPr/>
    </dgm:pt>
    <dgm:pt modelId="{6C1C9CD3-47DB-4668-90D8-670B05798119}" type="pres">
      <dgm:prSet presAssocID="{FF3969BB-0697-4233-901C-8E2CDEB9D43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3FFC5C-540A-4BB2-BB4D-36EE3BE19681}" type="pres">
      <dgm:prSet presAssocID="{FF3969BB-0697-4233-901C-8E2CDEB9D4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55ADD2-828C-403E-B1CB-19EE3275735D}" type="pres">
      <dgm:prSet presAssocID="{FF3969BB-0697-4233-901C-8E2CDEB9D437}" presName="spaceRect" presStyleCnt="0"/>
      <dgm:spPr/>
    </dgm:pt>
    <dgm:pt modelId="{28C607DC-381C-460D-A51E-C4C3AC5A4F14}" type="pres">
      <dgm:prSet presAssocID="{FF3969BB-0697-4233-901C-8E2CDEB9D437}" presName="textRect" presStyleLbl="revTx" presStyleIdx="0" presStyleCnt="5">
        <dgm:presLayoutVars>
          <dgm:chMax val="1"/>
          <dgm:chPref val="1"/>
        </dgm:presLayoutVars>
      </dgm:prSet>
      <dgm:spPr/>
    </dgm:pt>
    <dgm:pt modelId="{88543CE7-C6A1-42CE-A30C-7A5CDFF77F85}" type="pres">
      <dgm:prSet presAssocID="{AB6D891F-7943-430D-8E03-8C609AA76D1C}" presName="sibTrans" presStyleCnt="0"/>
      <dgm:spPr/>
    </dgm:pt>
    <dgm:pt modelId="{A9BDBD94-E6D9-4C20-ABC5-6C314B40A799}" type="pres">
      <dgm:prSet presAssocID="{C872061E-1EF2-4C2C-9944-96BDCD9AAB28}" presName="compNode" presStyleCnt="0"/>
      <dgm:spPr/>
    </dgm:pt>
    <dgm:pt modelId="{F43B6147-EDFD-47B2-8185-ED4D36A83295}" type="pres">
      <dgm:prSet presAssocID="{C872061E-1EF2-4C2C-9944-96BDCD9AAB2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305F65-B751-44EA-8FCB-76069BD88AC3}" type="pres">
      <dgm:prSet presAssocID="{C872061E-1EF2-4C2C-9944-96BDCD9AAB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AE839A-9304-4604-A3E4-ACF8ECD67509}" type="pres">
      <dgm:prSet presAssocID="{C872061E-1EF2-4C2C-9944-96BDCD9AAB28}" presName="spaceRect" presStyleCnt="0"/>
      <dgm:spPr/>
    </dgm:pt>
    <dgm:pt modelId="{8C6113F7-21EA-49F4-AE40-B7A148EAD90F}" type="pres">
      <dgm:prSet presAssocID="{C872061E-1EF2-4C2C-9944-96BDCD9AAB28}" presName="textRect" presStyleLbl="revTx" presStyleIdx="1" presStyleCnt="5">
        <dgm:presLayoutVars>
          <dgm:chMax val="1"/>
          <dgm:chPref val="1"/>
        </dgm:presLayoutVars>
      </dgm:prSet>
      <dgm:spPr/>
    </dgm:pt>
    <dgm:pt modelId="{0B2E4725-1EE3-4DC1-B3FA-26AF93D87A95}" type="pres">
      <dgm:prSet presAssocID="{85E41D2C-F4A0-4D7B-AD2A-76ED252D0F37}" presName="sibTrans" presStyleCnt="0"/>
      <dgm:spPr/>
    </dgm:pt>
    <dgm:pt modelId="{90F88895-5FE3-42FD-B382-6BA07523DE33}" type="pres">
      <dgm:prSet presAssocID="{A448018A-E019-4CB6-8556-2A4D8FFBA525}" presName="compNode" presStyleCnt="0"/>
      <dgm:spPr/>
    </dgm:pt>
    <dgm:pt modelId="{3FD28306-227E-4D15-AC2D-58B2717D240E}" type="pres">
      <dgm:prSet presAssocID="{A448018A-E019-4CB6-8556-2A4D8FFBA52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D168F6-1958-429D-9231-B927D27B9943}" type="pres">
      <dgm:prSet presAssocID="{A448018A-E019-4CB6-8556-2A4D8FFBA5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4225F9-E58B-466C-9596-CA0CF15DA845}" type="pres">
      <dgm:prSet presAssocID="{A448018A-E019-4CB6-8556-2A4D8FFBA525}" presName="spaceRect" presStyleCnt="0"/>
      <dgm:spPr/>
    </dgm:pt>
    <dgm:pt modelId="{F1345D67-FE32-4BAD-9A32-7D75B9816E42}" type="pres">
      <dgm:prSet presAssocID="{A448018A-E019-4CB6-8556-2A4D8FFBA525}" presName="textRect" presStyleLbl="revTx" presStyleIdx="2" presStyleCnt="5">
        <dgm:presLayoutVars>
          <dgm:chMax val="1"/>
          <dgm:chPref val="1"/>
        </dgm:presLayoutVars>
      </dgm:prSet>
      <dgm:spPr/>
    </dgm:pt>
    <dgm:pt modelId="{BE00E3A8-D411-4E77-99F7-F35953FCDA9C}" type="pres">
      <dgm:prSet presAssocID="{1AA516F6-FA57-4EDE-940B-56EE340A8741}" presName="sibTrans" presStyleCnt="0"/>
      <dgm:spPr/>
    </dgm:pt>
    <dgm:pt modelId="{7533A6EF-5811-475A-8707-86101E7C0FDE}" type="pres">
      <dgm:prSet presAssocID="{09CBBF5D-5CC8-4750-8911-8F0432C8B5FA}" presName="compNode" presStyleCnt="0"/>
      <dgm:spPr/>
    </dgm:pt>
    <dgm:pt modelId="{08277366-D199-421E-A37C-D4DCA746760D}" type="pres">
      <dgm:prSet presAssocID="{09CBBF5D-5CC8-4750-8911-8F0432C8B5F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A37BCB2-9B47-4F5F-A2D5-079B24EFF358}" type="pres">
      <dgm:prSet presAssocID="{09CBBF5D-5CC8-4750-8911-8F0432C8B5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72F332-78DF-4AA3-9B78-A5B100B5AA2A}" type="pres">
      <dgm:prSet presAssocID="{09CBBF5D-5CC8-4750-8911-8F0432C8B5FA}" presName="spaceRect" presStyleCnt="0"/>
      <dgm:spPr/>
    </dgm:pt>
    <dgm:pt modelId="{F0C74A4B-D0C8-4D68-81DD-9AEE2000F75F}" type="pres">
      <dgm:prSet presAssocID="{09CBBF5D-5CC8-4750-8911-8F0432C8B5FA}" presName="textRect" presStyleLbl="revTx" presStyleIdx="3" presStyleCnt="5">
        <dgm:presLayoutVars>
          <dgm:chMax val="1"/>
          <dgm:chPref val="1"/>
        </dgm:presLayoutVars>
      </dgm:prSet>
      <dgm:spPr/>
    </dgm:pt>
    <dgm:pt modelId="{712010E4-1FC0-4626-A6D4-3466EAB2DF92}" type="pres">
      <dgm:prSet presAssocID="{F2EB27D6-B3E0-44FA-A478-68FB6A4E959D}" presName="sibTrans" presStyleCnt="0"/>
      <dgm:spPr/>
    </dgm:pt>
    <dgm:pt modelId="{62E60792-34D6-45BF-BE62-ADE0285C9F5B}" type="pres">
      <dgm:prSet presAssocID="{7A5C9E6F-2A4E-4955-ACE4-39C9772348A4}" presName="compNode" presStyleCnt="0"/>
      <dgm:spPr/>
    </dgm:pt>
    <dgm:pt modelId="{79C35DC5-BE44-4E46-9813-7F4CFE09CEB0}" type="pres">
      <dgm:prSet presAssocID="{7A5C9E6F-2A4E-4955-ACE4-39C9772348A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D57206C-55A0-4A2D-BCF3-05E7945CAC80}" type="pres">
      <dgm:prSet presAssocID="{7A5C9E6F-2A4E-4955-ACE4-39C9772348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1669834-6057-4510-9E8F-22CC4FD23FFA}" type="pres">
      <dgm:prSet presAssocID="{7A5C9E6F-2A4E-4955-ACE4-39C9772348A4}" presName="spaceRect" presStyleCnt="0"/>
      <dgm:spPr/>
    </dgm:pt>
    <dgm:pt modelId="{43D55FA6-1B3B-4D12-94EB-DF9F582C6310}" type="pres">
      <dgm:prSet presAssocID="{7A5C9E6F-2A4E-4955-ACE4-39C9772348A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1BBF06-C8A4-411C-B0FB-09D4F2C4D680}" srcId="{F98AC3F8-0720-45DE-94C8-13DF84B89031}" destId="{FF3969BB-0697-4233-901C-8E2CDEB9D437}" srcOrd="0" destOrd="0" parTransId="{4B265E59-CCA6-491A-9AC1-7BBF964555DA}" sibTransId="{AB6D891F-7943-430D-8E03-8C609AA76D1C}"/>
    <dgm:cxn modelId="{AD362024-CD7D-4124-AF58-A36E40E0B09E}" srcId="{F98AC3F8-0720-45DE-94C8-13DF84B89031}" destId="{C872061E-1EF2-4C2C-9944-96BDCD9AAB28}" srcOrd="1" destOrd="0" parTransId="{4F1E48CA-9DBA-47E5-845F-055B0A7CC8FB}" sibTransId="{85E41D2C-F4A0-4D7B-AD2A-76ED252D0F37}"/>
    <dgm:cxn modelId="{5C3D3747-5687-4B9C-99B3-558EC89E06CB}" type="presOf" srcId="{A448018A-E019-4CB6-8556-2A4D8FFBA525}" destId="{F1345D67-FE32-4BAD-9A32-7D75B9816E42}" srcOrd="0" destOrd="0" presId="urn:microsoft.com/office/officeart/2018/5/layout/IconLeafLabelList"/>
    <dgm:cxn modelId="{2AE0CF86-D832-4AAB-8910-3E932C3FA72B}" srcId="{F98AC3F8-0720-45DE-94C8-13DF84B89031}" destId="{A448018A-E019-4CB6-8556-2A4D8FFBA525}" srcOrd="2" destOrd="0" parTransId="{B90F091B-4141-4733-A099-72029AEABB04}" sibTransId="{1AA516F6-FA57-4EDE-940B-56EE340A8741}"/>
    <dgm:cxn modelId="{5F4CCEAD-F1D0-4465-B377-2861DC4EECA2}" type="presOf" srcId="{09CBBF5D-5CC8-4750-8911-8F0432C8B5FA}" destId="{F0C74A4B-D0C8-4D68-81DD-9AEE2000F75F}" srcOrd="0" destOrd="0" presId="urn:microsoft.com/office/officeart/2018/5/layout/IconLeafLabelList"/>
    <dgm:cxn modelId="{A05699C1-02B7-49C2-9C6C-758D05FEA44F}" type="presOf" srcId="{F98AC3F8-0720-45DE-94C8-13DF84B89031}" destId="{39EB7AF6-B078-4EC1-8F50-AA3B75B9BBC8}" srcOrd="0" destOrd="0" presId="urn:microsoft.com/office/officeart/2018/5/layout/IconLeafLabelList"/>
    <dgm:cxn modelId="{B3FF6CCA-89E3-45B7-9DD3-0BD8F13FC42D}" srcId="{F98AC3F8-0720-45DE-94C8-13DF84B89031}" destId="{09CBBF5D-5CC8-4750-8911-8F0432C8B5FA}" srcOrd="3" destOrd="0" parTransId="{2420EDF4-C2D2-437E-AB64-3080AB9FA510}" sibTransId="{F2EB27D6-B3E0-44FA-A478-68FB6A4E959D}"/>
    <dgm:cxn modelId="{C5AB82DA-0DCF-4FAA-A1E8-6A003020FDA5}" srcId="{F98AC3F8-0720-45DE-94C8-13DF84B89031}" destId="{7A5C9E6F-2A4E-4955-ACE4-39C9772348A4}" srcOrd="4" destOrd="0" parTransId="{459358D5-EE87-410E-9058-08EFBC2A1EF4}" sibTransId="{94F6CA49-3A41-4BCF-BBB6-C0727740712A}"/>
    <dgm:cxn modelId="{CE1381E7-79C2-4D78-83DC-C4659274F436}" type="presOf" srcId="{7A5C9E6F-2A4E-4955-ACE4-39C9772348A4}" destId="{43D55FA6-1B3B-4D12-94EB-DF9F582C6310}" srcOrd="0" destOrd="0" presId="urn:microsoft.com/office/officeart/2018/5/layout/IconLeafLabelList"/>
    <dgm:cxn modelId="{36F6EBF2-91FE-4A1F-8F77-6C0775FAFC16}" type="presOf" srcId="{FF3969BB-0697-4233-901C-8E2CDEB9D437}" destId="{28C607DC-381C-460D-A51E-C4C3AC5A4F14}" srcOrd="0" destOrd="0" presId="urn:microsoft.com/office/officeart/2018/5/layout/IconLeafLabelList"/>
    <dgm:cxn modelId="{2F8F8DF3-4A83-4ABA-9FDC-603C507C886E}" type="presOf" srcId="{C872061E-1EF2-4C2C-9944-96BDCD9AAB28}" destId="{8C6113F7-21EA-49F4-AE40-B7A148EAD90F}" srcOrd="0" destOrd="0" presId="urn:microsoft.com/office/officeart/2018/5/layout/IconLeafLabelList"/>
    <dgm:cxn modelId="{42F3D418-AEFB-42B1-AC0F-7E7E66F5049A}" type="presParOf" srcId="{39EB7AF6-B078-4EC1-8F50-AA3B75B9BBC8}" destId="{6C412251-24A8-456D-85FE-80E897027090}" srcOrd="0" destOrd="0" presId="urn:microsoft.com/office/officeart/2018/5/layout/IconLeafLabelList"/>
    <dgm:cxn modelId="{2D145FE1-9D78-45AF-99F0-5AC688048C09}" type="presParOf" srcId="{6C412251-24A8-456D-85FE-80E897027090}" destId="{6C1C9CD3-47DB-4668-90D8-670B05798119}" srcOrd="0" destOrd="0" presId="urn:microsoft.com/office/officeart/2018/5/layout/IconLeafLabelList"/>
    <dgm:cxn modelId="{5423CF56-64EB-4015-8364-15AAFD232B9C}" type="presParOf" srcId="{6C412251-24A8-456D-85FE-80E897027090}" destId="{723FFC5C-540A-4BB2-BB4D-36EE3BE19681}" srcOrd="1" destOrd="0" presId="urn:microsoft.com/office/officeart/2018/5/layout/IconLeafLabelList"/>
    <dgm:cxn modelId="{623E0889-C95F-4E39-BB7D-D0A87596FD47}" type="presParOf" srcId="{6C412251-24A8-456D-85FE-80E897027090}" destId="{8C55ADD2-828C-403E-B1CB-19EE3275735D}" srcOrd="2" destOrd="0" presId="urn:microsoft.com/office/officeart/2018/5/layout/IconLeafLabelList"/>
    <dgm:cxn modelId="{437B7ED1-37B1-4B13-869B-F3A5BD8D86C4}" type="presParOf" srcId="{6C412251-24A8-456D-85FE-80E897027090}" destId="{28C607DC-381C-460D-A51E-C4C3AC5A4F14}" srcOrd="3" destOrd="0" presId="urn:microsoft.com/office/officeart/2018/5/layout/IconLeafLabelList"/>
    <dgm:cxn modelId="{AAC67626-1A71-4D27-9C3B-58AE63A517FF}" type="presParOf" srcId="{39EB7AF6-B078-4EC1-8F50-AA3B75B9BBC8}" destId="{88543CE7-C6A1-42CE-A30C-7A5CDFF77F85}" srcOrd="1" destOrd="0" presId="urn:microsoft.com/office/officeart/2018/5/layout/IconLeafLabelList"/>
    <dgm:cxn modelId="{5B51A79C-1C7B-49D8-B426-B51F142C86A1}" type="presParOf" srcId="{39EB7AF6-B078-4EC1-8F50-AA3B75B9BBC8}" destId="{A9BDBD94-E6D9-4C20-ABC5-6C314B40A799}" srcOrd="2" destOrd="0" presId="urn:microsoft.com/office/officeart/2018/5/layout/IconLeafLabelList"/>
    <dgm:cxn modelId="{F6850223-A6DC-48B9-A18C-BC248BCD8BFE}" type="presParOf" srcId="{A9BDBD94-E6D9-4C20-ABC5-6C314B40A799}" destId="{F43B6147-EDFD-47B2-8185-ED4D36A83295}" srcOrd="0" destOrd="0" presId="urn:microsoft.com/office/officeart/2018/5/layout/IconLeafLabelList"/>
    <dgm:cxn modelId="{3C99CE0F-58E5-4CEC-A8D1-09EFF33C0E93}" type="presParOf" srcId="{A9BDBD94-E6D9-4C20-ABC5-6C314B40A799}" destId="{EE305F65-B751-44EA-8FCB-76069BD88AC3}" srcOrd="1" destOrd="0" presId="urn:microsoft.com/office/officeart/2018/5/layout/IconLeafLabelList"/>
    <dgm:cxn modelId="{E2F680FF-EEC2-41D7-AE75-924E48161ABE}" type="presParOf" srcId="{A9BDBD94-E6D9-4C20-ABC5-6C314B40A799}" destId="{92AE839A-9304-4604-A3E4-ACF8ECD67509}" srcOrd="2" destOrd="0" presId="urn:microsoft.com/office/officeart/2018/5/layout/IconLeafLabelList"/>
    <dgm:cxn modelId="{8DC9BEA2-74B5-42FA-86E5-F8848FBDDF8A}" type="presParOf" srcId="{A9BDBD94-E6D9-4C20-ABC5-6C314B40A799}" destId="{8C6113F7-21EA-49F4-AE40-B7A148EAD90F}" srcOrd="3" destOrd="0" presId="urn:microsoft.com/office/officeart/2018/5/layout/IconLeafLabelList"/>
    <dgm:cxn modelId="{8D441C20-9BFA-4527-8712-ADBC299A2CC1}" type="presParOf" srcId="{39EB7AF6-B078-4EC1-8F50-AA3B75B9BBC8}" destId="{0B2E4725-1EE3-4DC1-B3FA-26AF93D87A95}" srcOrd="3" destOrd="0" presId="urn:microsoft.com/office/officeart/2018/5/layout/IconLeafLabelList"/>
    <dgm:cxn modelId="{D21B37EF-6504-426F-9712-9AA1A44031F5}" type="presParOf" srcId="{39EB7AF6-B078-4EC1-8F50-AA3B75B9BBC8}" destId="{90F88895-5FE3-42FD-B382-6BA07523DE33}" srcOrd="4" destOrd="0" presId="urn:microsoft.com/office/officeart/2018/5/layout/IconLeafLabelList"/>
    <dgm:cxn modelId="{68DAFBC2-66F5-4D61-9E80-B736AEC66C0D}" type="presParOf" srcId="{90F88895-5FE3-42FD-B382-6BA07523DE33}" destId="{3FD28306-227E-4D15-AC2D-58B2717D240E}" srcOrd="0" destOrd="0" presId="urn:microsoft.com/office/officeart/2018/5/layout/IconLeafLabelList"/>
    <dgm:cxn modelId="{5FA6E09F-513D-4A1D-ACDA-0640DB9EFF9C}" type="presParOf" srcId="{90F88895-5FE3-42FD-B382-6BA07523DE33}" destId="{48D168F6-1958-429D-9231-B927D27B9943}" srcOrd="1" destOrd="0" presId="urn:microsoft.com/office/officeart/2018/5/layout/IconLeafLabelList"/>
    <dgm:cxn modelId="{3FCFE4E5-76A6-4662-8C9F-80C52F855016}" type="presParOf" srcId="{90F88895-5FE3-42FD-B382-6BA07523DE33}" destId="{D64225F9-E58B-466C-9596-CA0CF15DA845}" srcOrd="2" destOrd="0" presId="urn:microsoft.com/office/officeart/2018/5/layout/IconLeafLabelList"/>
    <dgm:cxn modelId="{E029C3E4-B46B-4B1D-AAA4-1E55F728E63D}" type="presParOf" srcId="{90F88895-5FE3-42FD-B382-6BA07523DE33}" destId="{F1345D67-FE32-4BAD-9A32-7D75B9816E42}" srcOrd="3" destOrd="0" presId="urn:microsoft.com/office/officeart/2018/5/layout/IconLeafLabelList"/>
    <dgm:cxn modelId="{DEBEB6E3-E053-4046-8A00-67CA5AD6B243}" type="presParOf" srcId="{39EB7AF6-B078-4EC1-8F50-AA3B75B9BBC8}" destId="{BE00E3A8-D411-4E77-99F7-F35953FCDA9C}" srcOrd="5" destOrd="0" presId="urn:microsoft.com/office/officeart/2018/5/layout/IconLeafLabelList"/>
    <dgm:cxn modelId="{665177B7-9519-43A2-B571-66E2A9372281}" type="presParOf" srcId="{39EB7AF6-B078-4EC1-8F50-AA3B75B9BBC8}" destId="{7533A6EF-5811-475A-8707-86101E7C0FDE}" srcOrd="6" destOrd="0" presId="urn:microsoft.com/office/officeart/2018/5/layout/IconLeafLabelList"/>
    <dgm:cxn modelId="{99D56A94-A09A-47C3-B73C-E4CF5796D43E}" type="presParOf" srcId="{7533A6EF-5811-475A-8707-86101E7C0FDE}" destId="{08277366-D199-421E-A37C-D4DCA746760D}" srcOrd="0" destOrd="0" presId="urn:microsoft.com/office/officeart/2018/5/layout/IconLeafLabelList"/>
    <dgm:cxn modelId="{ADCDF699-6237-47E3-915C-B94FB1F22439}" type="presParOf" srcId="{7533A6EF-5811-475A-8707-86101E7C0FDE}" destId="{DA37BCB2-9B47-4F5F-A2D5-079B24EFF358}" srcOrd="1" destOrd="0" presId="urn:microsoft.com/office/officeart/2018/5/layout/IconLeafLabelList"/>
    <dgm:cxn modelId="{DA26D053-24CA-4C07-89C0-0E13FCA1EE7E}" type="presParOf" srcId="{7533A6EF-5811-475A-8707-86101E7C0FDE}" destId="{3A72F332-78DF-4AA3-9B78-A5B100B5AA2A}" srcOrd="2" destOrd="0" presId="urn:microsoft.com/office/officeart/2018/5/layout/IconLeafLabelList"/>
    <dgm:cxn modelId="{BE5A66D3-51CD-4FCA-8874-7E55A93DB9E8}" type="presParOf" srcId="{7533A6EF-5811-475A-8707-86101E7C0FDE}" destId="{F0C74A4B-D0C8-4D68-81DD-9AEE2000F75F}" srcOrd="3" destOrd="0" presId="urn:microsoft.com/office/officeart/2018/5/layout/IconLeafLabelList"/>
    <dgm:cxn modelId="{D876B600-54BC-4738-A0AF-B06B9517E09E}" type="presParOf" srcId="{39EB7AF6-B078-4EC1-8F50-AA3B75B9BBC8}" destId="{712010E4-1FC0-4626-A6D4-3466EAB2DF92}" srcOrd="7" destOrd="0" presId="urn:microsoft.com/office/officeart/2018/5/layout/IconLeafLabelList"/>
    <dgm:cxn modelId="{ACCA66A0-7D97-4A27-99C1-D35380C7752A}" type="presParOf" srcId="{39EB7AF6-B078-4EC1-8F50-AA3B75B9BBC8}" destId="{62E60792-34D6-45BF-BE62-ADE0285C9F5B}" srcOrd="8" destOrd="0" presId="urn:microsoft.com/office/officeart/2018/5/layout/IconLeafLabelList"/>
    <dgm:cxn modelId="{9D8D8DC4-F66E-40F6-ABEA-AA1749EA2BAC}" type="presParOf" srcId="{62E60792-34D6-45BF-BE62-ADE0285C9F5B}" destId="{79C35DC5-BE44-4E46-9813-7F4CFE09CEB0}" srcOrd="0" destOrd="0" presId="urn:microsoft.com/office/officeart/2018/5/layout/IconLeafLabelList"/>
    <dgm:cxn modelId="{7867731E-DE1E-4842-9CBA-445805C69456}" type="presParOf" srcId="{62E60792-34D6-45BF-BE62-ADE0285C9F5B}" destId="{2D57206C-55A0-4A2D-BCF3-05E7945CAC80}" srcOrd="1" destOrd="0" presId="urn:microsoft.com/office/officeart/2018/5/layout/IconLeafLabelList"/>
    <dgm:cxn modelId="{3B15E5BA-13A1-4B80-9C71-DA3CAB2AC2CD}" type="presParOf" srcId="{62E60792-34D6-45BF-BE62-ADE0285C9F5B}" destId="{F1669834-6057-4510-9E8F-22CC4FD23FFA}" srcOrd="2" destOrd="0" presId="urn:microsoft.com/office/officeart/2018/5/layout/IconLeafLabelList"/>
    <dgm:cxn modelId="{C70747B7-2626-4B7A-8F9E-654FBEB1C849}" type="presParOf" srcId="{62E60792-34D6-45BF-BE62-ADE0285C9F5B}" destId="{43D55FA6-1B3B-4D12-94EB-DF9F582C63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086FA-32E8-4841-96C3-267AFD3E52B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BF80C1-DC79-43C0-A3D7-009C30F673E0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TFIDF vectorizer</a:t>
          </a:r>
        </a:p>
      </dgm:t>
    </dgm:pt>
    <dgm:pt modelId="{31070277-3A3F-4679-8528-987E7C326B74}" type="parTrans" cxnId="{7F26B5E2-7C30-4682-BD85-9CE9DF2E3AF4}">
      <dgm:prSet/>
      <dgm:spPr/>
      <dgm:t>
        <a:bodyPr/>
        <a:lstStyle/>
        <a:p>
          <a:endParaRPr lang="en-US"/>
        </a:p>
      </dgm:t>
    </dgm:pt>
    <dgm:pt modelId="{B8E70FF9-69B6-4D36-97A2-24EF27ABE29D}" type="sibTrans" cxnId="{7F26B5E2-7C30-4682-BD85-9CE9DF2E3AF4}">
      <dgm:prSet/>
      <dgm:spPr/>
      <dgm:t>
        <a:bodyPr/>
        <a:lstStyle/>
        <a:p>
          <a:endParaRPr lang="en-US"/>
        </a:p>
      </dgm:t>
    </dgm:pt>
    <dgm:pt modelId="{FCE79BD3-B025-4D3A-BD40-A334F85738E6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BM25 retriever</a:t>
          </a:r>
        </a:p>
      </dgm:t>
    </dgm:pt>
    <dgm:pt modelId="{F930B7F7-D5FC-400D-B082-5E8DBFDD44DB}" type="parTrans" cxnId="{D8DE07FB-C77F-4239-9024-D9CCF32F3C18}">
      <dgm:prSet/>
      <dgm:spPr/>
      <dgm:t>
        <a:bodyPr/>
        <a:lstStyle/>
        <a:p>
          <a:endParaRPr lang="en-US"/>
        </a:p>
      </dgm:t>
    </dgm:pt>
    <dgm:pt modelId="{70E9B639-2712-4251-9B37-E07DE3405B07}" type="sibTrans" cxnId="{D8DE07FB-C77F-4239-9024-D9CCF32F3C18}">
      <dgm:prSet/>
      <dgm:spPr/>
      <dgm:t>
        <a:bodyPr/>
        <a:lstStyle/>
        <a:p>
          <a:endParaRPr lang="en-US"/>
        </a:p>
      </dgm:t>
    </dgm:pt>
    <dgm:pt modelId="{758A1910-9DB6-413C-A46C-AED050513B0E}" type="pres">
      <dgm:prSet presAssocID="{604086FA-32E8-4841-96C3-267AFD3E52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C3D8C7-10FA-4ACA-A943-5B52804A94A3}" type="pres">
      <dgm:prSet presAssocID="{C2BF80C1-DC79-43C0-A3D7-009C30F673E0}" presName="root" presStyleCnt="0"/>
      <dgm:spPr/>
    </dgm:pt>
    <dgm:pt modelId="{D7BA3BC8-F9F8-4925-9E23-CA4BC321EFC4}" type="pres">
      <dgm:prSet presAssocID="{C2BF80C1-DC79-43C0-A3D7-009C30F673E0}" presName="rootComposite" presStyleCnt="0"/>
      <dgm:spPr/>
    </dgm:pt>
    <dgm:pt modelId="{9DC10AB9-064F-4566-A589-CC228F1F869C}" type="pres">
      <dgm:prSet presAssocID="{C2BF80C1-DC79-43C0-A3D7-009C30F673E0}" presName="rootText" presStyleLbl="node1" presStyleIdx="0" presStyleCnt="2"/>
      <dgm:spPr/>
    </dgm:pt>
    <dgm:pt modelId="{9673AB4C-51C3-47AD-942D-48E9AA5DFC53}" type="pres">
      <dgm:prSet presAssocID="{C2BF80C1-DC79-43C0-A3D7-009C30F673E0}" presName="rootConnector" presStyleLbl="node1" presStyleIdx="0" presStyleCnt="2"/>
      <dgm:spPr/>
    </dgm:pt>
    <dgm:pt modelId="{43E3F97C-A7BD-49D7-80A7-5FFB8D9F2629}" type="pres">
      <dgm:prSet presAssocID="{C2BF80C1-DC79-43C0-A3D7-009C30F673E0}" presName="childShape" presStyleCnt="0"/>
      <dgm:spPr/>
    </dgm:pt>
    <dgm:pt modelId="{A6A74230-AC77-4698-9091-3FEB5C445E31}" type="pres">
      <dgm:prSet presAssocID="{FCE79BD3-B025-4D3A-BD40-A334F85738E6}" presName="root" presStyleCnt="0"/>
      <dgm:spPr/>
    </dgm:pt>
    <dgm:pt modelId="{25F6C58A-BBB4-4F25-86AA-B0074E091B57}" type="pres">
      <dgm:prSet presAssocID="{FCE79BD3-B025-4D3A-BD40-A334F85738E6}" presName="rootComposite" presStyleCnt="0"/>
      <dgm:spPr/>
    </dgm:pt>
    <dgm:pt modelId="{02AC3018-648B-49D8-9FE9-2FC56854DB1C}" type="pres">
      <dgm:prSet presAssocID="{FCE79BD3-B025-4D3A-BD40-A334F85738E6}" presName="rootText" presStyleLbl="node1" presStyleIdx="1" presStyleCnt="2"/>
      <dgm:spPr/>
    </dgm:pt>
    <dgm:pt modelId="{95433124-7358-4F04-A492-E8B8D0D9EC8C}" type="pres">
      <dgm:prSet presAssocID="{FCE79BD3-B025-4D3A-BD40-A334F85738E6}" presName="rootConnector" presStyleLbl="node1" presStyleIdx="1" presStyleCnt="2"/>
      <dgm:spPr/>
    </dgm:pt>
    <dgm:pt modelId="{DB3C8EEE-B0BF-4543-927E-A23E389E91EE}" type="pres">
      <dgm:prSet presAssocID="{FCE79BD3-B025-4D3A-BD40-A334F85738E6}" presName="childShape" presStyleCnt="0"/>
      <dgm:spPr/>
    </dgm:pt>
  </dgm:ptLst>
  <dgm:cxnLst>
    <dgm:cxn modelId="{50819130-3B2B-4C6D-8353-67BA4486F57F}" type="presOf" srcId="{604086FA-32E8-4841-96C3-267AFD3E52B9}" destId="{758A1910-9DB6-413C-A46C-AED050513B0E}" srcOrd="0" destOrd="0" presId="urn:microsoft.com/office/officeart/2005/8/layout/hierarchy3"/>
    <dgm:cxn modelId="{128B9065-C20D-4123-98C2-F15F43A2B488}" type="presOf" srcId="{FCE79BD3-B025-4D3A-BD40-A334F85738E6}" destId="{02AC3018-648B-49D8-9FE9-2FC56854DB1C}" srcOrd="0" destOrd="0" presId="urn:microsoft.com/office/officeart/2005/8/layout/hierarchy3"/>
    <dgm:cxn modelId="{E6D163A0-1A93-454E-A991-9321C88A4B85}" type="presOf" srcId="{C2BF80C1-DC79-43C0-A3D7-009C30F673E0}" destId="{9673AB4C-51C3-47AD-942D-48E9AA5DFC53}" srcOrd="1" destOrd="0" presId="urn:microsoft.com/office/officeart/2005/8/layout/hierarchy3"/>
    <dgm:cxn modelId="{7F26B5E2-7C30-4682-BD85-9CE9DF2E3AF4}" srcId="{604086FA-32E8-4841-96C3-267AFD3E52B9}" destId="{C2BF80C1-DC79-43C0-A3D7-009C30F673E0}" srcOrd="0" destOrd="0" parTransId="{31070277-3A3F-4679-8528-987E7C326B74}" sibTransId="{B8E70FF9-69B6-4D36-97A2-24EF27ABE29D}"/>
    <dgm:cxn modelId="{1D41CCEA-4A57-40A0-B58D-18E3A8B76425}" type="presOf" srcId="{C2BF80C1-DC79-43C0-A3D7-009C30F673E0}" destId="{9DC10AB9-064F-4566-A589-CC228F1F869C}" srcOrd="0" destOrd="0" presId="urn:microsoft.com/office/officeart/2005/8/layout/hierarchy3"/>
    <dgm:cxn modelId="{FEE636F1-C8F0-48F1-8BBC-617DA80924C9}" type="presOf" srcId="{FCE79BD3-B025-4D3A-BD40-A334F85738E6}" destId="{95433124-7358-4F04-A492-E8B8D0D9EC8C}" srcOrd="1" destOrd="0" presId="urn:microsoft.com/office/officeart/2005/8/layout/hierarchy3"/>
    <dgm:cxn modelId="{D8DE07FB-C77F-4239-9024-D9CCF32F3C18}" srcId="{604086FA-32E8-4841-96C3-267AFD3E52B9}" destId="{FCE79BD3-B025-4D3A-BD40-A334F85738E6}" srcOrd="1" destOrd="0" parTransId="{F930B7F7-D5FC-400D-B082-5E8DBFDD44DB}" sibTransId="{70E9B639-2712-4251-9B37-E07DE3405B07}"/>
    <dgm:cxn modelId="{F93E2952-6866-4D1E-AC75-28DD838690EC}" type="presParOf" srcId="{758A1910-9DB6-413C-A46C-AED050513B0E}" destId="{A0C3D8C7-10FA-4ACA-A943-5B52804A94A3}" srcOrd="0" destOrd="0" presId="urn:microsoft.com/office/officeart/2005/8/layout/hierarchy3"/>
    <dgm:cxn modelId="{0BF4D018-522C-4F17-B823-B91665B2B497}" type="presParOf" srcId="{A0C3D8C7-10FA-4ACA-A943-5B52804A94A3}" destId="{D7BA3BC8-F9F8-4925-9E23-CA4BC321EFC4}" srcOrd="0" destOrd="0" presId="urn:microsoft.com/office/officeart/2005/8/layout/hierarchy3"/>
    <dgm:cxn modelId="{ABEE55DC-BA4C-42DA-AFC6-17488E9636B6}" type="presParOf" srcId="{D7BA3BC8-F9F8-4925-9E23-CA4BC321EFC4}" destId="{9DC10AB9-064F-4566-A589-CC228F1F869C}" srcOrd="0" destOrd="0" presId="urn:microsoft.com/office/officeart/2005/8/layout/hierarchy3"/>
    <dgm:cxn modelId="{BAF688EA-CB97-40E7-A9A1-9699C60352E0}" type="presParOf" srcId="{D7BA3BC8-F9F8-4925-9E23-CA4BC321EFC4}" destId="{9673AB4C-51C3-47AD-942D-48E9AA5DFC53}" srcOrd="1" destOrd="0" presId="urn:microsoft.com/office/officeart/2005/8/layout/hierarchy3"/>
    <dgm:cxn modelId="{01128EC9-7C81-4E3A-8CE2-ADFDC53F6C5D}" type="presParOf" srcId="{A0C3D8C7-10FA-4ACA-A943-5B52804A94A3}" destId="{43E3F97C-A7BD-49D7-80A7-5FFB8D9F2629}" srcOrd="1" destOrd="0" presId="urn:microsoft.com/office/officeart/2005/8/layout/hierarchy3"/>
    <dgm:cxn modelId="{B004DD33-B797-4AA5-A957-C836042DEC10}" type="presParOf" srcId="{758A1910-9DB6-413C-A46C-AED050513B0E}" destId="{A6A74230-AC77-4698-9091-3FEB5C445E31}" srcOrd="1" destOrd="0" presId="urn:microsoft.com/office/officeart/2005/8/layout/hierarchy3"/>
    <dgm:cxn modelId="{52AEFB43-3186-4F32-8C25-DB69224971A7}" type="presParOf" srcId="{A6A74230-AC77-4698-9091-3FEB5C445E31}" destId="{25F6C58A-BBB4-4F25-86AA-B0074E091B57}" srcOrd="0" destOrd="0" presId="urn:microsoft.com/office/officeart/2005/8/layout/hierarchy3"/>
    <dgm:cxn modelId="{A5A8AC68-DF7C-4BA3-8E31-4DA98CD43E35}" type="presParOf" srcId="{25F6C58A-BBB4-4F25-86AA-B0074E091B57}" destId="{02AC3018-648B-49D8-9FE9-2FC56854DB1C}" srcOrd="0" destOrd="0" presId="urn:microsoft.com/office/officeart/2005/8/layout/hierarchy3"/>
    <dgm:cxn modelId="{933B0AB3-5FAC-422E-A049-7F7CA83A9A3A}" type="presParOf" srcId="{25F6C58A-BBB4-4F25-86AA-B0074E091B57}" destId="{95433124-7358-4F04-A492-E8B8D0D9EC8C}" srcOrd="1" destOrd="0" presId="urn:microsoft.com/office/officeart/2005/8/layout/hierarchy3"/>
    <dgm:cxn modelId="{2DF2A5D6-2B23-4961-9C6E-92A397768351}" type="presParOf" srcId="{A6A74230-AC77-4698-9091-3FEB5C445E31}" destId="{DB3C8EEE-B0BF-4543-927E-A23E389E91E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C9CD3-47DB-4668-90D8-670B05798119}">
      <dsp:nvSpPr>
        <dsp:cNvPr id="0" name=""/>
        <dsp:cNvSpPr/>
      </dsp:nvSpPr>
      <dsp:spPr>
        <a:xfrm>
          <a:off x="678934" y="5244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FFC5C-540A-4BB2-BB4D-36EE3BE19681}">
      <dsp:nvSpPr>
        <dsp:cNvPr id="0" name=""/>
        <dsp:cNvSpPr/>
      </dsp:nvSpPr>
      <dsp:spPr>
        <a:xfrm>
          <a:off x="912934" y="7584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607DC-381C-460D-A51E-C4C3AC5A4F14}">
      <dsp:nvSpPr>
        <dsp:cNvPr id="0" name=""/>
        <dsp:cNvSpPr/>
      </dsp:nvSpPr>
      <dsp:spPr>
        <a:xfrm>
          <a:off x="327934" y="1964470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600" b="1" i="0" u="none" kern="1200"/>
            <a:t>Problem</a:t>
          </a:r>
          <a:endParaRPr lang="en-US" sz="3600" b="1" i="0" u="none" kern="1200"/>
        </a:p>
      </dsp:txBody>
      <dsp:txXfrm>
        <a:off x="327934" y="1964470"/>
        <a:ext cx="1800000" cy="990000"/>
      </dsp:txXfrm>
    </dsp:sp>
    <dsp:sp modelId="{F43B6147-EDFD-47B2-8185-ED4D36A83295}">
      <dsp:nvSpPr>
        <dsp:cNvPr id="0" name=""/>
        <dsp:cNvSpPr/>
      </dsp:nvSpPr>
      <dsp:spPr>
        <a:xfrm>
          <a:off x="2793934" y="5244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05F65-B751-44EA-8FCB-76069BD88AC3}">
      <dsp:nvSpPr>
        <dsp:cNvPr id="0" name=""/>
        <dsp:cNvSpPr/>
      </dsp:nvSpPr>
      <dsp:spPr>
        <a:xfrm>
          <a:off x="3027934" y="7584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113F7-21EA-49F4-AE40-B7A148EAD90F}">
      <dsp:nvSpPr>
        <dsp:cNvPr id="0" name=""/>
        <dsp:cNvSpPr/>
      </dsp:nvSpPr>
      <dsp:spPr>
        <a:xfrm>
          <a:off x="2442934" y="1964470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600" b="1" i="0" u="none" kern="1200"/>
            <a:t>Dataset</a:t>
          </a:r>
          <a:endParaRPr lang="en-US" sz="3600" b="1" i="0" u="none" kern="1200"/>
        </a:p>
      </dsp:txBody>
      <dsp:txXfrm>
        <a:off x="2442934" y="1964470"/>
        <a:ext cx="1800000" cy="990000"/>
      </dsp:txXfrm>
    </dsp:sp>
    <dsp:sp modelId="{3FD28306-227E-4D15-AC2D-58B2717D240E}">
      <dsp:nvSpPr>
        <dsp:cNvPr id="0" name=""/>
        <dsp:cNvSpPr/>
      </dsp:nvSpPr>
      <dsp:spPr>
        <a:xfrm>
          <a:off x="4908934" y="5244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168F6-1958-429D-9231-B927D27B9943}">
      <dsp:nvSpPr>
        <dsp:cNvPr id="0" name=""/>
        <dsp:cNvSpPr/>
      </dsp:nvSpPr>
      <dsp:spPr>
        <a:xfrm>
          <a:off x="5142934" y="7584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45D67-FE32-4BAD-9A32-7D75B9816E42}">
      <dsp:nvSpPr>
        <dsp:cNvPr id="0" name=""/>
        <dsp:cNvSpPr/>
      </dsp:nvSpPr>
      <dsp:spPr>
        <a:xfrm>
          <a:off x="4557934" y="1964470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600" b="1" i="0" u="none" kern="1200"/>
            <a:t>Proposed approach</a:t>
          </a:r>
          <a:endParaRPr lang="en-US" sz="3600" b="1" i="0" u="none" kern="1200"/>
        </a:p>
      </dsp:txBody>
      <dsp:txXfrm>
        <a:off x="4557934" y="1964470"/>
        <a:ext cx="1800000" cy="990000"/>
      </dsp:txXfrm>
    </dsp:sp>
    <dsp:sp modelId="{08277366-D199-421E-A37C-D4DCA746760D}">
      <dsp:nvSpPr>
        <dsp:cNvPr id="0" name=""/>
        <dsp:cNvSpPr/>
      </dsp:nvSpPr>
      <dsp:spPr>
        <a:xfrm>
          <a:off x="7023934" y="5244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7BCB2-9B47-4F5F-A2D5-079B24EFF358}">
      <dsp:nvSpPr>
        <dsp:cNvPr id="0" name=""/>
        <dsp:cNvSpPr/>
      </dsp:nvSpPr>
      <dsp:spPr>
        <a:xfrm>
          <a:off x="7257934" y="7584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74A4B-D0C8-4D68-81DD-9AEE2000F75F}">
      <dsp:nvSpPr>
        <dsp:cNvPr id="0" name=""/>
        <dsp:cNvSpPr/>
      </dsp:nvSpPr>
      <dsp:spPr>
        <a:xfrm>
          <a:off x="6672934" y="1964470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600" b="1" i="0" u="none" kern="1200"/>
            <a:t>Experiement result</a:t>
          </a:r>
          <a:endParaRPr lang="en-US" sz="3600" b="1" i="0" u="none" kern="1200"/>
        </a:p>
      </dsp:txBody>
      <dsp:txXfrm>
        <a:off x="6672934" y="1964470"/>
        <a:ext cx="1800000" cy="990000"/>
      </dsp:txXfrm>
    </dsp:sp>
    <dsp:sp modelId="{79C35DC5-BE44-4E46-9813-7F4CFE09CEB0}">
      <dsp:nvSpPr>
        <dsp:cNvPr id="0" name=""/>
        <dsp:cNvSpPr/>
      </dsp:nvSpPr>
      <dsp:spPr>
        <a:xfrm>
          <a:off x="9138934" y="5244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7206C-55A0-4A2D-BCF3-05E7945CAC80}">
      <dsp:nvSpPr>
        <dsp:cNvPr id="0" name=""/>
        <dsp:cNvSpPr/>
      </dsp:nvSpPr>
      <dsp:spPr>
        <a:xfrm>
          <a:off x="9372934" y="75847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55FA6-1B3B-4D12-94EB-DF9F582C6310}">
      <dsp:nvSpPr>
        <dsp:cNvPr id="0" name=""/>
        <dsp:cNvSpPr/>
      </dsp:nvSpPr>
      <dsp:spPr>
        <a:xfrm>
          <a:off x="8787934" y="1964470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600" b="1" i="0" u="none" kern="1200"/>
            <a:t>Conclusion</a:t>
          </a:r>
          <a:endParaRPr lang="en-US" sz="3600" b="1" i="0" u="none" kern="1200"/>
        </a:p>
      </dsp:txBody>
      <dsp:txXfrm>
        <a:off x="8787934" y="1964470"/>
        <a:ext cx="1800000" cy="99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10AB9-064F-4566-A589-CC228F1F869C}">
      <dsp:nvSpPr>
        <dsp:cNvPr id="0" name=""/>
        <dsp:cNvSpPr/>
      </dsp:nvSpPr>
      <dsp:spPr>
        <a:xfrm>
          <a:off x="1332" y="526891"/>
          <a:ext cx="4850312" cy="24251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TFIDF vectorizer</a:t>
          </a:r>
        </a:p>
      </dsp:txBody>
      <dsp:txXfrm>
        <a:off x="72362" y="597921"/>
        <a:ext cx="4708252" cy="2283096"/>
      </dsp:txXfrm>
    </dsp:sp>
    <dsp:sp modelId="{02AC3018-648B-49D8-9FE9-2FC56854DB1C}">
      <dsp:nvSpPr>
        <dsp:cNvPr id="0" name=""/>
        <dsp:cNvSpPr/>
      </dsp:nvSpPr>
      <dsp:spPr>
        <a:xfrm>
          <a:off x="6064223" y="526891"/>
          <a:ext cx="4850312" cy="24251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BM25 retriever</a:t>
          </a:r>
        </a:p>
      </dsp:txBody>
      <dsp:txXfrm>
        <a:off x="6135253" y="597921"/>
        <a:ext cx="4708252" cy="2283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1:00:53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1:35:32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53:58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9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1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B91E672A-B24E-2FBF-9361-C3B7809914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147" r="-1" b="1160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43329F-6B52-3D9C-020E-A295B0D5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/>
              <a:t>Project 3 – RAG system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49EA5-0062-98D5-9D06-A0E49949D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7657" y="4656244"/>
            <a:ext cx="2929449" cy="1227520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 8</a:t>
            </a:r>
            <a:endParaRPr lang="vi-VN" sz="3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D48CE-C7D9-DE2B-286E-A69D546150BF}"/>
              </a:ext>
            </a:extLst>
          </p:cNvPr>
          <p:cNvSpPr txBox="1"/>
          <p:nvPr/>
        </p:nvSpPr>
        <p:spPr>
          <a:xfrm>
            <a:off x="5256196" y="4509499"/>
            <a:ext cx="6097604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Phan Trung Thuận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 Trăng Sáng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 Quang Tùng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 Khánh Như</a:t>
            </a:r>
          </a:p>
        </p:txBody>
      </p:sp>
    </p:spTree>
    <p:extLst>
      <p:ext uri="{BB962C8B-B14F-4D97-AF65-F5344CB8AC3E}">
        <p14:creationId xmlns:p14="http://schemas.microsoft.com/office/powerpoint/2010/main" val="277242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245C1-C73E-0B93-35D6-A2DA8334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GB" sz="7200"/>
              <a:t>Outline</a:t>
            </a:r>
            <a:endParaRPr lang="vi-VN" sz="7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DB146"/>
          </a:solidFill>
          <a:ln w="34925">
            <a:solidFill>
              <a:srgbClr val="6DB1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38658B-6504-4EAA-06CD-F20AAEA27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9369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37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EC09C-2235-CCE4-9BAC-23237D87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/>
              <a:t>Problem</a:t>
            </a:r>
            <a:endParaRPr lang="vi-V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6DB146"/>
          </a:solidFill>
          <a:ln w="38100" cap="rnd">
            <a:solidFill>
              <a:srgbClr val="6DB1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54B8-BC5E-0212-F320-BBDD89D2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78" y="2902940"/>
            <a:ext cx="3892938" cy="3410712"/>
          </a:xfrm>
        </p:spPr>
        <p:txBody>
          <a:bodyPr anchor="t">
            <a:normAutofit/>
          </a:bodyPr>
          <a:lstStyle/>
          <a:p>
            <a:r>
              <a:rPr lang="en-GB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Xây dựng hệ thống hỏi đáp (question-answering system) về luật giáo dục đại học Việt Nam sử dụng kiến trúc retrieval augmentation generation (RAG)</a:t>
            </a:r>
            <a:endParaRPr lang="vi-V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FDED52E0-FCAF-0593-16FE-6B7783EAF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637" y="1476031"/>
            <a:ext cx="7166858" cy="39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1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52D8-BA2C-9533-4D5C-355C2C38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484632"/>
            <a:ext cx="559593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9597-C9C8-6105-47F2-CF3F1807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4480560"/>
            <a:ext cx="505374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 cào từ trang web thuvienphapluat.vn thu được 2345 bộ câu hỏi – câu trả lời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779E1-7199-7DE8-1B8E-E17A0B37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761" y="3444032"/>
            <a:ext cx="4643152" cy="2971616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DB146"/>
          </a:solidFill>
          <a:ln w="38100" cap="rnd">
            <a:solidFill>
              <a:srgbClr val="6DB1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19A55-F55A-7513-0337-F490830A7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78" y="301760"/>
            <a:ext cx="6967538" cy="26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4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3B3D0-F046-1D59-B49F-72A9E14E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/>
              <a:t>Proposed approach - Retriever</a:t>
            </a:r>
            <a:endParaRPr lang="vi-VN" sz="6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6DB146"/>
          </a:solidFill>
          <a:ln w="34925">
            <a:solidFill>
              <a:srgbClr val="6DB1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E1A523-33E1-B1E7-699D-F07A8F1EC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71444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0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E44A6-A689-9CC6-325C-B0443E58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Proposed approach - Generator</a:t>
            </a:r>
            <a:endParaRPr lang="vi-VN" sz="43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6DB146"/>
          </a:solidFill>
          <a:ln w="38100" cap="rnd">
            <a:solidFill>
              <a:srgbClr val="6DB1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B2F9-62FF-B12E-685A-FC90D0C5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Pretrained Llama2 7B 8K cho Vietnamese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Finetunning với 16 lớp decoder và 4k độ dài sequence</a:t>
            </a:r>
            <a:endParaRPr lang="vi-V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E755E67A-D094-BB0C-3AFA-76F551B790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0"/>
          <a:stretch/>
        </p:blipFill>
        <p:spPr bwMode="auto">
          <a:xfrm>
            <a:off x="6360271" y="640080"/>
            <a:ext cx="4936522" cy="55778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730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9EC81-A523-8B41-17DC-AD4B856E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Experiment result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6DB146"/>
          </a:solidFill>
          <a:ln w="34925">
            <a:solidFill>
              <a:srgbClr val="6DB1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A40A5-38C5-5AC6-643E-58F9F570616E}"/>
              </a:ext>
            </a:extLst>
          </p:cNvPr>
          <p:cNvSpPr txBox="1"/>
          <p:nvPr/>
        </p:nvSpPr>
        <p:spPr>
          <a:xfrm>
            <a:off x="4654295" y="4562856"/>
            <a:ext cx="6894576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 tài liệu được trích dẫn chính xác: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Generator BLEU score = 0.6355</a:t>
            </a:r>
          </a:p>
        </p:txBody>
      </p:sp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1F8BB248-B0B9-AC33-7EA1-2EFC24055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36" y="146786"/>
            <a:ext cx="4682590" cy="3968496"/>
          </a:xfrm>
          <a:prstGeom prst="rect">
            <a:avLst/>
          </a:prstGeom>
        </p:spPr>
      </p:pic>
      <p:pic>
        <p:nvPicPr>
          <p:cNvPr id="9" name="Picture 8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5CD7263F-A1C5-7921-3AEB-968488BA8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38" y="894933"/>
            <a:ext cx="5471160" cy="14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8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arget with various rings of accuracy">
            <a:extLst>
              <a:ext uri="{FF2B5EF4-FFF2-40B4-BE49-F238E27FC236}">
                <a16:creationId xmlns:a16="http://schemas.microsoft.com/office/drawing/2014/main" id="{DEDD0B85-FB92-BF93-8F6F-AA3EF5C5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" b="1544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18FBA-D15A-7777-05A2-3A5DF5F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21733"/>
            <a:ext cx="11548532" cy="4229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95" y="470251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4261D"/>
      </a:dk2>
      <a:lt2>
        <a:srgbClr val="E6E2E8"/>
      </a:lt2>
      <a:accent1>
        <a:srgbClr val="6DB146"/>
      </a:accent1>
      <a:accent2>
        <a:srgbClr val="93AB39"/>
      </a:accent2>
      <a:accent3>
        <a:srgbClr val="B69F47"/>
      </a:accent3>
      <a:accent4>
        <a:srgbClr val="B1683B"/>
      </a:accent4>
      <a:accent5>
        <a:srgbClr val="C34D51"/>
      </a:accent5>
      <a:accent6>
        <a:srgbClr val="B13B70"/>
      </a:accent6>
      <a:hlink>
        <a:srgbClr val="BF503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Modern Love</vt:lpstr>
      <vt:lpstr>The Hand</vt:lpstr>
      <vt:lpstr>SketchyVTI</vt:lpstr>
      <vt:lpstr>Project 3 – RAG system</vt:lpstr>
      <vt:lpstr>Outline</vt:lpstr>
      <vt:lpstr>Problem</vt:lpstr>
      <vt:lpstr>Dataset</vt:lpstr>
      <vt:lpstr>Proposed approach - Retriever</vt:lpstr>
      <vt:lpstr>Proposed approach - Generator</vt:lpstr>
      <vt:lpstr>Experiment result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– RAG system</dc:title>
  <dc:creator>Thuận Phan</dc:creator>
  <cp:lastModifiedBy>Thuận Phan</cp:lastModifiedBy>
  <cp:revision>2</cp:revision>
  <dcterms:created xsi:type="dcterms:W3CDTF">2024-09-16T00:44:44Z</dcterms:created>
  <dcterms:modified xsi:type="dcterms:W3CDTF">2024-09-16T15:45:54Z</dcterms:modified>
</cp:coreProperties>
</file>