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18169-05E4-4BD8-B90B-3F9123A9B85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B11690-F17C-4E9B-AB51-03DCD41FA540}">
      <dgm:prSet custT="1"/>
      <dgm:spPr/>
      <dgm:t>
        <a:bodyPr/>
        <a:lstStyle/>
        <a:p>
          <a:r>
            <a:rPr lang="en-GB" sz="2800"/>
            <a:t>Phân loại bài báo tiếng Việt dựa trên nội dung vào 12 thể loại chính</a:t>
          </a:r>
          <a:endParaRPr lang="en-US" sz="2800"/>
        </a:p>
      </dgm:t>
    </dgm:pt>
    <dgm:pt modelId="{40EEB6D5-0B97-4DF2-B187-BBC97AAE6DBF}" type="parTrans" cxnId="{B0793CAB-8D32-4A63-9877-0C263439D580}">
      <dgm:prSet/>
      <dgm:spPr/>
      <dgm:t>
        <a:bodyPr/>
        <a:lstStyle/>
        <a:p>
          <a:endParaRPr lang="en-US"/>
        </a:p>
      </dgm:t>
    </dgm:pt>
    <dgm:pt modelId="{288DB12B-8135-4349-885A-83E775B922E0}" type="sibTrans" cxnId="{B0793CAB-8D32-4A63-9877-0C263439D580}">
      <dgm:prSet/>
      <dgm:spPr/>
      <dgm:t>
        <a:bodyPr/>
        <a:lstStyle/>
        <a:p>
          <a:endParaRPr lang="en-US"/>
        </a:p>
      </dgm:t>
    </dgm:pt>
    <dgm:pt modelId="{AED697A5-2159-4D88-A17E-7874A117B8E7}">
      <dgm:prSet/>
      <dgm:spPr/>
      <dgm:t>
        <a:bodyPr/>
        <a:lstStyle/>
        <a:p>
          <a:r>
            <a:rPr lang="en-GB"/>
            <a:t>1 Chính trị</a:t>
          </a:r>
          <a:endParaRPr lang="en-US"/>
        </a:p>
      </dgm:t>
    </dgm:pt>
    <dgm:pt modelId="{579C09FF-A77A-4597-8401-7D15F8962FB4}" type="parTrans" cxnId="{966EAEB0-C6D8-44F2-AB23-1F7020133779}">
      <dgm:prSet/>
      <dgm:spPr/>
      <dgm:t>
        <a:bodyPr/>
        <a:lstStyle/>
        <a:p>
          <a:endParaRPr lang="en-US"/>
        </a:p>
      </dgm:t>
    </dgm:pt>
    <dgm:pt modelId="{6D74977A-5CB6-4058-A066-518FD6D999EB}" type="sibTrans" cxnId="{966EAEB0-C6D8-44F2-AB23-1F7020133779}">
      <dgm:prSet/>
      <dgm:spPr/>
      <dgm:t>
        <a:bodyPr/>
        <a:lstStyle/>
        <a:p>
          <a:endParaRPr lang="en-US"/>
        </a:p>
      </dgm:t>
    </dgm:pt>
    <dgm:pt modelId="{39C4AA96-FB10-45CF-B049-1923A46D0B02}">
      <dgm:prSet/>
      <dgm:spPr/>
      <dgm:t>
        <a:bodyPr/>
        <a:lstStyle/>
        <a:p>
          <a:r>
            <a:rPr lang="en-GB"/>
            <a:t>2 Xã hội</a:t>
          </a:r>
          <a:endParaRPr lang="en-US"/>
        </a:p>
      </dgm:t>
    </dgm:pt>
    <dgm:pt modelId="{D23C6183-766F-4A5B-82AC-BD279514C79B}" type="parTrans" cxnId="{1517DADC-8B93-4E14-A3AD-A7F77E6533CB}">
      <dgm:prSet/>
      <dgm:spPr/>
      <dgm:t>
        <a:bodyPr/>
        <a:lstStyle/>
        <a:p>
          <a:endParaRPr lang="en-US"/>
        </a:p>
      </dgm:t>
    </dgm:pt>
    <dgm:pt modelId="{16A83F3B-472F-459A-9B0B-3A1C4D41898F}" type="sibTrans" cxnId="{1517DADC-8B93-4E14-A3AD-A7F77E6533CB}">
      <dgm:prSet/>
      <dgm:spPr/>
      <dgm:t>
        <a:bodyPr/>
        <a:lstStyle/>
        <a:p>
          <a:endParaRPr lang="en-US"/>
        </a:p>
      </dgm:t>
    </dgm:pt>
    <dgm:pt modelId="{8E22F4E5-ADAD-4E5A-B875-3CFEA1309009}">
      <dgm:prSet/>
      <dgm:spPr/>
      <dgm:t>
        <a:bodyPr/>
        <a:lstStyle/>
        <a:p>
          <a:r>
            <a:rPr lang="en-GB"/>
            <a:t>3 Kinh tế		</a:t>
          </a:r>
          <a:endParaRPr lang="en-US"/>
        </a:p>
      </dgm:t>
    </dgm:pt>
    <dgm:pt modelId="{455D03CD-97DF-4C67-A845-4D18A6172F80}" type="parTrans" cxnId="{99592FA4-A535-40D1-B64D-F10F45151B8D}">
      <dgm:prSet/>
      <dgm:spPr/>
      <dgm:t>
        <a:bodyPr/>
        <a:lstStyle/>
        <a:p>
          <a:endParaRPr lang="en-US"/>
        </a:p>
      </dgm:t>
    </dgm:pt>
    <dgm:pt modelId="{E64FD3C6-3793-4420-84B3-7B34C7637EB7}" type="sibTrans" cxnId="{99592FA4-A535-40D1-B64D-F10F45151B8D}">
      <dgm:prSet/>
      <dgm:spPr/>
      <dgm:t>
        <a:bodyPr/>
        <a:lstStyle/>
        <a:p>
          <a:endParaRPr lang="en-US"/>
        </a:p>
      </dgm:t>
    </dgm:pt>
    <dgm:pt modelId="{160FF43D-9990-4A61-8E14-2A3F531B0EE9}">
      <dgm:prSet/>
      <dgm:spPr/>
      <dgm:t>
        <a:bodyPr/>
        <a:lstStyle/>
        <a:p>
          <a:r>
            <a:rPr lang="en-GB"/>
            <a:t>4 Văn hóa</a:t>
          </a:r>
          <a:endParaRPr lang="en-US"/>
        </a:p>
      </dgm:t>
    </dgm:pt>
    <dgm:pt modelId="{113CAF35-DDE0-486B-B032-9F53923B0B86}" type="parTrans" cxnId="{FAEF9715-B225-407A-81F5-E2AD1D2D708F}">
      <dgm:prSet/>
      <dgm:spPr/>
      <dgm:t>
        <a:bodyPr/>
        <a:lstStyle/>
        <a:p>
          <a:endParaRPr lang="en-US"/>
        </a:p>
      </dgm:t>
    </dgm:pt>
    <dgm:pt modelId="{7B819B23-88A6-4F03-B808-7906B470166E}" type="sibTrans" cxnId="{FAEF9715-B225-407A-81F5-E2AD1D2D708F}">
      <dgm:prSet/>
      <dgm:spPr/>
      <dgm:t>
        <a:bodyPr/>
        <a:lstStyle/>
        <a:p>
          <a:endParaRPr lang="en-US"/>
        </a:p>
      </dgm:t>
    </dgm:pt>
    <dgm:pt modelId="{4EF3D674-7C6D-41F4-AC34-CEE1AF511E13}">
      <dgm:prSet/>
      <dgm:spPr/>
      <dgm:t>
        <a:bodyPr/>
        <a:lstStyle/>
        <a:p>
          <a:r>
            <a:rPr lang="en-GB"/>
            <a:t>5 Sức khỏe		</a:t>
          </a:r>
          <a:endParaRPr lang="en-US"/>
        </a:p>
      </dgm:t>
    </dgm:pt>
    <dgm:pt modelId="{765B584C-9BEC-4A18-9CF3-3014320DC401}" type="parTrans" cxnId="{DB4E8A34-B29E-4243-98B9-3E18BB2BEB46}">
      <dgm:prSet/>
      <dgm:spPr/>
      <dgm:t>
        <a:bodyPr/>
        <a:lstStyle/>
        <a:p>
          <a:endParaRPr lang="en-US"/>
        </a:p>
      </dgm:t>
    </dgm:pt>
    <dgm:pt modelId="{51F7068B-F638-4E7A-AB4F-EE6F537E6FA6}" type="sibTrans" cxnId="{DB4E8A34-B29E-4243-98B9-3E18BB2BEB46}">
      <dgm:prSet/>
      <dgm:spPr/>
      <dgm:t>
        <a:bodyPr/>
        <a:lstStyle/>
        <a:p>
          <a:endParaRPr lang="en-US"/>
        </a:p>
      </dgm:t>
    </dgm:pt>
    <dgm:pt modelId="{B6138F70-7CD5-47FE-83DF-C6297A076F32}">
      <dgm:prSet/>
      <dgm:spPr/>
      <dgm:t>
        <a:bodyPr/>
        <a:lstStyle/>
        <a:p>
          <a:r>
            <a:rPr lang="en-GB"/>
            <a:t>6 Pháp luật		</a:t>
          </a:r>
          <a:endParaRPr lang="en-US"/>
        </a:p>
      </dgm:t>
    </dgm:pt>
    <dgm:pt modelId="{1E2BCD93-3548-452E-B524-22CAFFFF7B86}" type="parTrans" cxnId="{33DDB2AF-FC41-4C07-B94F-38B286947CD9}">
      <dgm:prSet/>
      <dgm:spPr/>
      <dgm:t>
        <a:bodyPr/>
        <a:lstStyle/>
        <a:p>
          <a:endParaRPr lang="en-US"/>
        </a:p>
      </dgm:t>
    </dgm:pt>
    <dgm:pt modelId="{609C3281-0EED-4C88-8BE8-662C170160C5}" type="sibTrans" cxnId="{33DDB2AF-FC41-4C07-B94F-38B286947CD9}">
      <dgm:prSet/>
      <dgm:spPr/>
      <dgm:t>
        <a:bodyPr/>
        <a:lstStyle/>
        <a:p>
          <a:endParaRPr lang="en-US"/>
        </a:p>
      </dgm:t>
    </dgm:pt>
    <dgm:pt modelId="{2212957B-C304-4CF5-B55D-49235D264291}">
      <dgm:prSet/>
      <dgm:spPr/>
      <dgm:t>
        <a:bodyPr/>
        <a:lstStyle/>
        <a:p>
          <a:r>
            <a:rPr lang="en-GB"/>
            <a:t>7 Thế giới		</a:t>
          </a:r>
          <a:endParaRPr lang="en-US"/>
        </a:p>
      </dgm:t>
    </dgm:pt>
    <dgm:pt modelId="{7C0D31DB-5F27-4D05-B838-8A2B71BC12B2}" type="parTrans" cxnId="{9E64E64C-40EF-4267-890E-715EF1692129}">
      <dgm:prSet/>
      <dgm:spPr/>
      <dgm:t>
        <a:bodyPr/>
        <a:lstStyle/>
        <a:p>
          <a:endParaRPr lang="en-US"/>
        </a:p>
      </dgm:t>
    </dgm:pt>
    <dgm:pt modelId="{4146BED5-11C1-4807-9948-48E916499960}" type="sibTrans" cxnId="{9E64E64C-40EF-4267-890E-715EF1692129}">
      <dgm:prSet/>
      <dgm:spPr/>
      <dgm:t>
        <a:bodyPr/>
        <a:lstStyle/>
        <a:p>
          <a:endParaRPr lang="en-US"/>
        </a:p>
      </dgm:t>
    </dgm:pt>
    <dgm:pt modelId="{97D95CDC-12F7-46F4-9AA9-E21BC212A34B}">
      <dgm:prSet/>
      <dgm:spPr/>
      <dgm:t>
        <a:bodyPr/>
        <a:lstStyle/>
        <a:p>
          <a:r>
            <a:rPr lang="en-GB"/>
            <a:t>8 KHCN</a:t>
          </a:r>
          <a:endParaRPr lang="en-US"/>
        </a:p>
      </dgm:t>
    </dgm:pt>
    <dgm:pt modelId="{DE2B1CB9-BF3D-4FAD-8107-60F0AEA7B358}" type="parTrans" cxnId="{6F03359A-95CA-4CD7-A920-0856C7190EB7}">
      <dgm:prSet/>
      <dgm:spPr/>
      <dgm:t>
        <a:bodyPr/>
        <a:lstStyle/>
        <a:p>
          <a:endParaRPr lang="en-US"/>
        </a:p>
      </dgm:t>
    </dgm:pt>
    <dgm:pt modelId="{F1CA62AB-0BC3-443F-9F0D-295BD7D99551}" type="sibTrans" cxnId="{6F03359A-95CA-4CD7-A920-0856C7190EB7}">
      <dgm:prSet/>
      <dgm:spPr/>
      <dgm:t>
        <a:bodyPr/>
        <a:lstStyle/>
        <a:p>
          <a:endParaRPr lang="en-US"/>
        </a:p>
      </dgm:t>
    </dgm:pt>
    <dgm:pt modelId="{E73F49BE-B859-4631-8337-C7A186BD7D87}">
      <dgm:prSet/>
      <dgm:spPr/>
      <dgm:t>
        <a:bodyPr/>
        <a:lstStyle/>
        <a:p>
          <a:r>
            <a:rPr lang="en-GB"/>
            <a:t>9 Thể thao		</a:t>
          </a:r>
          <a:endParaRPr lang="en-US"/>
        </a:p>
      </dgm:t>
    </dgm:pt>
    <dgm:pt modelId="{3F6F8366-23ED-41D1-A361-13A2E8EC05E3}" type="parTrans" cxnId="{50EDF1DE-4A36-422F-AD8B-4151D8074D97}">
      <dgm:prSet/>
      <dgm:spPr/>
      <dgm:t>
        <a:bodyPr/>
        <a:lstStyle/>
        <a:p>
          <a:endParaRPr lang="en-US"/>
        </a:p>
      </dgm:t>
    </dgm:pt>
    <dgm:pt modelId="{96D51914-3C58-44C1-8D77-9F61DCB1F2E5}" type="sibTrans" cxnId="{50EDF1DE-4A36-422F-AD8B-4151D8074D97}">
      <dgm:prSet/>
      <dgm:spPr/>
      <dgm:t>
        <a:bodyPr/>
        <a:lstStyle/>
        <a:p>
          <a:endParaRPr lang="en-US"/>
        </a:p>
      </dgm:t>
    </dgm:pt>
    <dgm:pt modelId="{7494CFEE-2590-40E2-A1F8-0856ACBCBC13}">
      <dgm:prSet/>
      <dgm:spPr/>
      <dgm:t>
        <a:bodyPr/>
        <a:lstStyle/>
        <a:p>
          <a:r>
            <a:rPr lang="en-GB"/>
            <a:t>10 Giải trí		</a:t>
          </a:r>
          <a:endParaRPr lang="en-US"/>
        </a:p>
      </dgm:t>
    </dgm:pt>
    <dgm:pt modelId="{91C8EB7F-05CC-4067-A045-C4146C758EE4}" type="parTrans" cxnId="{5E39EBF1-F359-4356-B68B-91C105D526EA}">
      <dgm:prSet/>
      <dgm:spPr/>
      <dgm:t>
        <a:bodyPr/>
        <a:lstStyle/>
        <a:p>
          <a:endParaRPr lang="en-US"/>
        </a:p>
      </dgm:t>
    </dgm:pt>
    <dgm:pt modelId="{D8D70CBE-E3C7-42AD-A611-69A249D586DA}" type="sibTrans" cxnId="{5E39EBF1-F359-4356-B68B-91C105D526EA}">
      <dgm:prSet/>
      <dgm:spPr/>
      <dgm:t>
        <a:bodyPr/>
        <a:lstStyle/>
        <a:p>
          <a:endParaRPr lang="en-US"/>
        </a:p>
      </dgm:t>
    </dgm:pt>
    <dgm:pt modelId="{28AD80A2-A6E8-4E12-A630-B5A96226F8B3}">
      <dgm:prSet/>
      <dgm:spPr/>
      <dgm:t>
        <a:bodyPr/>
        <a:lstStyle/>
        <a:p>
          <a:r>
            <a:rPr lang="en-GB"/>
            <a:t>11 Du lịch		</a:t>
          </a:r>
          <a:endParaRPr lang="en-US"/>
        </a:p>
      </dgm:t>
    </dgm:pt>
    <dgm:pt modelId="{3E618F1F-1863-467B-B942-41644D2895C2}" type="parTrans" cxnId="{FB00C2F1-30A9-47AB-BB4D-BAE4F73B0CD0}">
      <dgm:prSet/>
      <dgm:spPr/>
      <dgm:t>
        <a:bodyPr/>
        <a:lstStyle/>
        <a:p>
          <a:endParaRPr lang="en-US"/>
        </a:p>
      </dgm:t>
    </dgm:pt>
    <dgm:pt modelId="{CB79468B-6982-4608-8C55-7337358CCD2D}" type="sibTrans" cxnId="{FB00C2F1-30A9-47AB-BB4D-BAE4F73B0CD0}">
      <dgm:prSet/>
      <dgm:spPr/>
      <dgm:t>
        <a:bodyPr/>
        <a:lstStyle/>
        <a:p>
          <a:endParaRPr lang="en-US"/>
        </a:p>
      </dgm:t>
    </dgm:pt>
    <dgm:pt modelId="{D49B7B65-32C1-4A5E-8428-05FF5C13211C}">
      <dgm:prSet/>
      <dgm:spPr/>
      <dgm:t>
        <a:bodyPr/>
        <a:lstStyle/>
        <a:p>
          <a:r>
            <a:rPr lang="en-GB"/>
            <a:t>12 Giáo dục</a:t>
          </a:r>
          <a:endParaRPr lang="en-US"/>
        </a:p>
      </dgm:t>
    </dgm:pt>
    <dgm:pt modelId="{CFAC2504-70C8-4328-880A-49D67D6E0110}" type="parTrans" cxnId="{80CCE521-4FCD-44D1-B6EA-370D39BF3788}">
      <dgm:prSet/>
      <dgm:spPr/>
      <dgm:t>
        <a:bodyPr/>
        <a:lstStyle/>
        <a:p>
          <a:endParaRPr lang="en-US"/>
        </a:p>
      </dgm:t>
    </dgm:pt>
    <dgm:pt modelId="{2ADA9108-D1EA-42DD-8BB9-BC88AE42BF9D}" type="sibTrans" cxnId="{80CCE521-4FCD-44D1-B6EA-370D39BF3788}">
      <dgm:prSet/>
      <dgm:spPr/>
      <dgm:t>
        <a:bodyPr/>
        <a:lstStyle/>
        <a:p>
          <a:endParaRPr lang="en-US"/>
        </a:p>
      </dgm:t>
    </dgm:pt>
    <dgm:pt modelId="{70B5A6D5-0B2F-4992-AA69-947E25373AB9}" type="pres">
      <dgm:prSet presAssocID="{AB318169-05E4-4BD8-B90B-3F9123A9B853}" presName="vert0" presStyleCnt="0">
        <dgm:presLayoutVars>
          <dgm:dir/>
          <dgm:animOne val="branch"/>
          <dgm:animLvl val="lvl"/>
        </dgm:presLayoutVars>
      </dgm:prSet>
      <dgm:spPr/>
    </dgm:pt>
    <dgm:pt modelId="{6B92861F-B089-4BC6-9CDB-E9E58B9865D8}" type="pres">
      <dgm:prSet presAssocID="{E2B11690-F17C-4E9B-AB51-03DCD41FA540}" presName="thickLine" presStyleLbl="alignNode1" presStyleIdx="0" presStyleCnt="1"/>
      <dgm:spPr/>
    </dgm:pt>
    <dgm:pt modelId="{83857DF1-E508-4C18-8821-3D9A66B02E4F}" type="pres">
      <dgm:prSet presAssocID="{E2B11690-F17C-4E9B-AB51-03DCD41FA540}" presName="horz1" presStyleCnt="0"/>
      <dgm:spPr/>
    </dgm:pt>
    <dgm:pt modelId="{A0020ADD-6212-4FA1-9B92-DEC517DA67B6}" type="pres">
      <dgm:prSet presAssocID="{E2B11690-F17C-4E9B-AB51-03DCD41FA540}" presName="tx1" presStyleLbl="revTx" presStyleIdx="0" presStyleCnt="13" custScaleX="725612"/>
      <dgm:spPr/>
    </dgm:pt>
    <dgm:pt modelId="{A14D4C4D-F742-4562-9A0F-E7D61B60D2D1}" type="pres">
      <dgm:prSet presAssocID="{E2B11690-F17C-4E9B-AB51-03DCD41FA540}" presName="vert1" presStyleCnt="0"/>
      <dgm:spPr/>
    </dgm:pt>
    <dgm:pt modelId="{0018EAB0-C6ED-419A-81B2-5C606503B341}" type="pres">
      <dgm:prSet presAssocID="{AED697A5-2159-4D88-A17E-7874A117B8E7}" presName="vertSpace2a" presStyleCnt="0"/>
      <dgm:spPr/>
    </dgm:pt>
    <dgm:pt modelId="{51EEE9D6-9C44-4A6D-8437-F2E37F26F85B}" type="pres">
      <dgm:prSet presAssocID="{AED697A5-2159-4D88-A17E-7874A117B8E7}" presName="horz2" presStyleCnt="0"/>
      <dgm:spPr/>
    </dgm:pt>
    <dgm:pt modelId="{6F417FD6-421E-4B28-8819-01717202B721}" type="pres">
      <dgm:prSet presAssocID="{AED697A5-2159-4D88-A17E-7874A117B8E7}" presName="horzSpace2" presStyleCnt="0"/>
      <dgm:spPr/>
    </dgm:pt>
    <dgm:pt modelId="{0F9A1697-7855-4EAF-AEE0-E68FC080AB87}" type="pres">
      <dgm:prSet presAssocID="{AED697A5-2159-4D88-A17E-7874A117B8E7}" presName="tx2" presStyleLbl="revTx" presStyleIdx="1" presStyleCnt="13"/>
      <dgm:spPr/>
    </dgm:pt>
    <dgm:pt modelId="{1467AE25-C1C2-49D1-B41A-9CA4131A4EB9}" type="pres">
      <dgm:prSet presAssocID="{AED697A5-2159-4D88-A17E-7874A117B8E7}" presName="vert2" presStyleCnt="0"/>
      <dgm:spPr/>
    </dgm:pt>
    <dgm:pt modelId="{D55EEB0C-2996-4A9D-8182-BAD8732B9472}" type="pres">
      <dgm:prSet presAssocID="{AED697A5-2159-4D88-A17E-7874A117B8E7}" presName="thinLine2b" presStyleLbl="callout" presStyleIdx="0" presStyleCnt="12"/>
      <dgm:spPr/>
    </dgm:pt>
    <dgm:pt modelId="{563CA9FA-3096-4B11-9E57-79A611F1B9C7}" type="pres">
      <dgm:prSet presAssocID="{AED697A5-2159-4D88-A17E-7874A117B8E7}" presName="vertSpace2b" presStyleCnt="0"/>
      <dgm:spPr/>
    </dgm:pt>
    <dgm:pt modelId="{F037180F-3179-4373-86F1-6814EB5110CF}" type="pres">
      <dgm:prSet presAssocID="{39C4AA96-FB10-45CF-B049-1923A46D0B02}" presName="horz2" presStyleCnt="0"/>
      <dgm:spPr/>
    </dgm:pt>
    <dgm:pt modelId="{4C96B678-6C6D-43F1-A9BD-6F88667EE12F}" type="pres">
      <dgm:prSet presAssocID="{39C4AA96-FB10-45CF-B049-1923A46D0B02}" presName="horzSpace2" presStyleCnt="0"/>
      <dgm:spPr/>
    </dgm:pt>
    <dgm:pt modelId="{FA680ECF-5D7D-40EC-B8E2-44E3CE1E0774}" type="pres">
      <dgm:prSet presAssocID="{39C4AA96-FB10-45CF-B049-1923A46D0B02}" presName="tx2" presStyleLbl="revTx" presStyleIdx="2" presStyleCnt="13"/>
      <dgm:spPr/>
    </dgm:pt>
    <dgm:pt modelId="{E5CC8B79-D582-4783-B831-217A17348B73}" type="pres">
      <dgm:prSet presAssocID="{39C4AA96-FB10-45CF-B049-1923A46D0B02}" presName="vert2" presStyleCnt="0"/>
      <dgm:spPr/>
    </dgm:pt>
    <dgm:pt modelId="{E7A6CD3D-E6C5-4668-9287-5D7E2FC6A8A5}" type="pres">
      <dgm:prSet presAssocID="{39C4AA96-FB10-45CF-B049-1923A46D0B02}" presName="thinLine2b" presStyleLbl="callout" presStyleIdx="1" presStyleCnt="12"/>
      <dgm:spPr/>
    </dgm:pt>
    <dgm:pt modelId="{40774FA3-395C-4370-8D12-D85B598CFD79}" type="pres">
      <dgm:prSet presAssocID="{39C4AA96-FB10-45CF-B049-1923A46D0B02}" presName="vertSpace2b" presStyleCnt="0"/>
      <dgm:spPr/>
    </dgm:pt>
    <dgm:pt modelId="{99C40ECB-FF0E-4130-896D-130A0D4BA32F}" type="pres">
      <dgm:prSet presAssocID="{8E22F4E5-ADAD-4E5A-B875-3CFEA1309009}" presName="horz2" presStyleCnt="0"/>
      <dgm:spPr/>
    </dgm:pt>
    <dgm:pt modelId="{7F1DDD2C-8B06-4D5A-BA79-2957F2A7B790}" type="pres">
      <dgm:prSet presAssocID="{8E22F4E5-ADAD-4E5A-B875-3CFEA1309009}" presName="horzSpace2" presStyleCnt="0"/>
      <dgm:spPr/>
    </dgm:pt>
    <dgm:pt modelId="{011BC29A-7516-4892-8EB4-A0E6601F553D}" type="pres">
      <dgm:prSet presAssocID="{8E22F4E5-ADAD-4E5A-B875-3CFEA1309009}" presName="tx2" presStyleLbl="revTx" presStyleIdx="3" presStyleCnt="13"/>
      <dgm:spPr/>
    </dgm:pt>
    <dgm:pt modelId="{D791246B-4D44-40FD-8432-7D937CD52EBB}" type="pres">
      <dgm:prSet presAssocID="{8E22F4E5-ADAD-4E5A-B875-3CFEA1309009}" presName="vert2" presStyleCnt="0"/>
      <dgm:spPr/>
    </dgm:pt>
    <dgm:pt modelId="{474C1BA2-DD93-42C6-BDCD-694C105937A9}" type="pres">
      <dgm:prSet presAssocID="{8E22F4E5-ADAD-4E5A-B875-3CFEA1309009}" presName="thinLine2b" presStyleLbl="callout" presStyleIdx="2" presStyleCnt="12"/>
      <dgm:spPr/>
    </dgm:pt>
    <dgm:pt modelId="{261AFEB4-C656-4179-8C85-D92708FF004E}" type="pres">
      <dgm:prSet presAssocID="{8E22F4E5-ADAD-4E5A-B875-3CFEA1309009}" presName="vertSpace2b" presStyleCnt="0"/>
      <dgm:spPr/>
    </dgm:pt>
    <dgm:pt modelId="{F4D5BF86-B4E7-49A8-860F-E9FFD2BC373A}" type="pres">
      <dgm:prSet presAssocID="{160FF43D-9990-4A61-8E14-2A3F531B0EE9}" presName="horz2" presStyleCnt="0"/>
      <dgm:spPr/>
    </dgm:pt>
    <dgm:pt modelId="{975F20C0-B7AE-4DFD-B8E8-BCD5EDFE69DB}" type="pres">
      <dgm:prSet presAssocID="{160FF43D-9990-4A61-8E14-2A3F531B0EE9}" presName="horzSpace2" presStyleCnt="0"/>
      <dgm:spPr/>
    </dgm:pt>
    <dgm:pt modelId="{3F63287D-679A-4981-BC87-DBB2ACAB0698}" type="pres">
      <dgm:prSet presAssocID="{160FF43D-9990-4A61-8E14-2A3F531B0EE9}" presName="tx2" presStyleLbl="revTx" presStyleIdx="4" presStyleCnt="13"/>
      <dgm:spPr/>
    </dgm:pt>
    <dgm:pt modelId="{D37BA8B3-42A7-4493-8CF1-7DC2CED665AA}" type="pres">
      <dgm:prSet presAssocID="{160FF43D-9990-4A61-8E14-2A3F531B0EE9}" presName="vert2" presStyleCnt="0"/>
      <dgm:spPr/>
    </dgm:pt>
    <dgm:pt modelId="{3C5B7763-4ACB-4FD6-B7AF-D41C7F80D899}" type="pres">
      <dgm:prSet presAssocID="{160FF43D-9990-4A61-8E14-2A3F531B0EE9}" presName="thinLine2b" presStyleLbl="callout" presStyleIdx="3" presStyleCnt="12"/>
      <dgm:spPr/>
    </dgm:pt>
    <dgm:pt modelId="{DCB72EF9-1204-49BA-B05C-42E6D6527F84}" type="pres">
      <dgm:prSet presAssocID="{160FF43D-9990-4A61-8E14-2A3F531B0EE9}" presName="vertSpace2b" presStyleCnt="0"/>
      <dgm:spPr/>
    </dgm:pt>
    <dgm:pt modelId="{926C137C-F4E7-412D-A426-6CA6D1747B07}" type="pres">
      <dgm:prSet presAssocID="{4EF3D674-7C6D-41F4-AC34-CEE1AF511E13}" presName="horz2" presStyleCnt="0"/>
      <dgm:spPr/>
    </dgm:pt>
    <dgm:pt modelId="{AD6F601D-F26C-4976-9496-1920967B77F6}" type="pres">
      <dgm:prSet presAssocID="{4EF3D674-7C6D-41F4-AC34-CEE1AF511E13}" presName="horzSpace2" presStyleCnt="0"/>
      <dgm:spPr/>
    </dgm:pt>
    <dgm:pt modelId="{B6BC7A3B-85B6-45F7-82A4-82A4A0A31B02}" type="pres">
      <dgm:prSet presAssocID="{4EF3D674-7C6D-41F4-AC34-CEE1AF511E13}" presName="tx2" presStyleLbl="revTx" presStyleIdx="5" presStyleCnt="13"/>
      <dgm:spPr/>
    </dgm:pt>
    <dgm:pt modelId="{3DC9BD69-5E2C-4017-956F-1932EB28ACF4}" type="pres">
      <dgm:prSet presAssocID="{4EF3D674-7C6D-41F4-AC34-CEE1AF511E13}" presName="vert2" presStyleCnt="0"/>
      <dgm:spPr/>
    </dgm:pt>
    <dgm:pt modelId="{E866BC5D-68AC-4DEA-B084-AE20A1E783DD}" type="pres">
      <dgm:prSet presAssocID="{4EF3D674-7C6D-41F4-AC34-CEE1AF511E13}" presName="thinLine2b" presStyleLbl="callout" presStyleIdx="4" presStyleCnt="12"/>
      <dgm:spPr/>
    </dgm:pt>
    <dgm:pt modelId="{AD0AC2B8-9003-4B4F-965E-979A43DC1DE9}" type="pres">
      <dgm:prSet presAssocID="{4EF3D674-7C6D-41F4-AC34-CEE1AF511E13}" presName="vertSpace2b" presStyleCnt="0"/>
      <dgm:spPr/>
    </dgm:pt>
    <dgm:pt modelId="{BD0FC033-2702-4FE1-A20E-BE11512A01EE}" type="pres">
      <dgm:prSet presAssocID="{B6138F70-7CD5-47FE-83DF-C6297A076F32}" presName="horz2" presStyleCnt="0"/>
      <dgm:spPr/>
    </dgm:pt>
    <dgm:pt modelId="{5C279AC7-33B2-458A-BF10-FA8253DEF603}" type="pres">
      <dgm:prSet presAssocID="{B6138F70-7CD5-47FE-83DF-C6297A076F32}" presName="horzSpace2" presStyleCnt="0"/>
      <dgm:spPr/>
    </dgm:pt>
    <dgm:pt modelId="{A08951B5-3308-4007-9881-136251E56831}" type="pres">
      <dgm:prSet presAssocID="{B6138F70-7CD5-47FE-83DF-C6297A076F32}" presName="tx2" presStyleLbl="revTx" presStyleIdx="6" presStyleCnt="13"/>
      <dgm:spPr/>
    </dgm:pt>
    <dgm:pt modelId="{7596F87F-AED1-49DB-B14F-47ACB22FC806}" type="pres">
      <dgm:prSet presAssocID="{B6138F70-7CD5-47FE-83DF-C6297A076F32}" presName="vert2" presStyleCnt="0"/>
      <dgm:spPr/>
    </dgm:pt>
    <dgm:pt modelId="{10EFE01C-3B6C-4057-988B-BC67BFBB40EC}" type="pres">
      <dgm:prSet presAssocID="{B6138F70-7CD5-47FE-83DF-C6297A076F32}" presName="thinLine2b" presStyleLbl="callout" presStyleIdx="5" presStyleCnt="12"/>
      <dgm:spPr/>
    </dgm:pt>
    <dgm:pt modelId="{9E642594-25B5-41CD-9D6A-997A459583CB}" type="pres">
      <dgm:prSet presAssocID="{B6138F70-7CD5-47FE-83DF-C6297A076F32}" presName="vertSpace2b" presStyleCnt="0"/>
      <dgm:spPr/>
    </dgm:pt>
    <dgm:pt modelId="{8604E2F5-BCAF-48B8-A1A7-21B180C2214F}" type="pres">
      <dgm:prSet presAssocID="{2212957B-C304-4CF5-B55D-49235D264291}" presName="horz2" presStyleCnt="0"/>
      <dgm:spPr/>
    </dgm:pt>
    <dgm:pt modelId="{03EEE2E7-3546-4A9A-9A30-C1410EBF9465}" type="pres">
      <dgm:prSet presAssocID="{2212957B-C304-4CF5-B55D-49235D264291}" presName="horzSpace2" presStyleCnt="0"/>
      <dgm:spPr/>
    </dgm:pt>
    <dgm:pt modelId="{6B1EC5B7-DF3E-4425-80DD-D829E90D4126}" type="pres">
      <dgm:prSet presAssocID="{2212957B-C304-4CF5-B55D-49235D264291}" presName="tx2" presStyleLbl="revTx" presStyleIdx="7" presStyleCnt="13"/>
      <dgm:spPr/>
    </dgm:pt>
    <dgm:pt modelId="{D6A45154-3C9B-4036-8102-1994F2AAD0B3}" type="pres">
      <dgm:prSet presAssocID="{2212957B-C304-4CF5-B55D-49235D264291}" presName="vert2" presStyleCnt="0"/>
      <dgm:spPr/>
    </dgm:pt>
    <dgm:pt modelId="{5642B9B3-18ED-4C57-84A5-1E909470B7D5}" type="pres">
      <dgm:prSet presAssocID="{2212957B-C304-4CF5-B55D-49235D264291}" presName="thinLine2b" presStyleLbl="callout" presStyleIdx="6" presStyleCnt="12"/>
      <dgm:spPr/>
    </dgm:pt>
    <dgm:pt modelId="{07FDBBE7-E1F4-4BAD-83BE-9ECC508D0BED}" type="pres">
      <dgm:prSet presAssocID="{2212957B-C304-4CF5-B55D-49235D264291}" presName="vertSpace2b" presStyleCnt="0"/>
      <dgm:spPr/>
    </dgm:pt>
    <dgm:pt modelId="{1E9405B6-968E-40A8-9509-533D6A674B7C}" type="pres">
      <dgm:prSet presAssocID="{97D95CDC-12F7-46F4-9AA9-E21BC212A34B}" presName="horz2" presStyleCnt="0"/>
      <dgm:spPr/>
    </dgm:pt>
    <dgm:pt modelId="{680D4293-9B01-4443-8B70-DFCCCF26AF28}" type="pres">
      <dgm:prSet presAssocID="{97D95CDC-12F7-46F4-9AA9-E21BC212A34B}" presName="horzSpace2" presStyleCnt="0"/>
      <dgm:spPr/>
    </dgm:pt>
    <dgm:pt modelId="{9F9C8F1A-B7FD-4982-AF41-BE066D91CF2C}" type="pres">
      <dgm:prSet presAssocID="{97D95CDC-12F7-46F4-9AA9-E21BC212A34B}" presName="tx2" presStyleLbl="revTx" presStyleIdx="8" presStyleCnt="13"/>
      <dgm:spPr/>
    </dgm:pt>
    <dgm:pt modelId="{8685A188-F2FB-4DBE-9963-36D38FC789DC}" type="pres">
      <dgm:prSet presAssocID="{97D95CDC-12F7-46F4-9AA9-E21BC212A34B}" presName="vert2" presStyleCnt="0"/>
      <dgm:spPr/>
    </dgm:pt>
    <dgm:pt modelId="{92D3B7F7-99E2-4D51-87E5-7F7B70BBF0AA}" type="pres">
      <dgm:prSet presAssocID="{97D95CDC-12F7-46F4-9AA9-E21BC212A34B}" presName="thinLine2b" presStyleLbl="callout" presStyleIdx="7" presStyleCnt="12"/>
      <dgm:spPr/>
    </dgm:pt>
    <dgm:pt modelId="{7BD94A0A-CC9D-489F-BF6E-73ECE5CA5E97}" type="pres">
      <dgm:prSet presAssocID="{97D95CDC-12F7-46F4-9AA9-E21BC212A34B}" presName="vertSpace2b" presStyleCnt="0"/>
      <dgm:spPr/>
    </dgm:pt>
    <dgm:pt modelId="{828DC57F-5D66-446D-B2CF-530E60C842F2}" type="pres">
      <dgm:prSet presAssocID="{E73F49BE-B859-4631-8337-C7A186BD7D87}" presName="horz2" presStyleCnt="0"/>
      <dgm:spPr/>
    </dgm:pt>
    <dgm:pt modelId="{08E13E4E-8B53-4B4A-AB17-4B7F975608F3}" type="pres">
      <dgm:prSet presAssocID="{E73F49BE-B859-4631-8337-C7A186BD7D87}" presName="horzSpace2" presStyleCnt="0"/>
      <dgm:spPr/>
    </dgm:pt>
    <dgm:pt modelId="{6386C3FE-570F-46D1-9338-8E17B5C7B84D}" type="pres">
      <dgm:prSet presAssocID="{E73F49BE-B859-4631-8337-C7A186BD7D87}" presName="tx2" presStyleLbl="revTx" presStyleIdx="9" presStyleCnt="13"/>
      <dgm:spPr/>
    </dgm:pt>
    <dgm:pt modelId="{EDDA97E5-A2DF-4ECA-9D46-718638C336E1}" type="pres">
      <dgm:prSet presAssocID="{E73F49BE-B859-4631-8337-C7A186BD7D87}" presName="vert2" presStyleCnt="0"/>
      <dgm:spPr/>
    </dgm:pt>
    <dgm:pt modelId="{D2BECF49-4A2C-4214-9B8C-585915575713}" type="pres">
      <dgm:prSet presAssocID="{E73F49BE-B859-4631-8337-C7A186BD7D87}" presName="thinLine2b" presStyleLbl="callout" presStyleIdx="8" presStyleCnt="12"/>
      <dgm:spPr/>
    </dgm:pt>
    <dgm:pt modelId="{A1EAB807-FAA4-4F15-9511-99523F16A475}" type="pres">
      <dgm:prSet presAssocID="{E73F49BE-B859-4631-8337-C7A186BD7D87}" presName="vertSpace2b" presStyleCnt="0"/>
      <dgm:spPr/>
    </dgm:pt>
    <dgm:pt modelId="{3B3F5635-0A68-41C6-851C-227C092BEEEC}" type="pres">
      <dgm:prSet presAssocID="{7494CFEE-2590-40E2-A1F8-0856ACBCBC13}" presName="horz2" presStyleCnt="0"/>
      <dgm:spPr/>
    </dgm:pt>
    <dgm:pt modelId="{AC8EFF38-BE6A-455E-8B8E-334D7BAE8ABF}" type="pres">
      <dgm:prSet presAssocID="{7494CFEE-2590-40E2-A1F8-0856ACBCBC13}" presName="horzSpace2" presStyleCnt="0"/>
      <dgm:spPr/>
    </dgm:pt>
    <dgm:pt modelId="{3BF5F44C-A80A-4E16-904D-A171838421F6}" type="pres">
      <dgm:prSet presAssocID="{7494CFEE-2590-40E2-A1F8-0856ACBCBC13}" presName="tx2" presStyleLbl="revTx" presStyleIdx="10" presStyleCnt="13"/>
      <dgm:spPr/>
    </dgm:pt>
    <dgm:pt modelId="{701922AD-2CA8-4D3F-A5E1-093619BE521E}" type="pres">
      <dgm:prSet presAssocID="{7494CFEE-2590-40E2-A1F8-0856ACBCBC13}" presName="vert2" presStyleCnt="0"/>
      <dgm:spPr/>
    </dgm:pt>
    <dgm:pt modelId="{FE78165F-8BF8-4A91-B1A2-291987CDC9AE}" type="pres">
      <dgm:prSet presAssocID="{7494CFEE-2590-40E2-A1F8-0856ACBCBC13}" presName="thinLine2b" presStyleLbl="callout" presStyleIdx="9" presStyleCnt="12"/>
      <dgm:spPr/>
    </dgm:pt>
    <dgm:pt modelId="{D697F490-2BDD-4AA9-9CD5-3D635A1BC877}" type="pres">
      <dgm:prSet presAssocID="{7494CFEE-2590-40E2-A1F8-0856ACBCBC13}" presName="vertSpace2b" presStyleCnt="0"/>
      <dgm:spPr/>
    </dgm:pt>
    <dgm:pt modelId="{09DDD285-62EA-484F-A08E-96E3FE8DA25C}" type="pres">
      <dgm:prSet presAssocID="{28AD80A2-A6E8-4E12-A630-B5A96226F8B3}" presName="horz2" presStyleCnt="0"/>
      <dgm:spPr/>
    </dgm:pt>
    <dgm:pt modelId="{47FD22C4-084E-4921-A929-66A7E4196C4D}" type="pres">
      <dgm:prSet presAssocID="{28AD80A2-A6E8-4E12-A630-B5A96226F8B3}" presName="horzSpace2" presStyleCnt="0"/>
      <dgm:spPr/>
    </dgm:pt>
    <dgm:pt modelId="{470D168B-64D7-41CC-974A-7359F8CC8CDB}" type="pres">
      <dgm:prSet presAssocID="{28AD80A2-A6E8-4E12-A630-B5A96226F8B3}" presName="tx2" presStyleLbl="revTx" presStyleIdx="11" presStyleCnt="13"/>
      <dgm:spPr/>
    </dgm:pt>
    <dgm:pt modelId="{444E1BB6-BC75-4E76-AE84-ED3A57533BDA}" type="pres">
      <dgm:prSet presAssocID="{28AD80A2-A6E8-4E12-A630-B5A96226F8B3}" presName="vert2" presStyleCnt="0"/>
      <dgm:spPr/>
    </dgm:pt>
    <dgm:pt modelId="{3CFE482F-9AA2-4035-8C88-62D7DC28895C}" type="pres">
      <dgm:prSet presAssocID="{28AD80A2-A6E8-4E12-A630-B5A96226F8B3}" presName="thinLine2b" presStyleLbl="callout" presStyleIdx="10" presStyleCnt="12"/>
      <dgm:spPr/>
    </dgm:pt>
    <dgm:pt modelId="{B09E9447-8E7C-4E39-BD84-9A61D91184AE}" type="pres">
      <dgm:prSet presAssocID="{28AD80A2-A6E8-4E12-A630-B5A96226F8B3}" presName="vertSpace2b" presStyleCnt="0"/>
      <dgm:spPr/>
    </dgm:pt>
    <dgm:pt modelId="{15580B72-6048-40F4-BE73-31DB5DE90648}" type="pres">
      <dgm:prSet presAssocID="{D49B7B65-32C1-4A5E-8428-05FF5C13211C}" presName="horz2" presStyleCnt="0"/>
      <dgm:spPr/>
    </dgm:pt>
    <dgm:pt modelId="{1620E61B-755E-40F6-AD0B-FE0E2CE53628}" type="pres">
      <dgm:prSet presAssocID="{D49B7B65-32C1-4A5E-8428-05FF5C13211C}" presName="horzSpace2" presStyleCnt="0"/>
      <dgm:spPr/>
    </dgm:pt>
    <dgm:pt modelId="{F84D44E0-4027-49CC-9A38-6C9E14420F87}" type="pres">
      <dgm:prSet presAssocID="{D49B7B65-32C1-4A5E-8428-05FF5C13211C}" presName="tx2" presStyleLbl="revTx" presStyleIdx="12" presStyleCnt="13"/>
      <dgm:spPr/>
    </dgm:pt>
    <dgm:pt modelId="{2B669193-54A4-4D1F-9463-231EAA5DBB19}" type="pres">
      <dgm:prSet presAssocID="{D49B7B65-32C1-4A5E-8428-05FF5C13211C}" presName="vert2" presStyleCnt="0"/>
      <dgm:spPr/>
    </dgm:pt>
    <dgm:pt modelId="{097EFE91-85A9-438E-8612-1A499DC9C3E1}" type="pres">
      <dgm:prSet presAssocID="{D49B7B65-32C1-4A5E-8428-05FF5C13211C}" presName="thinLine2b" presStyleLbl="callout" presStyleIdx="11" presStyleCnt="12"/>
      <dgm:spPr/>
    </dgm:pt>
    <dgm:pt modelId="{055B77BF-20B8-45F3-BEF4-7C2CEF3DB57B}" type="pres">
      <dgm:prSet presAssocID="{D49B7B65-32C1-4A5E-8428-05FF5C13211C}" presName="vertSpace2b" presStyleCnt="0"/>
      <dgm:spPr/>
    </dgm:pt>
  </dgm:ptLst>
  <dgm:cxnLst>
    <dgm:cxn modelId="{E713A202-B0C3-4EAE-8AA9-AB6D81679791}" type="presOf" srcId="{AED697A5-2159-4D88-A17E-7874A117B8E7}" destId="{0F9A1697-7855-4EAF-AEE0-E68FC080AB87}" srcOrd="0" destOrd="0" presId="urn:microsoft.com/office/officeart/2008/layout/LinedList"/>
    <dgm:cxn modelId="{850C4703-2288-4135-8313-0F4BBAACDA81}" type="presOf" srcId="{97D95CDC-12F7-46F4-9AA9-E21BC212A34B}" destId="{9F9C8F1A-B7FD-4982-AF41-BE066D91CF2C}" srcOrd="0" destOrd="0" presId="urn:microsoft.com/office/officeart/2008/layout/LinedList"/>
    <dgm:cxn modelId="{899F3909-1D8D-4A0A-9F28-2937D6982C68}" type="presOf" srcId="{160FF43D-9990-4A61-8E14-2A3F531B0EE9}" destId="{3F63287D-679A-4981-BC87-DBB2ACAB0698}" srcOrd="0" destOrd="0" presId="urn:microsoft.com/office/officeart/2008/layout/LinedList"/>
    <dgm:cxn modelId="{33258110-CA08-4F37-A9F7-99E5CCEBCD41}" type="presOf" srcId="{D49B7B65-32C1-4A5E-8428-05FF5C13211C}" destId="{F84D44E0-4027-49CC-9A38-6C9E14420F87}" srcOrd="0" destOrd="0" presId="urn:microsoft.com/office/officeart/2008/layout/LinedList"/>
    <dgm:cxn modelId="{FAEF9715-B225-407A-81F5-E2AD1D2D708F}" srcId="{E2B11690-F17C-4E9B-AB51-03DCD41FA540}" destId="{160FF43D-9990-4A61-8E14-2A3F531B0EE9}" srcOrd="3" destOrd="0" parTransId="{113CAF35-DDE0-486B-B032-9F53923B0B86}" sibTransId="{7B819B23-88A6-4F03-B808-7906B470166E}"/>
    <dgm:cxn modelId="{80CCE521-4FCD-44D1-B6EA-370D39BF3788}" srcId="{E2B11690-F17C-4E9B-AB51-03DCD41FA540}" destId="{D49B7B65-32C1-4A5E-8428-05FF5C13211C}" srcOrd="11" destOrd="0" parTransId="{CFAC2504-70C8-4328-880A-49D67D6E0110}" sibTransId="{2ADA9108-D1EA-42DD-8BB9-BC88AE42BF9D}"/>
    <dgm:cxn modelId="{27426F27-442C-4825-83BC-39C0AF17B6F0}" type="presOf" srcId="{E73F49BE-B859-4631-8337-C7A186BD7D87}" destId="{6386C3FE-570F-46D1-9338-8E17B5C7B84D}" srcOrd="0" destOrd="0" presId="urn:microsoft.com/office/officeart/2008/layout/LinedList"/>
    <dgm:cxn modelId="{22127F29-7972-4488-971E-1D8B7AC023B3}" type="presOf" srcId="{4EF3D674-7C6D-41F4-AC34-CEE1AF511E13}" destId="{B6BC7A3B-85B6-45F7-82A4-82A4A0A31B02}" srcOrd="0" destOrd="0" presId="urn:microsoft.com/office/officeart/2008/layout/LinedList"/>
    <dgm:cxn modelId="{0C20E02D-CE0C-41B9-A04C-D49F851B2A25}" type="presOf" srcId="{8E22F4E5-ADAD-4E5A-B875-3CFEA1309009}" destId="{011BC29A-7516-4892-8EB4-A0E6601F553D}" srcOrd="0" destOrd="0" presId="urn:microsoft.com/office/officeart/2008/layout/LinedList"/>
    <dgm:cxn modelId="{DB4E8A34-B29E-4243-98B9-3E18BB2BEB46}" srcId="{E2B11690-F17C-4E9B-AB51-03DCD41FA540}" destId="{4EF3D674-7C6D-41F4-AC34-CEE1AF511E13}" srcOrd="4" destOrd="0" parTransId="{765B584C-9BEC-4A18-9CF3-3014320DC401}" sibTransId="{51F7068B-F638-4E7A-AB4F-EE6F537E6FA6}"/>
    <dgm:cxn modelId="{9E64E64C-40EF-4267-890E-715EF1692129}" srcId="{E2B11690-F17C-4E9B-AB51-03DCD41FA540}" destId="{2212957B-C304-4CF5-B55D-49235D264291}" srcOrd="6" destOrd="0" parTransId="{7C0D31DB-5F27-4D05-B838-8A2B71BC12B2}" sibTransId="{4146BED5-11C1-4807-9948-48E916499960}"/>
    <dgm:cxn modelId="{61DF928C-6A13-461D-809A-BACAE55F9014}" type="presOf" srcId="{AB318169-05E4-4BD8-B90B-3F9123A9B853}" destId="{70B5A6D5-0B2F-4992-AA69-947E25373AB9}" srcOrd="0" destOrd="0" presId="urn:microsoft.com/office/officeart/2008/layout/LinedList"/>
    <dgm:cxn modelId="{6F03359A-95CA-4CD7-A920-0856C7190EB7}" srcId="{E2B11690-F17C-4E9B-AB51-03DCD41FA540}" destId="{97D95CDC-12F7-46F4-9AA9-E21BC212A34B}" srcOrd="7" destOrd="0" parTransId="{DE2B1CB9-BF3D-4FAD-8107-60F0AEA7B358}" sibTransId="{F1CA62AB-0BC3-443F-9F0D-295BD7D99551}"/>
    <dgm:cxn modelId="{99592FA4-A535-40D1-B64D-F10F45151B8D}" srcId="{E2B11690-F17C-4E9B-AB51-03DCD41FA540}" destId="{8E22F4E5-ADAD-4E5A-B875-3CFEA1309009}" srcOrd="2" destOrd="0" parTransId="{455D03CD-97DF-4C67-A845-4D18A6172F80}" sibTransId="{E64FD3C6-3793-4420-84B3-7B34C7637EB7}"/>
    <dgm:cxn modelId="{B241D2A7-B9E7-4EB9-A67E-CAF30DA6ECB6}" type="presOf" srcId="{39C4AA96-FB10-45CF-B049-1923A46D0B02}" destId="{FA680ECF-5D7D-40EC-B8E2-44E3CE1E0774}" srcOrd="0" destOrd="0" presId="urn:microsoft.com/office/officeart/2008/layout/LinedList"/>
    <dgm:cxn modelId="{B0793CAB-8D32-4A63-9877-0C263439D580}" srcId="{AB318169-05E4-4BD8-B90B-3F9123A9B853}" destId="{E2B11690-F17C-4E9B-AB51-03DCD41FA540}" srcOrd="0" destOrd="0" parTransId="{40EEB6D5-0B97-4DF2-B187-BBC97AAE6DBF}" sibTransId="{288DB12B-8135-4349-885A-83E775B922E0}"/>
    <dgm:cxn modelId="{33DDB2AF-FC41-4C07-B94F-38B286947CD9}" srcId="{E2B11690-F17C-4E9B-AB51-03DCD41FA540}" destId="{B6138F70-7CD5-47FE-83DF-C6297A076F32}" srcOrd="5" destOrd="0" parTransId="{1E2BCD93-3548-452E-B524-22CAFFFF7B86}" sibTransId="{609C3281-0EED-4C88-8BE8-662C170160C5}"/>
    <dgm:cxn modelId="{966EAEB0-C6D8-44F2-AB23-1F7020133779}" srcId="{E2B11690-F17C-4E9B-AB51-03DCD41FA540}" destId="{AED697A5-2159-4D88-A17E-7874A117B8E7}" srcOrd="0" destOrd="0" parTransId="{579C09FF-A77A-4597-8401-7D15F8962FB4}" sibTransId="{6D74977A-5CB6-4058-A066-518FD6D999EB}"/>
    <dgm:cxn modelId="{C4EDE6BB-DDEF-415F-865D-309A328FA81E}" type="presOf" srcId="{2212957B-C304-4CF5-B55D-49235D264291}" destId="{6B1EC5B7-DF3E-4425-80DD-D829E90D4126}" srcOrd="0" destOrd="0" presId="urn:microsoft.com/office/officeart/2008/layout/LinedList"/>
    <dgm:cxn modelId="{6FC7FABC-1BD5-431E-AE81-3EE686ECC7C4}" type="presOf" srcId="{28AD80A2-A6E8-4E12-A630-B5A96226F8B3}" destId="{470D168B-64D7-41CC-974A-7359F8CC8CDB}" srcOrd="0" destOrd="0" presId="urn:microsoft.com/office/officeart/2008/layout/LinedList"/>
    <dgm:cxn modelId="{6CAE4FD0-B62D-41CD-83BE-A69AB12FE882}" type="presOf" srcId="{7494CFEE-2590-40E2-A1F8-0856ACBCBC13}" destId="{3BF5F44C-A80A-4E16-904D-A171838421F6}" srcOrd="0" destOrd="0" presId="urn:microsoft.com/office/officeart/2008/layout/LinedList"/>
    <dgm:cxn modelId="{1517DADC-8B93-4E14-A3AD-A7F77E6533CB}" srcId="{E2B11690-F17C-4E9B-AB51-03DCD41FA540}" destId="{39C4AA96-FB10-45CF-B049-1923A46D0B02}" srcOrd="1" destOrd="0" parTransId="{D23C6183-766F-4A5B-82AC-BD279514C79B}" sibTransId="{16A83F3B-472F-459A-9B0B-3A1C4D41898F}"/>
    <dgm:cxn modelId="{50EDF1DE-4A36-422F-AD8B-4151D8074D97}" srcId="{E2B11690-F17C-4E9B-AB51-03DCD41FA540}" destId="{E73F49BE-B859-4631-8337-C7A186BD7D87}" srcOrd="8" destOrd="0" parTransId="{3F6F8366-23ED-41D1-A361-13A2E8EC05E3}" sibTransId="{96D51914-3C58-44C1-8D77-9F61DCB1F2E5}"/>
    <dgm:cxn modelId="{DC7E9BE3-189C-466A-9A00-B86EA59C8618}" type="presOf" srcId="{B6138F70-7CD5-47FE-83DF-C6297A076F32}" destId="{A08951B5-3308-4007-9881-136251E56831}" srcOrd="0" destOrd="0" presId="urn:microsoft.com/office/officeart/2008/layout/LinedList"/>
    <dgm:cxn modelId="{FB00C2F1-30A9-47AB-BB4D-BAE4F73B0CD0}" srcId="{E2B11690-F17C-4E9B-AB51-03DCD41FA540}" destId="{28AD80A2-A6E8-4E12-A630-B5A96226F8B3}" srcOrd="10" destOrd="0" parTransId="{3E618F1F-1863-467B-B942-41644D2895C2}" sibTransId="{CB79468B-6982-4608-8C55-7337358CCD2D}"/>
    <dgm:cxn modelId="{5E39EBF1-F359-4356-B68B-91C105D526EA}" srcId="{E2B11690-F17C-4E9B-AB51-03DCD41FA540}" destId="{7494CFEE-2590-40E2-A1F8-0856ACBCBC13}" srcOrd="9" destOrd="0" parTransId="{91C8EB7F-05CC-4067-A045-C4146C758EE4}" sibTransId="{D8D70CBE-E3C7-42AD-A611-69A249D586DA}"/>
    <dgm:cxn modelId="{205F44FF-D01D-4468-A40D-BF67BB5C08C5}" type="presOf" srcId="{E2B11690-F17C-4E9B-AB51-03DCD41FA540}" destId="{A0020ADD-6212-4FA1-9B92-DEC517DA67B6}" srcOrd="0" destOrd="0" presId="urn:microsoft.com/office/officeart/2008/layout/LinedList"/>
    <dgm:cxn modelId="{B5A7A19D-B979-428C-875F-35782CAE1B9E}" type="presParOf" srcId="{70B5A6D5-0B2F-4992-AA69-947E25373AB9}" destId="{6B92861F-B089-4BC6-9CDB-E9E58B9865D8}" srcOrd="0" destOrd="0" presId="urn:microsoft.com/office/officeart/2008/layout/LinedList"/>
    <dgm:cxn modelId="{A3272DD6-8682-4904-80C4-E398EA32D644}" type="presParOf" srcId="{70B5A6D5-0B2F-4992-AA69-947E25373AB9}" destId="{83857DF1-E508-4C18-8821-3D9A66B02E4F}" srcOrd="1" destOrd="0" presId="urn:microsoft.com/office/officeart/2008/layout/LinedList"/>
    <dgm:cxn modelId="{7B888E8A-F53E-43D5-99E6-E473FB979BAB}" type="presParOf" srcId="{83857DF1-E508-4C18-8821-3D9A66B02E4F}" destId="{A0020ADD-6212-4FA1-9B92-DEC517DA67B6}" srcOrd="0" destOrd="0" presId="urn:microsoft.com/office/officeart/2008/layout/LinedList"/>
    <dgm:cxn modelId="{F8CA3F9F-C51F-43A8-9E14-3A9B5B31D612}" type="presParOf" srcId="{83857DF1-E508-4C18-8821-3D9A66B02E4F}" destId="{A14D4C4D-F742-4562-9A0F-E7D61B60D2D1}" srcOrd="1" destOrd="0" presId="urn:microsoft.com/office/officeart/2008/layout/LinedList"/>
    <dgm:cxn modelId="{39FDF996-7AFA-4763-88F9-43A73DAD1472}" type="presParOf" srcId="{A14D4C4D-F742-4562-9A0F-E7D61B60D2D1}" destId="{0018EAB0-C6ED-419A-81B2-5C606503B341}" srcOrd="0" destOrd="0" presId="urn:microsoft.com/office/officeart/2008/layout/LinedList"/>
    <dgm:cxn modelId="{3A6FA1C3-B7E4-4DF5-9C52-5AAEE0BE8959}" type="presParOf" srcId="{A14D4C4D-F742-4562-9A0F-E7D61B60D2D1}" destId="{51EEE9D6-9C44-4A6D-8437-F2E37F26F85B}" srcOrd="1" destOrd="0" presId="urn:microsoft.com/office/officeart/2008/layout/LinedList"/>
    <dgm:cxn modelId="{871321C3-60F6-4159-9F29-BE80C5F71ECF}" type="presParOf" srcId="{51EEE9D6-9C44-4A6D-8437-F2E37F26F85B}" destId="{6F417FD6-421E-4B28-8819-01717202B721}" srcOrd="0" destOrd="0" presId="urn:microsoft.com/office/officeart/2008/layout/LinedList"/>
    <dgm:cxn modelId="{08389A07-9782-49FE-B98C-99882346E892}" type="presParOf" srcId="{51EEE9D6-9C44-4A6D-8437-F2E37F26F85B}" destId="{0F9A1697-7855-4EAF-AEE0-E68FC080AB87}" srcOrd="1" destOrd="0" presId="urn:microsoft.com/office/officeart/2008/layout/LinedList"/>
    <dgm:cxn modelId="{60367652-7F35-4DCB-B4B8-75D6C2A68686}" type="presParOf" srcId="{51EEE9D6-9C44-4A6D-8437-F2E37F26F85B}" destId="{1467AE25-C1C2-49D1-B41A-9CA4131A4EB9}" srcOrd="2" destOrd="0" presId="urn:microsoft.com/office/officeart/2008/layout/LinedList"/>
    <dgm:cxn modelId="{B7006323-1BA7-4257-8321-0D24C9C833F3}" type="presParOf" srcId="{A14D4C4D-F742-4562-9A0F-E7D61B60D2D1}" destId="{D55EEB0C-2996-4A9D-8182-BAD8732B9472}" srcOrd="2" destOrd="0" presId="urn:microsoft.com/office/officeart/2008/layout/LinedList"/>
    <dgm:cxn modelId="{BF10E78B-6EDE-41A1-BD68-B83F59314C35}" type="presParOf" srcId="{A14D4C4D-F742-4562-9A0F-E7D61B60D2D1}" destId="{563CA9FA-3096-4B11-9E57-79A611F1B9C7}" srcOrd="3" destOrd="0" presId="urn:microsoft.com/office/officeart/2008/layout/LinedList"/>
    <dgm:cxn modelId="{0EAD9E09-4680-4A03-BE79-EBBECC2B5250}" type="presParOf" srcId="{A14D4C4D-F742-4562-9A0F-E7D61B60D2D1}" destId="{F037180F-3179-4373-86F1-6814EB5110CF}" srcOrd="4" destOrd="0" presId="urn:microsoft.com/office/officeart/2008/layout/LinedList"/>
    <dgm:cxn modelId="{13C53D51-9B78-493A-B802-48C534FA23ED}" type="presParOf" srcId="{F037180F-3179-4373-86F1-6814EB5110CF}" destId="{4C96B678-6C6D-43F1-A9BD-6F88667EE12F}" srcOrd="0" destOrd="0" presId="urn:microsoft.com/office/officeart/2008/layout/LinedList"/>
    <dgm:cxn modelId="{382E3A90-A457-4444-91FF-0ADDC247E83D}" type="presParOf" srcId="{F037180F-3179-4373-86F1-6814EB5110CF}" destId="{FA680ECF-5D7D-40EC-B8E2-44E3CE1E0774}" srcOrd="1" destOrd="0" presId="urn:microsoft.com/office/officeart/2008/layout/LinedList"/>
    <dgm:cxn modelId="{C45BF95E-1FF6-464E-9F06-44568356C38C}" type="presParOf" srcId="{F037180F-3179-4373-86F1-6814EB5110CF}" destId="{E5CC8B79-D582-4783-B831-217A17348B73}" srcOrd="2" destOrd="0" presId="urn:microsoft.com/office/officeart/2008/layout/LinedList"/>
    <dgm:cxn modelId="{F2FD9411-E360-4FBA-A687-35F7F4A39EF4}" type="presParOf" srcId="{A14D4C4D-F742-4562-9A0F-E7D61B60D2D1}" destId="{E7A6CD3D-E6C5-4668-9287-5D7E2FC6A8A5}" srcOrd="5" destOrd="0" presId="urn:microsoft.com/office/officeart/2008/layout/LinedList"/>
    <dgm:cxn modelId="{5BE10959-9EB2-4048-8A81-A764BC974943}" type="presParOf" srcId="{A14D4C4D-F742-4562-9A0F-E7D61B60D2D1}" destId="{40774FA3-395C-4370-8D12-D85B598CFD79}" srcOrd="6" destOrd="0" presId="urn:microsoft.com/office/officeart/2008/layout/LinedList"/>
    <dgm:cxn modelId="{D4FDB79E-02CA-4518-818B-E3CCC7138C56}" type="presParOf" srcId="{A14D4C4D-F742-4562-9A0F-E7D61B60D2D1}" destId="{99C40ECB-FF0E-4130-896D-130A0D4BA32F}" srcOrd="7" destOrd="0" presId="urn:microsoft.com/office/officeart/2008/layout/LinedList"/>
    <dgm:cxn modelId="{A2E49795-3274-4716-B583-487687289B56}" type="presParOf" srcId="{99C40ECB-FF0E-4130-896D-130A0D4BA32F}" destId="{7F1DDD2C-8B06-4D5A-BA79-2957F2A7B790}" srcOrd="0" destOrd="0" presId="urn:microsoft.com/office/officeart/2008/layout/LinedList"/>
    <dgm:cxn modelId="{559A80E8-27EB-4EE3-B259-67BD985687C2}" type="presParOf" srcId="{99C40ECB-FF0E-4130-896D-130A0D4BA32F}" destId="{011BC29A-7516-4892-8EB4-A0E6601F553D}" srcOrd="1" destOrd="0" presId="urn:microsoft.com/office/officeart/2008/layout/LinedList"/>
    <dgm:cxn modelId="{70519756-E05E-40C0-A0F4-7828FC307FCC}" type="presParOf" srcId="{99C40ECB-FF0E-4130-896D-130A0D4BA32F}" destId="{D791246B-4D44-40FD-8432-7D937CD52EBB}" srcOrd="2" destOrd="0" presId="urn:microsoft.com/office/officeart/2008/layout/LinedList"/>
    <dgm:cxn modelId="{C0E73DB2-4613-4729-AFAD-D569B9C106F0}" type="presParOf" srcId="{A14D4C4D-F742-4562-9A0F-E7D61B60D2D1}" destId="{474C1BA2-DD93-42C6-BDCD-694C105937A9}" srcOrd="8" destOrd="0" presId="urn:microsoft.com/office/officeart/2008/layout/LinedList"/>
    <dgm:cxn modelId="{16598C06-A155-4651-9B88-4301C0458237}" type="presParOf" srcId="{A14D4C4D-F742-4562-9A0F-E7D61B60D2D1}" destId="{261AFEB4-C656-4179-8C85-D92708FF004E}" srcOrd="9" destOrd="0" presId="urn:microsoft.com/office/officeart/2008/layout/LinedList"/>
    <dgm:cxn modelId="{E2DB033F-1D8E-4E64-B6E1-8BC8A9FE2DC3}" type="presParOf" srcId="{A14D4C4D-F742-4562-9A0F-E7D61B60D2D1}" destId="{F4D5BF86-B4E7-49A8-860F-E9FFD2BC373A}" srcOrd="10" destOrd="0" presId="urn:microsoft.com/office/officeart/2008/layout/LinedList"/>
    <dgm:cxn modelId="{D8121B2C-B9F7-423C-B70E-92D594C747D0}" type="presParOf" srcId="{F4D5BF86-B4E7-49A8-860F-E9FFD2BC373A}" destId="{975F20C0-B7AE-4DFD-B8E8-BCD5EDFE69DB}" srcOrd="0" destOrd="0" presId="urn:microsoft.com/office/officeart/2008/layout/LinedList"/>
    <dgm:cxn modelId="{DE72FC75-BFF4-4B0D-B22F-594075C3A34F}" type="presParOf" srcId="{F4D5BF86-B4E7-49A8-860F-E9FFD2BC373A}" destId="{3F63287D-679A-4981-BC87-DBB2ACAB0698}" srcOrd="1" destOrd="0" presId="urn:microsoft.com/office/officeart/2008/layout/LinedList"/>
    <dgm:cxn modelId="{828B2D83-93E1-4F88-B24E-20580660188E}" type="presParOf" srcId="{F4D5BF86-B4E7-49A8-860F-E9FFD2BC373A}" destId="{D37BA8B3-42A7-4493-8CF1-7DC2CED665AA}" srcOrd="2" destOrd="0" presId="urn:microsoft.com/office/officeart/2008/layout/LinedList"/>
    <dgm:cxn modelId="{4A98F077-1590-42D3-AC52-94243D655120}" type="presParOf" srcId="{A14D4C4D-F742-4562-9A0F-E7D61B60D2D1}" destId="{3C5B7763-4ACB-4FD6-B7AF-D41C7F80D899}" srcOrd="11" destOrd="0" presId="urn:microsoft.com/office/officeart/2008/layout/LinedList"/>
    <dgm:cxn modelId="{D2175502-8DEA-45B7-969E-A7D95401C83C}" type="presParOf" srcId="{A14D4C4D-F742-4562-9A0F-E7D61B60D2D1}" destId="{DCB72EF9-1204-49BA-B05C-42E6D6527F84}" srcOrd="12" destOrd="0" presId="urn:microsoft.com/office/officeart/2008/layout/LinedList"/>
    <dgm:cxn modelId="{ADE0C23F-207B-48B2-A0D4-54DDE43F46A5}" type="presParOf" srcId="{A14D4C4D-F742-4562-9A0F-E7D61B60D2D1}" destId="{926C137C-F4E7-412D-A426-6CA6D1747B07}" srcOrd="13" destOrd="0" presId="urn:microsoft.com/office/officeart/2008/layout/LinedList"/>
    <dgm:cxn modelId="{3D0902F7-E796-4DFE-B07A-0B474CD55578}" type="presParOf" srcId="{926C137C-F4E7-412D-A426-6CA6D1747B07}" destId="{AD6F601D-F26C-4976-9496-1920967B77F6}" srcOrd="0" destOrd="0" presId="urn:microsoft.com/office/officeart/2008/layout/LinedList"/>
    <dgm:cxn modelId="{CAEAA3AA-8155-4494-91F8-2DD0FF8268F5}" type="presParOf" srcId="{926C137C-F4E7-412D-A426-6CA6D1747B07}" destId="{B6BC7A3B-85B6-45F7-82A4-82A4A0A31B02}" srcOrd="1" destOrd="0" presId="urn:microsoft.com/office/officeart/2008/layout/LinedList"/>
    <dgm:cxn modelId="{AA461365-B6C5-4541-B5A1-A37EA04231CD}" type="presParOf" srcId="{926C137C-F4E7-412D-A426-6CA6D1747B07}" destId="{3DC9BD69-5E2C-4017-956F-1932EB28ACF4}" srcOrd="2" destOrd="0" presId="urn:microsoft.com/office/officeart/2008/layout/LinedList"/>
    <dgm:cxn modelId="{5517D4F7-E597-4FC6-8F4D-193E8C94EC54}" type="presParOf" srcId="{A14D4C4D-F742-4562-9A0F-E7D61B60D2D1}" destId="{E866BC5D-68AC-4DEA-B084-AE20A1E783DD}" srcOrd="14" destOrd="0" presId="urn:microsoft.com/office/officeart/2008/layout/LinedList"/>
    <dgm:cxn modelId="{62210199-D183-486E-9977-AF8B6FD165AC}" type="presParOf" srcId="{A14D4C4D-F742-4562-9A0F-E7D61B60D2D1}" destId="{AD0AC2B8-9003-4B4F-965E-979A43DC1DE9}" srcOrd="15" destOrd="0" presId="urn:microsoft.com/office/officeart/2008/layout/LinedList"/>
    <dgm:cxn modelId="{4DCDB5E2-020B-48F7-8F47-3E69EC2B2F7A}" type="presParOf" srcId="{A14D4C4D-F742-4562-9A0F-E7D61B60D2D1}" destId="{BD0FC033-2702-4FE1-A20E-BE11512A01EE}" srcOrd="16" destOrd="0" presId="urn:microsoft.com/office/officeart/2008/layout/LinedList"/>
    <dgm:cxn modelId="{BCE1FF1F-9654-4622-9153-EB1FD4D59159}" type="presParOf" srcId="{BD0FC033-2702-4FE1-A20E-BE11512A01EE}" destId="{5C279AC7-33B2-458A-BF10-FA8253DEF603}" srcOrd="0" destOrd="0" presId="urn:microsoft.com/office/officeart/2008/layout/LinedList"/>
    <dgm:cxn modelId="{9AF98588-731B-45EF-8E1E-E7AB47495BB0}" type="presParOf" srcId="{BD0FC033-2702-4FE1-A20E-BE11512A01EE}" destId="{A08951B5-3308-4007-9881-136251E56831}" srcOrd="1" destOrd="0" presId="urn:microsoft.com/office/officeart/2008/layout/LinedList"/>
    <dgm:cxn modelId="{E4828BA6-8548-4212-BA53-C66AB76E0CE8}" type="presParOf" srcId="{BD0FC033-2702-4FE1-A20E-BE11512A01EE}" destId="{7596F87F-AED1-49DB-B14F-47ACB22FC806}" srcOrd="2" destOrd="0" presId="urn:microsoft.com/office/officeart/2008/layout/LinedList"/>
    <dgm:cxn modelId="{FA53522C-F687-4C6A-942D-3765B9DB9EE1}" type="presParOf" srcId="{A14D4C4D-F742-4562-9A0F-E7D61B60D2D1}" destId="{10EFE01C-3B6C-4057-988B-BC67BFBB40EC}" srcOrd="17" destOrd="0" presId="urn:microsoft.com/office/officeart/2008/layout/LinedList"/>
    <dgm:cxn modelId="{17BA4734-AA4B-491A-B63D-B32202C2F2AF}" type="presParOf" srcId="{A14D4C4D-F742-4562-9A0F-E7D61B60D2D1}" destId="{9E642594-25B5-41CD-9D6A-997A459583CB}" srcOrd="18" destOrd="0" presId="urn:microsoft.com/office/officeart/2008/layout/LinedList"/>
    <dgm:cxn modelId="{BDCAAD0C-EE18-438D-834D-B982FF5D4D8B}" type="presParOf" srcId="{A14D4C4D-F742-4562-9A0F-E7D61B60D2D1}" destId="{8604E2F5-BCAF-48B8-A1A7-21B180C2214F}" srcOrd="19" destOrd="0" presId="urn:microsoft.com/office/officeart/2008/layout/LinedList"/>
    <dgm:cxn modelId="{A6463A18-4412-4BD4-815D-7724AFED2B1B}" type="presParOf" srcId="{8604E2F5-BCAF-48B8-A1A7-21B180C2214F}" destId="{03EEE2E7-3546-4A9A-9A30-C1410EBF9465}" srcOrd="0" destOrd="0" presId="urn:microsoft.com/office/officeart/2008/layout/LinedList"/>
    <dgm:cxn modelId="{FE791D42-DDCB-409A-981F-04013519F77D}" type="presParOf" srcId="{8604E2F5-BCAF-48B8-A1A7-21B180C2214F}" destId="{6B1EC5B7-DF3E-4425-80DD-D829E90D4126}" srcOrd="1" destOrd="0" presId="urn:microsoft.com/office/officeart/2008/layout/LinedList"/>
    <dgm:cxn modelId="{6B992EBD-C515-49E6-8D55-048C14101C16}" type="presParOf" srcId="{8604E2F5-BCAF-48B8-A1A7-21B180C2214F}" destId="{D6A45154-3C9B-4036-8102-1994F2AAD0B3}" srcOrd="2" destOrd="0" presId="urn:microsoft.com/office/officeart/2008/layout/LinedList"/>
    <dgm:cxn modelId="{140C9CE8-B99D-4135-A067-FD249D4A2DA2}" type="presParOf" srcId="{A14D4C4D-F742-4562-9A0F-E7D61B60D2D1}" destId="{5642B9B3-18ED-4C57-84A5-1E909470B7D5}" srcOrd="20" destOrd="0" presId="urn:microsoft.com/office/officeart/2008/layout/LinedList"/>
    <dgm:cxn modelId="{6978163B-DA31-4741-A6BB-8EE8FE26C9FC}" type="presParOf" srcId="{A14D4C4D-F742-4562-9A0F-E7D61B60D2D1}" destId="{07FDBBE7-E1F4-4BAD-83BE-9ECC508D0BED}" srcOrd="21" destOrd="0" presId="urn:microsoft.com/office/officeart/2008/layout/LinedList"/>
    <dgm:cxn modelId="{E0611832-463C-4790-AB73-0E106DADFEAF}" type="presParOf" srcId="{A14D4C4D-F742-4562-9A0F-E7D61B60D2D1}" destId="{1E9405B6-968E-40A8-9509-533D6A674B7C}" srcOrd="22" destOrd="0" presId="urn:microsoft.com/office/officeart/2008/layout/LinedList"/>
    <dgm:cxn modelId="{97858351-6E5D-4829-BBE7-559F81DB1BC1}" type="presParOf" srcId="{1E9405B6-968E-40A8-9509-533D6A674B7C}" destId="{680D4293-9B01-4443-8B70-DFCCCF26AF28}" srcOrd="0" destOrd="0" presId="urn:microsoft.com/office/officeart/2008/layout/LinedList"/>
    <dgm:cxn modelId="{DE9811EE-1F2B-40E4-A1EE-55D306F4F176}" type="presParOf" srcId="{1E9405B6-968E-40A8-9509-533D6A674B7C}" destId="{9F9C8F1A-B7FD-4982-AF41-BE066D91CF2C}" srcOrd="1" destOrd="0" presId="urn:microsoft.com/office/officeart/2008/layout/LinedList"/>
    <dgm:cxn modelId="{DE1184AD-F06C-4B09-9926-B6A09146EA65}" type="presParOf" srcId="{1E9405B6-968E-40A8-9509-533D6A674B7C}" destId="{8685A188-F2FB-4DBE-9963-36D38FC789DC}" srcOrd="2" destOrd="0" presId="urn:microsoft.com/office/officeart/2008/layout/LinedList"/>
    <dgm:cxn modelId="{A1258391-4146-44B2-835F-8E6B883BEFB1}" type="presParOf" srcId="{A14D4C4D-F742-4562-9A0F-E7D61B60D2D1}" destId="{92D3B7F7-99E2-4D51-87E5-7F7B70BBF0AA}" srcOrd="23" destOrd="0" presId="urn:microsoft.com/office/officeart/2008/layout/LinedList"/>
    <dgm:cxn modelId="{1A38C6D2-8E8D-4AED-834D-89AA07843808}" type="presParOf" srcId="{A14D4C4D-F742-4562-9A0F-E7D61B60D2D1}" destId="{7BD94A0A-CC9D-489F-BF6E-73ECE5CA5E97}" srcOrd="24" destOrd="0" presId="urn:microsoft.com/office/officeart/2008/layout/LinedList"/>
    <dgm:cxn modelId="{B565650D-8EBD-427F-B4B3-7C8922571F3F}" type="presParOf" srcId="{A14D4C4D-F742-4562-9A0F-E7D61B60D2D1}" destId="{828DC57F-5D66-446D-B2CF-530E60C842F2}" srcOrd="25" destOrd="0" presId="urn:microsoft.com/office/officeart/2008/layout/LinedList"/>
    <dgm:cxn modelId="{1379064C-8D22-4451-87D3-448394BFC91B}" type="presParOf" srcId="{828DC57F-5D66-446D-B2CF-530E60C842F2}" destId="{08E13E4E-8B53-4B4A-AB17-4B7F975608F3}" srcOrd="0" destOrd="0" presId="urn:microsoft.com/office/officeart/2008/layout/LinedList"/>
    <dgm:cxn modelId="{697D4D6A-DA04-4DE8-B64D-266F846718C7}" type="presParOf" srcId="{828DC57F-5D66-446D-B2CF-530E60C842F2}" destId="{6386C3FE-570F-46D1-9338-8E17B5C7B84D}" srcOrd="1" destOrd="0" presId="urn:microsoft.com/office/officeart/2008/layout/LinedList"/>
    <dgm:cxn modelId="{BB0BB893-53D2-4A9A-8806-FD291A1787C1}" type="presParOf" srcId="{828DC57F-5D66-446D-B2CF-530E60C842F2}" destId="{EDDA97E5-A2DF-4ECA-9D46-718638C336E1}" srcOrd="2" destOrd="0" presId="urn:microsoft.com/office/officeart/2008/layout/LinedList"/>
    <dgm:cxn modelId="{8F68ACC9-ABF5-48D1-A513-7A0BD2B6C9D7}" type="presParOf" srcId="{A14D4C4D-F742-4562-9A0F-E7D61B60D2D1}" destId="{D2BECF49-4A2C-4214-9B8C-585915575713}" srcOrd="26" destOrd="0" presId="urn:microsoft.com/office/officeart/2008/layout/LinedList"/>
    <dgm:cxn modelId="{F41CC906-61E6-41AE-8688-EDD57AC3BBEC}" type="presParOf" srcId="{A14D4C4D-F742-4562-9A0F-E7D61B60D2D1}" destId="{A1EAB807-FAA4-4F15-9511-99523F16A475}" srcOrd="27" destOrd="0" presId="urn:microsoft.com/office/officeart/2008/layout/LinedList"/>
    <dgm:cxn modelId="{64FCBF8A-13EC-40E7-980D-473286957267}" type="presParOf" srcId="{A14D4C4D-F742-4562-9A0F-E7D61B60D2D1}" destId="{3B3F5635-0A68-41C6-851C-227C092BEEEC}" srcOrd="28" destOrd="0" presId="urn:microsoft.com/office/officeart/2008/layout/LinedList"/>
    <dgm:cxn modelId="{ABEBE27A-8544-4616-B1FE-084CF87E29D3}" type="presParOf" srcId="{3B3F5635-0A68-41C6-851C-227C092BEEEC}" destId="{AC8EFF38-BE6A-455E-8B8E-334D7BAE8ABF}" srcOrd="0" destOrd="0" presId="urn:microsoft.com/office/officeart/2008/layout/LinedList"/>
    <dgm:cxn modelId="{E8D9F2FB-0ED8-443D-9998-5F99C81451D5}" type="presParOf" srcId="{3B3F5635-0A68-41C6-851C-227C092BEEEC}" destId="{3BF5F44C-A80A-4E16-904D-A171838421F6}" srcOrd="1" destOrd="0" presId="urn:microsoft.com/office/officeart/2008/layout/LinedList"/>
    <dgm:cxn modelId="{1B87E520-0BF8-4645-840F-C20381F47CF7}" type="presParOf" srcId="{3B3F5635-0A68-41C6-851C-227C092BEEEC}" destId="{701922AD-2CA8-4D3F-A5E1-093619BE521E}" srcOrd="2" destOrd="0" presId="urn:microsoft.com/office/officeart/2008/layout/LinedList"/>
    <dgm:cxn modelId="{AE494037-C053-4F55-A0C7-84820DA97FA0}" type="presParOf" srcId="{A14D4C4D-F742-4562-9A0F-E7D61B60D2D1}" destId="{FE78165F-8BF8-4A91-B1A2-291987CDC9AE}" srcOrd="29" destOrd="0" presId="urn:microsoft.com/office/officeart/2008/layout/LinedList"/>
    <dgm:cxn modelId="{C23AFB85-4F0C-4ADA-93C4-63A3DBAF3403}" type="presParOf" srcId="{A14D4C4D-F742-4562-9A0F-E7D61B60D2D1}" destId="{D697F490-2BDD-4AA9-9CD5-3D635A1BC877}" srcOrd="30" destOrd="0" presId="urn:microsoft.com/office/officeart/2008/layout/LinedList"/>
    <dgm:cxn modelId="{126FBC26-FCE7-4EE9-9D2B-F5B74BE521A1}" type="presParOf" srcId="{A14D4C4D-F742-4562-9A0F-E7D61B60D2D1}" destId="{09DDD285-62EA-484F-A08E-96E3FE8DA25C}" srcOrd="31" destOrd="0" presId="urn:microsoft.com/office/officeart/2008/layout/LinedList"/>
    <dgm:cxn modelId="{2FC1A1A7-F9EF-44B2-A401-E786A624D500}" type="presParOf" srcId="{09DDD285-62EA-484F-A08E-96E3FE8DA25C}" destId="{47FD22C4-084E-4921-A929-66A7E4196C4D}" srcOrd="0" destOrd="0" presId="urn:microsoft.com/office/officeart/2008/layout/LinedList"/>
    <dgm:cxn modelId="{FA7D75FB-783E-4877-9FE3-14600499D095}" type="presParOf" srcId="{09DDD285-62EA-484F-A08E-96E3FE8DA25C}" destId="{470D168B-64D7-41CC-974A-7359F8CC8CDB}" srcOrd="1" destOrd="0" presId="urn:microsoft.com/office/officeart/2008/layout/LinedList"/>
    <dgm:cxn modelId="{A5468348-7E95-431A-917B-FBD58521DC07}" type="presParOf" srcId="{09DDD285-62EA-484F-A08E-96E3FE8DA25C}" destId="{444E1BB6-BC75-4E76-AE84-ED3A57533BDA}" srcOrd="2" destOrd="0" presId="urn:microsoft.com/office/officeart/2008/layout/LinedList"/>
    <dgm:cxn modelId="{D68B751E-5257-4221-8B1B-D38C3C1E20E8}" type="presParOf" srcId="{A14D4C4D-F742-4562-9A0F-E7D61B60D2D1}" destId="{3CFE482F-9AA2-4035-8C88-62D7DC28895C}" srcOrd="32" destOrd="0" presId="urn:microsoft.com/office/officeart/2008/layout/LinedList"/>
    <dgm:cxn modelId="{D6758477-848E-446D-9B9A-D12808CC30AB}" type="presParOf" srcId="{A14D4C4D-F742-4562-9A0F-E7D61B60D2D1}" destId="{B09E9447-8E7C-4E39-BD84-9A61D91184AE}" srcOrd="33" destOrd="0" presId="urn:microsoft.com/office/officeart/2008/layout/LinedList"/>
    <dgm:cxn modelId="{389268C3-FD10-4E12-B123-C4D3F7E20C3D}" type="presParOf" srcId="{A14D4C4D-F742-4562-9A0F-E7D61B60D2D1}" destId="{15580B72-6048-40F4-BE73-31DB5DE90648}" srcOrd="34" destOrd="0" presId="urn:microsoft.com/office/officeart/2008/layout/LinedList"/>
    <dgm:cxn modelId="{CE8E396B-3703-41FA-ADC4-E7C73A513BDD}" type="presParOf" srcId="{15580B72-6048-40F4-BE73-31DB5DE90648}" destId="{1620E61B-755E-40F6-AD0B-FE0E2CE53628}" srcOrd="0" destOrd="0" presId="urn:microsoft.com/office/officeart/2008/layout/LinedList"/>
    <dgm:cxn modelId="{D15BB406-0C0F-4E94-94C2-9B78A9B8318E}" type="presParOf" srcId="{15580B72-6048-40F4-BE73-31DB5DE90648}" destId="{F84D44E0-4027-49CC-9A38-6C9E14420F87}" srcOrd="1" destOrd="0" presId="urn:microsoft.com/office/officeart/2008/layout/LinedList"/>
    <dgm:cxn modelId="{F0488EC6-954D-49DF-AA42-D4424D6B9118}" type="presParOf" srcId="{15580B72-6048-40F4-BE73-31DB5DE90648}" destId="{2B669193-54A4-4D1F-9463-231EAA5DBB19}" srcOrd="2" destOrd="0" presId="urn:microsoft.com/office/officeart/2008/layout/LinedList"/>
    <dgm:cxn modelId="{A58E3125-677D-4D97-AEC4-31FA729F25E0}" type="presParOf" srcId="{A14D4C4D-F742-4562-9A0F-E7D61B60D2D1}" destId="{097EFE91-85A9-438E-8612-1A499DC9C3E1}" srcOrd="35" destOrd="0" presId="urn:microsoft.com/office/officeart/2008/layout/LinedList"/>
    <dgm:cxn modelId="{C1639F0C-5D6E-4464-BB30-71041C2F12AA}" type="presParOf" srcId="{A14D4C4D-F742-4562-9A0F-E7D61B60D2D1}" destId="{055B77BF-20B8-45F3-BEF4-7C2CEF3DB57B}" srcOrd="3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2861F-B089-4BC6-9CDB-E9E58B9865D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20ADD-6212-4FA1-9B92-DEC517DA67B6}">
      <dsp:nvSpPr>
        <dsp:cNvPr id="0" name=""/>
        <dsp:cNvSpPr/>
      </dsp:nvSpPr>
      <dsp:spPr>
        <a:xfrm>
          <a:off x="0" y="0"/>
          <a:ext cx="4444774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Phân loại bài báo tiếng Việt dựa trên nội dung vào 12 thể loại chính</a:t>
          </a:r>
          <a:endParaRPr lang="en-US" sz="2800" kern="1200"/>
        </a:p>
      </dsp:txBody>
      <dsp:txXfrm>
        <a:off x="0" y="0"/>
        <a:ext cx="4444774" cy="5536141"/>
      </dsp:txXfrm>
    </dsp:sp>
    <dsp:sp modelId="{0F9A1697-7855-4EAF-AEE0-E68FC080AB87}">
      <dsp:nvSpPr>
        <dsp:cNvPr id="0" name=""/>
        <dsp:cNvSpPr/>
      </dsp:nvSpPr>
      <dsp:spPr>
        <a:xfrm>
          <a:off x="4490715" y="21862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 Chính trị</a:t>
          </a:r>
          <a:endParaRPr lang="en-US" sz="1700" kern="1200"/>
        </a:p>
      </dsp:txBody>
      <dsp:txXfrm>
        <a:off x="4490715" y="21862"/>
        <a:ext cx="2404279" cy="437241"/>
      </dsp:txXfrm>
    </dsp:sp>
    <dsp:sp modelId="{D55EEB0C-2996-4A9D-8182-BAD8732B9472}">
      <dsp:nvSpPr>
        <dsp:cNvPr id="0" name=""/>
        <dsp:cNvSpPr/>
      </dsp:nvSpPr>
      <dsp:spPr>
        <a:xfrm>
          <a:off x="4444774" y="459103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80ECF-5D7D-40EC-B8E2-44E3CE1E0774}">
      <dsp:nvSpPr>
        <dsp:cNvPr id="0" name=""/>
        <dsp:cNvSpPr/>
      </dsp:nvSpPr>
      <dsp:spPr>
        <a:xfrm>
          <a:off x="4490715" y="480965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2 Xã hội</a:t>
          </a:r>
          <a:endParaRPr lang="en-US" sz="1700" kern="1200"/>
        </a:p>
      </dsp:txBody>
      <dsp:txXfrm>
        <a:off x="4490715" y="480965"/>
        <a:ext cx="2404279" cy="437241"/>
      </dsp:txXfrm>
    </dsp:sp>
    <dsp:sp modelId="{E7A6CD3D-E6C5-4668-9287-5D7E2FC6A8A5}">
      <dsp:nvSpPr>
        <dsp:cNvPr id="0" name=""/>
        <dsp:cNvSpPr/>
      </dsp:nvSpPr>
      <dsp:spPr>
        <a:xfrm>
          <a:off x="4444774" y="918207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BC29A-7516-4892-8EB4-A0E6601F553D}">
      <dsp:nvSpPr>
        <dsp:cNvPr id="0" name=""/>
        <dsp:cNvSpPr/>
      </dsp:nvSpPr>
      <dsp:spPr>
        <a:xfrm>
          <a:off x="4490715" y="940069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3 Kinh tế		</a:t>
          </a:r>
          <a:endParaRPr lang="en-US" sz="1700" kern="1200"/>
        </a:p>
      </dsp:txBody>
      <dsp:txXfrm>
        <a:off x="4490715" y="940069"/>
        <a:ext cx="2404279" cy="437241"/>
      </dsp:txXfrm>
    </dsp:sp>
    <dsp:sp modelId="{474C1BA2-DD93-42C6-BDCD-694C105937A9}">
      <dsp:nvSpPr>
        <dsp:cNvPr id="0" name=""/>
        <dsp:cNvSpPr/>
      </dsp:nvSpPr>
      <dsp:spPr>
        <a:xfrm>
          <a:off x="4444774" y="1377311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3287D-679A-4981-BC87-DBB2ACAB0698}">
      <dsp:nvSpPr>
        <dsp:cNvPr id="0" name=""/>
        <dsp:cNvSpPr/>
      </dsp:nvSpPr>
      <dsp:spPr>
        <a:xfrm>
          <a:off x="4490715" y="1399173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4 Văn hóa</a:t>
          </a:r>
          <a:endParaRPr lang="en-US" sz="1700" kern="1200"/>
        </a:p>
      </dsp:txBody>
      <dsp:txXfrm>
        <a:off x="4490715" y="1399173"/>
        <a:ext cx="2404279" cy="437241"/>
      </dsp:txXfrm>
    </dsp:sp>
    <dsp:sp modelId="{3C5B7763-4ACB-4FD6-B7AF-D41C7F80D899}">
      <dsp:nvSpPr>
        <dsp:cNvPr id="0" name=""/>
        <dsp:cNvSpPr/>
      </dsp:nvSpPr>
      <dsp:spPr>
        <a:xfrm>
          <a:off x="4444774" y="1836414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C7A3B-85B6-45F7-82A4-82A4A0A31B02}">
      <dsp:nvSpPr>
        <dsp:cNvPr id="0" name=""/>
        <dsp:cNvSpPr/>
      </dsp:nvSpPr>
      <dsp:spPr>
        <a:xfrm>
          <a:off x="4490715" y="1858276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5 Sức khỏe		</a:t>
          </a:r>
          <a:endParaRPr lang="en-US" sz="1700" kern="1200"/>
        </a:p>
      </dsp:txBody>
      <dsp:txXfrm>
        <a:off x="4490715" y="1858276"/>
        <a:ext cx="2404279" cy="437241"/>
      </dsp:txXfrm>
    </dsp:sp>
    <dsp:sp modelId="{E866BC5D-68AC-4DEA-B084-AE20A1E783DD}">
      <dsp:nvSpPr>
        <dsp:cNvPr id="0" name=""/>
        <dsp:cNvSpPr/>
      </dsp:nvSpPr>
      <dsp:spPr>
        <a:xfrm>
          <a:off x="4444774" y="2295518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951B5-3308-4007-9881-136251E56831}">
      <dsp:nvSpPr>
        <dsp:cNvPr id="0" name=""/>
        <dsp:cNvSpPr/>
      </dsp:nvSpPr>
      <dsp:spPr>
        <a:xfrm>
          <a:off x="4490715" y="2317380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6 Pháp luật		</a:t>
          </a:r>
          <a:endParaRPr lang="en-US" sz="1700" kern="1200"/>
        </a:p>
      </dsp:txBody>
      <dsp:txXfrm>
        <a:off x="4490715" y="2317380"/>
        <a:ext cx="2404279" cy="437241"/>
      </dsp:txXfrm>
    </dsp:sp>
    <dsp:sp modelId="{10EFE01C-3B6C-4057-988B-BC67BFBB40EC}">
      <dsp:nvSpPr>
        <dsp:cNvPr id="0" name=""/>
        <dsp:cNvSpPr/>
      </dsp:nvSpPr>
      <dsp:spPr>
        <a:xfrm>
          <a:off x="4444774" y="2754622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EC5B7-DF3E-4425-80DD-D829E90D4126}">
      <dsp:nvSpPr>
        <dsp:cNvPr id="0" name=""/>
        <dsp:cNvSpPr/>
      </dsp:nvSpPr>
      <dsp:spPr>
        <a:xfrm>
          <a:off x="4490715" y="2776484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7 Thế giới		</a:t>
          </a:r>
          <a:endParaRPr lang="en-US" sz="1700" kern="1200"/>
        </a:p>
      </dsp:txBody>
      <dsp:txXfrm>
        <a:off x="4490715" y="2776484"/>
        <a:ext cx="2404279" cy="437241"/>
      </dsp:txXfrm>
    </dsp:sp>
    <dsp:sp modelId="{5642B9B3-18ED-4C57-84A5-1E909470B7D5}">
      <dsp:nvSpPr>
        <dsp:cNvPr id="0" name=""/>
        <dsp:cNvSpPr/>
      </dsp:nvSpPr>
      <dsp:spPr>
        <a:xfrm>
          <a:off x="4444774" y="3213725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8F1A-B7FD-4982-AF41-BE066D91CF2C}">
      <dsp:nvSpPr>
        <dsp:cNvPr id="0" name=""/>
        <dsp:cNvSpPr/>
      </dsp:nvSpPr>
      <dsp:spPr>
        <a:xfrm>
          <a:off x="4490715" y="3235587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8 KHCN</a:t>
          </a:r>
          <a:endParaRPr lang="en-US" sz="1700" kern="1200"/>
        </a:p>
      </dsp:txBody>
      <dsp:txXfrm>
        <a:off x="4490715" y="3235587"/>
        <a:ext cx="2404279" cy="437241"/>
      </dsp:txXfrm>
    </dsp:sp>
    <dsp:sp modelId="{92D3B7F7-99E2-4D51-87E5-7F7B70BBF0AA}">
      <dsp:nvSpPr>
        <dsp:cNvPr id="0" name=""/>
        <dsp:cNvSpPr/>
      </dsp:nvSpPr>
      <dsp:spPr>
        <a:xfrm>
          <a:off x="4444774" y="3672829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6C3FE-570F-46D1-9338-8E17B5C7B84D}">
      <dsp:nvSpPr>
        <dsp:cNvPr id="0" name=""/>
        <dsp:cNvSpPr/>
      </dsp:nvSpPr>
      <dsp:spPr>
        <a:xfrm>
          <a:off x="4490715" y="3694691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9 Thể thao		</a:t>
          </a:r>
          <a:endParaRPr lang="en-US" sz="1700" kern="1200"/>
        </a:p>
      </dsp:txBody>
      <dsp:txXfrm>
        <a:off x="4490715" y="3694691"/>
        <a:ext cx="2404279" cy="437241"/>
      </dsp:txXfrm>
    </dsp:sp>
    <dsp:sp modelId="{D2BECF49-4A2C-4214-9B8C-585915575713}">
      <dsp:nvSpPr>
        <dsp:cNvPr id="0" name=""/>
        <dsp:cNvSpPr/>
      </dsp:nvSpPr>
      <dsp:spPr>
        <a:xfrm>
          <a:off x="4444774" y="4131933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F44C-A80A-4E16-904D-A171838421F6}">
      <dsp:nvSpPr>
        <dsp:cNvPr id="0" name=""/>
        <dsp:cNvSpPr/>
      </dsp:nvSpPr>
      <dsp:spPr>
        <a:xfrm>
          <a:off x="4490715" y="4153795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10 Giải trí		</a:t>
          </a:r>
          <a:endParaRPr lang="en-US" sz="1700" kern="1200"/>
        </a:p>
      </dsp:txBody>
      <dsp:txXfrm>
        <a:off x="4490715" y="4153795"/>
        <a:ext cx="2404279" cy="437241"/>
      </dsp:txXfrm>
    </dsp:sp>
    <dsp:sp modelId="{FE78165F-8BF8-4A91-B1A2-291987CDC9AE}">
      <dsp:nvSpPr>
        <dsp:cNvPr id="0" name=""/>
        <dsp:cNvSpPr/>
      </dsp:nvSpPr>
      <dsp:spPr>
        <a:xfrm>
          <a:off x="4444774" y="4591036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D168B-64D7-41CC-974A-7359F8CC8CDB}">
      <dsp:nvSpPr>
        <dsp:cNvPr id="0" name=""/>
        <dsp:cNvSpPr/>
      </dsp:nvSpPr>
      <dsp:spPr>
        <a:xfrm>
          <a:off x="4490715" y="4612898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11 Du lịch		</a:t>
          </a:r>
          <a:endParaRPr lang="en-US" sz="1700" kern="1200"/>
        </a:p>
      </dsp:txBody>
      <dsp:txXfrm>
        <a:off x="4490715" y="4612898"/>
        <a:ext cx="2404279" cy="437241"/>
      </dsp:txXfrm>
    </dsp:sp>
    <dsp:sp modelId="{3CFE482F-9AA2-4035-8C88-62D7DC28895C}">
      <dsp:nvSpPr>
        <dsp:cNvPr id="0" name=""/>
        <dsp:cNvSpPr/>
      </dsp:nvSpPr>
      <dsp:spPr>
        <a:xfrm>
          <a:off x="4444774" y="5050140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D44E0-4027-49CC-9A38-6C9E14420F87}">
      <dsp:nvSpPr>
        <dsp:cNvPr id="0" name=""/>
        <dsp:cNvSpPr/>
      </dsp:nvSpPr>
      <dsp:spPr>
        <a:xfrm>
          <a:off x="4490715" y="5072002"/>
          <a:ext cx="2404279" cy="437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12 Giáo dục</a:t>
          </a:r>
          <a:endParaRPr lang="en-US" sz="1700" kern="1200"/>
        </a:p>
      </dsp:txBody>
      <dsp:txXfrm>
        <a:off x="4490715" y="5072002"/>
        <a:ext cx="2404279" cy="437241"/>
      </dsp:txXfrm>
    </dsp:sp>
    <dsp:sp modelId="{097EFE91-85A9-438E-8612-1A499DC9C3E1}">
      <dsp:nvSpPr>
        <dsp:cNvPr id="0" name=""/>
        <dsp:cNvSpPr/>
      </dsp:nvSpPr>
      <dsp:spPr>
        <a:xfrm>
          <a:off x="4444774" y="5509244"/>
          <a:ext cx="24502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79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6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970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6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84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59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001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71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2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362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2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4CE9-709C-461F-9813-19F873843954}" type="datetimeFigureOut">
              <a:rPr lang="vi-VN" smtClean="0"/>
              <a:t>02/09/2024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5661-38F1-447E-8858-DA39668313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5909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4EE95-0A4C-6E9B-FECB-A8D439DD52FC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2 – NLP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D66AE-C48E-82E3-C883-1DF9DC61035C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Phan Trung Thuận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Trần Trăng Sáng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Nguyễn Quang Tùng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Ung Khánh Như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0678C-24B9-E77B-C76F-9BC75D938AD1}"/>
              </a:ext>
            </a:extLst>
          </p:cNvPr>
          <p:cNvSpPr txBox="1"/>
          <p:nvPr/>
        </p:nvSpPr>
        <p:spPr>
          <a:xfrm>
            <a:off x="2735890" y="4499814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3600"/>
              <a:t>Nhóm 8</a:t>
            </a:r>
            <a:endParaRPr lang="vi-VN" sz="3600"/>
          </a:p>
        </p:txBody>
      </p:sp>
    </p:spTree>
    <p:extLst>
      <p:ext uri="{BB962C8B-B14F-4D97-AF65-F5344CB8AC3E}">
        <p14:creationId xmlns:p14="http://schemas.microsoft.com/office/powerpoint/2010/main" val="429109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CA33-50FD-4193-CC24-452F843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Bài toán</a:t>
            </a:r>
            <a:endParaRPr lang="vi-VN" sz="5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D0C7F2-89AA-BC78-F02E-3FF2A72F4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606492"/>
              </p:ext>
            </p:extLst>
          </p:nvPr>
        </p:nvGraphicFramePr>
        <p:xfrm>
          <a:off x="4053659" y="84295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61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8CA33-50FD-4193-CC24-452F8430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Bộ dữ liệu</a:t>
            </a:r>
            <a:endParaRPr lang="vi-VN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1131-B8BE-8C75-C574-7C12B3CF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Hơn 15500 samples đã được tokenize bởi tokenizer của PhoBERT và có độ dài sequence tối đa là 8000</a:t>
            </a:r>
            <a:endParaRPr lang="vi-VN" sz="2200"/>
          </a:p>
        </p:txBody>
      </p:sp>
      <p:pic>
        <p:nvPicPr>
          <p:cNvPr id="6" name="Picture 5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1D7E4F88-8231-BCFC-8E31-9BA9964E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95291"/>
            <a:ext cx="5458968" cy="4667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4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41BD-7947-E341-43EA-394FD6A2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CF805-B3FC-4EBC-AFDB-DFAF2C8E0BF8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1D CNN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9CEDFBBF-ACCB-1937-27E3-BD333C7BD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68" y="640080"/>
            <a:ext cx="56492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41BD-7947-E341-43EA-394FD6A2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CF805-B3FC-4EBC-AFDB-DFAF2C8E0BF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BiLSTM / BiGRU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6F899A02-80E0-8677-942F-DFEFF338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56" y="640080"/>
            <a:ext cx="464820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141BD-7947-E341-43EA-394FD6A2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CF805-B3FC-4EBC-AFDB-DFAF2C8E0BF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MiniBERT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865CE-F373-D3C8-BC0D-B3C13A85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42" y="279298"/>
            <a:ext cx="6903720" cy="4625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2C414-EF7B-7EBB-A619-0488ADCD6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32" y="5155166"/>
            <a:ext cx="7399730" cy="13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D7DD-8BA6-DC6E-6BF8-A214D83B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Kết quả thực nghiệm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D6D6E-CE63-E885-3EF9-75B5A297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54" y="2642616"/>
            <a:ext cx="4493188" cy="3605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86AB6-1FCA-D0E5-392F-FF4365E7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89" y="2642616"/>
            <a:ext cx="450723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D7DD-8BA6-DC6E-6BF8-A214D83B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 luận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124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Bài toán</vt:lpstr>
      <vt:lpstr>Bộ dữ liệu</vt:lpstr>
      <vt:lpstr>Mô hình</vt:lpstr>
      <vt:lpstr>Mô hình</vt:lpstr>
      <vt:lpstr>Mô hình</vt:lpstr>
      <vt:lpstr>Kết quả thực nghiệm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Thuận Phan</dc:creator>
  <cp:lastModifiedBy>Thuận Phan</cp:lastModifiedBy>
  <cp:revision>1</cp:revision>
  <dcterms:created xsi:type="dcterms:W3CDTF">2024-09-02T16:04:52Z</dcterms:created>
  <dcterms:modified xsi:type="dcterms:W3CDTF">2024-09-02T16:17:00Z</dcterms:modified>
</cp:coreProperties>
</file>