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57" r:id="rId3"/>
    <p:sldId id="258" r:id="rId4"/>
    <p:sldId id="269" r:id="rId5"/>
    <p:sldId id="270" r:id="rId6"/>
    <p:sldId id="271" r:id="rId7"/>
    <p:sldId id="272" r:id="rId8"/>
    <p:sldId id="273" r:id="rId9"/>
    <p:sldId id="275" r:id="rId10"/>
    <p:sldId id="276"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a:srgbClr val="742511"/>
    <a:srgbClr val="68A8C3"/>
    <a:srgbClr val="EFF1F0"/>
    <a:srgbClr val="FAF3A3"/>
    <a:srgbClr val="D2EFF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varScale="1">
        <p:scale>
          <a:sx n="102" d="100"/>
          <a:sy n="102" d="100"/>
        </p:scale>
        <p:origin x="156" y="16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05:42:39.640"/>
    </inkml:context>
    <inkml:brush xml:id="br0">
      <inkml:brushProperty name="width" value="0.35" units="cm"/>
      <inkml:brushProperty name="height" value="0.35" units="cm"/>
      <inkml:brushProperty name="color" value="#434343"/>
    </inkml:brush>
  </inkml:definitions>
  <inkml:trace contextRef="#ctx0" brushRef="#br0">3570 3628 24575,'-33'24'0,"0"1"0,2 1 0,1 1 0,-45 53 0,51-53 0,-58 65 0,-133 197 0,203-267 0,10-18 0,-1 1 0,1-1 0,0 1 0,-1-1 0,0 0 0,0 0 0,0 0 0,0-1 0,-1 1 0,0-1 0,-7 6 0,11-10 0,-1 1 0,1 0 0,0 0 0,0-1 0,-1 1 0,1 0 0,0-1 0,0 1 0,-1 0 0,1-1 0,0 1 0,0-1 0,0 1 0,0 0 0,0-1 0,-1 1 0,1-1 0,0 1 0,0 0 0,0-1 0,0 1 0,0-1 0,0 1 0,0 0 0,1-1 0,-1 1 0,0-1 0,0 1 0,0 0 0,0-1 0,0 1 0,1-1 0,-1 1 0,0 0 0,0-1 0,1 1 0,-1 0 0,1-1 0,20-53 0,2 1 0,2 2 0,38-57 0,-39 68 0,11-22 0,-9 13 0,2 1 0,3 2 0,58-70 0,-87 114 0,-1 1 0,0-1 0,1 1 0,-1 0 0,1-1 0,-1 1 0,1 0 0,-1 0 0,1 0 0,0 0 0,0 1 0,-1-1 0,1 0 0,0 1 0,2-1 0,-3 1 0,0 1 0,0-1 0,0 1 0,-1-1 0,1 1 0,0-1 0,0 1 0,-1 0 0,1-1 0,0 1 0,-1 0 0,1 0 0,-1 0 0,1 0 0,-1-1 0,1 1 0,-1 0 0,0 0 0,1 0 0,-1 0 0,0 0 0,0 0 0,1 0 0,-1 0 0,0 0 0,0 0 0,0 0 0,0 0 0,-1 0 0,1 2 0,-1 39 0,-3 0 0,0 0 0,-3 0 0,-13 45 0,5-21 0,-211 716 0,187-662 0,251-653 0,-110 294 0,152-386 0,-223 557 0,-17 54 0,-7 23 0,-5 36 0,-11 48 0,-27 125 0,10-79 0,-87 713 0,111-830 0,-3 28 0,5-48 0,0 1 0,0-1 0,0 1 0,1-1 0,-1 0 0,0 0 0,1 1 0,-1-1 0,1 0 0,0 1 0,0-1 0,0 0 0,0 0 0,2 3 0,-2-5 0,-1 0 0,1 0 0,-1 1 0,1-1 0,0 0 0,-1 0 0,1 0 0,0 0 0,-1 0 0,1 0 0,0 0 0,-1 0 0,1 0 0,0 0 0,-1 0 0,1 0 0,0 0 0,-1-1 0,1 1 0,0 0 0,-1 0 0,1-1 0,-1 1 0,1-1 0,-1 1 0,1 0 0,-1-1 0,1 1 0,-1-1 0,1 1 0,-1-1 0,1 1 0,-1-1 0,0 1 0,1-1 0,-1 0 0,14-15 0,-2 0 0,0-1 0,-1 0 0,16-32 0,31-86 0,-43 96 0,63-171 0,-10-3 0,56-294 0,-117 470 0,-5 35 0,-5 22 0,-24 152 0,-8-1 0,-80 236 0,-159 315 0,251-663 0,8-18 0,-2 0 0,-42 70 0,59-109 0,-1-1 0,0 0 0,0 1 0,0-1 0,0 0 0,0 0 0,0 0 0,0 0 0,0 0 0,0 0 0,0 0 0,-1 0 0,1 0 0,0 0 0,-1-1 0,1 1 0,0-1 0,-2 1 0,2-1 0,0 0 0,0 0 0,1 0 0,-1-1 0,0 1 0,0 0 0,1-1 0,-1 1 0,0 0 0,1-1 0,-1 1 0,1-1 0,-1 1 0,1-1 0,-1 0 0,1 1 0,-1-1 0,1 1 0,-1-1 0,1 0 0,0 1 0,-1-1 0,1 0 0,-1-1 0,-2-8 0,0-1 0,1 0 0,-2-21 0,-7-145-27,13-201-1,0 271-81,134-1411-732,-133 1486 841,-3 32 0,0 0 0,0 0 0,0 0 0,0 0 0,0 0 0,0 0 0,-1 0 0,1 0 0,0 0 0,0 0 0,0 0 0,0 0 0,0 0 0,0 0 0,0 0 0,-1 0 0,1 0 0,0 0 0,0 0 0,0 0 0,0 0 0,0 0 0,0 0 0,0-1 0,0 1 0,0 0 0,-1 0 0,1 0 0,0 0 0,0 0 0,0 0 0,0 0 0,0 0 0,0 0 0,0-1 0,0 1 0,0 0 0,0 0 0,0 0 0,0 0 0,0 0 0,0 0 0,0-1 0,0 1 0,0 0 0,0 0 0,0 0 0,0 0 0,0 0 0,0 0 0,0 0 0,0 0 0,0-1 0,0 1 0,0 0 0,0 0 0,0 0 0,0 0 0,1 0 0,-19 41 0,10-22 0,-514 1099-479,-111-54 88,557-951 359,64-99 32,17-31 0,31-55 0,81-133 0,79-116-164,81-101-655,1365-1826-3336,-1454 2018 3866,-65 96 258,-118 130 39,0 0 1,0 0 0,0 0 0,0 1 0,0-1-1,7-2 1,-12 6-4,1 0 0,0-1 0,-1 1 0,1 0 0,-1 0 0,1 0 0,-1-1 0,1 1 0,-1 0 0,1 0 0,0 0 0,-1 0 0,1 0 0,-1 0 0,1 0 0,-1 0 0,1 0 0,0 1 0,-1-1 0,1 0 0,-1 0 0,1 0 0,-1 1 0,1-1 0,-1 0 0,1 1 0,-1-1 0,1 0 0,-1 1 0,1-1 0,-1 0 0,0 1 0,1-1 0,-1 1 0,0-1-1,1 2 1,0 5 62,-1 0 0,1 0 1,-2 0-1,1 0 0,-1 0 0,0 0 0,0 0 0,-1 0 0,0-1 0,-3 10 0,-77 198 758,-74 137-482,-66 130 283,-64 104-635,-484 873-1677,-86-55 257,669-1136 876,154-221 504,-52 53 0,83-97 53,0 1 1,-1-1-1,1 0 1,0 0-1,-1 0 1,0 0-1,1 0 1,-1 0-1,0-1 0,0 1 1,0-1-1,0 0 1,-4 1-1,6-2 1,0 0 1,0 0-1,1-1 0,-1 1 1,0 0-1,1-1 0,-1 1 0,0 0 1,1-1-1,-1 1 0,1-1 1,-1 1-1,1-1 0,-1 1 0,1-1 1,-1 0-1,1 1 0,-1-1 1,1 1-1,0-1 0,-1 0 0,1 0 1,0 1-1,0-1 0,-1 0 1,1 1-1,0-1 0,0 0 0,0 0 1,0 1-1,0-1 0,0 0 1,0 0-1,0 0 0,1-16 141,1 0 0,1 0 0,0 0 0,7-19 0,83-237 652,79-174-543,70-165 133,58-135-455,595-1401-1980,60 27 574,-846 1883 1095,-106 229 370,1 1 0,-1-1-1,-1 1 1,1-1 0,0-12 0,-3 21 8,0-1 0,0 1 0,1-1 0,-1 1-1,0 0 1,0-1 0,0 1 0,0 0 0,-1-1 0,1 1-1,0-1 1,0 1 0,0 0 0,0-1 0,0 1 0,0 0 0,-1-1-1,1 1 1,0 0 0,0-1 0,0 1 0,-1 0 0,1-1-1,0 1 1,-1 0 0,1 0 0,0-1 0,0 1 0,-1 0-1,1 0 1,0 0 0,-1-1 0,1 1 0,-1 0 0,1 0-1,0 0 1,-1 0 0,1 0 0,0 0 0,-1 0 0,1 0 0,-1 0-1,1 0 1,0 0 0,-1 0 0,1 0 0,-1 0 0,1 0-1,0 0 1,-1 0 0,1 1 0,0-1 0,-1 0 0,1 0-1,0 0 1,-1 1 0,1-1 0,-1 0 0,-16 13 1,1 0 1,0 0-1,-20 23 1,30-30-4,-213 218 2,-124 116 25,-112 90 75,-284 231 133,-1466 1002 0,1999-1533-233,194-123 23,1 0 1,-2-1-1,1-1 0,0 1 1,-1-2-1,-16 4 1,28-7-15,1-1 0,-1 0-1,1 0 1,-1 0 0,1 0 0,0 0 0,-1 0 0,1 0 0,-1 0 0,1 0 0,-1 0 0,1 0 0,-1-1 0,1 1 0,0 0-1,-1 0 1,1 0 0,-1-1 0,1 1 0,0 0 0,-1 0 0,1-1 0,0 1 0,-1 0 0,1-1 0,0 1 0,-1 0 0,1-1 0,0 1-1,0 0 1,-1-1 0,1 1 0,0-1 0,0 1 0,0 0 0,0-1 0,0 1 0,-1-1 0,11-28 462,10 0-20,45-54 0,103-100 45,89-61-249,1609-1266 1586,-1594 1313-2461,-220 161 550,76-40-1,-122 74 79,-1-1 0,1 0 0,0 1 0,0 0 0,0 1 0,0-1 0,12 0 0,-18 2 0,1 0 0,0 0 0,0 0 0,0 0 0,-1 0 0,1 0 0,0 0 0,0 0 0,-1 1 0,1-1 0,0 0 0,-1 1 0,1-1 0,0 0 0,-1 1 0,1-1 0,0 1 0,-1-1 0,1 1 0,-1-1 0,1 1 0,-1 0 0,1-1 0,-1 1 0,1-1 0,-1 1 0,0 0 0,1 0 0,-1-1 0,0 1 0,0 0 0,1-1 0,-1 1 0,0 0 0,0 1 0,-1 8 0,-1-1 0,-1 1 0,1-1 0,-2 1 0,1-1 0,-1 0 0,0-1 0,-12 18 0,-133 197 0,-109 118-142,-92 100-428,-1742 1870-1395,1833-2063 1798,85-90 80,156-142 123,0-1-1,0-2 1,-25 15 0,42-28-15,0 1 1,0 0 0,-1-1 0,1 1-1,0-1 1,0 0 0,-1 1 0,1-1-1,0 0 1,0 0 0,-1 0 0,1 1-1,0-1 1,-1-1 0,-1 1 0,2 0-5,1-1 1,-1 1-1,1-1 0,-1 1 1,1 0-1,-1-1 1,1 1-1,0-1 1,-1 1-1,1-1 1,0 1-1,-1-1 0,1 1 1,0-1-1,0 0 1,-1 1-1,1-1 1,0 1-1,0-1 1,0 0-1,0 1 1,0-1-1,0 0 0,0 1 1,0-1-1,0-1 1,4-19 205,1 0 0,1 1 0,0-1 0,2 1 0,0 0 0,12-19 1,8-22 180,36-95 489,-7-2 0,37-167 0,-77 249-851,-3 0 0,-3-1 0,-4 0 0,-3-1 0,-4 1 0,-16-137-1,6 164-171,-2-1 0,-2 2 0,-3 0 0,-2 0 0,-1 2 0,-35-56 0,-46-57-4423</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05:42:52.364"/>
    </inkml:context>
    <inkml:brush xml:id="br0">
      <inkml:brushProperty name="width" value="0.35" units="cm"/>
      <inkml:brushProperty name="height" value="0.35" units="cm"/>
      <inkml:brushProperty name="color" value="#414141"/>
    </inkml:brush>
  </inkml:definitions>
  <inkml:trace contextRef="#ctx0" brushRef="#br0">3697 2783 24575,'399'0'0,"54"0"-164,185 0-655,157 0-164,3988 0-6553,-5119 0 8668,-85 0-872,-174 0 559,-157 0-164,110 0-737,-2875-11-1401,3020 6 736,168-1 217,273 4 484,-63-9 0,87-1 67,32 12-18,0-1 0,0 1 1,-1 0-1,1-1 0,0 1 1,0 0-1,-1-1 0,1 1 1,0-1-1,0 1 0,0 0 1,0-1-1,0 1 0,0-1 1,0 1-1,0 0 0,0-1 1,0 1-1,0-1 0,0 1 1,0-1-1,0 1 0,0 0 1,0-1-1,0 1 0,0-1 1,0 1-1,1 0 0,-1-1 1,0 1-1,0 0 0,0-1 1,1 1-1,-1 0 0,0-1 1,1 1-1,-1 0 0,0-1 1,1 1-1,-1 0 1,0 0-1,1-1 0,12-6 134,0-1-1,0 2 1,1 0-1,-1 1 1,25-7-1,201-51 722,138-24-378,130-23 377,1187-229-603,-479 99-1357,-892 173 520,-141 25 478,-153 31 280,-49 10 47,-90 13 364,-209 31 242,-188 16-645,-170 3-240,-139-9-123,-3457 37-2519,3849-99 2699,300-3 1,117 11-1,1 0 0,-1-1 0,0 1 0,1-1 0,0-1 0,-1 1 0,-8-6-1,14 8 1,1 0 0,-1-1 0,1 1 0,-1-1 0,1 1 0,-1-1 0,1 1 0,-1-1 0,1 1 0,0-1 0,-1 0 0,1 1 0,0-1 0,0 1 0,-1-1 0,1 0 0,0 1 0,0-1 0,0 0 0,0 1 0,0-1 0,0 1 0,0-1 0,0 0 0,0 1 0,0-1 0,0 0 0,0 1 0,1-1 0,-1 0 0,0 1 0,0-1 0,1 1 0,-1-1 0,0 0 0,1 1 0,-1-1 0,0 1 0,1-1 0,-1 1 0,1-1 0,-1 1 0,1 0 0,-1-1 0,1 1 0,0 0 0,0-1 1,7-5-1,1 0 0,0 1 0,1 0 0,-1 1 0,11-4-1,294-85 1,224-38-52,179-31-160,3095-589-670,-3418 677 163,-118 17 744,-647 129 1749,-40 8-903,-131 26 83,-2464 338-1482,2707-421 25,281-21 489,1-2-1,-1 1 1,1-2 0,-1-1 0,-30-5 0,48 7 14,0-1 0,-1 1 0,1 0 0,-1 0 0,1 0 0,0 0 0,-1-1 0,1 1 0,0 0 0,-1 0 0,1-1 0,0 1 0,-1 0 0,1 0 0,0-1 0,-1 1 0,1 0 0,0-1 0,0 1 0,0 0 0,-1-1 0,1 1 0,0-1 0,0 1 0,0 0 0,0-1 0,0 1 0,0-1 0,0 1 0,0-1 0,-1 1 0,2 0 0,-1-1 0,0 1 0,0-1 0,0 1 0,0-1 0,0 1 0,0 0 0,0-1 0,0 1 0,1 0 0,-1-1 0,0 1 0,0-1 0,1 1 0,-1 0 0,1-1 0,3-3 0,0 0 0,0 1 0,0 0 0,1 0 0,-1 0 0,8-4 0,50-22 0,73-24 0,207-59 77,1938-468 1542,-2042 541-848,-226 37-691,0 0-1,0 2 1,0-1-1,-1 2 1,1-1 0,12 4-1,-23-4-76,-1 0 1,1 0-1,-1 0 0,0 0 0,1 0 0,-1 1 0,1-1 0,-1 0 0,0 0 0,1 0 1,-1 1-1,0-1 0,1 0 0,-1 1 0,0-1 0,1 0 0,-1 1 0,0-1 1,0 0-1,1 1 0,-1-1 0,0 1 0,0-1 0,0 0 0,0 1 0,1-1 0,-1 1 1,0-1-1,0 1 0,0-1 0,0 0 0,0 1 0,0-1 0,0 1 0,0-1 1,0 1-1,0-1 0,-1 0 0,1 1 0,0-1 0,0 1 0,0-1 0,0 0 0,-1 1 1,1-1-1,0 1 0,0-1 0,-1 1 0,-4 4 2,1-1 0,-1 1-1,0-1 1,0 0 0,-1 0 0,-8 5 0,-173 87-5,-129 43 0,-109 28-70,-319 92-21,-856 179 0,1188-361 1764,396-75-1598,0 0 1,-1-1-1,-22-2 0,38 1-74,-1 0 1,1 0-1,-1-1 0,1 1 0,0 0 0,-1 0 0,1-1 0,-1 1 1,1 0-1,0-1 0,-1 0 0,1 1 0,0-1 0,0 0 1,0 0-1,-1 1 0,1-1 0,0 0 0,0 0 0,0 0 0,0 0 1,1-1-1,-1 1 0,0 0 0,0 0 0,1 0 0,-1-1 0,0 1 1,1 0-1,0-1 0,-1-1 0,1-1-1,0-1 0,1 0-1,-1 1 1,1-1 0,0 1-1,1-1 1,-1 1 0,3-6 0,76-158 836,-13 35 294,-23 30-699,-5 0 1,40-168-1,-77 258-431,9-47 0,-10 57 0,-1 0 0,0-1 0,0 1 0,0-1 0,0 1 0,-1-1 0,1 1 0,-1 0 0,0-1 0,0 1 0,0 0 0,0 0 0,-3-4 0,3 6 0,0 0 0,0-1 0,0 1 0,0 0 0,-1 1 0,1-1 0,0 0 0,-1 0 0,1 0 0,-1 1 0,1-1 0,-1 1 0,1-1 0,-1 1 0,1 0 0,-1 0 0,0-1 0,1 1 0,-1 0 0,1 0 0,-1 1 0,0-1 0,1 0 0,-1 0 0,1 1 0,-1-1 0,-2 2 0,-47 22 0,47-22 0,-108 69 0,-190 158 0,209-154 0,-78 64 0,-144 111 0,301-240 0,-30 20 0,42-29 0,-1 1 0,1-1 0,-1 0 0,1 0 0,-1 0 0,1-1 0,-1 1 0,1 0 0,-1-1 0,0 0 0,1 1 0,-1-1 0,0 0 0,-4-1 0,6 0 0,-1 1 0,1-1 0,0 0 0,-1 0 0,1 0 0,0 1 0,0-1 0,-1-1 0,1 1 0,0 0 0,0 0 0,0 0 0,0 0 0,1-1 0,-1 1 0,0-1 0,0 1 0,1 0 0,-1-1 0,1 1 0,-1-1 0,1 1 0,0-4 0,-4-43 0,4 36 0,3-364 0,-3-79 0,-3 405 0,2 1 0,-2-1 0,-2 0 0,-2 1 0,-2 0 0,-18-52 0,14 75 0,12 25 0,1 1 0,-1-1 0,1 1 0,-1 0 0,1-1 0,0 1 0,-1-1 0,0 1 0,1 0 0,-1-1 0,1 1 0,-1 0 0,1-1 0,-1 1 0,0 0 0,1 0 0,-1 0 0,0 0 0,1 0 0,-1 0 0,1 0 0,-2 0 0,-1 1 0,1 0 0,0 1 0,0 0 0,0-1 0,0 1 0,0 0 0,0 0 0,0 0 0,0 1 0,1-1 0,-1 0 0,1 0 0,0 1 0,0-1 0,0 1 0,-1 3 0,-18 46 0,2 0 0,-17 94 0,26-108 0,-225 1087-1042,178-843 1112,42-213-70,-67 355 0,80-409 0,5-24 0,11-41 0,400-1997-101,-377 1727 101,-33 251 0,-7 60 0,-3 21 0,-12 44 0,-12 76 0,19-78 0,-309 1778 126,302-1722-126,11-91 0,3-30 0,0-46 0,6-495 42,0-38 42,-30 12-38,8 426-46,3 93 0,16 58 0,0 1 0,0 0 0,0 0 0,0-1 0,0 1 0,0 0 0,0 0 0,0-1 0,0 1 0,0 0 0,-1 0 0,1-1 0,0 1 0,0 0 0,0 0 0,0 0 0,0 0 0,-1-1 0,1 1 0,0 0 0,0 0 0,0 0 0,-1 0 0,1-1 0,0 1 0,0 0 0,0 0 0,-1 0 0,1 0 0,0 0 0,0 0 0,-1 0 0,1 0 0,0 0 0,0 0 0,-1 0 0,1 0 0,0 0 0,0 0 0,-1 0 0,1 0 0,0 0 0,0 0 0,-1 0 0,1 0 0,0 0 0,0 0 0,0 0 0,-1 1 0,1-1 0,0 0 0,-10 30 0,-1 67 0,1 191 0,9-179 0,0 13-78,3 439 931,4-596-2218</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04T05:43:34.979"/>
    </inkml:context>
    <inkml:brush xml:id="br0">
      <inkml:brushProperty name="width" value="0.35" units="cm"/>
      <inkml:brushProperty name="height" value="0.35" units="cm"/>
      <inkml:brushProperty name="color" value="#434343"/>
    </inkml:brush>
  </inkml:definitions>
  <inkml:trace contextRef="#ctx0" brushRef="#br0">14048 6164 24575,'-8'181'0,"0"-41"0,11 882-616,10-825 495,9 0 0,9-1 0,63 219-1,-73-341 122,4-1 0,2-1 0,67 122 0,-85-178 0,1 0 0,1-1 0,0 0 0,1-1 0,0 0 0,1 0 0,1-2 0,19 15 0,-27-23 0,1 0 0,1 0 0,-1-1 0,1 0 0,-1 0 0,1-1 0,0 0 0,0 0 0,0-1 0,0 0 0,0 0 0,0-1 0,0 0 0,0-1 0,0 1 0,0-1 0,0-1 0,0 0 0,0 0 0,-1 0 0,8-4 0,8-4 0,-1-1 0,0-1 0,-1-1 0,-1-1 0,35-30 0,-5-3 0,48-59 0,105-156-146,25-94-440,-5-46-479,317-801 0,-11-495-1126,-499 1593 2350,-22 93 180,-3 27 69,-1 44 176,-5 78 1,-1-48-149,9 381 982,112 784 1,-108-1196-1414,-7-41-5,0 1 0,-2 0 0,1 0 1,-2 0-1,-1 0 0,0 1 0,-5 31 0,3-44 50,-1 1 0,0-1 0,0 0 0,0 1 0,-1-1 0,0-1 0,0 1 1,-7 7-1,-15 23 299,2 12-349,-34 97 0,45-106 0,53-218 0,11-163 0,-50 328 0,1-7 0,1 45 0,86 688 0,64-5 0,3-161 0,-117-458 0,-38-86 0,0 1 0,0-1 0,0 0 0,1 0 0,-1 0 0,0 0 0,1 0 0,0 0 0,-1 0 0,1 0 0,0-1 0,0 1 0,0-1 0,0 1 0,4 1 0,-4-3 0,-1-1 0,1 1 0,-1 0 0,0-1 0,1 1 0,-1-1 0,0 0 0,1 1 0,-1-1 0,0 0 0,0 0 0,1 0 0,-1 0 0,0 0 0,0 0 0,0 0 0,0 0 0,-1 0 0,1-1 0,0 1 0,0 0 0,-1 0 0,1-1 0,0 1 0,-1-1 0,0 1 0,1-3 0,11-29 0,-2-1 0,-1 0 0,8-67 0,-10 58 0,85-636 0,-53-2 0,-42 642 0,-1 42 0,-3 20 0,-58 343 0,30-146 0,6-52 0,-36 178 0,61-331 0,2-22 0,3-35 0,6-58 0,40-1086 0,-52 1123 0,0 55 0,-1 17 0,-9 31 0,2 1 0,1 1 0,3 0 0,-8 71 0,12-72 0,-19 137 0,-2 298 0,30-442 0,-3-34 0,-1 0 0,0 0 0,0 0 0,1 0 0,-1 0 0,0 0 0,1 0 0,-1 0 0,0 0 0,1 0 0,-1 0 0,0 0 0,1 0 0,-1 0 0,0 0 0,0 0 0,1 0 0,-1-1 0,0 1 0,1 0 0,-1 0 0,0 0 0,0-1 0,0 1 0,1 0 0,-1 0 0,0 0 0,0-1 0,0 1 0,1 0 0,-1-1 0,0 1 0,0 0 0,0 0 0,0-1 0,0 1 0,0 0 0,0-1 0,0 1 0,0 0 0,0-1 0,0 1 0,0 0 0,0 0 0,0-1 0,19-69 0,22-175 0,9-295 0,-33-250 0,-18 697 0,-2 76 0,-3 27 0,-8 38 0,-107 568 0,57-278 0,-30 162 0,80-437 0,10-58 0,1-16 0,3-59 0,3 1 0,11-69 0,-2 35 0,0-24 0,30-430 0,-55 620 0,-292 1434 0,295-1455 0,-12 54 0,14-72 0,6-29 0,6-43 0,20-148 0,42-401 0,-31-446 0,-38 1211 0,1 1329 0,3-1874 0,-2-535 0,1 869 0,1 27 0,-1 0 0,0 1 0,-1-1 0,-1 1 0,0-1 0,-1 1 0,-5-17 0,8 32 0,0-1 0,-1 1 0,1 0 0,0 0 0,0-1 0,0 1 0,0 0 0,0 0 0,0 0 0,0-1 0,0 1 0,-1 0 0,1 0 0,0 0 0,0 0 0,0-1 0,0 1 0,-1 0 0,1 0 0,0 0 0,0 0 0,0 0 0,-1-1 0,1 1 0,0 0 0,0 0 0,0 0 0,-1 0 0,1 0 0,0 0 0,0 0 0,-1 0 0,1 0 0,0 0 0,0 0 0,-1 0 0,1 0 0,0 0 0,0 0 0,-1 0 0,-7 14 0,-2 17 0,1 2 0,2-1 0,-4 36 0,3-16 0,-179 848 0,160-810 0,16-67 0,4-20 0,5-7 0,1 1 0,0 0 0,0-1 0,0 0 0,0 1 0,0-1 0,1 0 0,-1-6 0,-5-511 0,10 319 0,-2-34 0,0-343 0,-7 493 0,4 87 0,1-1 0,0 0 0,0 1 0,0-1 0,-1 1 0,1-1 0,0 0 0,0 1 0,-1-1 0,1 0 0,0 1 0,-1-1 0,1 0 0,0 1 0,-1-1 0,1 0 0,-1 0 0,1 1 0,-1-1 0,1 0 0,0 0 0,-1 0 0,1 0 0,-1 0 0,1 0 0,-1 0 0,1 0 0,-1 0 0,1 0 0,-1 0 0,1 0 0,0 0 0,-1 0 0,1 0 0,-1 0 0,1 0 0,-1 0 0,1-1 0,-1 1 0,1 0 0,0 0 0,-1-1 0,1 1 0,0 0 0,-1 0 0,1-1 0,0 1 0,-1 0 0,1-1 0,0 1 0,-1-1 0,1 1 0,0 0 0,0-1 0,0 1 0,-1-1 0,1 1 0,0-1 0,0 1 0,0 0 0,0-1 0,0 1 0,0-1 0,0 1 0,0-1 0,0 1 0,0-1 0,0 1 0,0-1 0,-15 24 0,1 0 0,1 2 0,0 0 0,2 0 0,-8 28 0,-4 7 0,-311 901-818,75 19 542,251-948 276,7-29 0,1-6 0,10-52 0,464-2433-814,-404 2108 814,-13 82 0,-16 111 0,-26 140 0,-15 46 0,1 1 0,-1-1 0,0 0 0,0 1 0,0-1 0,0 1 0,1-1 0,-1 0 0,0 1 0,1-1 0,-1 1 0,0-1 0,1 1 0,-1-1 0,1 1 0,-1 0 0,1-1 0,-1 1 0,1-1 0,-1 1 0,1 0 0,-1-1 0,1 1 0,-1 0 0,1 0 0,1-1 0,0 5 0,0 0 0,0 1 0,-1-1 0,1 1 0,-1-1 0,0 1 0,0-1 0,0 1 0,-1-1 0,1 1 0,-2 8 0,9 486-18,-11-326-124,2-86 34,-11 1928 1089,14-2010-851,0-18-110,5-37-32,76-530 903,-30 228-725,-53 344-166,-4 20 0,-7 38 0,-113 619 0,-15 77 0,114-638 0,15-79 0,4-22 0,4-10 0,1-1 0,0 0 0,0 0 0,1 1 0,-1-1 0,1 0 0,-1 0 0,1 0 0,1-4 0,6-498 7,0 223-133,-2 12-337,-2-498 328,-5 757 135,-2 23 0,-4 42 0,-32 1051 598,46-1011-479,2-76-119,-8-17 0,1 1 0,-1-1 0,1 0 0,-1 0 0,0 0 0,1 0 0,-1 0 0,1 0 0,-1 0 0,1 1 0,-1-1 0,0-1 0,1 1 0,-1 0 0,1 0 0,-1 0 0,1 0 0,-1 0 0,0 0 0,1 0 0,-1-1 0,1 1 0,-1 0 0,0 0 0,1 0 0,-1-1 0,0 1 0,1 0 0,-1-1 0,1 1 0,5-7 0,0 1 0,0-1 0,0 0 0,-1 0 0,0-1 0,0 0 0,3-8 0,31-74 0,-21 47 0,289-774 0,-173 443 0,-99 288 0,-34 84 0,-1 1 0,0-1 0,1 1 0,-1 0 0,1-1 0,0 1 0,-1 0 0,1-1 0,0 1 0,0 0 0,0 0 0,0 0 0,0-1 0,0 1 0,0 0 0,0 1 0,1-1 0,-1 0 0,0 0 0,1 0 0,1 0 0,-2 2 0,0 0 0,0 0 0,0 1 0,0-1 0,0 0 0,0 1 0,-1-1 0,1 1 0,-1-1 0,1 1 0,-1-1 0,1 1 0,-1-1 0,0 1 0,1 0 0,-1-1 0,0 1 0,0 1 0,5 77 0,-8 144 0,-2-116 0,1-33 0,2-49 0,0 0 0,1 0 0,2 0 0,1 1 0,9 44 0,-11-70 0,0 0 0,0 0 0,0 0 0,0 0 0,0 0 0,0 0 0,1 0 0,-1-1 0,0 1 0,1 0 0,-1 0 0,1 0 0,-1 0 0,0-1 0,1 1 0,0 0 0,-1-1 0,1 1 0,0 0 0,-1-1 0,1 1 0,0-1 0,-1 1 0,1-1 0,0 1 0,0-1 0,0 1 0,0-1 0,-1 0 0,1 0 0,0 1 0,0-1 0,0 0 0,1 0 0,1-1 0,-1 0 0,0 0 0,0 0 0,0-1 0,-1 1 0,1-1 0,0 1 0,0-1 0,-1 0 0,1 1 0,-1-1 0,0 0 0,2-2 0,15-25 0,-1 0 0,-2-1 0,17-46 0,28-104 0,-45 129 0,65-208 0,-69 235 0,-4 21 0,-5 7 0,-1-1 0,0 1 0,0 0 0,0-1 0,-1 1 0,1 0 0,-1-1 0,0 8 0,-2 101 0,-4 0 0,-5-1 0,-6 0 0,-59 215 0,74-321 0,-2 11 0,0 0 0,-2-1 0,1 0 0,-2 0 0,0 0 0,-12 17 0,19-31 0,-1 0 0,1 0 0,-1 0 0,0 0 0,1 0 0,-1-1 0,0 1 0,0 0 0,0 0 0,0 0 0,0-1 0,0 1 0,0 0 0,0-1 0,0 1 0,0-1 0,0 1 0,0-1 0,0 0 0,0 1 0,0-1 0,-1 0 0,1 0 0,0 0 0,0 0 0,0 0 0,0 0 0,-1 0 0,1 0 0,0 0 0,0-1 0,0 1 0,0 0 0,0-1 0,0 1 0,0-1 0,0 1 0,0-1 0,0 0 0,0 1 0,0-1 0,0 0 0,0 0 0,0 0 0,0 1 0,1-1 0,-2-2 0,-4-5 0,1-1 0,0 1 0,0-1 0,-5-14 0,10 21 0,-40-102 0,16 38 0,-50-98 0,65 147 0,-1 0 0,-1 0 0,0 1 0,-2 1 0,1 0 0,-2 0 0,0 1 0,-1 1 0,0 1 0,-23-15 0,32 24 0,0-1 0,-1 1 0,0 0 0,0 1 0,0 0 0,0 0 0,0 0 0,0 1 0,0 0 0,-1 1 0,1-1 0,0 1 0,-10 2 0,6 0 0,-1 0 0,1 1 0,1 0 0,-1 1 0,1 0 0,-1 1 0,-17 12 0,0 3 0,0 1 0,2 2 0,1 0 0,-40 50 0,-6 17 0,3 4 0,-96 179 0,-76 223 0,210-428 0,-5 2 0,34-70 0,1 1 0,0 0 0,0-1 0,-1 1 0,1-1 0,0 1 0,-1 0 0,1-1 0,-1 1 0,1-1 0,-1 1 0,1-1 0,-1 0 0,1 1 0,-1-1 0,1 1 0,-1-1 0,1 0 0,-1 1 0,0-1 0,1 0 0,-1 0 0,-1 1 0,-3-13 0,4-35 0,20-120 0,54-223 0,-41 239 0,128-627 0,-140 690 0,-11 68 0,-6 27 0,-6 37 0,-133 733 0,46-316 0,81-401 0,7-40 0,-1-1 0,-1 1 0,-9 28 0,13-69 0,70-423 0,-23 178 0,95-816 0,-138 1030 0,-5 44 0,-1 10 0,-17 77 0,-51 210 0,-12-3 0,-13-4 0,-163 337 0,198-499 0,57-114 0,-1 0 0,0-1 0,0 1 0,0-1 0,0 0 0,-8 7 0,11-12 0,1 1 0,-1-1 0,1 0 0,-1 1 0,1-1 0,0 0 0,-1 0 0,1 1 0,-1-1 0,1 0 0,-1 0 0,1 0 0,-1 0 0,1 0 0,-1 0 0,1 0 0,-1 0 0,0 0 0,1 0 0,-1 0 0,1 0 0,-1 0 0,1 0 0,-1 0 0,1 0 0,-1-1 0,1 1 0,0 0 0,-1 0 0,0-1 0,0-1 0,-1 0 0,1 1 0,0-1 0,0 0 0,1 0 0,-1 0 0,0 0 0,1 0 0,-1 0 0,1 0 0,-1 0 0,1-4 0,-2-33 0,2 0 0,2 1 0,13-72 0,-7 54 0,237-1517-996,-224 1442 1107,-6 52-111,-11 70 0,-2 22 0,-5 48 0,-14 79 0,10-88 0,-340 1728-29,319-1673 29,20-83 0,7-28 0,8-46 0,-7 46 0,46-282 8,78-599 68,-71 72-59,-52 809-17,-1 0 0,0 0 0,0 1 0,0-1 0,0 0 0,-1 0 0,0 1 0,1-1 0,-4-6 0,2 13 0,0 0 0,1 0 0,-1 1 0,0-1 0,1 0 0,0 1 0,0 0 0,0-1 0,0 1 0,0 7 0,-125 618-110,47-215-401,-47 201 380,-87 429-32,185-906 130,19-102 33,7-31 0,1-7 0,8-54 0,196-1041-15,-130 734 13,-32 156 6,241-1286 141,-264 1390-117,-17 99-26,-1 7 0,-3 19-2,-29 176-2,-237 1183 75,99-534-68,138-691 11,24-117-12,6-36-3,3-7-1,9-61-1,67-377-133,275-1431-813,-314 1713 1673,-20 100-294,-18 60-431,0 0 1,0 0-1,0 0 1,0 0-1,0 0 1,0 1-1,0-1 1,0 0-1,1 0 1,-1 0 0,0 0-1,0 0 1,0 0-1,0 0 1,0 0-1,0 0 1,0 0-1,0 0 1,1 0 0,-1 0-1,0 0 1,0 0-1,0 0 1,0 0-1,0 0 1,0 0-1,0 0 1,1 0 0,-1-1-1,0 1 1,0 0-1,0 0 1,0 0-1,0 0 1,0 0-1,0 0 1,0 0 0,0 0-1,0 0 1,0 0-1,1 0 1,-1-1-1,-3 36 14,-137 752-600,94-556 273,-281 1437 589,297-1527-74,19-104-194,5-30-7,7-61-3,139-758 19,-93 584 4,-38 183-16,173-915-19,-59-4 195,-121 867-149,-8 84-33,-5 23 0,-6 25 0,1 0 0,1 1 0,-12 50 0,3-13 0,-549 1536-44,316-885 44,218-626 0,28-82 0,10-16 0,1 0 0,0 0 0,0 0 0,0 0 0,-1 0 0,1 0 0,0 0 0,0 0 0,0 0 0,-1 0 0,1 0 0,0 0 0,0 0 0,0 0 0,-1 0 0,1 0 0,0 0 0,0 0 0,0 0 0,-1 0 0,1-1 0,0 1 0,0 0 0,0 0 0,0 0 0,0 0 0,-1 0 0,1 0 0,0-1 0,0 1 0,0 0 0,0 0 0,0 0 0,0 0 0,0-1 0,-1 1 0,1 0 0,0 0 0,0 0 0,0-1 0,0 1 0,0 0 0,0 0 0,0 0 0,0-1 0,0 1 0,0 0 0,0 0 0,0-1 0,-1-19 0,0-1 0,1 1 0,0-1 0,2 1 0,1-1 0,5-22 0,2-14 0,102-629 201,-5 36 140,-32 6-161,-74 584-180,-4 55 0,-2 13 0,-24 93 0,-382 1892-641,266-1240 495,120-637 146,18-88 0,5-26 0,2-6 0,5-46 0,181-1043 525,-77 496-312,-84 443-213,36-168 0,-55 306 0,-2 21 0,0 20 0,-1 0 0,-2 0 0,-2 48 0,0-6 0,-3 380 54,16 702 173,-11-1121-227,4 46 0,-5-70 0,1 0 0,-1-1 0,1 1 0,0-1 0,0 1 0,0-1 0,0 0 0,1 1 0,0-1 0,-1 0 0,1 0 0,0 0 0,0 0 0,3 3 0,-4-6 0,0 1 0,0-1 0,0 0 0,1 0 0,-1 1 0,0-1 0,0 0 0,0 0 0,0 0 0,0 0 0,0 0 0,0 0 0,0-1 0,0 1 0,1 0 0,-1-1 0,0 1 0,0 0 0,0-1 0,0 1 0,0-1 0,-1 0 0,1 1 0,0-1 0,0 0 0,0 1 0,0-1 0,-1 0 0,1 0 0,0 0 0,-1 0 0,1 0 0,0-1 0,17-23 12,0 0 0,-2-1 0,-2-1 0,23-54 0,-27 58 26,205-507 470,-75 174-522,-38 97 14,63-144 0,-151 377 0,-14 26 0,0 0 0,0 0 0,0 0 0,0-1 0,0 1 0,0 0 0,0 0 0,0 0 0,0 0 0,0 0 0,0 0 0,0 0 0,0-1 0,0 1 0,0 0 0,1 0 0,-1 0 0,0 0 0,0 0 0,0 0 0,0 0 0,0 0 0,0 0 0,0-1 0,0 1 0,1 0 0,-1 0 0,0 0 0,0 0 0,0 0 0,0 0 0,0 0 0,0 0 0,0 0 0,1 0 0,-1 0 0,0 0 0,0 0 0,0 0 0,0 0 0,0 0 0,0 0 0,1 0 0,-1 0 0,0 0 0,0 0 0,0 0 0,0 0 0,0 0 0,0 1 0,1-1 0,-1 0 0,0 0 0,0 0 0,0 0 0,0 0 0,0 0 0,0 0 0,0 0 0,0 0 0,0 1 0,0-1 0,0 0 0,1 0 0,-1 0 0,0 0 0,0 0 0,0 1 0,-4 46 0,-92 449 9,34-193-134,-106 609-457,148-824 582,17-82 0,3-20 0,5-34 0,90-902-51,-68-4 684,-29 864-517,-2 76-116,-3 23 0,-9 32 0,-19 80 0,11-35 0,-18 58 31,-323 1199-915,337-1225 884,18-87 0,10-31 0,0 0 0,0 0 0,1 0 0,-1 1 0,0-1 0,0 0 0,0 0 0,0 0 0,0 0 0,-1 1 0,1-1 0,0 0 0,0 0 0,0 0 0,0 0 0,0 1 0,0-1 0,0 0 0,0 0 0,0 0 0,0 0 0,0 0 0,0 1 0,-1-1 0,1 0 0,0 0 0,0 0 0,0 0 0,0 0 0,0 0 0,0 0 0,-1 0 0,1 1 0,0-1 0,0 0 0,0 0 0,0 0 0,-1 0 0,1 0 0,0 0 0,0 0 0,0 0 0,0 0 0,-1 0 0,1 0 0,0 0 0,0 0 0,0 0 0,0 0 0,-1 0 0,1 0 0,0 0 0,0-1 0,0 1 0,0 0 0,0 0 0,-1 0 0,1 0 0,-3-49 0,34-345 0,-12 205 0,53-1352-22,-77 1457 22,-2 75 0,-2 23 0,-5 28 0,1 2 0,-13 86 0,14-60 0,-396 2288-1200,397-2275 1155,9-57 43,-2 0-1,0 0 1,-12 35 0,19-95 2,152-869 96,-93 584 194,206-1201 41,-249 1390-281,-16 95-50,-4 35 0,1 0 0,0 0 0,0 0 0,0 0 0,0 0 0,0 0 0,0 0 0,0 0 0,-1 0 0,1 0 0,0 0 0,0 0 0,0 0 0,0 0 0,0 0 0,0 0 0,-1 0 0,1 0 0,0 0 0,0 0 0,0 0 0,0 0 0,0 0 0,0 0 0,-1 0 0,1 0 0,0 0 0,0 0 0,0 0 0,0 0 0,0 0 0,0 0 0,-1 0 0,1 0 0,0 0 0,0-1 0,0 1 0,0 0 0,0 0 0,0 0 0,0 0 0,0 0 0,0 0 0,0 0 0,0-1 0,0 1 0,0 0 0,-1 0 0,1 0 0,0 0 0,0 0 0,0 0 0,0-1 0,0 1 0,0 0 0,0 0 0,0 0 0,0 0 0,1 0 0,-1 0 0,0-1 0,0 1 0,-23 50 0,-304 831 298,-147 466-233,431-1217-44,41-124-20,-1 0 0,1 0 0,-1 0 0,0 0-1,-1-1 1,-3 7 0,6-12-1,1 0 0,0 0 0,0 0 0,0 1 0,0-1 0,-1 0 0,1 0 0,0 0 0,0 0 0,0 0 0,-1 0 0,1 0 0,0 0 0,0 1 0,0-1 0,-1 0 0,1 0 0,0 0 0,0 0 0,-1 0 0,1 0 0,0 0 0,0 0 0,-1 0 0,1 0 0,0-1 0,0 1 0,0 0 0,-1 0 0,1 0 0,0 0 0,0 0 0,0 0 0,-1 0 0,1-1 0,0 1 0,0 0 0,0 0 0,0 0 0,-1 0 0,1 0 0,0-1 0,0 1 0,0 0 0,0 0 0,0 0 0,0-1 0,0 1 0,-1 0 0,-4-30 0,2-47 3,4-1-1,13-87 1,-2 31 151,31-973 656,-45 1023-810,-2 60 0,4 24 0,0 0 0,0 0 0,0 0 0,0 0 0,0 0 0,-1-1 0,1 1 0,0 0 0,0 0 0,0 0 0,0 0 0,0 0 0,0 0 0,0 0 0,0-1 0,-1 1 0,1 0 0,0 0 0,0 0 0,0 0 0,0 0 0,0 0 0,0 0 0,-1 0 0,1 0 0,0 0 0,0 0 0,0 0 0,0 0 0,0 0 0,-1 0 0,1 0 0,0 0 0,0 0 0,0 0 0,0 0 0,0 0 0,-1 0 0,1 0 0,0 0 0,0 0 0,0 0 0,0 0 0,0 0 0,-1 0 0,1 1 0,0-1 0,0 0 0,0 0 0,0 0 0,0 0 0,0 0 0,0 0 0,0 0 0,0 1 0,-1-1 0,1 0 0,-15 40 0,-100 463 0,76-309 0,-124 709 0,156-876 0,7-68 0,45-330 11,30-12-134,-65 335 71,122-537-479,391-1070 0,-508 1615 531,-5 12 0,1 1 0,1 0 0,1 0 0,20-28 0,-33 55 0,0 0 0,0 1 0,0-1 0,0 0 0,0 1 0,1-1 0,-1 0 0,0 1 0,0-1 0,0 0 0,0 0 0,1 1 0,-1-1 0,0 0 0,0 0 0,0 1 0,1-1 0,-1 0 0,0 0 0,0 0 0,1 1 0,-1-1 0,0 0 0,1 0 0,-1 0 0,0 0 0,0 0 0,1 0 0,-1 0 0,0 0 0,1 1 0,-1-1 0,0 0 0,1 0 0,-1 0 0,0 0 0,1-1 0,-1 1 0,0 0 0,1 0 0,-1 0 0,0 0 0,0 0 0,1 0 0,-1 0 0,0-1 0,1 1 0,-1 0 0,0 0 0,0 0 0,0-1 0,1 1 0,-1 0 0,0 0 0,0 0 0,1-1 0,-2 27 0,0 0 0,-2 0 0,-11 47 0,4-22 0,-276 1454 164,232-1136 898,58-390-1062,1 0 0,1 1 0,13-29 0,-3 9 0,462-1159 0,-434 1102 0,-29 73 0,-15 24 0,0 0 0,0 0 0,0 0 0,0-1 0,0 1 0,0 0 0,1 0 0,-1 0 0,0 0 0,0 0 0,0 0 0,0 0 0,0 0 0,0-1 0,0 1 0,0 0 0,0 0 0,1 0 0,-1 0 0,0 0 0,0 0 0,0 0 0,0 0 0,0 0 0,0 0 0,0 0 0,1 0 0,-1 0 0,0 0 0,0 0 0,0 0 0,0 0 0,0 0 0,0 0 0,1 0 0,-1 0 0,0 0 0,0 0 0,0 0 0,0 0 0,0 0 0,0 0 0,1 0 0,-1 0 0,0 0 0,0 0 0,0 1 0,0-1 0,0 0 0,0 0 0,0 0 0,0 0 0,0 0 0,0 0 0,1 0 0,-1 0 0,0 1 0,0-1 0,0 0 0,0 0 0,0 0 0,0 0 0,0 0 0,0 0 0,0 1 0,0-1 0,0 0 0,0 0 0,0 0 0,-5 47 0,-358 1577 0,331-1522 0,31-100 0,1 0 0,-1 0 0,1 0 0,-1 0 0,0 0 0,0 0 0,0 0 0,0 0 0,0-1 0,0 1 0,0 0 0,-1-1 0,1 1 0,0-1 0,-1 1 0,0-1 0,-1 2 0,2-4 0,-1 0 0,1-1 0,0 1 0,1 0 0,-1-1 0,0 1 0,0-1 0,1 1 0,-1-1 0,1 1 0,-1-1 0,1 1 0,-1-1 0,1 1 0,0-1 0,0 0 0,0 1 0,0-1 0,0 1 0,0-1 0,1-1 0,-1-69 0,4 0 0,24-132 0,-13 113 0,112-597 0,-10 55 0,-114 595 0,-3 39 0,0-1 0,0 0 0,0 0 0,0 0 0,0 0 0,0 1 0,0-1 0,0 0 0,0 0 0,0 0 0,0 0 0,-1 1 0,1-1 0,0 0 0,0 0 0,0 0 0,0 0 0,0 0 0,0 0 0,0 0 0,-1 1 0,1-1 0,0 0 0,0 0 0,0 0 0,0 0 0,-1 0 0,1 0 0,0 0 0,0 0 0,0 0 0,0 0 0,0 0 0,-1 0 0,1 0 0,0 0 0,0 0 0,0 0 0,0 0 0,-1 0 0,1 0 0,0 0 0,0 0 0,0 0 0,0 0 0,-1 0 0,1 0 0,0-1 0,0 1 0,0 0 0,0 0 0,0 0 0,0 0 0,-1 0 0,1 0 0,0 0 0,0-1 0,0 1 0,0 0 0,0 0 0,0 0 0,0 0 0,0-1 0,0 1 0,0 0 0,0 0 0,0 0 0,0-1 0,-32 61 0,30-56 0,-373 814-164,-99 168-1604,-30-16 423,466-900 1205,14-23 135,-1-2 0,-2-1 0,-53 64 0,78-106 5,-1 1 0,1 0 0,-1-1 0,0 0 0,1 1 0,-1-1 0,0-1 0,-5 3 0,8-3 0,-1-1 0,0 0 0,1 0 0,-1 0 0,1 1 0,-1-1 0,0 0 0,1 0 0,-1 0 0,1 0 0,-1 0 0,0 0 0,1 0 0,-1-1 0,1 1 0,-1 0 0,0 0 0,1 0 0,-1-1 0,1 1 0,-1 0 0,1 0 0,-1-1 0,1 1 0,-1-1 0,1 1 0,-1 0 0,0-2 0,-1-2 0,0 0 0,1 0 0,0 0 0,-1 0 0,1-1 0,1 1 0,-1 0 0,1-1 0,0 1 0,0-1 0,0-5 0,8-74 478,2 0 1,41-149-1,-23 112-48,325-1164 542,-22 446-972,-320 818 0,-11 25 0,-14 42 0,-215 543 0,125-333-130,-114 301-152,-233 567-87,408-1030 369,35-83 0,10-23 0,15-40 0,349-879 100,-227 586-77,-129 321-23,524-1339 0,-502 1271 0,-32 78 0,-12 22 0,-28 39 0,-44 68 0,35-45 0,-109 150-41,-505 686-318,480-662 359,-354 442 0,521-667 0,0-1 0,-22 18 0,21-29 0,16-7 0,1 0 0,-1-1 0,1 1 0,0 0 0,-1 0 0,1-1 0,0 1 0,-1 0 0,1-1 0,0 1 0,0-1 0,-1 1 0,1 0 0,0-1 0,0 1 0,0-1 0,0 1 0,-1-1 0,1 1 0,0 0 0,0-1 0,0 1 0,0-1 0,0 1 0,0-1 0,0 1 0,0-1 0,0 1 0,1-1 0,1-13 0,1 1 0,0 0 0,1 0 0,9-18 0,77-169-6,125-201 0,-160 303-10,521-853-98,-453 774 6,8 5-1,7 6 0,184-170 0,-307 322 82,100-88-47,-98 88 79,1 0 0,1 1 0,37-19 0,-36 29-5,-20 3 0,0 0 0,0 1 0,0-1 0,1 1 0,-1-1 0,0 1 0,0-1 0,0 1 0,0-1 0,0 1 0,0-1 0,0 1 0,0-1 0,0 1 0,0-1 0,0 1 0,0-1 0,0 1 0,-1-1 0,1 1 0,0-1 0,0 1 0,0-1 0,-1 1 0,1-1 0,0 0 0,-1 1 0,1-1 0,0 1 0,-1-1 0,-12 16 0,0-1 0,-1-1 0,0 0 0,-21 14 0,-192 133 0,-164 68-164,-155 52-628,-119 31-81,-989 399-1302,-17-38-480,1564-630 2447,-60 25 142,160-65 85,-1 0 1,1 1-1,0 0 1,0 0-1,-10 8 1,17-11-15,-1-1 0,1 0 0,0 0 0,0 0 0,0 0 0,0 1 0,0-1 0,0 0 0,0 0 1,0 0-1,0 0 0,0 1 0,0-1 0,0 0 0,0 0 0,0 0 0,0 1 0,0-1 0,0 0 1,0 0-1,0 0 0,0 1 0,0-1 0,0 0 0,0 0 0,0 0 0,0 0 0,0 1 0,0-1 0,1 0 1,-1 0-1,0 0 0,0 0 0,0 0 0,0 1 0,0-1 0,0 0 0,1 0 0,-1 0 0,0 0 1,0 0-1,0 0 0,0 0 0,1 0 0,-1 0 0,0 1 0,0-1 0,0 0 0,1 0 0,-1 0 1,0 0-1,0 0 0,0 0 0,1 0 0,-1 0 0,0 0 0,0-1 0,1 1 0,32 0 561,84-18 626,160-44 1,-140 28-629,207-48-103,633-145 1802,8 52-864,-817 158-1399,-99 19 0,-68-2 0,-1 0 0,1 0 0,-1 0 0,1 0 0,-1 0 0,1 0 0,0 0 0,-1 0 0,1 0 0,-1 1 0,1-1 0,-1 0 0,1 0 0,-1 1 0,1-1 0,-1 0 0,0 1 0,1-1 0,-1 0 0,1 1 0,-1-1 0,0 0 0,1 1 0,-1-1 0,0 1 0,1-1 0,-1 1 0,0-1 0,0 1 0,0-1 0,1 2 0,-2-1 0,0 1 0,0-1 0,0 1 0,-1-1 0,1 1 0,0-1 0,-1 0 0,1 1 0,-1-1 0,1 0 0,-1 0 0,1 0 0,-1 0 0,-3 1 0,-49 22 0,-1-2 0,-1-3 0,-80 18 0,101-28 0,-286 69-164,-175 34-855,-637 153 223,26 63 1580,971-275-647,104-33-137,31-20 0,1 0 0,-1 1 0,1-1 0,0 0 0,-1 0 0,1 1 0,0-1 0,-1 0 0,1 1 0,0-1 0,-1 1 0,1-1 0,0 1 0,-1-1 0,1 0 0,0 1 0,0-1 0,0 1 0,0-1 0,-1 1 0,1-1 0,0 1 0,0-1 0,0 1 0,0-1 0,0 1 0,0-1 0,0 1 0,0-1 0,1 1 0,2 1 0,0 0 0,0-1 0,0 0 0,0 1 0,1-1 0,-1-1 0,0 1 0,1 0 0,-1-1 0,1 0 0,-1 1 0,1-1 0,-1-1 0,6 0 0,84-5 0,148-29 0,-185 26 0,1281-248 167,-489 89-121,-665 133 125,-120 22-126,-135 23-49,60-8 6,-243 32-2,-191 13-164,-172 1-655,41-9 32,-780 57-902,10 32-750,1074-91 1578,253-35 794,1 2 1,0 0-1,0 1 1,-24 11 0,43-16 65,-1 0 1,1 0 0,0 0-1,-1 0 1,1 0 0,0 0 0,0 0-1,-1 0 1,1 1 0,0-1-1,0 0 1,-1 0 0,1 0-1,0 1 1,0-1 0,-1 0 0,1 0-1,0 0 1,0 1 0,0-1-1,0 0 1,-1 0 0,1 1-1,0-1 1,0 0 0,0 1 0,0-1-1,0 0 1,0 0 0,0 1-1,0-1 1,0 0 0,0 1-1,0-1 1,0 0 0,0 1 0,0-1-1,0 0 1,0 1 0,0-1-1,0 0 1,0 0 0,0 1-1,0-1 1,1 0 0,-1 0 0,0 1-1,0-1 1,0 0 0,0 0-1,1 1 1,-1-1 0,0 0-1,33 11 140,139 5 680,137-7 86,129-6-232,116-8 171,1045-80-1306,-18-127-357,-1125 118 63,-113 5 157,-253 64 563,-2-4-1,110-51 1,-191 77 139,-1 0-1,0 0 0,1-1 1,-1 0-1,-1 0 1,1-1-1,9-9 0,-15 14-85,0 0-1,0-1 1,1 1-1,-1 0 0,0-1 1,0 1-1,0-1 0,1 1 1,-1 0-1,0-1 1,0 1-1,0-1 0,0 1 1,0 0-1,0-1 1,0 1-1,0-1 0,0 1 1,0-1-1,0 1 0,0 0 1,0-1-1,0 1 1,0-1-1,-1 1 0,1 0 1,0-1-1,0 1 1,-1-1-1,-16-7 475,-9 6-244,1 1 0,-1 1 0,0 1 0,1 2 0,-1 0 0,-32 9 0,14-4-10,-203 40 731,-93 22-189,-100 22-543,-2436 350-4311,2769-432 3980,87-10 104,53-9 1,186-30-10,187-34-151,177-37-453,154-34 289,1191-219-969,4 64 542,-1546 253 624,-161 33 118,-168 19 61,-56-6-56,-1 0 0,1 0 0,-1 0 0,1 0 0,0 0 0,-1 0 0,1 0 0,-1 0 0,1 0 0,-1 1 0,1-1 0,-1 0 0,1 0 0,-1 1 0,1-1 0,-1 0 0,1 1 0,-1-1 0,0 0 0,1 1 0,-1-1 0,1 1 0,-1-1 0,0 1 0,1-1 0,-1 1 0,0-1 0,0 1 0,0-1-1,1 1 1,-1-1 0,0 1 0,0-1 0,0 1 0,0 0 0,0 0 0,-4 3 57,0 0-1,-1 0 1,1 0-1,-1 0 1,0-1-1,0 0 0,-1 0 1,1 0-1,-1-1 1,1 1-1,-9 1 1,-179 59 782,-110 16-580,-97 12-75,-678 132 1596,-204 44-1044,779-145 873,393-89-1455,93-23-159,28-7 0,99-15 0,135-28 0,151-34-96,151-30-288,251-48-21,1599-314-3214,-1902 362 2655,-494 104 993,-13 2 57,-42 8 262,-12 3 172,-234 45 325,-134 28-413,-107 21 318,-525 108-838,-1241 239-1976,2197-435 2226,103-20 746,22-7-525,45-16 128,1782-697 2767,-1363 527-3269,-48 19-9,-88 33-81,-98 40-242,-205 85 283,50-30-1,-89 46 41,1 1 0,-1-1 0,0 0 0,1 0 0,-1 0 0,0 0 0,0 0 0,0 0 0,0 0 0,0 0 0,0 0 0,0-1 0,0 1 0,0-3 0,-1 4 0,0-1 0,0 1 0,-1-1 0,1 1 0,0-1 0,-1 1 0,1-1 0,0 1 0,-1 0 0,1-1 0,-1 1 0,1-1 0,-1 1 0,1 0 0,-1 0 0,1-1 0,-1 1 0,1 0 0,-1 0 0,1-1 0,-1 1 0,1 0 0,-1 0 0,1 0 0,-1 0 0,0 0 0,1 0 0,-1 0 0,1 0 0,-1 0 0,0 0 0,-32 1 0,1 0 0,-40 8 0,-231 38 0,-168 38-164,-143 34-655,-112 27-164,-407 79-450,-1385 288-1253,2350-474 2684,118-23 247,101-23 493,377-103 718,-203 48-1266,173-41 629,97-15-18,2912-615-4548,-3163 688 3551,-235 43 281,1 0 0,-1 0 0,1 1 0,0 0 1,0 1-1,17 1 0,-36 5-55,1-2 0,-1 1 0,0-1 0,-1-1 0,1 0 1,0 0-1,-11 2 0,-249 66-17,-203 36-97,-201 38-252,-169 30 88,-4572 928-1822,5309-1084 2070,104-20 0,11-2 0,54-15 0,183-45 0,171-36 77,158-28 230,131-21-83,-526 111-53,3254-636 309,-3057 609-497,-154 35 17,-167 28 62,-56 1-55,-1 0 0,1 0-1,0 0 1,0 0 0,-1 0 0,1 0 0,0 0-1,-1 0 1,1 0 0,0 0 0,0 1 0,-1-1 0,1 0-1,0 0 1,-1 1 0,1-1 0,0 0 0,-1 1 0,1-1-1,-1 1 1,1-1 0,-1 1 0,1-1 0,-1 1 0,1-1-1,0 2 1,-2-1 11,1 0 0,-1 0 0,0 0 0,1 0 1,-1 0-1,0 0 0,0 0 0,0 0 0,0 0 0,0 0 0,0-1 0,0 1 0,0 0 0,0-1 0,0 1 0,-2 0 0,-48 21 412,-157 42 423,-149 29-394,-138 24 393,-113 16-196,-1831 370-1922,805-169 476,1530-315 704,92-18 88,13-4 4,51-15 3,178-45-9,183-37-83,167-35-251,139-25 134,1262-252-425,222-48 698,-1788 364-66,-402 94 214,-30 8 3,-55 18 314,-137 41 339,-120 32-318,-127 26 318,-116 19-222,-104 11-1185,-1618 328-2052,1245-265 701,984-204 2202,65-12-310,-1 0-1,1 1 1,-1-1-1,1 0 1,-1 0-1,1 1 1,-1-1-1,1 0 1,-1 0-1,1 0 0,-1 0 1,1 0-1,-1 0 1,0 0-1,1 0 1,-1 0-1,1 0 1,-1 0-1,1 0 1,-1 0-1,1 0 1,-1 0-1,1 0 1,-1-1-1,1 1 0,-1 0 1,1 0-1,-1-1 1,1 1-1,-1 0 1,1-1-1,-1 0 1,19-9 118,1 1 0,38-13 0,235-87-69,193-66-86,180-67-79,158-53-85,3560-1046-1784,-3904 1224 1654,-184 53 281,-276 60 101,1 1-1,-1 1 0,34 0 1,-53 2-57,0 0-1,-1 0 1,1 0 0,0 0-1,0 0 1,-1 0 0,1 0-1,0 1 1,0-1-1,-1 0 1,1 0 0,0 0-1,0 0 1,0 1 0,-1-1-1,1 0 1,0 0 0,0 0-1,0 1 1,0-1 0,-1 0-1,1 0 1,0 1 0,0-1-1,0 0 1,0 0 0,0 1-1,0-1 1,0 0 0,0 0-1,0 1 1,0-1 0,0 0-1,0 1 1,0-1-1,0 0 1,0 0 0,0 1-1,0-1 1,0 0 0,0 0-1,0 1 1,1-1 0,-1 0-1,0 0 1,0 1 0,0-1-1,0 0 1,1 0 0,-1 0-1,0 1 1,0-1 0,0 0-1,1 0 1,-1 0 0,0 0-1,0 0 1,0 1 0,1-1-1,-1 0 1,0 0-1,1 0 1,-1 0 0,0 0-1,1 0 1,-62 30 425,-192 58 455,-197 41-295,-191 36 295,-168 29-229,-137 21-1267,-3692 709-4079,4176-847 4035,191-39 1165,251-35-401,-1-1 0,-35-1 1,57-1-106,-1 0 1,0 0 0,0 0-1,1 0 1,-1 0-1,0 0 1,0 0-1,0 0 1,1 0 0,-1-1-1,0 1 1,0 0-1,0 0 1,0 0-1,1 0 1,-1-1 0,0 1-1,0 0 1,0 0-1,0 0 1,0 0-1,1-1 1,-1 1 0,0 0-1,0 0 1,0-1-1,0 1 1,0 0 0,0 0-1,0-1 1,0 1-1,0 0 1,0 0-1,0 0 1,0-1 0,0 1-1,0 0 1,0 0-1,0-1 1,0 1-1,0 0 1,0 0 0,-1 0-1,1-1 1,0 1-1,0 0 1,0 0 0,0 0-1,0-1 1,0 1-1,-1 0 1,1 0-1,0 0 1,0 0 0,0-1-1,-1 1 1,1 0-1,0 0 1,0 0-1,0 0 1,-1 0 0,1 0-1,0 0 1,0 0-1,-1 0 1,1 0 0,0 0-1,50-26 594,154-53 385,157-42 0,163-35 0,155-27-110,141-21-495,112-8-488,3678-729-4665,-4119 845 4061,-133 27 873,-171 39 86,-155 30 103,-32 0-339,0 1-1,1-1 1,-1 0-1,0 0 1,0 1-1,0-1 1,0 0 0,0 0-1,0 1 1,1-1-1,-1 0 1,0 0-1,0 1 1,0-1 0,0 0-1,0 1 1,0-1-1,0 0 1,0 0-1,0 1 1,0-1 0,0 0-1,-1 1 1,1-1-1,0 0 1,0 0-1,0 1 1,0-1-1,0 0 1,0 0 0,-1 1-1,1-1 1,0 0-1,0 0 1,0 0-1,-1 1 1,1-1 0,0 0-1,0 0 1,-1 0-1,1 0 1,0 0-1,0 1 1,-1-1-1,1 0 1,0 0 0,0 0-1,-1 0 1,1 0-1,0 0 1,-1 0-1,1 0 1,0 0 0,-1 0-1,-28 15 458,-62 22 0,-175 54 149,-155 34-339,-155 26 544,-138 18-56,-109 14-819,-570 108-548,-193 41-1108,13 49-261,1306-303 2595,257-76-548,1 1 0,-1 0 1,1 1-1,0 0 0,0 0 0,0 1 0,-15 12 1,24-17-67,0 1 1,0-1-1,0 1 1,0-1-1,0 1 1,0-1 0,1 1-1,-1-1 1,0 1-1,0-1 1,1 0-1,-1 1 1,0-1-1,0 1 1,1-1 0,-1 0-1,1 1 1,-1-1-1,0 0 1,1 1-1,-1-1 1,1 0-1,-1 0 1,1 0-1,-1 1 1,0-1 0,1 0-1,-1 0 1,1 0-1,-1 0 1,1 0-1,-1 0 1,1 0-1,-1 0 1,1 0 0,-1 0-1,1 0 1,-1 0-1,1 0 1,-1 0-1,2-1 1,65 1 527,195-31 446,178-39 0,161-39 0,127-35-328,128-29-1284,2152-441-998,-2809 572 1520,-134 30 266,-114 34 665,-687 208 937,-20-51-271,738-175-1428,-1403 299 1344,892-192-1841,365-81 348,120-28 87,44-2 0,0 0 0,0-1 0,-1 1 0,1 0 0,0 0 0,0-1 0,0 1 0,0 0 0,-1 0 0,1-1 0,0 1 0,0 0 0,0 0 0,0-1 0,0 1 0,0 0 0,0 0 0,0-1 0,0 1 0,0 0 0,0-1 0,0 1 0,0 0 0,0 0 0,0-1 0,0 1 0,0 0 0,0-1 0,0 1 0,0 0 0,1 0 0,-1-1 0,0 1 0,0 0 0,0 0 0,0 0 0,1-1 0,-1 1 0,0 0 0,0 0 0,0 0 0,1-1 0,-1 1 0,0 0 0,0 0 0,1 0 0,-1 0 0,0 0 0,0 0 0,1-1 0,-1 1 0,0 0 0,1 0 0,-1 0 0,0 0 0,0 0 0,1 0 0,81-39 0,146-47 0,139-38-164,130-24-505,1762-414-1107,-2173 542 1777,313-71-559,-136 41 419,-245 47 139,-1 0 0,0 1 0,1 1 0,33 3 0,-50-2 0,-1 0 1,0 0-1,1 0 1,-1 0-1,0 0 1,1 0-1,-1 0 0,0 0 1,1 0-1,-1 0 1,0 0-1,1 0 1,-1 1-1,0-1 0,1 0 1,-1 0-1,0 0 1,1 1-1,-1-1 1,0 0-1,0 0 0,1 1 1,-1-1-1,0 0 1,0 1-1,0-1 1,1 0-1,-1 0 1,0 1-1,0-1 0,0 0 1,0 1-1,0-1 1,0 1-1,0-1 1,0 0-1,1 1 0,-1-1 1,0 0-1,-1 1 1,1-1-1,0 0 1,0 1-1,0-1 0,0 0 1,0 1-1,-25 20 144,-15 0 265,-66 24 1,-167 52 443,-121 21-390,-102 18 255,-1498 329-1818,-28-170-120,1936-287 1065,-2 1 121,-130-4 0,189-10 55,29 5-19,0 0 1,0 0 0,-1 0 0,1 0 0,0-1 0,0 1 0,-1 0 0,1 0-1,0 0 1,0 0 0,0-1 0,0 1 0,-1 0 0,1 0 0,0-1 0,0 1-1,0 0 1,0 0 0,0-1 0,0 1 0,0 0 0,-1 0 0,1-1-1,0 1 1,0 0 0,0 0 0,0-1 0,0 1 0,0 0 0,0 0 0,0-1-1,0 1 1,1 0 0,-1 0 0,0-1 0,0 1 0,0 0 0,0 0-1,0-1 1,0 1 0,0 0 0,1 0 0,-1-1 0,0 1 0,0 0 0,0 0-1,1 0 1,-1 0 0,0-1 0,10-6 134,1 0-1,0 1 1,0 0-1,0 1 1,14-5-1,990-345 1265,-722 261-835,847-286 151,-13-39-328,-1024 375-389,-79 30 0,-24 14 0,0 0 0,0 0 0,0 0 0,0 0 0,0 0 0,-1 0 0,1 0 0,0 0 0,0 0 0,0 1 0,0-1 0,0 0 0,0 0 0,0 0 0,0 0 0,-1 0 0,1 0 0,0 0 0,0-1 0,0 1 0,0 0 0,0 0 0,0 0 0,0 0 0,0 0 0,-1 0 0,1 0 0,0 0 0,0 0 0,0 0 0,0 0 0,0 0 0,0 0 0,0 0 0,0 0 0,0-1 0,0 1 0,0 0 0,-1 0 0,1 0 0,0 0 0,0 0 0,0 0 0,0 0 0,0 0 0,0-1 0,0 1 0,0 0 0,0 0 0,0 0 0,0 0 0,0 0 0,0 0 0,-51 14 0,-261 90 46,-491 153 260,-1252 267-2668,1574-409 1773,342-83 577,111-30 32,28-2-18,-1 0 0,1 0 1,0 0-1,0 0 0,0 0 0,0 0 0,-1 0 0,1 0 0,0 0 1,0 0-1,0 0 0,0 0 0,-1 0 0,1 0 0,0-1 0,0 1 1,0 0-1,0 0 0,0 0 0,0 0 0,-1 0 0,1-1 0,0 1 1,0 0-1,0 0 0,0 0 0,0 0 0,0-1 0,0 1 0,0 0 1,0 0-1,0 0 0,0 0 0,0-1 0,0 1 0,0 0 0,0 0 1,0 0-1,0 0 0,0-1 0,0 1 0,0 0 0,0 0 0,0 0 1,0 0-1,0-1 0,0 1 0,0 0 0,0 0 0,1 0 0,-1 0 1,0-1-1,0 1 0,0 0 0,0 0 0,0 0 0,1 0 0,-1 0 1,0 0-1,0 0 0,0 0 0,0-1 0,0 1 0,1 0 0,-1 0 0,0 0 1,17-12 189,0 1 0,1 1 0,19-8 0,179-83 424,142-55-525,158-49-181,146-34-96,124-13-633,2759-659-4096,-3281 853 4169,-179 39 849,-157 35 8,56-12-124,-252 56 13,-189 40 156,-178 38 467,-154 31-514,-139 27-296,-3881 784-3750,4270-871 3289,55-8 1510,787-173 518,166-34-1136,209-46 502,181-32-278,142-26-619,3571-721-2807,-4167 854 2726,-200 45 927,-169 34-336,-36-2-352,0 0 0,0 0 0,1 1 0,-1-1 0,0 0 0,0 1 0,0-1 0,0 0-1,0 1 1,0-1 0,0 0 0,1 1 0,-1-1 0,0 0 0,0 1 0,0-1 0,0 0 0,0 1 0,0-1-1,-1 0 1,1 1 0,0-1 0,0 0 0,0 1 0,0-1 0,0 0 0,0 1 0,-1-1 0,1 0-1,0 0 1,0 1 0,0-1 0,-1 0 0,1 0 0,0 1 0,0-1 0,-1 0 0,1 0 0,0 0 0,-1 1-1,1-1 1,0 0 0,0 0 0,-1 0 0,1 0 0,0 0 0,-1 0 0,1 0 0,0 0 0,-1 1 0,0-1-1,-35 19 453,-57 23-1,-175 68 525,-126 49 0,-114 42 0,-2089 722 1218,1981-742-2201,92-41-164,120-44-544,148-49 335,190-42 320,65-5 52,-1 0 0,0 0 1,1 0-1,-1 0 0,0 0 0,1 0 1,-1-1-1,0 1 0,1 0 0,-1-1 0,1 0 1,-1 1-1,1-1 0,-1 0 0,1 0 1,-2-1-1,2 1 1,1 1 0,0-1 1,0 0-1,0 0 0,0 0 0,0 0 0,0 1 1,1-1-1,-1 0 0,0 0 0,0 0 0,1 0 1,-1 1-1,0-1 0,1 0 0,-1 0 1,0 1-1,1-1 0,-1 0 0,1 1 0,0-1 1,-1 1-1,1-1 0,-1 0 0,1 1 1,0 0-1,-1-1 0,1 1 0,1-1 0,52-35 7,174-77-7,149-54 17,121-38 53,-11 6 20,1555-621 332,-1824 738-377,-206 78-47,1-1 0,0 2 0,0 0 0,18-2 0,-31 5 2,0 0 0,1 0 1,-1 0-1,0 0 1,0 0-1,1 0 0,-1 0 1,0 0-1,0 0 1,0 0-1,1 0 1,-1 1-1,0-1 0,0 0 1,0 0-1,0 0 1,1 0-1,-1 1 0,0-1 1,0 0-1,0 0 1,0 0-1,0 1 1,1-1-1,-1 0 0,0 0 1,0 0-1,0 1 1,0-1-1,0 0 0,0 0 1,0 1-1,0-1 1,0 0-1,0 0 1,0 1-1,0-1 0,0 0 1,0 0-1,0 0 1,0 1-1,0-1 0,0 0 1,-1 0-1,1 0 1,0 1-1,0-1 1,0 0-1,0 0 0,0 0 1,0 1-1,-1-1 1,1 0-1,0 0 0,0 0 1,0 0-1,-1 1 1,1-1-1,0 0 1,0 0-1,0 0 0,-1 0 1,1 0-1,0 0 1,0 0-1,-1 0 0,1 0 1,-42 32 145,-134 68 673,-136 57 49,-129 51-470,-122 46-185,-2249 784-2709,2185-859 2218,115-48-515,133-46 76,152-52 579,221-32 144,0 0 0,0-1-1,0 0 1,0-1 0,0 1 0,0-1 0,0-1-1,-7-1 1,12 3-1,1-1 0,-1 1 0,1 0 0,-1 0 0,1-1 0,0 1 0,-1-1-1,1 1 1,-1 0 0,1-1 0,0 1 0,-1-1 0,1 1 0,0-1 0,-1 1 0,1-1 0,0 1 0,0-1-1,-1 1 1,1-1 0,0 1 0,0-1 0,0 1 0,0-1 0,0 0 0,0 1 0,0-1 0,0 1 0,0-1 0,0 1-1,0-1 1,0 0 0,0 1 0,1-1 0,-1 1 0,0-1 0,0 1 0,0-1 0,1 1 0,-1-1 0,0 1 0,1-1-1,-1 1 1,1-1 0,9-9 114,0 1-1,0 0 0,1 0 0,1 1 1,22-12-1,209-104 773,144-48-278,2434-985-410,-2635 1090-328,-181 64 121,0 1 1,0 0-1,0 1 1,0-1 0,0 1-1,0 0 1,0 1-1,1-1 1,-1 1 0,0 0-1,10 1 1,-15 0 4,0-1 0,0 1 1,1-1-1,-1 1 0,0-1 0,0 1 1,0-1-1,0 1 0,0-1 0,0 1 1,0-1-1,0 1 0,0 0 1,0-1-1,0 1 0,0-1 0,0 1 1,-1-1-1,1 1 0,0-1 1,0 1-1,0-1 0,-1 1 0,1-1 1,0 1-1,-1-1 0,1 0 1,0 1-1,-1-1 0,1 1 0,-1-1 1,-33 34 161,-74 50 657,-140 84-1,220-150-755,-307 190 520,-1881 960 888,2077-1104-1374,102-49-98,32-13 0,7-4 0,57-27 0,388-175 0,-58 32-69,1800-725-290,-1997 820 317,80-31-181,-114 52 167,-155 55 56,-1 0 0,1 0 0,0 0 0,-1 1 0,1-1 0,0 1 0,0-1 0,-1 1 0,1 0 0,0 0 0,5 1 0,-8 0 0,1-1 0,-1 1 0,0 0 0,0-1 0,0 1 0,0-1 0,0 1 0,0-1 0,0 1 0,0-1 0,0 1 0,0-1 0,0 1 0,0 0 0,0-1 0,0 1 0,0-1 0,-1 1 0,1-1 0,0 1 0,0-1 0,-1 1 0,1-1 0,0 1 0,0-1 0,-1 0 0,1 1 0,-1-1 0,1 1 0,0-1 0,-1 0 0,1 1 0,-1-1 0,0 1 0,-68 54 0,-126 76 0,-113 60-164,-107 59-655,-2110 1277-1250,2229-1344 1826,124-83 182,167-97 61,1-1 0,-1 1 0,0-1 0,0 0 0,0-1 0,0 1 0,-7 0 0,12-2 0,0 0 0,-1 0 0,1 0 0,0 0 0,-1-1 0,1 1 0,0 0 0,-1 0 0,1-1 0,0 1 0,0 0 0,-1 0 0,1-1 0,0 1 0,0 0 0,0-1 0,-1 1 0,1 0 0,0 0 0,0-1 0,0 1 0,0-1 0,0 1 0,0 0 0,0-1 0,0 1 0,0 0 0,0-1 0,0 1 0,0 0 0,0-1 0,0 1 0,0 0 0,0-1 0,0 1 0,0 0 0,0-1 0,0 1 0,1 0 0,-1-1 0,0 1 0,0 0 0,0-1 0,1 1 0,-1 0 0,0 0 0,0-1 0,1 1 0,-1 0 0,0 0 0,1 0 0,-1-1 0,15-19 0,32-32 0,-44 49 0,176-177 0,104-92-34,95-82-106,1747-1525-248,-1889 1685 303,-91 88 85,-141 103 6,0 1 0,0-1 1,0 1-1,1 0 1,-1 0-1,1 1 1,8-3-1,-12 4-1,-1 0 0,0 0-1,1 0 1,-1 0 0,1 0 0,-1 0 0,1 0-1,-1 1 1,0-1 0,1 0 0,-1 0 0,1 0-1,-1 0 1,0 0 0,1 1 0,-1-1 0,0 0-1,1 0 1,-1 1 0,0-1 0,1 0 0,-1 1-1,0-1 1,1 0 0,-1 1 0,0-1 0,0 0-1,0 1 1,1-1 0,-1 0 0,0 1 0,0-1-1,0 1 1,0-1 0,0 0 0,0 1 0,0-1-1,0 1 1,0-1 0,0 1 0,0-1 0,0 0-1,0 1 1,0-1 0,0 1 0,-3 10 113,-1-1 1,0 1-1,0-1 1,-1 0-1,-10 13 1,-102 156 716,-90 103-609,-80 95-124,-1380 1723 487,1471-1870 49,172-202-585,-3 0 0,-42 34 0,67-60-53,0-1 0,-1 1 0,1 0 0,-1-1 0,0 0 0,1 0 0,-1 1 0,0-2 0,0 1 0,-3 1 0,5-2 0,1 0 0,-1 0 0,0 0 0,1 0 0,-1-1 0,1 1 0,-1 0 0,0 0 0,1 0 0,-1 0 0,1-1 0,-1 1 0,1 0 0,-1-1 0,1 1 0,-1 0 0,1-1 0,-1 1 0,1-1 0,-1 1 0,1 0 0,0-1 0,-1 1 0,1-1 0,0 1 0,-1-1 0,1 0 0,0 1 0,0-1 0,0 1 0,-1-1 0,1 1 0,0-2 0,0-8 0,1 0 0,0 0 0,0 0 0,1 0 0,0 1 0,1-1 0,0 1 0,8-17 0,84-177 0,73-91-164,68-82-615,1081-1513 58,-1189 1720 695,-121 160 24,1 0 0,-1 1 0,2 0 0,-1 0 1,11-7-1,-19 14 2,1 1 1,-1 0-1,0 0 0,0 0 1,1 0-1,-1 0 1,0-1-1,0 1 1,1 0-1,-1 0 1,0 0-1,0 0 1,1 0-1,-1 0 0,0 0 1,0 0-1,1 0 1,-1 0-1,0 0 1,0 0-1,1 0 1,-1 0-1,0 0 0,0 1 1,1-1-1,-1 0 1,0 0-1,0 0 1,1 0-1,-1 0 1,0 0-1,0 1 1,1-1-1,-1 0 0,0 0 1,0 0-1,0 1 1,0-1-1,1 0 1,-1 0-1,0 1 1,0-1-1,0 0 0,0 0 1,0 1-1,0-1 1,0 0-1,0 0 1,0 1-1,0-1 1,0 0-1,0 0 1,0 1-1,0-1 0,0 0 1,0 0-1,0 1 1,0-1-1,0 0 1,0 1-1,-14 46 148,-68 119 632,-75 103-118,-1459 2115 564,1539-2290-1102,63-84-124,17-27 0,25-42 0,2 2 0,68-95 0,-54 87 0,179-260-164,76-96-655,1599-2092-3054,-1788 2376 3826,-86 114 209,-27 39 60,-37 62 377,-80 130 242,-64 98-425,-585 924 509,-68-36-2007,758-1098 1082,54-73 29,24-23-24,1 0-1,0 0 1,0 1 0,-1-1 0,1 0 0,0 0 0,0 0 0,-1 0 0,1 1 0,0-1-1,-1 0 1,1 0 0,0 0 0,0 0 0,-1 0 0,1 0 0,0 0 0,-1 0 0,1 0 0,0 0-1,-1 0 1,1 0 0,0 0 0,-1 0 0,1 0 0,0 0 0,0 0 0,-1 0 0,1-1 0,0 1-1,-1 0 1,1 0 0,0 0 0,0 0 0,-1-1 0,1 1 0,0 0 0,0 0 0,0-1 0,-1 1-1,1-5 70,-1 0-1,1 0 1,0 0-1,1 0 1,-1 1-1,1-1 1,0 0-1,0 0 0,3-5 1,29-98 369,52-112-1,-74 194-438,115-278 136,-104 252-33,490-1201-268,-42-18-1631,-461 1243 1727,121-401-240,-126 413 338,0 0-1,-2-1 1,0 1 0,0-26 0,-2 40-4,0 1 0,-1-1 0,1 1 1,0-1-1,0 0 0,-1 1 0,1-1 0,-1 1 1,1-1-1,-1 1 0,0-1 0,1 1 1,-1 0-1,0-1 0,0 1 0,0 0 1,0 0-1,-2-3 0,2 4-10,-1 0 0,1-1 0,0 1 0,0-1-1,0 1 1,0 0 0,-1 0 0,1 0 0,0 0 0,0 0 0,0 0 0,-1 0 0,1 0 0,0 0 0,0 0-1,0 1 1,-1-1 0,1 1 0,-1 0 0,-7 4 92,0 0 0,0 0-1,1 1 1,-14 13 0,-283 288 1961,183-175-1704,-646 716 658,709-774-463,46-53-471,17-22-77,30-34-23,202-209-244,10 10 0,293-213-1,-168 177 253,-248 189 0,-115 77 0,-1 0 0,0 0 0,1 1 0,0 0 0,-1 0 0,13-2 0,-18 5 0,-1 0 0,0 0 0,0 0 0,0 0 0,1 0 0,-1 0 0,0 0 0,0 1 0,0-1 0,1 0 0,-1 1 0,0-1 0,0 1 0,0-1 0,0 1 0,0-1 0,0 1 0,0 0 0,1 1 0,-1-1 0,1 1 0,-1 0 0,-1 0 0,1-1 0,0 1 0,0 0 0,-1 0 0,1 0 0,-1 0 0,1 0 0,-1 0 0,0 0 0,0 0 0,0 0 0,0 3 0,-2 11 0,0-1 0,-1 0 0,0 0 0,-1 0 0,-12 28 0,-45 82 0,42-89 0,-696 1204-964,-63-42 687,760-1172 298,-168 253-74,129-191-25,-102 138-105,139-206 183,20-20 0,0 0 0,0 0 0,0 0 0,-1 1 0,1-1 0,0 0 0,0 0 0,0 0 0,0 0 0,0 0 0,-1 0 0,1 0 0,0 0 0,0 0 0,0 0 0,0 0 0,0 0 0,-1 0 0,1 0 0,0 0 0,0 0 0,0 0 0,0 0 0,-1 0 0,1 0 0,0 0 0,0 0 0,0 0 0,0 0 0,-1 0 0,1 0 0,0 0 0,0 0 0,0 0 0,0-1 0,0 1 0,0 0 0,-1 0 0,1 0 0,0 0 0,0 0 0,0 0 0,0-1 0,0 1 0,0 0 0,0 0 0,0 0 0,0 0 0,0 0 0,0-1 0,0 1 0,0 0 0,0 0 0,0 0 0,0 0 0,0-1 0,0 1 0,0 0 0,0 0 0,0 0 0,0 0 0,0-1 0,0 1 0,0 0 0,0 0 0,0 0 0,0 0 0,4-16 0,1 0 0,0 1 0,9-19 0,264-524-8,46 5-142,-298 509 127,957-1481 245,-935 1462-157,-39 56-72,-25 38 1,-202 300 6,191-291 0,-209 295-164,-648 844-1950,-40-13 2332,755-955 241,89-111 124,65-86-491,17-23-79,34-53-13,46-61 0,-26 41 0,127-189-164,54-87-612,46-77 40,1196-1933 94,-1314 2096 295,-58 102 260,-63 107 46,-39 59 50,-4 8 23,-17 38 132,-190 359 1122,180-354-1242,-200 359 86,-65 97-22,-1332 2144-3756,1434-2361 3044,155-237 549,-53 59 0,83-104 60,0 0 0,0 0 0,0-1-1,0 1 1,-1-1 0,0 0 0,-6 3 0,11-5 0,0-1 0,-1 0 0,1 0 1,-1 1-1,1-1 0,-1 0 0,1 0 0,-1 0 0,1 0 0,-1 0 1,1 0-1,-1 0 0,0 0 0,1 0 0,-1 0 0,1 0 1,-1 0-1,1 0 0,-1-1 0,1 1 0,-1 0 0,1 0 0,0 0 1,-1-1-1,1 1 0,-1 0 0,1-1 0,-1 1 0,1 0 0,0-1 1,-1 1-1,1 0 0,0-1 0,-1 1 0,1-1 0,0 1 0,0-1 1,-1 1-1,1-1 0,0 0 0,-1-7 76,1 0 1,-1 0-1,2 1 1,-1-1-1,1 0 1,1 0-1,-1 0 0,4-10 1,56-167 786,387-889 663,72 28-668,-471 951-890,249-440 1860,-254 471-1657,-37 62-173,-11 18-3,-25 51 0,-44 72 0,51-97 0,-543 927 716,185-328-644,286-471 2,-72 116 103,148-263-177,18-23 0,0 0 0,-1 0 0,1 0 0,0 0 0,0 1 0,0-1 0,0 0 0,0 0 0,0 0 0,0 0 0,-1 0 0,1 0 0,0 0 0,0 0 0,0 0 0,0 0 0,0 0 0,-1 0 0,1 0 0,0 0 0,0 0 0,0 0 0,0 0 0,0 0 0,-1 0 0,1 0 0,0 0 0,0 0 0,0 0 0,0 0 0,0 0 0,-1 0 0,1 0 0,0 0 0,0 0 0,0-1 0,0 1 0,0 0 0,0 0 0,0 0 0,-1 0 0,1 0 0,0 0 0,0 0 0,0-1 0,0 1 0,0 0 0,0 0 0,0 0 0,0 0 0,0 0 0,0-1 0,0 1 0,0 0 0,0 0 0,0 0 0,0 0 0,0 0 0,0-1 0,0 1 0,0 0 0,0 0 0,0 0 0,0 0 0,0 0 0,0 0 0,0-1 0,14-52 0,152-320 0,5 42-164,398-696-1355,206-401-1402,-630 1119 2781,-274 561 1705,77-159-1328,-133 241-17,-64 105 3,-55 93-331,-450 815-1720,51 17 211,578-1094 1070,113-245 516,2 1-1,-12 41 0,22-67 32,0 0 0,0 0 0,0 0 0,0-1 0,0 1 0,0 0 0,0 0 0,0 0 0,1 0 0,-1 0 0,0-1 0,0 1 0,0 0 0,0 0 0,1 0 0,-1 0 0,0 0 0,0 0 0,0 0 0,0 0 0,1-1 0,-1 1 0,0 0 0,0 0 0,0 0 0,1 0 0,-1 0 0,0 0 0,0 0 0,0 0 0,1 0 0,-1 0 0,0 0 0,0 1 0,0-1 0,1 0 0,-1 0 0,0 0 0,0 0 0,0 0 0,0 0 0,1 0 0,-1 0 0,0 1 0,0-1 0,0 0 0,0 0 0,0 0 0,1 0 0,-1 0 0,0 1 0,0-1 0,0 0 0,0 0 0,0 0 0,0 1 0,0-1 0,0 0 0,0 0 0,30-38 0,88-155 0,83-159-68,76-146-203,69-115 108,1457-2508-852,-1598 2779 906,-74 136 109,-126 198 19,0 0-1,0 0 0,1 1 0,0 0 1,0 0-1,1 0 0,8-6 0,-15 13-10,1 1 0,-1-1-1,1 0 1,-1 0 0,0 1-1,1-1 1,-1 0 0,0 0-1,0 1 1,1-1 0,-1 0-1,0 1 1,0-1 0,1 1 0,-1-1-1,0 0 1,0 1 0,0-1-1,0 0 1,1 1 0,-1-1-1,0 1 1,0-1 0,0 1-1,0-1 1,0 0 0,0 1-1,0-1 1,0 1 0,0-1-1,0 0 1,-1 1 0,1-1-1,0 1 1,0-1 0,0 0-1,0 1 1,-1-1 0,1 1-1,0-1 1,-15 53 514,-60 141 316,-58 121-601,-54 109-54,-44 88 562,-510 969-529,-75-34-1940,696-1246 1542,107-181 230,0 0 0,-30 34-1,43-53-36,-1-1-1,1 0 0,0 1 0,-1-1 1,1 1-1,0-1 0,-1 0 0,1 1 1,0-1-1,-1 0 0,1 0 0,0 1 1,-1-1-1,1 0 0,-1 0 0,1 1 1,-1-1-1,1 0 0,0 0 0,-1 0 1,1 0-1,-1 0 0,1 0 0,-1 0 0,1 0 1,-1 0-1,1 0 0,-1 0 0,1 0 1,-1 0-1,1 0 0,-1 0 0,0-1 1,-1-22 460,13-30-183,2 0 0,2 2 0,37-87 1,-25 68-237,106-264 156,434-1139 879,-98-36-2471,-428 1334 1362,-40 170 40,1-1 0,-1 1 0,1-1 0,-2 1 0,1-1 0,-1 0 0,1 1 0,-2-1 0,0-6 0,-3 16 67,0 1 1,0 0-1,1 0 0,0 0 0,-1 0 0,2 1 1,-1-1-1,-2 9 0,-1452 2672 1503,1417-2618-1416,-14 24 190,-75 97 0,124-183-360,0 0 1,0 0 0,0-1-1,0 0 1,-1 0 0,-9 7 0,14-12-3,0 1-1,0-1 1,1 0 0,-1 1 0,0-1 0,0 0 0,1 0 0,-1 1 0,0-1 0,0 0 0,0 0 0,1 0 0,-1 0-1,0 0 1,0 0 0,0-1 0,1 1 0,-1 0 0,0 0 0,0 0 0,1-1 0,-1 1 0,-1-1 0,1 0 0,-1-1-1,1 1 1,0-1 0,-1 0 0,1 1 0,0-1 0,0 0 0,0 1-1,1-1 1,-1 0 0,0 0 0,1 0 0,-1-3 0,-4-28 12,2 1 1,1-1-1,5-62 1,-2 60 101,1-12 118,9-666 2117,-33 506-2349,13 145 0,9 61 0,0 1 0,0 0 0,0 0 0,0-1 0,0 1 0,0 0 0,0 0 0,0 0 0,0-1 0,0 1 0,0 0 0,0 0 0,0-1 0,0 1 0,0 0 0,0 0 0,0 0 0,0-1 0,0 1 0,0 0 0,0 0 0,0-1 0,-1 1 0,1 0 0,0 0 0,0 0 0,0 0 0,0-1 0,-1 1 0,1 0 0,0 0 0,0 0 0,0 0 0,-1 0 0,1 0 0,0-1 0,0 1 0,0 0 0,-1 0 0,1 0 0,0 0 0,0 0 0,-1 0 0,1 0 0,0 0 0,0 0 0,0 0 0,-1 0 0,1 0 0,0 0 0,0 0 0,-1 0 0,1 0 0,0 1 0,0-1 0,0 0 0,-1 0 0,1 0 0,0 0 0,0 0 0,-16 19 0,-13 36 0,-583 1418 0,598-1443 0,22-66 0,325-933-515,-286 847 174,136-361 56,133-339 220,-277 730 65,-25 74 0,-13 18 0,-1 0 0,0 0 0,1 0 0,-1 1 0,0-1 0,1 0 0,-1 0 0,0 1 0,1-1 0,-1 0 0,0 1 0,0-1 0,1 0 0,-1 1 0,0-1 0,0 0 0,0 1 0,0-1 0,1 1 0,-1-1 0,0 0 0,0 1 0,0-1 0,0 1 0,0-1 0,0 0 0,0 1 0,0-1 0,0 1 0,0 0 0,-3 56 0,-164 899 52,22-350-47,-248 654 0,345-1138-5,30-92 0,18-30 0,0 0 0,0 1 0,-1-1 0,1 0 0,0 1 0,0-1 0,-1 0 0,1 1 0,0-1 0,-1 0 0,1 1 0,0-1 0,-1 0 0,1 0 0,0 1 0,-1-1 0,1 0 0,-1 0 0,1 0 0,0 0 0,-1 1 0,1-1 0,-1 0 0,1 0 0,-1 0 0,1 0 0,0 0 0,-1 0 0,1 0 0,-1 0 0,-1-3 0,1 0 0,0 0 0,0-1 0,0 1 0,1 0 0,-1 0 0,1 0 0,0-1 0,0 1 0,0 0 0,0 0 0,0-1 0,2-5 0,43-279 0,-32 216 0,46-235-163,11-49-620,173-934-931,-76-8 867,-157 1094 737,-9 185 110,-2 0 0,0 1 0,-1-1 0,-5-19 0,7 37 2,0 0-1,-1-1 0,1 1 1,-1-1-1,1 1 0,-1 0 1,0 0-1,1-1 1,-1 1-1,0 0 0,0 0 1,0 0-1,0 0 0,-2-2 1,2 2 3,0 1 1,0 0 0,1 0 0,-1 0-1,0 0 1,0 0 0,1-1 0,-1 1-1,0 0 1,0 1 0,0-1 0,1 0-1,-1 0 1,0 0 0,0 0-1,1 1 1,-1-1 0,0 0 0,1 0-1,-1 1 1,0-1 0,1 1 0,-1-1-1,-1 2 1,-7 7 115,0 1 1,1 0-1,0 0 0,0 1 1,-10 21-1,-82 153 333,-45 103-382,-39 92-68,-382 817 10,34 19 43,429-963-47,470-1161 97,369-899 507,-710 1744-529,88-213 221,-101 252-306,-14 34 0,-21 54 0,-842 2322-20,594-1561 194,239-723-139,23-89-35,7-25 0,8-52 0,22-96 0,-17 104 0,592-2905-464,-582 2874 396,-12 56 61,-66 370 7,40-253 0,-56 299-164,32-176-270,-151 830-971,38 1 1420,114-565 1015,39-449-926,0 0-1,6 32 1,2-36-42,-7-21-62,-1-1 0,0 0 0,1 1 1,-1-1-1,0 0 0,1 0 0,-1 0 1,1 1-1,-1-1 0,0 0 0,1 0 1,-1 0-1,1 0 0,-1 0 0,0 0 1,1 0-1,-1 0 0,1 0 0,-1 0 1,0 0-1,1 0 0,-1 0 0,1 0 1,-1 0-1,0 0 0,1 0 0,-1-1 1,1 1-1,-1 0 0,0 0 0,1 0 1,-1-1-1,0 1 0,1 0 0,5-7 0,-1 1 0,1-1 0,-1 1 0,-1-1 0,1-1 0,-1 1 0,4-11 0,199-472 11,-131 295 106,294-714 560,105-266-611,-412 1019 367,-62 152-425,1 0 0,-1 1 0,1-1 0,0 0 0,0 0 0,0 1 0,0-1 0,0 1 0,1 0 0,0 0 0,-1 0 0,1 0 0,5-3 0,-8 6-8,1 0 0,-1 1 0,1-1 0,-1 0-1,1 1 1,-1-1 0,1 0 0,-1 1-1,0-1 1,1 0 0,-1 1 0,0-1-1,1 1 1,-1-1 0,0 1 0,0-1-1,1 1 1,-1-1 0,0 1 0,0-1-1,0 1 1,0 0 0,0-1 0,0 1-1,0-1 1,0 1 0,0-1 0,0 2-1,0 40 4,-57 301-3,48-300 0,-564 2069-273,525-1989 781,29-93-422,18-30-86,1 1 1,0-1-1,0 0 1,-1 0-1,1 0 1,0 1-1,-1-1 1,1 0-1,0 0 1,0 0-1,-1 0 1,1 1-1,0-1 1,-1 0-1,1 0 1,0 0-1,-1 0 1,1 0 0,-1 0-1,1 0 1,0 0-1,-1 0 1,1 0-1,0 0 1,-1 0-1,1 0 1,0-1-1,-1 1 1,1 0-1,0 0 1,0 0-1,-1 0 1,1-1-1,0 1 1,-1 0-1,1 0 1,0 0-1,0-1 1,-1 1-1,1 0 1,0-1-1,-3-5-2,1 1-1,0-1 0,1 0 1,-1 0-1,1-1 0,0 1 0,0-9 1,-5-458 2,9 289-4,2-201-10,5-1659 17,-10 1984 10,0 18-1,-1 1 0,-10-66 0,5 94-12,-3 23 0,-3 21 0,1 1 0,2 1 0,-9 51 0,1-5 0,-372 1888-706,173-540 489,206-1293 174,14-107 43,-4-27 0,0 0 0,0 0 0,0 1 0,0-1 0,0 0 0,0 0 0,1 0 0,-1 0 0,0 1 0,0-1 0,0 0 0,0 0 0,0 0 0,1 0 0,-1 0 0,0 0 0,0 0 0,0 1 0,1-1 0,-1 0 0,0 0 0,0 0 0,0 0 0,0 0 0,1 0 0,-1 0 0,0 0 0,0 0 0,0 0 0,1 0 0,-1 0 0,0 0 0,0 0 0,0 0 0,1 0 0,-1 0 0,0 0 0,0-1 0,0 1 0,1 0 0,-1 0 0,0 0 0,0 0 0,0 0 0,0 0 0,1 0 0,-1-1 0,0 1 0,0 0 0,0 0 0,0 0 0,0 0 0,0-1 0,0 1 0,0 0 0,1 0 0,-1-1 0,7-11 0,-1-1 0,0-1 0,7-24 0,210-668 126,268-900 620,-467 1522-746,-26 154 0,-235 1273 736,185-1082-725,-16 66-11,49-253 0,14-67 0,3-20 0,14-157 0,-5 102 0,64-1103-235,-56-1 199,-17 1011 36,2 152 0,0-1 0,-1 0 0,0 0 0,-1 1 0,0-1 0,-4-12 0,6 22 0,0-1 0,0 1 0,0 0 0,-1-1 0,1 1 0,0 0 0,0-1 0,-1 1 0,1 0 0,0-1 0,-1 1 0,1 0 0,0-1 0,-1 1 0,1 0 0,0 0 0,-1 0 0,1-1 0,-1 1 0,1 0 0,0 0 0,-1 0 0,1 0 0,-1 0 0,1 0 0,-1 0 0,1 0 0,-1 0 0,1 0 0,0 0 0,-1 0 0,1 0 0,-1 0 0,-18 17 0,-4 20 0,2 1 0,1 1 0,-20 55 0,12-27 0,-629 1650-297,514-1254 217,132-430 84,11-43-13,11-62 138,-9 64-89,400-1970 175,-387 1912-215,44-183 0,-49 217 0,-10 32 0,1 1 0,-1-1 0,0 0 0,0 0 0,0 0 0,0 0 0,0 0 0,0 0 0,0 0 0,0 0 0,0 0 0,0 0 0,1 0 0,-1 0 0,0 0 0,0 0 0,0 0 0,0 0 0,0 0 0,0 0 0,0 0 0,0 0 0,1 0 0,-1 0 0,0 0 0,0 0 0,0 0 0,0 0 0,0 0 0,0 0 0,0 0 0,0 0 0,0 0 0,1 0 0,-1 0 0,0 0 0,0 0 0,0-1 0,0 1 0,0 0 0,0 0 0,0 0 0,0 0 0,0 0 0,-5 52 0,-183 918 0,115-625 0,20-69 33,-22 97 856,65-337-889,7-48 0,10-63 0,73-448 0,13-111 0,-59 19 0,-36 595 0,-5 46 0,2-2 0,-300 921-443,164-544 47,-67 222 396,175-536 0,23-72 0,10-15 0,0 1 0,0-1 0,0 0 0,0 0 0,0 0 0,-1 0 0,1 0 0,0 0 0,0 0 0,0 0 0,0 0 0,-1 0 0,1 0 0,0 0 0,0 0 0,0 0 0,0 0 0,0 0 0,-1 0 0,1-1 0,0 1 0,0 0 0,0 0 0,0 0 0,0 0 0,-1 0 0,1 0 0,0 0 0,0 0 0,0 0 0,0-1 0,0 1 0,0 0 0,0 0 0,0 0 0,0 0 0,-1 0 0,1-1 0,0 1 0,0 0 0,0 0 0,0 0 0,0 0 0,0 0 0,0-1 0,0 1 0,0 0 0,0 0 0,0 0 0,0 0 0,0-1 0,0 1 0,0 0 0,0 0 0,1 0 0,-3-21 0,2 0 0,1 1 0,0-1 0,2 1 0,6-29 0,0-5 0,201-1008-349,-122 658 197,16-105 152,116-531 0,-217 1030 0,-4 25 0,-10 45 0,-510 2269-1178,505-2258 1038,-191 887-1256,159-730 1306,24-125 90,18-88 72,4-27 123,5-42 435,189-1070 1698,-152 929-2805,108-526 203,135-713 283,-335 1648-9,34-146 0,-377 1146-185,173-571 174,-144 610 11,337-1152 0,24-90 0,5-27 0,33-217 0,-20 153 0,503-2915-577,-513 2975 552,21-114-40,-23 121 67,-3 18 1,-15 70-5,-404 2086-1450,262-1237 3192,191-1067-1162,512-2688-2373,-511 2629 1795,-27 125 0,-6 77 0,0 0 0,0 0 0,0 0 0,0 1 0,0-1 0,0 0 0,0 0 0,0 0 0,0 0 0,0 0 0,-1 1 0,1-1 0,0 0 0,0 0 0,0 0 0,0 0 0,0 0 0,0 1 0,0-1 0,-1 0 0,1 0 0,0 0 0,0 0 0,0 0 0,0 0 0,0 0 0,-1 0 0,1 0 0,0 0 0,0 0 0,0 0 0,0 0 0,-1 0 0,1 0 0,0 0 0,0 0 0,0 0 0,0 0 0,-1 0 0,1 0 0,0 0 0,0 0 0,0 0 0,0 0 0,0 0 0,-1 0 0,1 0 0,0 0 0,0 0 0,0 0 0,0 0 0,0-1 0,-1 1 0,1 0 0,0 0 0,0 0 0,0 0 0,-18 44 0,-123 403 0,20-66-150,-595 2135 248,671-2338 179,25-119-247,19-63-30,1 0 0,-1 0 0,1 0-1,0 0 1,0 0 0,0 0 0,1-1 0,-1 1 0,1 0 0,2-6 0,165-936 205,-125 728-20,174-966-134,-67-11 360,-141 1047-334,-9 109-77,-2 33 0,0 8 0,-14 59 0,-100 573 19,21-108 148,-15 42-121,-175 968 159,265-1420-162,14-86-43,6-30 0,0 0 0,0 0 0,0 0 0,0 0 0,0 0 0,0 0 0,0 0 0,0 0 0,0 0 0,0 0 0,0 0 0,0 0 0,-1 0 0,1 0 0,0 0 0,7-51 0,211-1085 67,-96 541-42,49-343-25,-119 647 0,-36 216 0,-12 64 0,-7 41 0,-132 709-515,75-447 154,-22 129 4,-147 725 1182,201-1018-266,16-91-436,19-87-147,125-701 61,37-227 64,-32 1-43,-106 640-58,-32 287 0,-3 48 0,0 11 0,-18 82 0,8-12-24,-275 1420 443,105-572-419,147-732 0,33-175 0,-51 225 0,47-221 0,8-24 0,0 0 0,0 0 0,0 0 0,0 0 0,0 0 0,0 0 0,0 0 0,0 0 0,-1 0 0,1-1 0,0 1 0,0 0 0,0 0 0,0 0 0,0 0 0,0 0 0,0 0 0,0 0 0,0 0 0,0 0 0,0 0 0,0 0 0,0 0 0,-1 0 0,1 0 0,0 0 0,0 0 0,0 0 0,0 0 0,0 0 0,0 0 0,0 0 0,0 0 0,0 0 0,0 0 0,0 0 0,0 0 0,0 0 0,-1 1 0,7-44 0,153-754-80,-24 123-100,-107 528 180,216-1228 0,-227 1253 0,-16 93 0,-1 28 0,0 0 0,0 0 0,0 0 0,0 0 0,0 0 0,0 0 0,0 1 0,0-1 0,0 0 0,0 0 0,0 0 0,0 0 0,0 0 0,0 0 0,0 0 0,0 1 0,0-1 0,0 0 0,0 0 0,0 0 0,0 0 0,-1 0 0,1 0 0,0 0 0,0 0 0,0 0 0,0 1 0,0-1 0,0 0 0,0 0 0,-1 0 0,1 0 0,0 0 0,0 0 0,0 0 0,0 0 0,0 0 0,0 0 0,-1 0 0,1 0 0,0 0 0,0 0 0,0 0 0,0 0 0,0 0 0,0 0 0,0 0 0,-1 0 0,1 0 0,0 0 0,0 0 0,0-1 0,0 1 0,0 0 0,0 0 0,0 0 0,-1 0 0,1 0 0,0 0 0,0 0 0,0 0 0,0 0 0,0 0 0,0-1 0,-21 52 0,17-39 0,-387 1150-982,-257 1442 419,630-2512 563,64-362 0,8-19 11,156-901 171,-60-3-44,-111 467 133,-41 685-271,-3 32 0,-12 64 0,-103 546 27,32-150 154,54-286-158,-166 832 180,44 0-75,149-950-128,11-91 0,156-2019 286,-148 1202-282,-14 727 11,-2 108-12,4 26-3,0 0 0,0 0 0,0 0 0,0 0 0,0-1 0,0 1 0,0 0 0,-1 0 0,1 0 0,0 0 0,0 0 0,0 0 0,0 0 0,0 0 0,0-1 0,0 1 0,-1 0 0,1 0 0,0 0 0,0 0 0,0 0 0,0 0 0,0 0 1,-1 0-1,1 0 0,0 0 0,0 0 0,0 0 0,0 0 0,0 0 0,-1 0 0,1 0 0,0 0 0,0 0 0,0 0 0,0 0 0,0 0 0,-1 0 0,1 0 0,0 0 0,0 0 0,0 0 0,0 0 0,0 1 0,0-1 0,-1 0 0,1 0 0,0 0 0,0 0 0,0 0 0,0 0 0,0 0 0,0 1 0,0-1 0,0 0 0,0 0 0,0 0 0,-1 0 0,1 0 0,0 1 0,0-1 0,0 0 0,0 0 0,0 0 0,0 0 0,0 0 0,0 1 0,0-1 0,0 0 0,-22 83 0,-163 868-340,130-648-303,41-228 499,-187 1069-871,56 5 1789,134-995-642,11-98-132,0-56 0,0 0 0,0-1 0,0 1 0,0 0 0,0 0 0,0 0 0,0 0 0,1 0 0,-1 0 0,0 0 0,0 0 0,0 0 0,0 0 0,0-1 0,0 1 0,0 0 0,0 0 0,0 0 0,0 0 0,1 0 0,-1 0 0,0 0 0,0 0 0,0 0 0,0 0 0,0 0 0,0 0 0,0 0 0,0 0 0,1 0 0,-1 0 0,0 0 0,0 0 0,0 0 0,0 0 0,0 0 0,0 0 0,0 0 0,0 0 0,1 0 0,-1 0 0,0 0 0,0 0 0,0 0 0,0 0 0,0 0 0,0 1 0,0-1 0,0 0 0,9-32 0,104-566 0,-67 335 164,246-1719 1000,-368 2484-825,-34 29 232,33-162-387,8-10-184,-37 180 0,75-420 0,31-116 0,0-1 0,-1 1 0,0-1 0,1 0 0,-1 1 0,0-1 0,0 1 0,0-1 0,0 0 0,-1 0 0,1 0 0,-1 0 0,1 0 0,-1 0 0,0 0 0,-2 2 0,3-6 0,-1 1 0,1-1 0,0 0 0,0 1 0,0-1 0,0 0 0,0 0 0,0 0 0,0 0 0,1 0 0,-1 1 0,1-1 0,-1 0 0,1-1 0,0 1 0,-1 0 0,1 0 0,0 0 0,1-2 0,-10-113 0,7-153 0,3 133 0,5-541-228,-4-682-424,-8 1282 652,6 78 0,0 0 0,0-1 0,-1 1 0,1-1 0,0 1 0,0-1 0,0 1 0,0 0 0,0-1 0,0 1 0,-1-1 0,1 1 0,0 0 0,0-1 0,0 1 0,-1 0 0,1-1 0,0 1 0,-1 0 0,1-1 0,0 1 0,-1 0 0,1-1 0,0 1 0,-1 0 0,1 0 0,0 0 0,-1 0 0,1-1 0,-1 1 0,1 0 0,-1 0 0,1 0 0,0 0 0,-1 0 0,1 0 0,-1 0 0,1 0 0,-1 0 0,1 0 0,0 0 0,-1 0 0,1 0 0,-1 0 0,1 1 0,0-1 0,-1 0 0,1 0 0,-1 0 0,1 1 0,0-1 0,-1 0 0,1 0 0,0 1 0,-1-1 0,1 0 0,0 1 0,0-1 0,-1 0 0,1 1 0,0-1 0,0 0 0,-1 1 0,1-1 0,0 1 0,0-1 0,0 1 0,0-1 0,0 1 0,-15 24 3,1 0 0,1 0 0,1 2 0,-9 33 0,2-11 129,-308 1004 63,110 28-512,202-992 317,10-66 0,5-23 0,0 0 0,0 0 0,0 0 0,0 0 0,-1 0 0,1 0 0,0-1 0,0 1 0,0 0 0,0 0 0,0 0 0,0 0 0,0 0 0,0 0 0,0 0 0,0 0 0,0 0 0,0 0 0,0 0 0,0 0 0,0 0 0,0 0 0,0 0 0,-1 0 0,1 0 0,0 0 0,0 0 0,0 0 0,0 0 0,0 0 0,0 0 0,0 0 0,0 0 0,0 0 0,0 0 0,0 0 0,1-37 0,24-561 867,5-85-877,45 12 8,-61 602 2,-10 60 0,-2 16 0,-3 27 0,-94 523 0,52-351 0,-123 654 0,156-806 0,10-46 0,3-10 0,25-69 0,-5 9 0,625-1482-1234,-617 1470 1288,32-71-54,378-792 0,-423 905 0,36-49 0,-27 56 0,-27 25 0,1-1 0,-1 1 0,1 0 0,-1-1 0,1 1 0,0 0 0,-1 0 0,1-1 0,0 1 0,-1 0 0,1 0 0,0 0 0,-1 0 0,1 0 0,0 0 0,-1 0 0,1 0 0,0 0 0,-1 0 0,1 0 0,0 0 0,-1 1 0,1-1 0,0 0 0,0 1 0,1 2 0,0 0 0,0-1 0,-1 1 0,0 0 0,1 0 0,-1 1 0,0-1 0,0 0 0,-1 0 0,1 0 0,0 1 0,-1-1 0,0 0 0,0 6 0,-1 66 0,-3 0 0,-4-1 0,-31 136 0,25-141 0,-104 464-26,-58 340 1199,167-821-1138,7-98-37,12-1428 2,-10 1443 0,0-4 0,-1 0 0,-1-1 0,-10-43 0,2 59 0,9 20 0,1 0 0,-1 0 0,1 0 0,-1 0 0,1 0 0,0 0 0,-1 0 0,1 0 0,-1 0 0,1 0 0,-1 1 0,1-1 0,0 0 0,-1 0 0,1 0 0,-1 0 0,1 1 0,0-1 0,-1 0 0,1 0 0,0 1 0,-1-1 0,1 0 0,0 1 0,0-1 0,-1 0 0,1 1 0,0-1 0,-1 1 0,-19 42 0,-15 65 0,-33 183 0,48-195 0,0-1 0,-116 582 0,47 4 0,91-622 0,55-270 0,-16 66 78,297-1111-2006,444-2253-1531,-744 3320 3333,-21 127 85,-16 68 67,0 1-1,-1 0 1,0 0-1,0-1 1,-1 1 0,0 0-1,-1 6 1,-152 870 1567,92-572-1041,-486 2526-2650,527-2735 2092,19-93 181,3-22 72,25-159 785,-13 91-945,30-220 24,7-101-97,84-1475-1067,-112-5-766,-25 1735 1817,-1 109 32,4 38-27,0 0 0,0 0 1,1 0-1,-1 0 0,0-1 1,0 1-1,0 0 0,0 0 0,0 0 1,0 0-1,0-1 0,0 1 1,0 0-1,0 0 0,0 0 0,0-1 1,0 1-1,0 0 0,0 0 1,0 0-1,0 0 0,0-1 1,0 1-1,0 0 0,0 0 0,-1 0 1,1 0-1,0-1 0,0 1 1,0 0-1,0 0 0,0 0 0,0 0 1,-1 0-1,1-1 0,0 1 1,0 0-1,0 0 0,0 0 0,0 0 1,-1 0-1,1 0 0,0 0 1,0 0-1,0 0 0,0 0 1,-1 0-1,1 0 0,0 0 0,0 0 1,0 0-1,-1 0 0,1 0 1,0 0-1,0 0 0,0 0 0,0 0 1,-1 0-1,1 0 0,0 0 1,-16 55 748,-56 342 262,24-116-867,-122 723 1261,55 12-1859,83 169-176,35-1178 1373,1-22-511,6-42 14,80-666 212,-31-3 1,-46-968-1,-18 1615-461,3 63 0,-1 23 0,-3 35 0,6-39 0,-51 1005 590,46-820-706,-40 2243-335,76-2727 451,12 12 0,338-1843-835,-287 1627 745,-89 473 90,95-473-90,-68 379 72,-21 99 18,-11 22 0,0 0 0,1 0 0,-1 0 0,0 0 0,0 0 0,1 0 0,-1 0 0,0 0 0,0 0 0,1 0 0,-1 0 0,0 0 0,0 0 0,1 0 0,-1 0 0,0 0 0,0 0 0,1 0 0,-1 0 0,0 0 0,0 0 0,0 0 0,1 0 0,-1 1 0,0-1 0,0 0 0,0 0 0,1 0 0,-1 0 0,0 1 0,0-1 0,0 0 0,0 0 0,1 0 0,-1 1 0,0-1 0,0 0 0,0 0 0,0 0 0,0 1 0,0-1 0,0 0 0,0 0 0,0 1 0,0-1 0,1 0 0,-1 0 0,-1 1 0,5 16 0,-1-1 0,-1 1 0,0 22 0,1 741 219,-7-473 330,1-19-436,2 548-73,44-2 56,-24-699-77,-19-132-19,1 0 0,-1 0 0,1 0 0,-1 0 0,1 0 0,0 0 0,0 0 0,1-1 0,-1 1 0,0 0 0,1-1 0,0 1 0,-1-1 0,1 1 0,0-1 0,1 0 0,1 2 0,-3-3 0,-1-1 0,1 0 0,0 0 0,0 0 0,-1 0 0,1 0 0,0 0 0,0 0 0,-1-1 0,1 1 0,0 0 0,0 0 0,-1-1 0,1 1 0,0 0 0,-1-1 0,1 1 0,0 0 0,-1-1 0,1 1 0,-1-1 0,1 1 0,0-2 0,20-29 0,4-27 0,-3-2 0,-2 0 0,14-79 0,-27 111 0,62-275-54,197-1051-1728,-100-14 82,-162 1240 1700,-9 110 21,-4 32 122,-11 49 199,3 1 1,-11 77-1,4-15-229,-59 279-121,-26 119-278,64-311 197,-550 2717-3688,560-2741 3688,29-139 129,7-43 48,2-9 36,23-75 607,33-140 115,27-139-409,24-134 263,18-109-631,212-1167-1519,-102-21 476,-234 1741 904,18-291-88,-25 326 383,-4 28-1,-8 48 310,-408 2789 2812,365-1933-2006,58-911-1304,0 30 17,0-40-53,1 0 0,-1 0 0,0 0-1,0 0 1,0 0 0,0 0 0,0-1 0,0 1-1,0 0 1,0 0 0,0 0 0,0 0-1,0 0 1,0 0 0,0 0 0,1 0 0,-1 0-1,0 0 1,0 0 0,0 0 0,0 0 0,0 0-1,0 0 1,0 0 0,0 0 0,0 0-1,0 0 1,0 1 0,0-1 0,1 0 0,-1 0-1,0 0 1,0 0 0,0 0 0,0 0 0,0 0-1,0 0 1,0 0 0,0 0 0,0 0-1,0 0 1,0 0 0,0 0 0,0 0 0,0 1-1,6-25-6,145-837-24,434-2085-3809,-548 2784 3810,-23 120 101,-14 42-67,0 0-1,0 0 1,0 0 0,0 0 0,0 0-1,0 0 1,0 0 0,1 0 0,-1 0-1,0 1 1,0-1 0,0 0-1,0 0 1,0 0 0,0 0 0,1 0-1,-1 0 1,0 0 0,0 0 0,0 0-1,0 0 1,1 0 0,-1 0 0,0 0-1,0 0 1,0 0 0,0 0-1,0 0 1,0 0 0,1-1 0,-1 1-1,0 0 1,0 0 0,0 0 0,0 0-1,0 0 1,0 0 0,1 0 0,-1 0-1,0 0 1,0-1 0,0 1-1,0 0 1,0 0 0,0 0 0,0 0-1,0 0 1,0 0 0,0-1 0,0 1-1,0 0 1,-4 71 635,-179 1022-59,126-795-501,-6 34-299,-191 1064-986,64 10-816,164-1001 1849,29-366 698,-3-39-518,0-1 1,0 1 0,0 0-1,0 0 1,0 0 0,0 0-1,0 0 1,0-1-1,0 1 1,1 0 0,-1 0-1,0 0 1,0 0 0,0 0-1,0 0 1,0 0 0,0 0-1,0-1 1,0 1 0,1 0-1,-1 0 1,0 0 0,0 0-1,0 0 1,0 0 0,0 0-1,1 0 1,-1 0 0,0 0-1,0 0 1,0 0-1,0 0 1,0 0 0,1 0-1,-1 0 1,0 0 0,0 0-1,0 0 1,0 0 0,0 0-1,1 0 1,-1 0 0,0 0-1,0 0 1,0 0 0,0 0-1,0 1 1,0-1 0,1 0-1,-1 0 1,0 0 0,0 0-1,0 0 1,0 0-1,0 0 1,0 1 0,0-1-1,0 0 1,0 0 0,0 0-1,19-64 769,-18 63-764,182-902 2895,-113 518-2672,526-2542-3489,-549 2716 3101,-26 133 112,-18 71 50,-1 8 23,-4 38 132,-91 475 1505,55-331-1511,-263 1386 1217,143-726-491,136-742-598,34-178-284,245-1036-119,-144 656 86,-12 29 28,122-484-249,-183 776 201,-27 106 51,-13 30 0,1 0 0,-1 0 0,0 0 0,0 0 0,1 0 0,-1 0 0,0 0 0,0 1 0,0-1 0,1 0 0,-1 0 0,0 0 0,0 0 0,0 0 0,1 0 0,-1 1 0,0-1 0,0 0 0,0 0 0,0 0 0,0 1 0,1-1 0,-1 0 0,0 0 0,0 0 0,0 1 0,0-1 0,0 0 0,0 0 0,0 1 0,0-1 0,0 0 0,0 0 0,0 1 0,0-1 0,0 0 0,0 0 0,0 0 0,0 1 0,0-1 0,0 0 0,0 0 0,0 1 0,0-1 0,0 0 0,-1 0 0,1 0 0,0 1 0,0-1 0,0 0 0,0 0 0,-8 67 0,-283 1456-191,173-945 195,-199 1081 248,303-1584-198,35-174-57,234-844-241,46 18-453,-283 870 679,141-416-628,401-1267-2739,-511 1571 3333,-34 127 113,-7 30 123,-7 17-78,0 0-1,-1-1 0,0 1 1,0-1-1,0 1 0,-3 12 1,-89 506 974,50-322-909,-39 206 557,-166 767-1060,-223 1165-818,452-2229 1150,19-101 20,7-30 123,111-343 1151,-1 6-1131,34-105 105,111-329-687,378-1160-1520,-525 1578 1248,-76 241 491,51-157 53,-75 251 185,-16 37-35,0 0 1,0 0-1,0 0 1,0 0-1,0 0 1,0 1-1,0-1 1,1 0-1,-1 0 1,0 0-1,0 0 1,0 0-1,0 0 1,0 0-1,0 0 1,1 0-1,-1 0 1,0 0-1,0 0 1,0 0-1,0 0 1,0 0-1,1 0 1,-1 0-1,0 0 1,0 0-1,0 0 1,0 0-1,0 0 1,1 0-1,-1 0 1,0 0-1,0 0 1,0 0-1,0 0 0,0 0 1,1 0-1,-1 0 1,0-1-1,0 1 1,0 0-1,0 0 1,0 0-1,0 0 1,0 0-1,0 0 1,0 0-1,1-1 1,-1 1-1,0 0 1,0 0-1,0 0 1,0 0-1,0 0 1,0-1-1,0 1 1,0 0-1,0 0 1,0 0-1,-6 61 723,-117 478 206,88-406-768,-343 1197 1707,8-23-2864,270-933 861,99-368 134,-12 43 296,28-86 244,109-313-266,-3 36-251,36-86 75,1005-2535-3006,-1107 2811 2896,-39 103 31,-16 21-18,0 0-1,0 0 1,1 0 0,-1 0-1,0 0 1,0 0 0,1 0 0,-1 0-1,0 0 1,0 0 0,1 0-1,-1 0 1,0 0 0,0 0 0,0 0-1,1 0 1,-1 0 0,0 0-1,0 0 1,1 0 0,-1 0-1,0 0 1,0 0 0,0 1 0,1-1-1,-1 0 1,0 0 0,0 0-1,0 0 1,0 1 0,1-1 0,-1 0-1,0 0 1,0 0 0,0 1-1,0-1 1,0 0 0,0 0-1,0 0 1,0 1 0,0-1 0,0 0-1,1 0 1,-1 1 0,0-1-1,0 0 1,0 0 0,-1 0 0,1 1-1,0-1 1,0 0 0,0 1-1,0 14 189,-1 0 0,0 1 0,-7 28 1,-126 510 609,-37 11-20,-236 595-763,-46-16-1070,435-1102 999,-107 257-14,100-251 108,19-43 183,12-30 401,319-798 1925,-317 804-2574,678-1438-1525,-180 400 19,-441 917 1488,-39 89 31,-24 49 14,-3 7 21,-10 28 124,-235 599 1409,98-265-1236,-227 602-578,-463 1149-2952,792-2009 3373,34-85 466,13-32-321,20-47 100,454-1131 1711,673-1573-5756,-1100 2655 3800,-161 391 1280,-1042 2626-271,1017-2578-491,125-304-682,9-21 0,7-18 0,9-26 0,273-667 143,39 11 149,104-238-25,-312 654-164,-112 269-103,-7 19 0,-15 40 0,-516 1294-269,340-878 279,-12 43-10,-111 269 0,300-743 0,31-73 0,300-628 50,35 11-9,-286 537-106,14-27-339,888-1697-1542,-945 1802 2123,-32 74 509,-491 1227 1034,198-520-2129,209-503-73,-495 1207-1850,533-1320 2332,36-90 212,36-91 457,305-735-47,66 20-676,56-61-1244,209-406 204,-605 1139 980,-30 62 108,1 0-1,1 1 1,37-50-1,-54 82 7,0 0 1,0 0-1,0 0 0,0-1 1,0 1-1,0 0 0,0 0 0,0 0 1,0 0-1,0 0 0,0-1 1,0 1-1,0 0 0,0 0 1,0 0-1,0 0 0,0-1 1,0 1-1,0 0 0,0 0 0,0 0 1,0 0-1,1 0 0,-1 0 1,0-1-1,0 1 0,0 0 1,0 0-1,0 0 0,0 0 1,1 0-1,-1 0 0,0 0 1,0 0-1,0 0 0,0 0 0,0 0 1,1 0-1,-1 0 0,0 0 1,0 0-1,0 0 0,0 0 1,0 0-1,1 0 0,-1 0 1,0 0-1,0 0 0,0 0 0,0 0 1,1 0-1,-1 0 0,0 0 1,0 0-1,0 0 0,0 0 1,0 0-1,0 0 0,1 0 1,-1 1-1,0-1 0,0 0 1,0 0-1,0 0 0,0 0 0,-4 21 144,-141 360 1377,84-233-1501,-649 1602 1472,147-539-480,524-1146-1006,31-59-6,7-19 0,10-25 0,2 1 0,29-67 0,-15 43 0,478-1059-425,71 34-1416,-349 683 1351,-32 64 298,-165 291 122,201-337-410,-162 292 480,-66 92 4,-1 0-1,1 0 1,0 0 0,0 0 0,0 0-1,0 0 1,0 0 0,0 0-1,0 1 1,0-1 0,1 0-1,-1 1 1,0-1 0,0 0-1,0 1 1,1 0 0,-1-1-1,2 1 1,-2 0 3,-1 0 0,1 1 0,-1-1 0,1 1 0,-1-1 1,0 0-1,1 1 0,-1-1 0,1 1 0,-1-1 0,0 1 0,1 0 0,-1-1 0,0 1 0,0-1 1,1 1-1,-1 0 0,0-1 0,0 1 0,0-1 0,0 1 0,0 0 0,0-1 0,0 1 0,0 0 1,0 0-1,-8 61 634,8-62-634,-126 476 697,-42 2 110,-178 396-268,-62-29 101,392-817-571,-9 20-51,-57 79 0,66-113-25,13-25 0,13-34 0,27-54 351,5 2 1,58-101 0,-64 129-266,978-1716-985,-982 1730 893,0 1 6,-16 23 0,2 0 0,2 2 0,42-51 0,-45 69 0,-17 11 0,1-1 0,-1 1 0,0 0 0,1 1 0,-1-1 0,0 0 0,1 0 0,-1 0 0,0 0 0,1 0 0,-1 0 0,0 0 0,0 0 0,1 0 0,-1 1 0,0-1 0,1 0 0,-1 0 0,0 0 0,0 1 0,1-1 0,-1 0 0,0 0 0,0 1 0,0-1 0,1 0 0,-1 1 0,0-1 0,0 0 0,0 0 0,0 1 0,0-1 0,0 0 0,0 1 0,1-1 0,0 7 0,0-1 0,-1 1 0,1-1 0,-1 1 0,0-1 0,-1 1 0,0-1 0,-2 12 0,-21 66 0,12-43 0,-136 407-105,-214 445-1,101-344 106,-443 689 0,661-1174 0,36-59 0,8-17 0,12-30 0,158-401 72,332-618 0,323-359-2259,-643 1125 2094,-137 231 257,-45 63-136,-1 0 0,1 1 1,-1-1-1,1 0 0,0 1 0,-1-1 0,1 0 0,0 1 0,-1-1 0,1 1 0,0 0 0,0-1 0,-1 1 0,1-1 1,0 1-1,0 0 0,0 0 0,0-1 0,-1 1 0,2 0 0,5 11 176,-7 34-19,0-45-175,-11 99 742,-43 168 0,-53 104-739,-506 1243-583,193-729 470,375-813 100,32-60 0,12-22 0,17-36 0,355-639 1210,-305 573-1375,530-843-1918,32 15 562,-26 38 302,-504 756 1203,-91 135 49,0 1 0,0 1-1,1 0 1,15-14 0,-23 23-27,0 0 1,0-1 0,0 1-1,0 0 1,1 0-1,-1 0 1,0 0 0,0 0-1,0-1 1,1 1-1,-1 0 1,0 0 0,0 0-1,0 0 1,1 0-1,-1 0 1,0 0 0,0 0-1,0 0 1,1 0-1,-1 0 1,0 0 0,0 0-1,1 0 1,-1 0-1,0 0 1,0 0 0,0 0-1,1 0 1,-1 0-1,0 0 1,0 1 0,0-1-1,1 0 1,-1 0-1,0 0 1,0 0 0,0 0-1,0 1 1,0-1-1,1 0 1,-1 0-1,0 0 1,0 0 0,0 1-1,0-1 1,0 0-1,0 0 1,0 0 0,1 1-1,-3 22 383,-13 37 52,-3-2-1,-27 60 1,33-88-267,-660 1505 1708,287-775-1882,357-717 0,28-43 0,-1 0 0,1-1 0,0 1 0,0 0 0,0 0 0,0 0 0,0 0 0,0-1 0,0 1 0,0 0 0,0 0 0,0 0 0,0 0 0,0 0 0,0-1 0,-1 1 0,1 0 0,0 0 0,0 0 0,0 0 0,0 0 0,0 0 0,0 0 0,-1 0 0,1 0 0,0-1 0,0 1 0,0 0 0,0 0 0,0 0 0,-1 0 0,1 0 0,0 0 0,0 0 0,0 0 0,0 0 0,-1 0 0,1 0 0,0 0 0,0 0 0,0 0 0,0 0 0,-1 1 0,1-1 0,0 0 0,0 0 0,0 0 0,31-83 0,189-390-77,114-256-69,201-633 146,-492 1249 0,-31 86 0,-12 32 0,-16 48 0,-245 568-62,-48-14 0,-779 1255-1975,1052-1805 2005,14-22 28,0-1 1,-48 55-1,55-78 24,15-11-17,-1 0 0,1 0 0,0 0 0,0 0 1,0 0-1,-1 0 0,1 0 0,0-1 0,0 1 0,0 0 0,-1 0 0,1 0 0,0 0 0,0 0 0,0 0 0,-1 0 0,1 0 0,0 0 0,0-1 0,0 1 0,0 0 0,-1 0 0,1 0 0,0 0 1,0-1-1,0 1 0,0 0 0,0 0 0,0 0 0,0 0 0,0-1 0,-1 1 0,1 0 0,0 0 0,0 0 0,0-1 0,0 1 0,0 0 0,0 0 0,0 0 0,0-1 0,0 1 0,0 0 0,0 0 1,0-1-1,1 1 0,1-17 112,2 1 1,0-1-1,0 1 0,2 0 1,0 0-1,1 1 1,12-20-1,0-6 10,297-566 448,36 11-72,-201 345-435,339-550-66,-439 726 0,-35 59 0,-15 16 0,-1 0 0,0 0 0,0 0 0,0 0 0,1 0 0,-1 1 0,0-1 0,0 0 0,0 0 0,0 0 0,1 0 0,-1 0 0,0 0 0,0 0 0,0 0 0,0 1 0,1-1 0,-1 0 0,0 0 0,0 0 0,0 0 0,0 0 0,0 1 0,0-1 0,1 0 0,-1 0 0,0 0 0,0 1 0,0-1 0,0 0 0,0 0 0,0 0 0,0 1 0,0-1 0,0 0 0,0 0 0,0 0 0,0 1 0,0-1 0,0 0 0,0 0 0,0 0 0,0 1 0,0-1 0,0 0 0,-1 0 0,-8 44 0,-28 69 0,-60 128 0,-75 113 0,-99 140-31,-565 775 0,835-1267 31,-184 232 0,162-213 0,23-20 0,0-1 0,0 0 0,-1 0 0,1 0 0,0 0 0,0 0 0,0 1 0,0-1 0,0 0 0,0 0 0,0 0 0,0 0 0,-1 0 0,1 0 0,0 0 0,0 0 0,0 1 0,0-1 0,0 0 0,-1 0 0,1 0 0,0 0 0,0 0 0,0 0 0,0 0 0,0 0 0,-1 0 0,1 0 0,0 0 0,0 0 0,0 0 0,0 0 0,-1 0 0,1 0 0,0 0 0,0 0 0,0 0 0,0 0 0,0-1 0,-1 1 0,1 0 0,0 0 0,0 0 0,0 0 0,0 0 0,0 0 0,0 0 0,-1 0 0,1-1 0,0 1 0,0 0 0,0 0 0,0 0 0,0 0 0,0 0 0,0 0 0,0-1 0,0 1 0,0 0 0,0 0 0,0-1 0,18-46 0,225-388-29,39 2-332,-281 432 359,1287-1802-2122,-1246 1746 2079,-27 34 45,2 1 0,0 1 0,1 0 0,37-31 0,-56 52 2,1 0 0,0 1 1,0-1-1,0 1 1,0-1-1,0 0 0,0 1 1,0-1-1,0 1 0,0-1 1,0 1-1,0-1 1,0 0-1,0 1 0,0-1 1,0 1-1,1-1 0,-1 1 1,0-1-1,0 0 1,0 1-1,1-1 0,-1 0 1,0 1-1,0-1 0,1 0 1,-1 1-1,0-1 1,1 0-1,-1 0 0,0 1 1,1-1-1,-1 0 0,1 0 1,-1 1-1,0-1 1,1 0-1,-1 0 0,1 0 1,-1 0-1,0 0 0,1 0 1,-1 0-1,1 0 1,-1 0-1,1 0 0,-1 0 1,0 0-1,1 0 0,-1 0 1,1 0-1,-1 0 1,1 0-1,-1-1 0,0 1 1,1 0-1,-1 0 0,0-1 1,1 1-1,-1 0 1,0 0-1,1-1 0,-1 1 1,0 0-1,1-1 0,-1 1 1,0 0-1,1-1 1,-6 23 155,0 0 0,-1 0 0,-1 0 0,-1-1 0,-1 0 0,-14 25 1,6-10-27,-527 998 1268,-55-30-2413,249-423 1322,325-537-309,18-31 0,0 0 0,0-1 0,-1 0 0,0 0 0,-1-1 0,-12 12 0,21-23 0,0-1 0,0 1 0,0 0 0,0 0 0,0 0 0,0 0 0,0 0 0,0 0 0,0 0 0,0 0 0,0 0 0,0 0 0,0 0 0,0-1 0,0 1 0,0 0 0,0 0 0,0 0 0,0 0 0,0 0 0,0 0 0,0 0 0,0 0 0,0 0 0,0 0 0,-1 0 0,1 0 0,0 0 0,0 0 0,0 0 0,0 0 0,0 0 0,0 0 0,0 0 0,0 0 0,0 0 0,0 0 0,0 0 0,0 0 0,-1 0 0,1 0 0,0 0 0,0 0 0,0 0 0,0 0 0,0 0 0,0 0 0,0 0 0,0 0 0,0 0 0,0 0 0,0 0 0,-1 0 0,1 0 0,0 0 0,0 0 0,0 0 0,0 0 0,0 0 0,0 0 0,6-15 0,135-240 445,-86 163 5,484-698-568,65 42-350,-229 291 590,-311 376-122,103-121 0,-160 194 0,0 0 0,1 0 0,0 0 0,15-10 0,-22 18 0,-1 0 0,0-1 0,0 1 0,1 0 0,-1 0 0,0 0 0,1 0 0,-1 0 0,0-1 0,1 1 0,-1 0 0,0 0 0,1 0 0,-1 0 0,0 0 0,1 0 0,-1 0 0,0 0 0,1 0 0,-1 0 0,0 0 0,1 0 0,-1 0 0,0 1 0,1-1 0,-1 0 0,0 0 0,1 0 0,-1 0 0,0 0 0,1 1 0,-1-1 0,0 0 0,1 17 0,-9 16 0,-1 0 0,-2-1 0,-1 0 0,-22 39 0,21-42 0,-275 525-169,-34-5-272,294-501 416,-765 1240-1987,396-651 1302,364-584 719,9-11 69,-36 45-1,108-179 1134,822-1313-240,-500 858-2125,558-870-888,-698 1016 1720,-188 327 460,-37 64 144,-6 15 87,-55 102 1127,25-49-1308,-739 1336 1865,-105-65-2195,787-1217 142,47-72 0,41-40 0,0 0 0,0 0 0,0 0 0,0 1 0,-1-1 0,1 0 0,0 0 0,0 0 0,0 0 0,-1 1 0,1-1 0,0 0 0,0 0 0,-1 0 0,1 0 0,0 0 0,0 0 0,-1 0 0,1 0 0,0 0 0,-1 1 0,1-1 0,0 0 0,0 0 0,-1-1 0,1 1 0,0 0 0,0 0 0,-1 0 0,1 0 0,0 0 0,0 0 0,-1 0 0,1 0 0,0 0 0,0-1 0,-1 1 0,1 0 0,0 0 0,0 0 0,0 0 0,-1-1 0,1 1 0,0 0 0,0-1 0,6-27 0,23-40 0,58-95 0,-59 114 0,118-205 0,50-72-164,51-66-522,1173-1748-2590,-1229 1857 3135,49-78-20,-62 89-361,-105 155 401,37-53 112,-99 157 196,-13 25 35,-21 41 328,-211 391 412,35-70-78,-443 813 730,450-871-1113,-381 478-1,532-751-493,41-43-7,0 0 0,-1 0 0,1 1 0,0-1 0,0 0 0,-1 0 0,1 1 0,0-1 0,-1 0 0,1 0 0,0 0 0,-1 1 0,1-1 0,0 0 0,-1 0 0,1 0 0,0 0 0,-1 0 0,1 0 0,0 0 0,-1 0 0,1 0 0,-1 0 0,1 0 0,0 0 0,-1 0 0,1 0 0,0 0 0,-1 0 0,1 0 0,0 0 0,-1-1 0,1 1 0,0 0 0,-1 0 0,1 0 0,0-1 0,-1 1 0,1 0 0,0 0 0,0-1 0,-1 1 0,1 0 0,0 0 0,0-1 0,0 1 0,0 0 0,-1-1 0,1 1 0,0 0 0,0-1 0,0 1 0,0 0 0,0-1 0,0 1 0,0-1 0,0 1 0,0 0 0,0-1 0,0 1 0,0 0 0,0-1 0,0 1 0,0-1 0,3-14 7,0 1 0,1-1 0,0 1 0,1-1 0,1 2 0,0-1 0,13-19 0,-4 4 72,220-372 653,38 11-955,620-770-894,-879 1143 1112,77-94-2,-51 71 7,-40 40 0,0-1 0,0 1 0,0 0 0,0 0 0,0 0 0,0 0 0,0-1 0,1 1 0,-1 0 0,0 0 0,0 0 0,0 0 0,0 0 0,0-1 0,1 1 0,-1 0 0,0 0 0,0 0 0,0 0 0,0 0 0,1 0 0,-1 0 0,0 0 0,0 0 0,0 0 0,0 0 0,1 0 0,-1 0 0,0 0 0,0 0 0,0 0 0,1 0 0,-1 0 0,0 0 0,0 0 0,0 0 0,1 0 0,-1 0 0,0 0 0,0 0 0,0 0 0,0 0 0,1 0 0,-1 1 0,0-1 0,0 0 0,0 0 0,0 0 0,0 0 0,0 0 0,1 1 0,-1-1 0,0 0 0,0 0 0,0 0 0,0 0 0,0 1 0,0-1 0,0 0 0,-10 30 0,-124 218 0,86-164 0,-132 224-164,-52 82-494,133-224 564,-723 1196-1987,-49-39 989,642-1010 396,-73 54 329,294-358 394,0 0 0,-1-1 1,0-1-1,0 0 0,-20 12 1,29-18-17,-1-1 0,1 0 1,-1 0-1,1 1 1,-1-1-1,1 0 1,-1 0-1,1 0 1,-1 0-1,1 0 0,-1 0 1,1 0-1,-1 0 1,1 0-1,-1 0 1,0 0-1,1 0 1,-1 0-1,1 0 0,-1 0 1,1 0-1,-1-1 1,1 1-1,-1 0 1,1 0-1,0-1 1,-1 1-1,1 0 0,-1-1 1,-1-21 425,11-10-178,1 0 1,2 0-1,2 1 0,0 1 1,29-45-1,-20 35-44,120-204 768,50-71-231,40-66-857,36-66-126,1397-2163-2650,-1371 2188 2717,-54 79-570,61-87 181,-231 337 716,-47 74 309,-24 19-461,1 0 0,-1 0 0,0 0 1,1 0-1,-1 0 0,0 0 1,1 0-1,-1 0 0,1 0 0,-1 0 1,0 0-1,1 0 0,-1 0 1,0 0-1,1 0 0,-1 0 1,1 0-1,-1 1 0,0-1 0,1 0 1,-1 0-1,0 0 0,1 1 1,-1-1-1,0 0 0,0 0 0,1 1 1,-1-1-1,0 0 0,0 1 1,1-1-1,-1 0 0,0 1 0,0-1 1,1 1-1,0 4 70,0 0 0,-1 0 0,1 0 0,-1 0 1,0 0-1,0 0 0,-2 9 0,-14 87 773,-4-1 1,-35 102-1,36-133-523,-71 217-326,-12-5 0,-12-4 0,-12-5 0,-288 456 0,-610 695-1408,973-1363 1564,38-48 385,13-16-333,17-28-25,-16 31-166,286-435 1746,34 16-2383,-275 361 576,1093-1308-72,-1089 1311 111,-29 30 0,1 2 0,1 1 0,1 1 0,34-25 0,-58 47 0,-1 1 0,1-1 0,0 0 0,0 1 0,0-1 0,0 1 0,0-1 0,0 1 0,-1-1 0,1 1 0,0-1 0,0 1 0,1-1 0,-1 1 0,0-1 0,0 1 0,0-1 0,0 1 0,0-1 0,0 1 0,1-1 0,-1 0 0,0 1 0,0-1 0,1 1 0,-1-1 0,0 1 0,1-1 0,-1 0 0,0 1 0,1-1 0,-1 0 0,0 0 0,1 1 0,-1-1 0,1 0 0,-1 0 0,1 1 0,-1-1 0,1 0 0,-1 0 0,1 0 0,-1 0 0,0 0 0,1 0 0,-1 0 0,1 0 0,-1 0 0,1 0 0,-1 0 0,1 0 0,-1 0 0,1 0 0,-1 0 0,1 0 0,-1-1 0,1 1 0,-1 0 0,1 0 0,-1-1 0,0 1 0,1 0 0,-1 0 0,0-1 0,1 0 0,-6 20 0,-1-1 0,-1-1 0,-12 24 0,-349 598-26,272-486-112,-1843 3017-5540,1897-3104 5808,35-56 176,8-14 73,59-101 551,60-93-776,63-86 10,65-77 517,2025-2558-2313,-2205 2839 1474,-13 14 155,94-89 0,-147 153 9,0 0 0,0 0 1,1 0-1,-1 0 0,1 1 0,-1-1 1,1 1-1,0-1 0,-1 1 0,6-1 0,-8 2-1,1 0 0,-1 0 0,1 0 0,-1 0-1,0 0 1,1 0 0,-1 0 0,1 0-1,-1 1 1,0-1 0,1 0 0,-1 0 0,0 0-1,1 1 1,-1-1 0,0 0 0,1 1-1,-1-1 1,0 0 0,1 1 0,-1-1 0,0 0-1,0 1 1,0-1 0,1 0 0,-1 1-1,0-1 1,0 1 0,0-1 0,0 0 0,0 1-1,0-1 1,0 1 0,0-1 0,0 1-1,0-1 1,0 0 0,0 1 0,0 0 0,-1 10 128,-1 1 1,-1-1 0,0 0-1,-4 11 1,-27 74 230,-55 107 0,-66 92-334,117-224 84,-282 497-231,-24-14-1,-654 804 1,981-1338 81,-231 252-70,243-266 126,-1 0 1,0-1-1,-1 0 1,0 0-1,1 0 1,-2-1-1,-13 6 1,21-9-5,-1-1 0,0 0-1,0 0 1,0 0 0,0 0 0,0 0 0,1 0 0,-1 0 0,0 0 0,0 0-1,0-1 1,0 1 0,1 0 0,-1 0 0,0-1 0,0 1 0,0 0 0,1-1-1,-1 1 1,0-1 0,1 1 0,-1-1 0,0 1 0,1-1 0,-1 0 0,1 1-1,-1-1 1,0 0 0,1 1 0,0-1 0,-1 0 0,1 0 0,0 0 0,-1 1 0,1-1-1,0 0 1,0 0 0,-1 0 0,1 0 0,0 1 0,0-1 0,0 0 0,0 0-1,0 0 1,1-1 0,-1-10 83,0 0 0,1 0 0,1 1 1,0-1-1,0 0 0,7-15 0,33-80 480,-25 65-330,294-604 864,48 8-1756,-347 618 651,386-668-933,496-875-1622,-842 1464 2812,-52 96-131,-6 11 20,-30 51 197,-116 198 178,-312 506 378,-763 1003-355,1106-1598-309,80-109-147,29-38-96,-2-2 1,0 1-1,-1-1 0,-1-1 1,0-1-1,-24 19 0,40-36 0,-1 1 0,1-1 0,0 0 0,-1 1 0,1-1 0,-1 0 0,1 0 0,-1 1 0,1-1 0,0 0 0,-1 0 0,1 0 0,-1 0 0,1 1 0,-1-1 0,1 0 0,-1 0 0,1 0 0,-1 0 0,0 0 0,1 0 0,-1 0 0,1 0 0,-1-1 0,1 1 0,-1 0 0,-1-16 0,9-12 0,2 0 0,1 1 0,1 0 0,1 0 0,21-33 0,-15 27 0,673-1086 525,95 64 117,-755 1014-588,-17 21-49,0 1-1,2 1 1,0 0-1,29-24 1,-44 41-5,-1 1 0,0-1 0,0 1 0,0 0 0,1-1 0,-1 1 0,0 0 0,0-1 0,1 1 0,-1 0 0,0 0 0,1-1 0,-1 1 0,0 0 0,1 0 0,-1-1 0,0 1 0,1 0 0,-1 0 0,0 0 0,1 0 0,-1 0 0,1 0 0,-1-1 0,0 1 0,1 0 0,-1 0 0,1 0 0,-1 0 0,1 0 0,-1 1 0,0-1 0,1 0 0,-1 0 0,0 0 0,1 0 0,-1 0 0,1 0 0,-1 1 0,0-1 0,1 0 0,-1 0 0,0 1 0,1-1 0,-1 0 0,0 0 0,0 1 0,1-1 0,-1 0 0,0 1 0,0-1 0,1 0 0,-1 1 0,0-1 0,0 1 0,0-1 0,0 0 0,0 1 0,0-1 0,1 1 0,-1-1 0,0 0 0,0 1 0,0-1 0,0 1 0,-1 0 0,-1 16 8,-1 0 1,0 0 0,-2 0-1,0 0 1,-1 0 0,-1-1-1,-13 25 1,4-6 86,-91 182-62,-240 361 0,-194 171-244,429-599 199,43-58 12,-252 328 0,286-377 0,28-37 0,7-7 0,52-67 0,256-253 0,-23 64-164,98-62-596,103-54 12,2327-1420-2961,-2489 1627 3709,-285 148 0,1 1 0,83-22 0,-118 38 0,1 0 0,0 0 0,0 0 0,0 1 0,0 0 0,0 0 0,0 0 0,8 3 0,-13-3 0,1 0 0,-1 1 0,1-1 0,-1 1 0,1 0 0,-1 0 0,1-1 0,-1 1 0,0 0 0,1 0 0,-1 0 0,0 1 0,0-1 0,0 0 0,0 0 0,0 0 0,0 1 0,0-1 0,0 1 0,-1-1 0,2 2 0,-1 4 0,-1 0 0,0-1 0,0 1 0,0 0 0,-1 0 0,1 0 0,-2-1 0,1 1 0,-1 0 0,0-1 0,0 0 0,-7 12 0,-18 41 0,-42 64 0,-89 132 0,-52 74 35,-678 980 597,599-925-342,-436 444 0,414-533-450,44-77-480,206-171 600,-2-3 0,-2-3 1,-109 52-1,164-89 55,-1 0 1,1 0 0,-1-1-1,0 0 1,-19 2-1,27-5 13,1 0-1,0 0 0,0 0 1,-1 0-1,1 0 0,0 0 0,0-1 1,-1 1-1,1-1 0,0 0 1,0 0-1,0 0 0,0 0 0,0 0 1,0 0-1,0 0 0,0-1 1,0 1-1,1-1 0,-1 1 0,0-1 1,1 0-1,-1 1 0,1-1 0,0 0 1,0 0-1,-1 0 0,1 0 1,1 0-1,-1 0 0,-1-5 0,0-3 75,0-1 0,1 1 0,0-1 0,1 1 0,0-1 0,1 1-1,0-1 1,0 1 0,5-14 0,35-107 618,-32 105-573,73-187 641,111-204 0,143-201-1358,-250 464 525,290-513-1127,426-789-1123,-757 1372 2183,-21 42 100,-2-1 0,31-88 0,-53 119 32,-15 25 124,-38 57 512,-62 109 0,82-125-564,-149 246 182,-54 85 353,-2050 2949-3624,2193-3211 2980,67-93 39,17-26 170,31-55 535,360-595 245,-162 286-282,-33 45-693,462-787-683,-33-17-358,-608 1103 1006,146-296-76,-141 279 183,-13 33-64,0 0-1,0 0 1,0 0 0,0 0-1,0 0 1,0 0 0,0 0 0,-1 0-1,1 0 1,0 0 0,0 0-1,0 0 1,0 0 0,0 0-1,0 0 1,0 0 0,0 0-1,0 0 1,-1 0 0,1 0-1,0 0 1,0 0 0,0-1-1,0 1 1,0 0 0,0 0-1,0 0 1,0 0 0,0 0-1,0 0 1,0 0 0,0 0-1,0-1 1,0 1 0,0 0 0,0 0-1,0 0 1,0 0 0,0 0-1,0 0 1,-35 50 657,-851 1419 1068,701-1157-1621,-44 88 63,-147 235 492,345-592-427,55-97-230,478-839-691,-269 499 57,255-489 2230,-643 1149-1603,-19 19-164,-126 199-1018,-253 417-340,40 17 630,431-748 779,67-123 117,14-47-4,1 1 0,0-1-1,0 1 1,0-1 0,-1 1 0,1-1-1,0 1 1,0 0 0,0-1-1,0 1 1,0-1 0,0 1 0,0-1-1,0 1 1,0-1 0,0 1-1,1-1 1,-1 1 0,0-1 0,0 1-1,0-1 1,1 1 0,-1-1-1,0 1 1,0-1 0,1 1-1,-1-1 1,1 1 0,-1-1 0,0 0-1,1 1 1,0-1 0,4-1 15,0-1 1,0 1-1,0-1 0,0-1 1,0 1-1,-1-1 1,1 0-1,-1 0 0,0 0 1,7-7-1,352-276 1449,-42 52-1298,89-53-19,1952-1153-3398,-2099 1302 2818,-231 123 411,0 1-1,65-19 1,-94 32 26,1 0-1,0 0 1,-1 0 0,1 1-1,0 0 1,0 0 0,-1 0-1,1 0 1,0 1 0,-1-1-1,7 3 1,-9-3 5,0 1 0,1 0 0,-1-1 0,0 1 0,0 0 0,0-1 0,0 1 0,-1 0 0,1 0 0,0 0 0,0 0 0,0 0 0,-1 0 0,1 0-1,0 0 1,-1 1 0,1-1 0,-1 0 0,0 0 0,1 0 0,-1 1 0,0-1 0,1 2 0,-2 6 72,0-1-1,0 1 0,0 0 1,-1-1-1,-1 1 0,1-1 1,-1 1-1,-6 10 0,-81 155 737,-63 74-654,-63 77 1,-138 172-359,-22-16-1,-678 674 1,1006-1109 108,8-4 70,-3-2 0,-1-2-1,-76 50 1,117-86 21,0 0 0,0-1 0,0 1 1,-1-1-1,1 1 0,-1-1 0,1 0 0,-1 0 0,-4 0 0,7-1 3,1 0-1,-1 0 0,1 0 0,-1 0 1,1 0-1,-1 0 0,0-1 0,1 1 1,-1 0-1,1 0 0,-1 0 1,1-1-1,-1 1 0,1 0 0,-1-1 1,1 1-1,-1 0 0,1-1 0,0 1 1,-1-1-1,1 1 0,-1 0 1,1-1-1,0 1 0,0-1 0,-1 1 1,1-1-1,0 0 0,0 1 0,-1-1 1,1 1-1,0-1 0,0 0 1,0-6 73,1 0 0,0 0 0,0 1 0,0-1 0,1 1 0,0-1 0,0 1 0,6-10 0,40-83 390,120-177 0,35-20-343,814-1043-1063,-107 151-6,-895 1168 997,31-43 691,-42 59-495,-5 8-1,-22 36 187,-486 764 2187,-300 371-4692,576-856 1631,44-63-148,142-193 494,21-24 79,-2-2 1,-2 0-1,-62 57 1,73-84 31,18-10-16,1 0 0,0 0-1,0 0 1,-1 0 0,1-1-1,0 1 1,-1 0 0,1 0-1,0-1 1,0 1 0,0 0-1,-1 0 1,1-1 0,0 1-1,0 0 1,0-1 0,0 1-1,-1 0 1,1-1 0,0 1-1,0 0 1,0-1 0,0 1-1,0 0 1,0-1 0,0 1-1,0 0 1,0-1 0,0 1 0,0 0-1,0-1 1,0 1 0,0 0-1,1-1 1,-1 1 0,0 0-1,0-1 1,0 1 0,6-15 175,-1 0-1,2 0 1,16-25 0,84-134 80,138-169 1,165-151-2,848-802 368,-1138 1186-513,-113 103-113,0 1 0,0 0 0,1 0 0,0 1 0,0 0 0,17-7 0,-24 12 0,-1 0 0,1 0 0,0-1 0,-1 1 0,1 0 0,0 0 0,-1 0 0,1 0 0,0 0 0,-1 0 0,1 0 0,0 0 0,-1 1 0,1-1 0,-1 0 0,1 0 0,0 0 0,-1 1 0,1-1 0,-1 0 0,1 1 0,-1-1 0,1 0 0,-1 1 0,1-1 0,0 1 0,3 23 0,-7-4 0,-1 0 0,-1 0 0,-12 29 0,-194 456-2,-38 0-55,170-349 17,-459 939-33,356-722-111,151-318 184,21-40 0,10-15 0,0 0 0,0 0 0,0 0 0,-1 0 0,1 0 0,0 0 0,0 0 0,0 0 0,0 0 0,0 0 0,0-1 0,0 1 0,0 0 0,0 0 0,0 0 0,0 0 0,0 0 0,0 0 0,0 0 0,0 0 0,0 0 0,-1 0 0,1 0 0,0 0 0,0 0 0,0 0 0,0 0 0,0 0 0,0 0 0,0 0 0,0 0 0,33-77 0,68-117 0,416-629 84,57 32-29,-340 486-55,96-103 338,-306 380-304,39-36 0,-62 62-34,1 1 0,0-1 0,0 1 0,1-1 0,-1 1 0,0-1 0,0 1 0,1 0 0,-1 0 0,0 0 0,5 0 0,-7 1 0,1 0 0,-1 0 0,1 0 0,-1 0 0,1 0 0,-1 0 0,1 0 0,-1 0 0,1 1 0,-1-1 0,1 0 0,-1 0 0,0 1 0,1-1 0,-1 0 0,1 1 0,-1-1 0,0 0 0,1 1 0,-1-1 0,0 1 0,0-1 0,1 0 0,-1 1 0,0-1 0,0 1 0,0-1 0,1 1 0,-1-1 0,0 1 0,0-1 0,0 1 0,0-1 0,0 1 0,0 8 0,0-1 0,-1 1 0,0-1 0,-1 0 0,-3 14 0,-33 95 12,-4-2 1,-86 164-1,80-180 63,-170 342 117,-18-11-1,-337 461 0,540-845-177,13-17-6,0 0 0,-1-2 0,-2 0 0,-1-1 0,-34 27 1,34-43-9,24-10 0,-1 0 0,1 0 0,-1-1 0,1 1 0,-1 0 0,0 0 0,1-1 0,-1 1 0,1 0 0,-1 0 0,1-1 0,-1 1 0,1 0 0,0-1 0,-1 1 0,1-1 0,-1 1 0,1-1 0,0 1 0,-1-1 0,1 1 0,0-1 0,0 1 0,-1-1 0,1 1 0,0-1 0,0 1 0,0-2 0,-1-7 0,1 0 0,0 0 0,1 0 0,0 0 0,0 0 0,1 0 0,4-13 0,40-130 2,116-259 0,-125 326 6,202-455 19,228-570 8,-453 1073-35,15-46 0,-27 76 0,-1 0 0,1 0 0,-1-1 0,-1 1 0,1 0 0,-1 0 0,0-1 0,-2-9 0,2 15 0,-1 1 0,1 0 0,0 0 0,0 0 0,-1-1 0,1 1 0,-1 0 0,1 0 0,-1 0 0,0 0 0,1 0 0,-1 0 0,0 0 0,0 0 0,1 0 0,-1 0 0,0 0 0,0 1 0,0-1 0,0 0 0,0 1 0,0-1 0,0 0 0,0 1 0,-1-1 0,1 1 0,0 0 0,0-1 0,0 1 0,-1 0 0,1 0 0,0 0 0,0 0 0,-3 0 0,-2 1 0,-1 0 0,0 1 0,0 0 0,0 0 0,-7 3 0,12-4 0,-767 260 1186,750-256-1186,5 0 0,-1 0 0,0-2 0,-1 0 0,1 0 0,0-2 0,-21 1 0,34-2 0,0-1 0,0 1 0,0 0 0,0-1 0,0 0 0,0 1 0,0-1 0,0 0 0,1 0 0,-1 0 0,0 0 0,0 0 0,1 0 0,-1-1 0,1 1 0,0 0 0,-1-1 0,1 1 0,0-1 0,0 0 0,0 1 0,0-1 0,0 0 0,0 0 0,0 0 0,0 1 0,1-1 0,-1 0 0,1 0 0,-1 0 0,1 0 0,0 0 0,0 0 0,0 0 0,0 0 0,0 0 0,1-4 0,1-8 0,1-1 0,0 1 0,1 0 0,6-15 0,-5 14 0,42-139 0,-47 153 0,3-17 0,-15 32 0,-530 766 0,497-723 0,-120 142 0,121-150 0,-89 76 0,130-122 0,-1 0 0,0 0 0,1-1 0,-1 0 0,0 1 0,0-2 0,-6 4 0,9-5 0,0 0 0,1 0 0,-1 0 0,0 0 0,1 0 0,-1 1 0,0-1 0,1 0 0,-1 0 0,0 0 0,1-1 0,-1 1 0,0 0 0,1 0 0,-1 0 0,0 0 0,1-1 0,-1 1 0,1 0 0,-1-1 0,0 1 0,1 0 0,-1-1 0,1 1 0,-1-1 0,1 1 0,-1-1 0,1 1 0,-1-2 0,0-2 0,0-1 0,0 0 0,0 0 0,1 0 0,0 0 0,0 0 0,0 0 0,0 1 0,1-1 0,0 0 0,0 0 0,3-8 0,30-97 0,79-173 0,-73 188 0,644-1550-912,-665 1593 912,-15 32 0,-220 340-2,24-33 27,-765 933 93,885-1147-118,48-59 0,24-14 0,0 0 0,-1 0 0,1 0 0,0-1 0,0 1 0,-1 0 0,1 0 0,0 0 0,-1 0 0,1 0 0,0-1 0,-1 1 0,1 0 0,0 0 0,0 0 0,0-1 0,-1 1 0,1 0 0,0 0 0,0-1 0,0 1 0,-1 0 0,1-1 0,0 1 0,0 0 0,0-1 0,0 1 0,0 0 0,0-1 0,0 1 0,0 0 0,0-1 0,0 1 0,0 0 0,0-1 0,0 1 0,0 0 0,0-1 0,14-50 0,34-53 0,120-194 0,-113 209 0,766-1153 15,-767 1168-15,-45 68 0,-12 19 0,-17 34 0,-348 588-48,-42 84 726,391-677-552,19-37-127,14-25 2,84-144-1,147-228 0,-187 308 0,185-242 0,-241 324 0,3-4 0,1-1 0,-1 2 0,1-1 0,1 0 0,11-7 0,-17 12 0,0 1 0,0-1 0,1 1 0,-1-1 0,0 1 0,0 0 0,1 0 0,-1-1 0,0 1 0,0 0 0,1 0 0,-1 0 0,0 0 0,0 0 0,1 1 0,-1-1 0,0 0 0,0 1 0,1-1 0,-1 0 0,0 1 0,0 0 0,0-1 0,0 1 0,0 0 0,0-1 0,0 1 0,0 0 0,0 0 0,0 0 0,0 0 0,0 0 0,0 0 0,-1 0 0,1 0 0,0 0 0,-1 0 0,1 0 0,-1 1 0,1-1 0,-1 0 0,0 0 0,1 2 0,6 22 0,-1 1 0,-1 0 0,-1 0 0,-2 0 0,0 1 0,-3 36 0,1-18 0,0 171-1365,-3 3-5461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DE66D7-E7CB-41E6-AA51-2A23F4A7CA50}" type="datetimeFigureOut">
              <a:rPr lang="en-US" smtClean="0"/>
              <a:t>11/4/2024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86A390-EFFF-49D2-AF36-27781AF11CAC}" type="slidenum">
              <a:rPr lang="en-US" smtClean="0"/>
              <a:t>‹#›</a:t>
            </a:fld>
            <a:endParaRPr lang="en-US"/>
          </a:p>
        </p:txBody>
      </p:sp>
    </p:spTree>
    <p:extLst>
      <p:ext uri="{BB962C8B-B14F-4D97-AF65-F5344CB8AC3E}">
        <p14:creationId xmlns:p14="http://schemas.microsoft.com/office/powerpoint/2010/main" val="2211127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6A390-EFFF-49D2-AF36-27781AF11CAC}" type="slidenum">
              <a:rPr lang="en-US" smtClean="0"/>
              <a:t>1</a:t>
            </a:fld>
            <a:endParaRPr lang="en-US"/>
          </a:p>
        </p:txBody>
      </p:sp>
    </p:spTree>
    <p:extLst>
      <p:ext uri="{BB962C8B-B14F-4D97-AF65-F5344CB8AC3E}">
        <p14:creationId xmlns:p14="http://schemas.microsoft.com/office/powerpoint/2010/main" val="41879167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E86A390-EFFF-49D2-AF36-27781AF11CAC}" type="slidenum">
              <a:rPr lang="en-US" smtClean="0"/>
              <a:t>5</a:t>
            </a:fld>
            <a:endParaRPr lang="en-US"/>
          </a:p>
        </p:txBody>
      </p:sp>
    </p:spTree>
    <p:extLst>
      <p:ext uri="{BB962C8B-B14F-4D97-AF65-F5344CB8AC3E}">
        <p14:creationId xmlns:p14="http://schemas.microsoft.com/office/powerpoint/2010/main" val="430604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7EAED-E550-0D3E-0DB3-9F72FC30A7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153DB0-5B0F-460F-19B2-9E4BC68E38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99FD95-67B6-B53B-93B8-1ED39C3360B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AD52548-D5D2-CA25-36A1-A73A8ACF8E18}"/>
              </a:ext>
            </a:extLst>
          </p:cNvPr>
          <p:cNvSpPr>
            <a:spLocks noGrp="1"/>
          </p:cNvSpPr>
          <p:nvPr>
            <p:ph type="sldNum" sz="quarter" idx="5"/>
          </p:nvPr>
        </p:nvSpPr>
        <p:spPr/>
        <p:txBody>
          <a:bodyPr/>
          <a:lstStyle/>
          <a:p>
            <a:fld id="{EE86A390-EFFF-49D2-AF36-27781AF11CAC}" type="slidenum">
              <a:rPr lang="en-US" smtClean="0"/>
              <a:t>6</a:t>
            </a:fld>
            <a:endParaRPr lang="en-US"/>
          </a:p>
        </p:txBody>
      </p:sp>
    </p:spTree>
    <p:extLst>
      <p:ext uri="{BB962C8B-B14F-4D97-AF65-F5344CB8AC3E}">
        <p14:creationId xmlns:p14="http://schemas.microsoft.com/office/powerpoint/2010/main" val="23315831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600EE-F3D0-75C2-82FC-9B7EFBBEA2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98006C-9181-E858-769C-4B9826168C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8007E3-9CC0-5502-47D8-35E48467446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6CFE93-FAC7-5B95-7512-F93586F37ABE}"/>
              </a:ext>
            </a:extLst>
          </p:cNvPr>
          <p:cNvSpPr>
            <a:spLocks noGrp="1"/>
          </p:cNvSpPr>
          <p:nvPr>
            <p:ph type="sldNum" sz="quarter" idx="5"/>
          </p:nvPr>
        </p:nvSpPr>
        <p:spPr/>
        <p:txBody>
          <a:bodyPr/>
          <a:lstStyle/>
          <a:p>
            <a:fld id="{EE86A390-EFFF-49D2-AF36-27781AF11CAC}" type="slidenum">
              <a:rPr lang="en-US" smtClean="0"/>
              <a:t>7</a:t>
            </a:fld>
            <a:endParaRPr lang="en-US"/>
          </a:p>
        </p:txBody>
      </p:sp>
    </p:spTree>
    <p:extLst>
      <p:ext uri="{BB962C8B-B14F-4D97-AF65-F5344CB8AC3E}">
        <p14:creationId xmlns:p14="http://schemas.microsoft.com/office/powerpoint/2010/main" val="2645197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6F6AD-E6EB-A138-EF4D-452B65ACFA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FC103-EA5B-23BC-6EBE-8DB42C4373B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44D321-4DBD-81E9-8346-3D3B0BD71C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A24A9A-1B22-9DA1-069C-3C6B746DAE38}"/>
              </a:ext>
            </a:extLst>
          </p:cNvPr>
          <p:cNvSpPr>
            <a:spLocks noGrp="1"/>
          </p:cNvSpPr>
          <p:nvPr>
            <p:ph type="sldNum" sz="quarter" idx="5"/>
          </p:nvPr>
        </p:nvSpPr>
        <p:spPr/>
        <p:txBody>
          <a:bodyPr/>
          <a:lstStyle/>
          <a:p>
            <a:fld id="{EE86A390-EFFF-49D2-AF36-27781AF11CAC}" type="slidenum">
              <a:rPr lang="en-US" smtClean="0"/>
              <a:t>8</a:t>
            </a:fld>
            <a:endParaRPr lang="en-US"/>
          </a:p>
        </p:txBody>
      </p:sp>
    </p:spTree>
    <p:extLst>
      <p:ext uri="{BB962C8B-B14F-4D97-AF65-F5344CB8AC3E}">
        <p14:creationId xmlns:p14="http://schemas.microsoft.com/office/powerpoint/2010/main" val="18411442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23EAF-E8E0-414D-9182-EBB3D8FD6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730CF9-D01C-DD51-A08B-3ADBC71DE7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CF64C0-81D0-D74C-2392-523F5B6DFBE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56C0B0-FBBC-E80E-3114-08EF2C9842C5}"/>
              </a:ext>
            </a:extLst>
          </p:cNvPr>
          <p:cNvSpPr>
            <a:spLocks noGrp="1"/>
          </p:cNvSpPr>
          <p:nvPr>
            <p:ph type="sldNum" sz="quarter" idx="5"/>
          </p:nvPr>
        </p:nvSpPr>
        <p:spPr/>
        <p:txBody>
          <a:bodyPr/>
          <a:lstStyle/>
          <a:p>
            <a:fld id="{EE86A390-EFFF-49D2-AF36-27781AF11CAC}" type="slidenum">
              <a:rPr lang="en-US" smtClean="0"/>
              <a:t>9</a:t>
            </a:fld>
            <a:endParaRPr lang="en-US"/>
          </a:p>
        </p:txBody>
      </p:sp>
    </p:spTree>
    <p:extLst>
      <p:ext uri="{BB962C8B-B14F-4D97-AF65-F5344CB8AC3E}">
        <p14:creationId xmlns:p14="http://schemas.microsoft.com/office/powerpoint/2010/main" val="14538634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6F789A-988D-A8E6-887C-51FCA19C93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DF7563-CDB9-9885-7E1F-EF19975333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9019B2-0000-E751-3EA0-8730D1975AC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2DE270-4BFA-7489-D049-708351962DB9}"/>
              </a:ext>
            </a:extLst>
          </p:cNvPr>
          <p:cNvSpPr>
            <a:spLocks noGrp="1"/>
          </p:cNvSpPr>
          <p:nvPr>
            <p:ph type="sldNum" sz="quarter" idx="5"/>
          </p:nvPr>
        </p:nvSpPr>
        <p:spPr/>
        <p:txBody>
          <a:bodyPr/>
          <a:lstStyle/>
          <a:p>
            <a:fld id="{EE86A390-EFFF-49D2-AF36-27781AF11CAC}" type="slidenum">
              <a:rPr lang="en-US" smtClean="0"/>
              <a:t>10</a:t>
            </a:fld>
            <a:endParaRPr lang="en-US"/>
          </a:p>
        </p:txBody>
      </p:sp>
    </p:spTree>
    <p:extLst>
      <p:ext uri="{BB962C8B-B14F-4D97-AF65-F5344CB8AC3E}">
        <p14:creationId xmlns:p14="http://schemas.microsoft.com/office/powerpoint/2010/main" val="40865164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F7DD0-CEEF-252B-5851-BDBCFAC8AF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C17880-DAF6-AC34-4EEE-EC34CF817C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05DF2D0-A3D7-2019-C0B3-0D0662D26926}"/>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43D61D11-236D-D7C4-0039-CEE09A8964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8AB355-224E-2856-A9B9-A2638876CEB7}"/>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321785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AAD0C-2472-F331-5D74-6D8E99DA07A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E0A29E-4AC6-BD64-4582-F0613EFB9EE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7068E-FF26-40B2-09F2-D02A7A86C4DD}"/>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44FDC8ED-C05B-F0D1-60DF-3427C03255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7F72E-1E84-9EDF-E6F7-C9E39E0BC54B}"/>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640373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51B202-D816-04E0-42B1-5D0469A2465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982FC55-E0A3-F624-F66D-EE53196584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477C3C-6771-8235-52E4-6FD002DF752C}"/>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2D397EC7-091C-2731-5920-E80BEE0FC7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AA9312-A677-E684-0C77-808DBB858A69}"/>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13470528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CE9C9-A4A3-6B6D-06A8-4A1B157BD2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0B29BF2-8064-3896-0942-26EB375A619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12C339-CEEE-893B-CD7F-0451E0A12F21}"/>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C0390B3D-AD07-1EED-71DC-61BB8AC24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8116AA-0DED-C05A-5BB6-91B748FBC5E7}"/>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1914430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7A1F2-7ADD-4CBE-EC99-A823672DAA7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729B8A-1CE0-AF43-DFD4-C0D6D8627E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2FF622-D83C-D914-D4D7-222CCBEB185D}"/>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D114F5C4-1B72-8053-8814-3E80B47DDB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C39870-53BB-040C-88D2-0D2D229D2A63}"/>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943762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19BC8-9EF7-B192-BD79-B6F9E41A41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C80F01-C4D2-3B46-37CE-D1CC5D3CBF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FEFE9FD-662B-ADCB-4FEA-6C0E26BD2E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630626D-36D1-8756-1FE3-0B3CA01D877E}"/>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6" name="Footer Placeholder 5">
            <a:extLst>
              <a:ext uri="{FF2B5EF4-FFF2-40B4-BE49-F238E27FC236}">
                <a16:creationId xmlns:a16="http://schemas.microsoft.com/office/drawing/2014/main" id="{E481D560-0B2C-B7E2-5781-95114955178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FDC1B78-6A74-FB13-96DF-8B0264A7827E}"/>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5474102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EFAD1B-E691-99CF-97FD-FC9245EEAE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1ED61CB-CB22-D397-4E1D-6B3F92F84A8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36A282D-B679-48A8-6539-3ACD1F7F6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C07204-2CAC-6D90-688D-DB651C69FA6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01E2F16-9637-F7E7-3367-BE17C1821A3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648CC4-F8FC-0E07-68E5-E104D7945265}"/>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8" name="Footer Placeholder 7">
            <a:extLst>
              <a:ext uri="{FF2B5EF4-FFF2-40B4-BE49-F238E27FC236}">
                <a16:creationId xmlns:a16="http://schemas.microsoft.com/office/drawing/2014/main" id="{7F80B8DB-30F2-A085-7651-CBF265F33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1DC727-93EC-F2A2-3E0A-11859DD1EEF3}"/>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4268380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9303-A8A9-89FD-3256-B34553A471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5BC73A-3E63-2480-B0F2-FEE878B5B9F6}"/>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4" name="Footer Placeholder 3">
            <a:extLst>
              <a:ext uri="{FF2B5EF4-FFF2-40B4-BE49-F238E27FC236}">
                <a16:creationId xmlns:a16="http://schemas.microsoft.com/office/drawing/2014/main" id="{E991378B-5A76-D684-5316-37C38B66CC2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266B31B-BF45-EC59-7D58-23BC31C67B83}"/>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445667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A74086-64CC-F6C1-586E-E12B64DB4289}"/>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3" name="Footer Placeholder 2">
            <a:extLst>
              <a:ext uri="{FF2B5EF4-FFF2-40B4-BE49-F238E27FC236}">
                <a16:creationId xmlns:a16="http://schemas.microsoft.com/office/drawing/2014/main" id="{44D96315-A08F-E46F-0BF4-88A8488FC9F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0BF7FA-C981-BD6C-4CE8-7F00BB90E9DB}"/>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9985207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53034-8FFF-DDA0-7DF6-8C3F550900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E64705-ECA5-CDE6-2A06-39BB517DE2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D3BD42E-5882-88CD-F112-499372B8D1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2C28B2-EEE2-4527-88A4-081A1B990BF6}"/>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6" name="Footer Placeholder 5">
            <a:extLst>
              <a:ext uri="{FF2B5EF4-FFF2-40B4-BE49-F238E27FC236}">
                <a16:creationId xmlns:a16="http://schemas.microsoft.com/office/drawing/2014/main" id="{B01ACEBD-E9D3-D6B0-F1C1-3CA7DC26555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A765DB7-E303-E611-F610-C7C781938BA9}"/>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3186671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E00BA-C474-65A3-4FB8-E9DEEC2887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3439483-DCF6-CE1E-B091-D1F156ACCB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37E1445-95A3-EE79-A042-BC9DA7679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A09940-AA38-A742-35FE-40E9FF80C0F2}"/>
              </a:ext>
            </a:extLst>
          </p:cNvPr>
          <p:cNvSpPr>
            <a:spLocks noGrp="1"/>
          </p:cNvSpPr>
          <p:nvPr>
            <p:ph type="dt" sz="half" idx="10"/>
          </p:nvPr>
        </p:nvSpPr>
        <p:spPr/>
        <p:txBody>
          <a:bodyPr/>
          <a:lstStyle/>
          <a:p>
            <a:fld id="{7E80A10E-2299-4777-BA6D-7DDED60A2F16}" type="datetimeFigureOut">
              <a:rPr lang="en-US" smtClean="0"/>
              <a:t>11/4/2024</a:t>
            </a:fld>
            <a:endParaRPr lang="en-US"/>
          </a:p>
        </p:txBody>
      </p:sp>
      <p:sp>
        <p:nvSpPr>
          <p:cNvPr id="6" name="Footer Placeholder 5">
            <a:extLst>
              <a:ext uri="{FF2B5EF4-FFF2-40B4-BE49-F238E27FC236}">
                <a16:creationId xmlns:a16="http://schemas.microsoft.com/office/drawing/2014/main" id="{B153F71B-BEEF-8D84-1657-79ACDCE13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285FEC4-656C-59DF-9D7B-E23C7BC5EE16}"/>
              </a:ext>
            </a:extLst>
          </p:cNvPr>
          <p:cNvSpPr>
            <a:spLocks noGrp="1"/>
          </p:cNvSpPr>
          <p:nvPr>
            <p:ph type="sldNum" sz="quarter" idx="12"/>
          </p:nvPr>
        </p:nvSpPr>
        <p:spPr/>
        <p:txBody>
          <a:bodyPr/>
          <a:lstStyle/>
          <a:p>
            <a:fld id="{A6CB0F08-EEF3-410A-A077-E0E6A4A40417}" type="slidenum">
              <a:rPr lang="en-US" smtClean="0"/>
              <a:t>‹#›</a:t>
            </a:fld>
            <a:endParaRPr lang="en-US"/>
          </a:p>
        </p:txBody>
      </p:sp>
    </p:spTree>
    <p:extLst>
      <p:ext uri="{BB962C8B-B14F-4D97-AF65-F5344CB8AC3E}">
        <p14:creationId xmlns:p14="http://schemas.microsoft.com/office/powerpoint/2010/main" val="1908186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8723F80-C1E7-3240-3A8C-CF7C6EF44E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84A6E9A-928A-4DF4-01DD-BF4A5FACD1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E2691-11D3-9B89-4FF7-C074AACA29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80A10E-2299-4777-BA6D-7DDED60A2F16}" type="datetimeFigureOut">
              <a:rPr lang="en-US" smtClean="0"/>
              <a:t>11/4/2024</a:t>
            </a:fld>
            <a:endParaRPr lang="en-US"/>
          </a:p>
        </p:txBody>
      </p:sp>
      <p:sp>
        <p:nvSpPr>
          <p:cNvPr id="5" name="Footer Placeholder 4">
            <a:extLst>
              <a:ext uri="{FF2B5EF4-FFF2-40B4-BE49-F238E27FC236}">
                <a16:creationId xmlns:a16="http://schemas.microsoft.com/office/drawing/2014/main" id="{3EECC269-9B0E-45CC-FA42-C052E2729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9E7B6-A81A-CA65-D2AA-2BD3508B084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CB0F08-EEF3-410A-A077-E0E6A4A40417}" type="slidenum">
              <a:rPr lang="en-US" smtClean="0"/>
              <a:t>‹#›</a:t>
            </a:fld>
            <a:endParaRPr lang="en-US"/>
          </a:p>
        </p:txBody>
      </p:sp>
    </p:spTree>
    <p:extLst>
      <p:ext uri="{BB962C8B-B14F-4D97-AF65-F5344CB8AC3E}">
        <p14:creationId xmlns:p14="http://schemas.microsoft.com/office/powerpoint/2010/main" val="164143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customXml" Target="../ink/ink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40F10-D7F7-1A9D-7A4C-D8F574EB7AB3}"/>
              </a:ext>
            </a:extLst>
          </p:cNvPr>
          <p:cNvSpPr>
            <a:spLocks noGrp="1"/>
          </p:cNvSpPr>
          <p:nvPr>
            <p:ph type="ctrTitle"/>
          </p:nvPr>
        </p:nvSpPr>
        <p:spPr>
          <a:xfrm>
            <a:off x="245706" y="419879"/>
            <a:ext cx="11700588" cy="1101012"/>
          </a:xfrm>
          <a:noFill/>
          <a:l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100000" t="100000"/>
              </a:path>
              <a:tileRect r="-100000" b="-100000"/>
            </a:gradFill>
          </a:ln>
        </p:spPr>
        <p:txBody>
          <a:bodyPr>
            <a:normAutofit/>
          </a:bodyPr>
          <a:lstStyle/>
          <a:p>
            <a:r>
              <a:rPr lang="en-US" b="1">
                <a:effectLst>
                  <a:outerShdw blurRad="38100" dist="38100" dir="2700000" algn="tl">
                    <a:srgbClr val="000000">
                      <a:alpha val="43137"/>
                    </a:srgbClr>
                  </a:outerShdw>
                </a:effectLst>
                <a:latin typeface="Aptos" panose="020B0004020202020204" pitchFamily="34" charset="0"/>
              </a:rPr>
              <a:t>KINH TẾ CHÍNH TRỊ MÁC – LÊ NIN</a:t>
            </a:r>
          </a:p>
        </p:txBody>
      </p:sp>
      <p:sp>
        <p:nvSpPr>
          <p:cNvPr id="9" name="TextBox 8">
            <a:extLst>
              <a:ext uri="{FF2B5EF4-FFF2-40B4-BE49-F238E27FC236}">
                <a16:creationId xmlns:a16="http://schemas.microsoft.com/office/drawing/2014/main" id="{039FF0D3-3533-7F36-A6D7-0148161B60EA}"/>
              </a:ext>
            </a:extLst>
          </p:cNvPr>
          <p:cNvSpPr txBox="1"/>
          <p:nvPr/>
        </p:nvSpPr>
        <p:spPr>
          <a:xfrm>
            <a:off x="1413539" y="1913742"/>
            <a:ext cx="9364920" cy="1569660"/>
          </a:xfrm>
          <a:prstGeom prst="rect">
            <a:avLst/>
          </a:prstGeom>
          <a:noFill/>
          <a:l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100000" t="100000"/>
              </a:path>
              <a:tileRect r="-100000" b="-100000"/>
            </a:gradFill>
          </a:ln>
          <a:effectLst>
            <a:innerShdw blurRad="63500" dist="50800" dir="10800000">
              <a:prstClr val="black">
                <a:alpha val="50000"/>
              </a:prstClr>
            </a:innerShdw>
          </a:effectLst>
        </p:spPr>
        <p:txBody>
          <a:bodyPr wrap="square">
            <a:spAutoFit/>
          </a:bodyPr>
          <a:lstStyle/>
          <a:p>
            <a:pPr algn="just"/>
            <a:r>
              <a:rPr lang="en-US" sz="3200" b="1">
                <a:latin typeface="Aptos" panose="020B0004020202020204" pitchFamily="34" charset="0"/>
              </a:rPr>
              <a:t>CHỦ ĐỀ 3: CĂN CỨ VÀ Ý NGHĨA SỰ PHÂN CHIA TƯ BẢN BẤT BIẾN VÀ TƯ BẢN KHẢ BIẾN, TƯ BẢN CỐ ĐỊNH VÀ TƯ BẢN LƯU ĐỘNG.</a:t>
            </a:r>
            <a:endParaRPr lang="en-US" sz="3200"/>
          </a:p>
        </p:txBody>
      </p:sp>
      <p:pic>
        <p:nvPicPr>
          <p:cNvPr id="1028" name="Picture 4" descr="Kinh tế chính trị Mác-Lênin | FUNiX">
            <a:extLst>
              <a:ext uri="{FF2B5EF4-FFF2-40B4-BE49-F238E27FC236}">
                <a16:creationId xmlns:a16="http://schemas.microsoft.com/office/drawing/2014/main" id="{F5409B59-7D2E-F23C-95AE-FD3900FA7A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4921" y="3876254"/>
            <a:ext cx="3442156" cy="2561867"/>
          </a:xfrm>
          <a:prstGeom prst="rect">
            <a:avLst/>
          </a:prstGeom>
          <a:noFill/>
          <a:l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100000" t="100000"/>
              </a:path>
              <a:tileRect r="-100000" b="-100000"/>
            </a:gra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7162322"/>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24816-00CA-DC10-8244-541505EBF2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5E277B-F35E-0146-3795-55883A9A5761}"/>
              </a:ext>
            </a:extLst>
          </p:cNvPr>
          <p:cNvSpPr>
            <a:spLocks noGrp="1"/>
          </p:cNvSpPr>
          <p:nvPr>
            <p:ph type="title"/>
          </p:nvPr>
        </p:nvSpPr>
        <p:spPr>
          <a:xfrm>
            <a:off x="386510" y="361124"/>
            <a:ext cx="11558609" cy="631596"/>
          </a:xfrm>
        </p:spPr>
        <p:txBody>
          <a:bodyPr>
            <a:normAutofit fontScale="90000"/>
          </a:bodyPr>
          <a:lstStyle/>
          <a:p>
            <a:pPr algn="just"/>
            <a:r>
              <a:rPr lang="en-US" sz="3200" b="1" u="sng">
                <a:latin typeface="Aptos" panose="020B0004020202020204" pitchFamily="34" charset="0"/>
              </a:rPr>
              <a:t>2. ẢNH HƯỞNG CỦA TƯ BẢN CỐ ĐỊNH – TƯ BẢN LƯU ĐỘNG ĐẾN SẢN XUẤT.</a:t>
            </a:r>
          </a:p>
        </p:txBody>
      </p:sp>
      <p:sp>
        <p:nvSpPr>
          <p:cNvPr id="3" name="Content Placeholder 2">
            <a:extLst>
              <a:ext uri="{FF2B5EF4-FFF2-40B4-BE49-F238E27FC236}">
                <a16:creationId xmlns:a16="http://schemas.microsoft.com/office/drawing/2014/main" id="{2BDB6C41-D106-014C-842D-6FCD5C1008D9}"/>
              </a:ext>
            </a:extLst>
          </p:cNvPr>
          <p:cNvSpPr>
            <a:spLocks noGrp="1"/>
          </p:cNvSpPr>
          <p:nvPr>
            <p:ph idx="1"/>
          </p:nvPr>
        </p:nvSpPr>
        <p:spPr>
          <a:xfrm>
            <a:off x="919583" y="1287553"/>
            <a:ext cx="10885907" cy="824393"/>
          </a:xfrm>
        </p:spPr>
        <p:txBody>
          <a:bodyPr>
            <a:normAutofit/>
          </a:bodyPr>
          <a:lstStyle/>
          <a:p>
            <a:pPr marL="0" indent="0" algn="just">
              <a:lnSpc>
                <a:spcPts val="2650"/>
              </a:lnSpc>
              <a:buNone/>
            </a:pPr>
            <a:r>
              <a:rPr lang="en-US" sz="2400" b="1" u="sng">
                <a:solidFill>
                  <a:srgbClr val="272525"/>
                </a:solidFill>
                <a:ea typeface="Inter" pitchFamily="34" charset="-122"/>
                <a:cs typeface="Inter" pitchFamily="34" charset="-120"/>
              </a:rPr>
              <a:t>Tư bản cố định </a:t>
            </a:r>
            <a:r>
              <a:rPr lang="en-US" sz="2400">
                <a:solidFill>
                  <a:srgbClr val="272525"/>
                </a:solidFill>
                <a:ea typeface="Inter" pitchFamily="34" charset="-122"/>
                <a:cs typeface="Inter" pitchFamily="34" charset="-120"/>
              </a:rPr>
              <a:t>và </a:t>
            </a:r>
            <a:r>
              <a:rPr lang="en-US" sz="2400" b="1" u="sng">
                <a:solidFill>
                  <a:srgbClr val="272525"/>
                </a:solidFill>
                <a:ea typeface="Inter" pitchFamily="34" charset="-122"/>
                <a:cs typeface="Inter" pitchFamily="34" charset="-120"/>
              </a:rPr>
              <a:t>tư bản lưu động </a:t>
            </a:r>
            <a:r>
              <a:rPr lang="en-US" sz="2400">
                <a:solidFill>
                  <a:srgbClr val="272525"/>
                </a:solidFill>
                <a:ea typeface="Inter" pitchFamily="34" charset="-122"/>
                <a:cs typeface="Inter" pitchFamily="34" charset="-120"/>
              </a:rPr>
              <a:t>đều ảnh hưởng đến quy mô, năng suất và hiệu quả sản xuất.</a:t>
            </a:r>
            <a:endParaRPr lang="en-US" sz="2400" dirty="0"/>
          </a:p>
        </p:txBody>
      </p:sp>
      <p:sp>
        <p:nvSpPr>
          <p:cNvPr id="4" name="Arrow: Right 3">
            <a:extLst>
              <a:ext uri="{FF2B5EF4-FFF2-40B4-BE49-F238E27FC236}">
                <a16:creationId xmlns:a16="http://schemas.microsoft.com/office/drawing/2014/main" id="{598CBC6E-635C-4A8D-9AB8-CED4C87D975C}"/>
              </a:ext>
            </a:extLst>
          </p:cNvPr>
          <p:cNvSpPr/>
          <p:nvPr/>
        </p:nvSpPr>
        <p:spPr>
          <a:xfrm>
            <a:off x="484545" y="1378980"/>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679FA7DA-D45C-82FB-F30E-D745E16837F5}"/>
              </a:ext>
            </a:extLst>
          </p:cNvPr>
          <p:cNvSpPr txBox="1"/>
          <p:nvPr/>
        </p:nvSpPr>
        <p:spPr>
          <a:xfrm>
            <a:off x="1383688" y="2111946"/>
            <a:ext cx="10421802" cy="784830"/>
          </a:xfrm>
          <a:prstGeom prst="rect">
            <a:avLst/>
          </a:prstGeom>
          <a:noFill/>
        </p:spPr>
        <p:txBody>
          <a:bodyPr wrap="square">
            <a:spAutoFit/>
          </a:bodyPr>
          <a:lstStyle/>
          <a:p>
            <a:pPr marL="0" indent="0" algn="just">
              <a:lnSpc>
                <a:spcPts val="2650"/>
              </a:lnSpc>
              <a:buNone/>
            </a:pPr>
            <a:r>
              <a:rPr lang="en-US" sz="2400" b="1" u="sng">
                <a:solidFill>
                  <a:srgbClr val="272525"/>
                </a:solidFill>
                <a:ea typeface="Inter" pitchFamily="34" charset="-122"/>
                <a:cs typeface="Inter" pitchFamily="34" charset="-120"/>
              </a:rPr>
              <a:t>Tư bản cố định </a:t>
            </a:r>
            <a:r>
              <a:rPr lang="en-US" sz="2400">
                <a:solidFill>
                  <a:srgbClr val="272525"/>
                </a:solidFill>
                <a:ea typeface="Inter" pitchFamily="34" charset="-122"/>
                <a:cs typeface="Inter" pitchFamily="34" charset="-120"/>
              </a:rPr>
              <a:t>tiên tiến giúp nâng cao năng suất lao động và giảm chi phí sản xuất.</a:t>
            </a:r>
            <a:endParaRPr lang="en-US" sz="2400" dirty="0"/>
          </a:p>
        </p:txBody>
      </p:sp>
      <p:sp>
        <p:nvSpPr>
          <p:cNvPr id="8" name="Arrow: Right 7">
            <a:extLst>
              <a:ext uri="{FF2B5EF4-FFF2-40B4-BE49-F238E27FC236}">
                <a16:creationId xmlns:a16="http://schemas.microsoft.com/office/drawing/2014/main" id="{FCD84572-9139-1264-D2E6-9E955F68B8B8}"/>
              </a:ext>
            </a:extLst>
          </p:cNvPr>
          <p:cNvSpPr/>
          <p:nvPr/>
        </p:nvSpPr>
        <p:spPr>
          <a:xfrm>
            <a:off x="946102" y="2207321"/>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52F7C10-872F-6F3C-0554-69E0BF349AED}"/>
              </a:ext>
            </a:extLst>
          </p:cNvPr>
          <p:cNvSpPr txBox="1"/>
          <p:nvPr/>
        </p:nvSpPr>
        <p:spPr>
          <a:xfrm>
            <a:off x="1383688" y="2945766"/>
            <a:ext cx="10421802" cy="784830"/>
          </a:xfrm>
          <a:prstGeom prst="rect">
            <a:avLst/>
          </a:prstGeom>
          <a:noFill/>
        </p:spPr>
        <p:txBody>
          <a:bodyPr wrap="square">
            <a:spAutoFit/>
          </a:bodyPr>
          <a:lstStyle/>
          <a:p>
            <a:pPr marL="0" indent="0" algn="just">
              <a:lnSpc>
                <a:spcPts val="2650"/>
              </a:lnSpc>
              <a:buNone/>
            </a:pPr>
            <a:r>
              <a:rPr lang="en-US" sz="2400" b="1" u="sng">
                <a:solidFill>
                  <a:srgbClr val="272525"/>
                </a:solidFill>
                <a:ea typeface="Inter" pitchFamily="34" charset="-122"/>
                <a:cs typeface="Inter" pitchFamily="34" charset="-120"/>
              </a:rPr>
              <a:t>Tư bản lưu động </a:t>
            </a:r>
            <a:r>
              <a:rPr lang="en-US" sz="2400">
                <a:solidFill>
                  <a:srgbClr val="272525"/>
                </a:solidFill>
                <a:ea typeface="Inter" pitchFamily="34" charset="-122"/>
                <a:cs typeface="Inter" pitchFamily="34" charset="-120"/>
              </a:rPr>
              <a:t>chất lượng cao giúp cải thiện chất lượng sản phẩm và tăng sức cạnh tranh trên thị trường.</a:t>
            </a:r>
            <a:endParaRPr lang="en-US" sz="2400" dirty="0"/>
          </a:p>
        </p:txBody>
      </p:sp>
      <p:sp>
        <p:nvSpPr>
          <p:cNvPr id="7" name="Arrow: Right 6">
            <a:extLst>
              <a:ext uri="{FF2B5EF4-FFF2-40B4-BE49-F238E27FC236}">
                <a16:creationId xmlns:a16="http://schemas.microsoft.com/office/drawing/2014/main" id="{4B4A16C0-DC07-A868-4174-977C8824496A}"/>
              </a:ext>
            </a:extLst>
          </p:cNvPr>
          <p:cNvSpPr/>
          <p:nvPr/>
        </p:nvSpPr>
        <p:spPr>
          <a:xfrm>
            <a:off x="946101" y="3037968"/>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Image 1" descr="preencoded.png">
            <a:extLst>
              <a:ext uri="{FF2B5EF4-FFF2-40B4-BE49-F238E27FC236}">
                <a16:creationId xmlns:a16="http://schemas.microsoft.com/office/drawing/2014/main" id="{14A9C259-D7C6-3416-1FE9-26E7DDDB0291}"/>
              </a:ext>
            </a:extLst>
          </p:cNvPr>
          <p:cNvPicPr>
            <a:picLocks noChangeAspect="1"/>
          </p:cNvPicPr>
          <p:nvPr/>
        </p:nvPicPr>
        <p:blipFill>
          <a:blip r:embed="rId3"/>
          <a:stretch>
            <a:fillRect/>
          </a:stretch>
        </p:blipFill>
        <p:spPr>
          <a:xfrm>
            <a:off x="1968971" y="4054878"/>
            <a:ext cx="384101" cy="479325"/>
          </a:xfrm>
          <a:prstGeom prst="rect">
            <a:avLst/>
          </a:prstGeom>
        </p:spPr>
      </p:pic>
      <p:sp>
        <p:nvSpPr>
          <p:cNvPr id="11" name="Text 4">
            <a:extLst>
              <a:ext uri="{FF2B5EF4-FFF2-40B4-BE49-F238E27FC236}">
                <a16:creationId xmlns:a16="http://schemas.microsoft.com/office/drawing/2014/main" id="{321FA2F4-8276-0894-297F-103141C6C348}"/>
              </a:ext>
            </a:extLst>
          </p:cNvPr>
          <p:cNvSpPr/>
          <p:nvPr/>
        </p:nvSpPr>
        <p:spPr>
          <a:xfrm>
            <a:off x="2545122" y="4121737"/>
            <a:ext cx="2842094" cy="308118"/>
          </a:xfrm>
          <a:prstGeom prst="rect">
            <a:avLst/>
          </a:prstGeom>
          <a:noFill/>
          <a:ln/>
        </p:spPr>
        <p:txBody>
          <a:bodyPr wrap="none" lIns="0" tIns="0" rIns="0" bIns="0" rtlCol="0" anchor="t"/>
          <a:lstStyle/>
          <a:p>
            <a:pPr marL="0" indent="0" algn="l">
              <a:lnSpc>
                <a:spcPts val="2700"/>
              </a:lnSpc>
              <a:buNone/>
            </a:pPr>
            <a:r>
              <a:rPr lang="en-US" sz="2000" b="1">
                <a:solidFill>
                  <a:srgbClr val="272525"/>
                </a:solidFill>
                <a:latin typeface="Aptos" panose="020B0004020202020204" pitchFamily="34" charset="0"/>
                <a:ea typeface="Petrona Bold" pitchFamily="34" charset="-122"/>
              </a:rPr>
              <a:t>Tăng năng suất</a:t>
            </a:r>
            <a:endParaRPr lang="en-US" sz="2000" b="1" dirty="0">
              <a:latin typeface="Aptos" panose="020B0004020202020204" pitchFamily="34" charset="0"/>
            </a:endParaRPr>
          </a:p>
        </p:txBody>
      </p:sp>
      <p:sp>
        <p:nvSpPr>
          <p:cNvPr id="12" name="Text 5">
            <a:extLst>
              <a:ext uri="{FF2B5EF4-FFF2-40B4-BE49-F238E27FC236}">
                <a16:creationId xmlns:a16="http://schemas.microsoft.com/office/drawing/2014/main" id="{B93AB173-914F-29F0-5FA8-3CDFACF5B9B4}"/>
              </a:ext>
            </a:extLst>
          </p:cNvPr>
          <p:cNvSpPr/>
          <p:nvPr/>
        </p:nvSpPr>
        <p:spPr>
          <a:xfrm>
            <a:off x="2905089" y="4591996"/>
            <a:ext cx="7354417" cy="308118"/>
          </a:xfrm>
          <a:prstGeom prst="rect">
            <a:avLst/>
          </a:prstGeom>
          <a:noFill/>
          <a:ln/>
        </p:spPr>
        <p:txBody>
          <a:bodyPr wrap="none" lIns="0" tIns="0" rIns="0" bIns="0" rtlCol="0" anchor="t"/>
          <a:lstStyle/>
          <a:p>
            <a:pPr marL="0" indent="0" algn="l">
              <a:lnSpc>
                <a:spcPts val="2650"/>
              </a:lnSpc>
              <a:buNone/>
            </a:pPr>
            <a:r>
              <a:rPr lang="en-US" sz="2000" b="1" i="1" u="sng">
                <a:solidFill>
                  <a:srgbClr val="272525"/>
                </a:solidFill>
                <a:latin typeface="Aptos" panose="020B0004020202020204" pitchFamily="34" charset="0"/>
                <a:ea typeface="Inter" pitchFamily="34" charset="-122"/>
                <a:cs typeface="Inter" pitchFamily="34" charset="-120"/>
              </a:rPr>
              <a:t>Tư bản cố định </a:t>
            </a:r>
            <a:r>
              <a:rPr lang="en-US" sz="2000" i="1">
                <a:solidFill>
                  <a:srgbClr val="272525"/>
                </a:solidFill>
                <a:latin typeface="Aptos" panose="020B0004020202020204" pitchFamily="34" charset="0"/>
                <a:ea typeface="Inter" pitchFamily="34" charset="-122"/>
                <a:cs typeface="Inter" pitchFamily="34" charset="-120"/>
              </a:rPr>
              <a:t>tiên tiến giúp nâng cao năng suất lao động.</a:t>
            </a:r>
            <a:endParaRPr lang="en-US" sz="2000" i="1" dirty="0">
              <a:latin typeface="Aptos" panose="020B0004020202020204" pitchFamily="34" charset="0"/>
            </a:endParaRPr>
          </a:p>
        </p:txBody>
      </p:sp>
      <p:pic>
        <p:nvPicPr>
          <p:cNvPr id="13" name="Image 2" descr="preencoded.png">
            <a:extLst>
              <a:ext uri="{FF2B5EF4-FFF2-40B4-BE49-F238E27FC236}">
                <a16:creationId xmlns:a16="http://schemas.microsoft.com/office/drawing/2014/main" id="{B3CB670D-8945-C815-959D-F9DCEB09C2DB}"/>
              </a:ext>
            </a:extLst>
          </p:cNvPr>
          <p:cNvPicPr>
            <a:picLocks noChangeAspect="1"/>
          </p:cNvPicPr>
          <p:nvPr/>
        </p:nvPicPr>
        <p:blipFill>
          <a:blip r:embed="rId4"/>
          <a:stretch>
            <a:fillRect/>
          </a:stretch>
        </p:blipFill>
        <p:spPr>
          <a:xfrm>
            <a:off x="1968972" y="5330784"/>
            <a:ext cx="384100" cy="479325"/>
          </a:xfrm>
          <a:prstGeom prst="rect">
            <a:avLst/>
          </a:prstGeom>
        </p:spPr>
      </p:pic>
      <p:sp>
        <p:nvSpPr>
          <p:cNvPr id="14" name="Text 6">
            <a:extLst>
              <a:ext uri="{FF2B5EF4-FFF2-40B4-BE49-F238E27FC236}">
                <a16:creationId xmlns:a16="http://schemas.microsoft.com/office/drawing/2014/main" id="{52A2649B-6E13-2D2A-BBE0-B8EF52265A14}"/>
              </a:ext>
            </a:extLst>
          </p:cNvPr>
          <p:cNvSpPr/>
          <p:nvPr/>
        </p:nvSpPr>
        <p:spPr>
          <a:xfrm>
            <a:off x="2545122" y="5398935"/>
            <a:ext cx="2842094" cy="308118"/>
          </a:xfrm>
          <a:prstGeom prst="rect">
            <a:avLst/>
          </a:prstGeom>
          <a:noFill/>
          <a:ln/>
        </p:spPr>
        <p:txBody>
          <a:bodyPr wrap="none" lIns="0" tIns="0" rIns="0" bIns="0" rtlCol="0" anchor="t"/>
          <a:lstStyle/>
          <a:p>
            <a:pPr marL="0" indent="0" algn="l">
              <a:lnSpc>
                <a:spcPts val="2550"/>
              </a:lnSpc>
              <a:buNone/>
            </a:pPr>
            <a:r>
              <a:rPr lang="en-US" sz="2000" b="1">
                <a:solidFill>
                  <a:srgbClr val="272525"/>
                </a:solidFill>
                <a:latin typeface="Aptos" panose="020B0004020202020204" pitchFamily="34" charset="0"/>
                <a:ea typeface="Petrona Bold" pitchFamily="34" charset="-122"/>
                <a:cs typeface="Petrona Bold" pitchFamily="34" charset="-120"/>
              </a:rPr>
              <a:t>Cải thiện chất lượng</a:t>
            </a:r>
            <a:endParaRPr lang="en-US" sz="2000" dirty="0">
              <a:latin typeface="Aptos" panose="020B0004020202020204" pitchFamily="34" charset="0"/>
            </a:endParaRPr>
          </a:p>
        </p:txBody>
      </p:sp>
      <p:sp>
        <p:nvSpPr>
          <p:cNvPr id="15" name="Text 7">
            <a:extLst>
              <a:ext uri="{FF2B5EF4-FFF2-40B4-BE49-F238E27FC236}">
                <a16:creationId xmlns:a16="http://schemas.microsoft.com/office/drawing/2014/main" id="{175013C8-0423-DA91-5A02-B31611D14304}"/>
              </a:ext>
            </a:extLst>
          </p:cNvPr>
          <p:cNvSpPr/>
          <p:nvPr/>
        </p:nvSpPr>
        <p:spPr>
          <a:xfrm>
            <a:off x="2905089" y="5821554"/>
            <a:ext cx="8392641" cy="308118"/>
          </a:xfrm>
          <a:prstGeom prst="rect">
            <a:avLst/>
          </a:prstGeom>
          <a:noFill/>
          <a:ln/>
        </p:spPr>
        <p:txBody>
          <a:bodyPr wrap="none" lIns="0" tIns="0" rIns="0" bIns="0" rtlCol="0" anchor="t"/>
          <a:lstStyle/>
          <a:p>
            <a:pPr marL="0" indent="0" algn="l">
              <a:lnSpc>
                <a:spcPts val="2650"/>
              </a:lnSpc>
              <a:buNone/>
            </a:pPr>
            <a:r>
              <a:rPr lang="en-US" sz="2000" b="1" i="1" u="sng">
                <a:solidFill>
                  <a:srgbClr val="272525"/>
                </a:solidFill>
                <a:latin typeface="Aptos" panose="020B0004020202020204" pitchFamily="34" charset="0"/>
                <a:ea typeface="Inter" pitchFamily="34" charset="-122"/>
                <a:cs typeface="Inter" pitchFamily="34" charset="-120"/>
              </a:rPr>
              <a:t>Tư bản lưu động </a:t>
            </a:r>
            <a:r>
              <a:rPr lang="en-US" sz="2000" i="1">
                <a:solidFill>
                  <a:srgbClr val="272525"/>
                </a:solidFill>
                <a:latin typeface="Aptos" panose="020B0004020202020204" pitchFamily="34" charset="0"/>
                <a:ea typeface="Inter" pitchFamily="34" charset="-122"/>
                <a:cs typeface="Inter" pitchFamily="34" charset="-120"/>
              </a:rPr>
              <a:t>chất lượng cao giúp cải thiện chất lượng sản phẩm.</a:t>
            </a:r>
            <a:endParaRPr lang="en-US" sz="2000" i="1" dirty="0">
              <a:latin typeface="Aptos" panose="020B0004020202020204" pitchFamily="34" charset="0"/>
            </a:endParaRPr>
          </a:p>
        </p:txBody>
      </p:sp>
    </p:spTree>
    <p:extLst>
      <p:ext uri="{BB962C8B-B14F-4D97-AF65-F5344CB8AC3E}">
        <p14:creationId xmlns:p14="http://schemas.microsoft.com/office/powerpoint/2010/main" val="368944459"/>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0" presetClass="entr" presetSubtype="0" fill="hold"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animBg="1"/>
      <p:bldP spid="5" grpId="0"/>
      <p:bldP spid="7" grpId="0" animBg="1"/>
      <p:bldP spid="11" grpId="0" animBg="1"/>
      <p:bldP spid="12" grpId="0" animBg="1"/>
      <p:bldP spid="14" grpId="0"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67868ED-AA4B-2176-4B08-B69119B24E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9406" y="1091681"/>
            <a:ext cx="8513187" cy="5141167"/>
          </a:xfrm>
          <a:prstGeom prst="rect">
            <a:avLst/>
          </a:prstGeom>
        </p:spPr>
      </p:pic>
      <p:sp>
        <p:nvSpPr>
          <p:cNvPr id="7" name="TextBox 6">
            <a:extLst>
              <a:ext uri="{FF2B5EF4-FFF2-40B4-BE49-F238E27FC236}">
                <a16:creationId xmlns:a16="http://schemas.microsoft.com/office/drawing/2014/main" id="{03738B32-EE20-4691-7359-E97FF2E08630}"/>
              </a:ext>
            </a:extLst>
          </p:cNvPr>
          <p:cNvSpPr txBox="1"/>
          <p:nvPr/>
        </p:nvSpPr>
        <p:spPr>
          <a:xfrm>
            <a:off x="4713901" y="150530"/>
            <a:ext cx="2563976" cy="707886"/>
          </a:xfrm>
          <a:prstGeom prst="rect">
            <a:avLst/>
          </a:prstGeom>
          <a:noFill/>
        </p:spPr>
        <p:txBody>
          <a:bodyPr wrap="square">
            <a:spAutoFit/>
          </a:bodyPr>
          <a:lstStyle/>
          <a:p>
            <a:pPr algn="just"/>
            <a:r>
              <a:rPr lang="en-US" sz="4000" b="1" u="sng">
                <a:latin typeface="Aptos" panose="020B0004020202020204" pitchFamily="34" charset="0"/>
              </a:rPr>
              <a:t>TỔNG KẾT</a:t>
            </a:r>
          </a:p>
        </p:txBody>
      </p:sp>
    </p:spTree>
    <p:extLst>
      <p:ext uri="{BB962C8B-B14F-4D97-AF65-F5344CB8AC3E}">
        <p14:creationId xmlns:p14="http://schemas.microsoft.com/office/powerpoint/2010/main" val="2969427648"/>
      </p:ext>
    </p:extLst>
  </p:cSld>
  <p:clrMapOvr>
    <a:masterClrMapping/>
  </p:clrMapOvr>
  <p:transition spd="slow">
    <p:cover/>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
        <p:cNvGrpSpPr/>
        <p:nvPr/>
      </p:nvGrpSpPr>
      <p:grpSpPr>
        <a:xfrm>
          <a:off x="0" y="0"/>
          <a:ext cx="0" cy="0"/>
          <a:chOff x="0" y="0"/>
          <a:chExt cx="0" cy="0"/>
        </a:xfrm>
      </p:grpSpPr>
      <p:pic>
        <p:nvPicPr>
          <p:cNvPr id="6148" name="Picture 4" descr="Hình ảnh cảm ơn đã lắng nghe cho PowerPoint">
            <a:extLst>
              <a:ext uri="{FF2B5EF4-FFF2-40B4-BE49-F238E27FC236}">
                <a16:creationId xmlns:a16="http://schemas.microsoft.com/office/drawing/2014/main" id="{A4E6FD2B-12C3-1301-D3DA-C3781F619C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p14="http://schemas.microsoft.com/office/powerpoint/2010/main" Requires="p14">
          <p:contentPart p14:bwMode="auto" r:id="rId3">
            <p14:nvContentPartPr>
              <p14:cNvPr id="11" name="Ink 10">
                <a:extLst>
                  <a:ext uri="{FF2B5EF4-FFF2-40B4-BE49-F238E27FC236}">
                    <a16:creationId xmlns:a16="http://schemas.microsoft.com/office/drawing/2014/main" id="{0F39ED6E-8547-9759-03CE-D11E84E2194C}"/>
                  </a:ext>
                </a:extLst>
              </p14:cNvPr>
              <p14:cNvContentPartPr/>
              <p14:nvPr/>
            </p14:nvContentPartPr>
            <p14:xfrm>
              <a:off x="3974797" y="890184"/>
              <a:ext cx="1771920" cy="2443320"/>
            </p14:xfrm>
          </p:contentPart>
        </mc:Choice>
        <mc:Fallback>
          <p:pic>
            <p:nvPicPr>
              <p:cNvPr id="11" name="Ink 10">
                <a:extLst>
                  <a:ext uri="{FF2B5EF4-FFF2-40B4-BE49-F238E27FC236}">
                    <a16:creationId xmlns:a16="http://schemas.microsoft.com/office/drawing/2014/main" id="{0F39ED6E-8547-9759-03CE-D11E84E2194C}"/>
                  </a:ext>
                </a:extLst>
              </p:cNvPr>
              <p:cNvPicPr/>
              <p:nvPr/>
            </p:nvPicPr>
            <p:blipFill>
              <a:blip r:embed="rId4"/>
              <a:stretch>
                <a:fillRect/>
              </a:stretch>
            </p:blipFill>
            <p:spPr>
              <a:xfrm>
                <a:off x="3912157" y="827544"/>
                <a:ext cx="1897560" cy="256896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13" name="Ink 12">
                <a:extLst>
                  <a:ext uri="{FF2B5EF4-FFF2-40B4-BE49-F238E27FC236}">
                    <a16:creationId xmlns:a16="http://schemas.microsoft.com/office/drawing/2014/main" id="{4D7DD430-190F-68A2-9D7A-A86134F6E2AB}"/>
                  </a:ext>
                </a:extLst>
              </p14:cNvPr>
              <p14:cNvContentPartPr/>
              <p14:nvPr/>
            </p14:nvContentPartPr>
            <p14:xfrm>
              <a:off x="347077" y="3127224"/>
              <a:ext cx="3875760" cy="1001880"/>
            </p14:xfrm>
          </p:contentPart>
        </mc:Choice>
        <mc:Fallback>
          <p:pic>
            <p:nvPicPr>
              <p:cNvPr id="13" name="Ink 12">
                <a:extLst>
                  <a:ext uri="{FF2B5EF4-FFF2-40B4-BE49-F238E27FC236}">
                    <a16:creationId xmlns:a16="http://schemas.microsoft.com/office/drawing/2014/main" id="{4D7DD430-190F-68A2-9D7A-A86134F6E2AB}"/>
                  </a:ext>
                </a:extLst>
              </p:cNvPr>
              <p:cNvPicPr/>
              <p:nvPr/>
            </p:nvPicPr>
            <p:blipFill>
              <a:blip r:embed="rId6"/>
              <a:stretch>
                <a:fillRect/>
              </a:stretch>
            </p:blipFill>
            <p:spPr>
              <a:xfrm>
                <a:off x="284437" y="3064224"/>
                <a:ext cx="4001400" cy="11275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14" name="Ink 13">
                <a:extLst>
                  <a:ext uri="{FF2B5EF4-FFF2-40B4-BE49-F238E27FC236}">
                    <a16:creationId xmlns:a16="http://schemas.microsoft.com/office/drawing/2014/main" id="{9ACB5430-12B7-AC19-1954-1D77910D80B1}"/>
                  </a:ext>
                </a:extLst>
              </p14:cNvPr>
              <p14:cNvContentPartPr/>
              <p14:nvPr/>
            </p14:nvContentPartPr>
            <p14:xfrm>
              <a:off x="259597" y="1165224"/>
              <a:ext cx="6303240" cy="3394080"/>
            </p14:xfrm>
          </p:contentPart>
        </mc:Choice>
        <mc:Fallback>
          <p:pic>
            <p:nvPicPr>
              <p:cNvPr id="14" name="Ink 13">
                <a:extLst>
                  <a:ext uri="{FF2B5EF4-FFF2-40B4-BE49-F238E27FC236}">
                    <a16:creationId xmlns:a16="http://schemas.microsoft.com/office/drawing/2014/main" id="{9ACB5430-12B7-AC19-1954-1D77910D80B1}"/>
                  </a:ext>
                </a:extLst>
              </p:cNvPr>
              <p:cNvPicPr/>
              <p:nvPr/>
            </p:nvPicPr>
            <p:blipFill>
              <a:blip r:embed="rId8"/>
              <a:stretch>
                <a:fillRect/>
              </a:stretch>
            </p:blipFill>
            <p:spPr>
              <a:xfrm>
                <a:off x="196597" y="1102584"/>
                <a:ext cx="6428880" cy="3519720"/>
              </a:xfrm>
              <a:prstGeom prst="rect">
                <a:avLst/>
              </a:prstGeom>
            </p:spPr>
          </p:pic>
        </mc:Fallback>
      </mc:AlternateContent>
      <p:sp>
        <p:nvSpPr>
          <p:cNvPr id="16" name="TextBox 15">
            <a:extLst>
              <a:ext uri="{FF2B5EF4-FFF2-40B4-BE49-F238E27FC236}">
                <a16:creationId xmlns:a16="http://schemas.microsoft.com/office/drawing/2014/main" id="{E7FA55F2-E541-8E58-4C84-E258B3DD2E08}"/>
              </a:ext>
            </a:extLst>
          </p:cNvPr>
          <p:cNvSpPr txBox="1"/>
          <p:nvPr/>
        </p:nvSpPr>
        <p:spPr>
          <a:xfrm>
            <a:off x="0" y="2098717"/>
            <a:ext cx="6096000" cy="2862322"/>
          </a:xfrm>
          <a:prstGeom prst="rect">
            <a:avLst/>
          </a:prstGeom>
          <a:noFill/>
        </p:spPr>
        <p:txBody>
          <a:bodyPr wrap="square">
            <a:spAutoFit/>
          </a:bodyPr>
          <a:lstStyle/>
          <a:p>
            <a:pPr algn="ctr"/>
            <a:r>
              <a:rPr lang="en-US" sz="6000" b="1">
                <a:solidFill>
                  <a:schemeClr val="bg1"/>
                </a:solidFill>
                <a:latin typeface="Aptos" panose="020B0004020202020204" pitchFamily="34" charset="0"/>
              </a:rPr>
              <a:t>CẢM ƠN THẦY VÀ CÁC BẠN ĐÃ LẮNG NGHE</a:t>
            </a:r>
          </a:p>
        </p:txBody>
      </p:sp>
    </p:spTree>
    <p:extLst>
      <p:ext uri="{BB962C8B-B14F-4D97-AF65-F5344CB8AC3E}">
        <p14:creationId xmlns:p14="http://schemas.microsoft.com/office/powerpoint/2010/main" val="1122159769"/>
      </p:ext>
    </p:extLst>
  </p:cSld>
  <p:clrMapOvr>
    <a:masterClrMapping/>
  </p:clrMapOvr>
  <mc:AlternateContent xmlns:mc="http://schemas.openxmlformats.org/markup-compatibility/2006" xmlns:p14="http://schemas.microsoft.com/office/powerpoint/2010/main">
    <mc:Choice Requires="p14">
      <p:transition spd="slow" p14:dur="1250">
        <p:cover/>
      </p:transition>
    </mc:Choice>
    <mc:Fallback xmlns="">
      <p:transition spd="slow">
        <p:cover/>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4 cách để cải thiện tinh thần làm việc nhóm của các thành viên | GapoWork">
            <a:extLst>
              <a:ext uri="{FF2B5EF4-FFF2-40B4-BE49-F238E27FC236}">
                <a16:creationId xmlns:a16="http://schemas.microsoft.com/office/drawing/2014/main" id="{6BD08BC9-0ABF-E23A-14A0-5A858A64EA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4723" y="1137163"/>
            <a:ext cx="5594995" cy="559499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C73177E-E74C-A0CB-F511-345B3B31EDA0}"/>
              </a:ext>
            </a:extLst>
          </p:cNvPr>
          <p:cNvSpPr txBox="1"/>
          <p:nvPr/>
        </p:nvSpPr>
        <p:spPr>
          <a:xfrm>
            <a:off x="1987092" y="629332"/>
            <a:ext cx="8217816" cy="1015663"/>
          </a:xfrm>
          <a:prstGeom prst="rect">
            <a:avLst/>
          </a:prstGeom>
          <a:noFill/>
        </p:spPr>
        <p:txBody>
          <a:bodyPr wrap="square">
            <a:spAutoFit/>
          </a:bodyPr>
          <a:lstStyle/>
          <a:p>
            <a:pPr algn="ctr"/>
            <a:r>
              <a:rPr lang="en-US" sz="6000" b="1">
                <a:effectLst>
                  <a:outerShdw blurRad="38100" dist="38100" dir="2700000" algn="tl">
                    <a:srgbClr val="000000">
                      <a:alpha val="43137"/>
                    </a:srgbClr>
                  </a:outerShdw>
                </a:effectLst>
                <a:latin typeface="Aptos" panose="020B0004020202020204" pitchFamily="34" charset="0"/>
              </a:rPr>
              <a:t>THÀNH VIÊN NHÓM 5</a:t>
            </a:r>
            <a:endParaRPr lang="en-US" sz="6000">
              <a:latin typeface="Aptos" panose="020B0004020202020204" pitchFamily="34" charset="0"/>
            </a:endParaRPr>
          </a:p>
        </p:txBody>
      </p:sp>
      <p:sp>
        <p:nvSpPr>
          <p:cNvPr id="7" name="TextBox 6">
            <a:extLst>
              <a:ext uri="{FF2B5EF4-FFF2-40B4-BE49-F238E27FC236}">
                <a16:creationId xmlns:a16="http://schemas.microsoft.com/office/drawing/2014/main" id="{6532887F-722E-1961-71BB-097FC91E8703}"/>
              </a:ext>
            </a:extLst>
          </p:cNvPr>
          <p:cNvSpPr txBox="1"/>
          <p:nvPr/>
        </p:nvSpPr>
        <p:spPr>
          <a:xfrm>
            <a:off x="2172093" y="2152826"/>
            <a:ext cx="6094428" cy="2308324"/>
          </a:xfrm>
          <a:prstGeom prst="rect">
            <a:avLst/>
          </a:prstGeom>
          <a:noFill/>
        </p:spPr>
        <p:txBody>
          <a:bodyPr wrap="square">
            <a:spAutoFit/>
          </a:bodyPr>
          <a:lstStyle/>
          <a:p>
            <a:r>
              <a:rPr lang="en-US" sz="2400" b="1">
                <a:latin typeface="Aptos" panose="020B0004020202020204" pitchFamily="34" charset="0"/>
              </a:rPr>
              <a:t>NGUYỄN THỊ HUYỀN </a:t>
            </a:r>
          </a:p>
          <a:p>
            <a:r>
              <a:rPr lang="en-US" sz="2400" b="1">
                <a:latin typeface="Aptos" panose="020B0004020202020204" pitchFamily="34" charset="0"/>
              </a:rPr>
              <a:t>NGUYỄN QUỐC HÙNG</a:t>
            </a:r>
          </a:p>
          <a:p>
            <a:r>
              <a:rPr lang="en-US" sz="2400" b="1">
                <a:latin typeface="Aptos" panose="020B0004020202020204" pitchFamily="34" charset="0"/>
              </a:rPr>
              <a:t>PHẠM VĂN HUY</a:t>
            </a:r>
          </a:p>
          <a:p>
            <a:r>
              <a:rPr lang="en-US" sz="2400" b="1">
                <a:latin typeface="Aptos" panose="020B0004020202020204" pitchFamily="34" charset="0"/>
              </a:rPr>
              <a:t>TRẦN DUY HƯNG</a:t>
            </a:r>
          </a:p>
          <a:p>
            <a:r>
              <a:rPr lang="en-US" sz="2400" b="1">
                <a:latin typeface="Aptos" panose="020B0004020202020204" pitchFamily="34" charset="0"/>
              </a:rPr>
              <a:t>VÕ LÊ TUẤN HƯNG</a:t>
            </a:r>
          </a:p>
          <a:p>
            <a:r>
              <a:rPr lang="en-US" sz="2400" b="1">
                <a:latin typeface="Aptos" panose="020B0004020202020204" pitchFamily="34" charset="0"/>
              </a:rPr>
              <a:t>NGUYỄN VĨNH KHANG</a:t>
            </a:r>
          </a:p>
        </p:txBody>
      </p:sp>
    </p:spTree>
    <p:extLst>
      <p:ext uri="{BB962C8B-B14F-4D97-AF65-F5344CB8AC3E}">
        <p14:creationId xmlns:p14="http://schemas.microsoft.com/office/powerpoint/2010/main" val="20447813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25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25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250"/>
                                        <p:tgtEl>
                                          <p:spTgt spid="7">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250"/>
                                        <p:tgtEl>
                                          <p:spTgt spid="7">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250"/>
                                        <p:tgtEl>
                                          <p:spTgt spid="7">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250"/>
                                        <p:tgtEl>
                                          <p:spTgt spid="7">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animEffect transition="in" filter="fade">
                                      <p:cBhvr>
                                        <p:cTn id="25" dur="25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EF2E9-9C1B-658C-7231-7F38E50171B0}"/>
              </a:ext>
            </a:extLst>
          </p:cNvPr>
          <p:cNvSpPr>
            <a:spLocks noGrp="1"/>
          </p:cNvSpPr>
          <p:nvPr>
            <p:ph type="title"/>
          </p:nvPr>
        </p:nvSpPr>
        <p:spPr>
          <a:xfrm>
            <a:off x="375725" y="0"/>
            <a:ext cx="11440549" cy="1325563"/>
          </a:xfrm>
        </p:spPr>
        <p:txBody>
          <a:bodyPr>
            <a:normAutofit/>
          </a:bodyPr>
          <a:lstStyle/>
          <a:p>
            <a:pPr algn="just"/>
            <a:r>
              <a:rPr lang="en-US" sz="3200" b="1" u="sng">
                <a:latin typeface="Aptos" panose="020B0004020202020204" pitchFamily="34" charset="0"/>
              </a:rPr>
              <a:t>I. SỰ PHÂN BIỆT GIỮA TƯ BẢN BẤT BIẾN – TƯ BẢN BẤT KHẢ BIẾN.</a:t>
            </a:r>
          </a:p>
        </p:txBody>
      </p:sp>
      <p:sp>
        <p:nvSpPr>
          <p:cNvPr id="3" name="Content Placeholder 2">
            <a:extLst>
              <a:ext uri="{FF2B5EF4-FFF2-40B4-BE49-F238E27FC236}">
                <a16:creationId xmlns:a16="http://schemas.microsoft.com/office/drawing/2014/main" id="{0FD4BE62-0F96-91B1-D3AB-686C20EE305F}"/>
              </a:ext>
            </a:extLst>
          </p:cNvPr>
          <p:cNvSpPr>
            <a:spLocks noGrp="1"/>
          </p:cNvSpPr>
          <p:nvPr>
            <p:ph idx="1"/>
          </p:nvPr>
        </p:nvSpPr>
        <p:spPr>
          <a:xfrm>
            <a:off x="989396" y="1325563"/>
            <a:ext cx="10826878" cy="1325563"/>
          </a:xfrm>
        </p:spPr>
        <p:txBody>
          <a:bodyPr>
            <a:normAutofit/>
          </a:bodyPr>
          <a:lstStyle/>
          <a:p>
            <a:pPr marL="0" indent="0" algn="just">
              <a:buNone/>
            </a:pPr>
            <a:r>
              <a:rPr lang="en-US" sz="2400">
                <a:latin typeface="Aptos" panose="020B0004020202020204" pitchFamily="34" charset="0"/>
              </a:rPr>
              <a:t>Trong </a:t>
            </a:r>
            <a:r>
              <a:rPr lang="en-US" sz="2400" err="1">
                <a:latin typeface="Aptos" panose="020B0004020202020204" pitchFamily="34" charset="0"/>
              </a:rPr>
              <a:t>lý</a:t>
            </a:r>
            <a:r>
              <a:rPr lang="en-US" sz="2400">
                <a:latin typeface="Aptos" panose="020B0004020202020204" pitchFamily="34" charset="0"/>
              </a:rPr>
              <a:t> </a:t>
            </a:r>
            <a:r>
              <a:rPr lang="en-US" sz="2400" err="1">
                <a:latin typeface="Aptos" panose="020B0004020202020204" pitchFamily="34" charset="0"/>
              </a:rPr>
              <a:t>luận</a:t>
            </a:r>
            <a:r>
              <a:rPr lang="en-US" sz="2400">
                <a:latin typeface="Aptos" panose="020B0004020202020204" pitchFamily="34" charset="0"/>
              </a:rPr>
              <a:t> </a:t>
            </a:r>
            <a:r>
              <a:rPr lang="en-US" sz="2400" err="1">
                <a:latin typeface="Aptos" panose="020B0004020202020204" pitchFamily="34" charset="0"/>
              </a:rPr>
              <a:t>kinh</a:t>
            </a:r>
            <a:r>
              <a:rPr lang="en-US" sz="2400">
                <a:latin typeface="Aptos" panose="020B0004020202020204" pitchFamily="34" charset="0"/>
              </a:rPr>
              <a:t> </a:t>
            </a:r>
            <a:r>
              <a:rPr lang="en-US" sz="2400" err="1">
                <a:latin typeface="Aptos" panose="020B0004020202020204" pitchFamily="34" charset="0"/>
              </a:rPr>
              <a:t>tế</a:t>
            </a:r>
            <a:r>
              <a:rPr lang="en-US" sz="2400">
                <a:latin typeface="Aptos" panose="020B0004020202020204" pitchFamily="34" charset="0"/>
              </a:rPr>
              <a:t> </a:t>
            </a:r>
            <a:r>
              <a:rPr lang="en-US" sz="2400" err="1">
                <a:latin typeface="Aptos" panose="020B0004020202020204" pitchFamily="34" charset="0"/>
              </a:rPr>
              <a:t>chính</a:t>
            </a:r>
            <a:r>
              <a:rPr lang="en-US" sz="2400">
                <a:latin typeface="Aptos" panose="020B0004020202020204" pitchFamily="34" charset="0"/>
              </a:rPr>
              <a:t> </a:t>
            </a:r>
            <a:r>
              <a:rPr lang="en-US" sz="2400" err="1">
                <a:latin typeface="Aptos" panose="020B0004020202020204" pitchFamily="34" charset="0"/>
              </a:rPr>
              <a:t>trị</a:t>
            </a:r>
            <a:r>
              <a:rPr lang="en-US" sz="2400">
                <a:latin typeface="Aptos" panose="020B0004020202020204" pitchFamily="34" charset="0"/>
              </a:rPr>
              <a:t> </a:t>
            </a:r>
            <a:r>
              <a:rPr lang="en-US" sz="2400" err="1">
                <a:latin typeface="Aptos" panose="020B0004020202020204" pitchFamily="34" charset="0"/>
              </a:rPr>
              <a:t>Mác</a:t>
            </a:r>
            <a:r>
              <a:rPr lang="en-US" sz="2400">
                <a:latin typeface="Aptos" panose="020B0004020202020204" pitchFamily="34" charset="0"/>
              </a:rPr>
              <a:t> – Lênin, </a:t>
            </a:r>
            <a:r>
              <a:rPr lang="en-US" sz="2400" err="1">
                <a:latin typeface="Aptos" panose="020B0004020202020204" pitchFamily="34" charset="0"/>
              </a:rPr>
              <a:t>tư</a:t>
            </a:r>
            <a:r>
              <a:rPr lang="en-US" sz="2400">
                <a:latin typeface="Aptos" panose="020B0004020202020204" pitchFamily="34" charset="0"/>
              </a:rPr>
              <a:t> </a:t>
            </a:r>
            <a:r>
              <a:rPr lang="en-US" sz="2400" err="1">
                <a:latin typeface="Aptos" panose="020B0004020202020204" pitchFamily="34" charset="0"/>
              </a:rPr>
              <a:t>bản</a:t>
            </a:r>
            <a:r>
              <a:rPr lang="en-US" sz="2400">
                <a:latin typeface="Aptos" panose="020B0004020202020204" pitchFamily="34" charset="0"/>
              </a:rPr>
              <a:t> </a:t>
            </a:r>
            <a:r>
              <a:rPr lang="en-US" sz="2400" err="1">
                <a:latin typeface="Aptos" panose="020B0004020202020204" pitchFamily="34" charset="0"/>
              </a:rPr>
              <a:t>bất</a:t>
            </a:r>
            <a:r>
              <a:rPr lang="en-US" sz="2400">
                <a:latin typeface="Aptos" panose="020B0004020202020204" pitchFamily="34" charset="0"/>
              </a:rPr>
              <a:t> </a:t>
            </a:r>
            <a:r>
              <a:rPr lang="en-US" sz="2400" err="1">
                <a:latin typeface="Aptos" panose="020B0004020202020204" pitchFamily="34" charset="0"/>
              </a:rPr>
              <a:t>biến</a:t>
            </a:r>
            <a:r>
              <a:rPr lang="en-US" sz="2400">
                <a:latin typeface="Aptos" panose="020B0004020202020204" pitchFamily="34" charset="0"/>
              </a:rPr>
              <a:t> </a:t>
            </a:r>
            <a:r>
              <a:rPr lang="en-US" sz="2400" err="1">
                <a:latin typeface="Aptos" panose="020B0004020202020204" pitchFamily="34" charset="0"/>
              </a:rPr>
              <a:t>và</a:t>
            </a:r>
            <a:r>
              <a:rPr lang="en-US" sz="2400">
                <a:latin typeface="Aptos" panose="020B0004020202020204" pitchFamily="34" charset="0"/>
              </a:rPr>
              <a:t> </a:t>
            </a:r>
            <a:r>
              <a:rPr lang="en-US" sz="2400" err="1">
                <a:latin typeface="Aptos" panose="020B0004020202020204" pitchFamily="34" charset="0"/>
              </a:rPr>
              <a:t>tư</a:t>
            </a:r>
            <a:r>
              <a:rPr lang="en-US" sz="2400">
                <a:latin typeface="Aptos" panose="020B0004020202020204" pitchFamily="34" charset="0"/>
              </a:rPr>
              <a:t> </a:t>
            </a:r>
            <a:r>
              <a:rPr lang="en-US" sz="2400" err="1">
                <a:latin typeface="Aptos" panose="020B0004020202020204" pitchFamily="34" charset="0"/>
              </a:rPr>
              <a:t>bản</a:t>
            </a:r>
            <a:r>
              <a:rPr lang="en-US" sz="2400">
                <a:latin typeface="Aptos" panose="020B0004020202020204" pitchFamily="34" charset="0"/>
              </a:rPr>
              <a:t> </a:t>
            </a:r>
            <a:r>
              <a:rPr lang="en-US" sz="2400" err="1">
                <a:latin typeface="Aptos" panose="020B0004020202020204" pitchFamily="34" charset="0"/>
              </a:rPr>
              <a:t>bất</a:t>
            </a:r>
            <a:r>
              <a:rPr lang="en-US" sz="2400">
                <a:latin typeface="Aptos" panose="020B0004020202020204" pitchFamily="34" charset="0"/>
              </a:rPr>
              <a:t> </a:t>
            </a:r>
            <a:r>
              <a:rPr lang="en-US" sz="2400" err="1">
                <a:latin typeface="Aptos" panose="020B0004020202020204" pitchFamily="34" charset="0"/>
              </a:rPr>
              <a:t>khả</a:t>
            </a:r>
            <a:r>
              <a:rPr lang="en-US" sz="2400">
                <a:latin typeface="Aptos" panose="020B0004020202020204" pitchFamily="34" charset="0"/>
              </a:rPr>
              <a:t> </a:t>
            </a:r>
            <a:r>
              <a:rPr lang="en-US" sz="2400" err="1">
                <a:latin typeface="Aptos" panose="020B0004020202020204" pitchFamily="34" charset="0"/>
              </a:rPr>
              <a:t>biến</a:t>
            </a:r>
            <a:r>
              <a:rPr lang="en-US" sz="2400">
                <a:latin typeface="Aptos" panose="020B0004020202020204" pitchFamily="34" charset="0"/>
              </a:rPr>
              <a:t> </a:t>
            </a:r>
            <a:r>
              <a:rPr lang="en-US" sz="2400" err="1">
                <a:latin typeface="Aptos" panose="020B0004020202020204" pitchFamily="34" charset="0"/>
              </a:rPr>
              <a:t>là</a:t>
            </a:r>
            <a:r>
              <a:rPr lang="en-US" sz="2400">
                <a:latin typeface="Aptos" panose="020B0004020202020204" pitchFamily="34" charset="0"/>
              </a:rPr>
              <a:t> </a:t>
            </a:r>
            <a:r>
              <a:rPr lang="en-US" sz="2400" err="1">
                <a:latin typeface="Aptos" panose="020B0004020202020204" pitchFamily="34" charset="0"/>
              </a:rPr>
              <a:t>hai</a:t>
            </a:r>
            <a:r>
              <a:rPr lang="en-US" sz="2400">
                <a:latin typeface="Aptos" panose="020B0004020202020204" pitchFamily="34" charset="0"/>
              </a:rPr>
              <a:t> </a:t>
            </a:r>
            <a:r>
              <a:rPr lang="en-US" sz="2400" err="1">
                <a:latin typeface="Aptos" panose="020B0004020202020204" pitchFamily="34" charset="0"/>
              </a:rPr>
              <a:t>khái</a:t>
            </a:r>
            <a:r>
              <a:rPr lang="en-US" sz="2400">
                <a:latin typeface="Aptos" panose="020B0004020202020204" pitchFamily="34" charset="0"/>
              </a:rPr>
              <a:t> </a:t>
            </a:r>
            <a:r>
              <a:rPr lang="en-US" sz="2400" err="1">
                <a:latin typeface="Aptos" panose="020B0004020202020204" pitchFamily="34" charset="0"/>
              </a:rPr>
              <a:t>niệm</a:t>
            </a:r>
            <a:r>
              <a:rPr lang="en-US" sz="2400">
                <a:latin typeface="Aptos" panose="020B0004020202020204" pitchFamily="34" charset="0"/>
              </a:rPr>
              <a:t> </a:t>
            </a:r>
            <a:r>
              <a:rPr lang="en-US" sz="2400" err="1">
                <a:latin typeface="Aptos" panose="020B0004020202020204" pitchFamily="34" charset="0"/>
              </a:rPr>
              <a:t>cơ</a:t>
            </a:r>
            <a:r>
              <a:rPr lang="en-US" sz="2400">
                <a:latin typeface="Aptos" panose="020B0004020202020204" pitchFamily="34" charset="0"/>
              </a:rPr>
              <a:t> </a:t>
            </a:r>
            <a:r>
              <a:rPr lang="en-US" sz="2400" err="1">
                <a:latin typeface="Aptos" panose="020B0004020202020204" pitchFamily="34" charset="0"/>
              </a:rPr>
              <a:t>bản</a:t>
            </a:r>
            <a:r>
              <a:rPr lang="en-US" sz="2400">
                <a:latin typeface="Aptos" panose="020B0004020202020204" pitchFamily="34" charset="0"/>
              </a:rPr>
              <a:t> </a:t>
            </a:r>
            <a:r>
              <a:rPr lang="en-US" sz="2400" err="1">
                <a:latin typeface="Aptos" panose="020B0004020202020204" pitchFamily="34" charset="0"/>
              </a:rPr>
              <a:t>để</a:t>
            </a:r>
            <a:r>
              <a:rPr lang="en-US" sz="2400">
                <a:latin typeface="Aptos" panose="020B0004020202020204" pitchFamily="34" charset="0"/>
              </a:rPr>
              <a:t> </a:t>
            </a:r>
            <a:r>
              <a:rPr lang="en-US" sz="2400" err="1">
                <a:latin typeface="Aptos" panose="020B0004020202020204" pitchFamily="34" charset="0"/>
              </a:rPr>
              <a:t>phân</a:t>
            </a:r>
            <a:r>
              <a:rPr lang="en-US" sz="2400">
                <a:latin typeface="Aptos" panose="020B0004020202020204" pitchFamily="34" charset="0"/>
              </a:rPr>
              <a:t> </a:t>
            </a:r>
            <a:r>
              <a:rPr lang="en-US" sz="2400" err="1">
                <a:latin typeface="Aptos" panose="020B0004020202020204" pitchFamily="34" charset="0"/>
              </a:rPr>
              <a:t>tích</a:t>
            </a:r>
            <a:r>
              <a:rPr lang="en-US" sz="2400">
                <a:latin typeface="Aptos" panose="020B0004020202020204" pitchFamily="34" charset="0"/>
              </a:rPr>
              <a:t> </a:t>
            </a:r>
            <a:r>
              <a:rPr lang="en-US" sz="2400" err="1">
                <a:latin typeface="Aptos" panose="020B0004020202020204" pitchFamily="34" charset="0"/>
              </a:rPr>
              <a:t>quá</a:t>
            </a:r>
            <a:r>
              <a:rPr lang="en-US" sz="2400">
                <a:latin typeface="Aptos" panose="020B0004020202020204" pitchFamily="34" charset="0"/>
              </a:rPr>
              <a:t> </a:t>
            </a:r>
            <a:r>
              <a:rPr lang="en-US" sz="2400" err="1">
                <a:latin typeface="Aptos" panose="020B0004020202020204" pitchFamily="34" charset="0"/>
              </a:rPr>
              <a:t>trình</a:t>
            </a:r>
            <a:r>
              <a:rPr lang="en-US" sz="2400">
                <a:latin typeface="Aptos" panose="020B0004020202020204" pitchFamily="34" charset="0"/>
              </a:rPr>
              <a:t> </a:t>
            </a:r>
            <a:r>
              <a:rPr lang="en-US" sz="2400" err="1">
                <a:latin typeface="Aptos" panose="020B0004020202020204" pitchFamily="34" charset="0"/>
              </a:rPr>
              <a:t>sản</a:t>
            </a:r>
            <a:r>
              <a:rPr lang="en-US" sz="2400">
                <a:latin typeface="Aptos" panose="020B0004020202020204" pitchFamily="34" charset="0"/>
              </a:rPr>
              <a:t> </a:t>
            </a:r>
            <a:r>
              <a:rPr lang="en-US" sz="2400" err="1">
                <a:latin typeface="Aptos" panose="020B0004020202020204" pitchFamily="34" charset="0"/>
              </a:rPr>
              <a:t>xuất</a:t>
            </a:r>
            <a:r>
              <a:rPr lang="en-US" sz="2400">
                <a:latin typeface="Aptos" panose="020B0004020202020204" pitchFamily="34" charset="0"/>
              </a:rPr>
              <a:t> </a:t>
            </a:r>
            <a:r>
              <a:rPr lang="en-US" sz="2400" err="1">
                <a:latin typeface="Aptos" panose="020B0004020202020204" pitchFamily="34" charset="0"/>
              </a:rPr>
              <a:t>và</a:t>
            </a:r>
            <a:r>
              <a:rPr lang="en-US" sz="2400">
                <a:latin typeface="Aptos" panose="020B0004020202020204" pitchFamily="34" charset="0"/>
              </a:rPr>
              <a:t> </a:t>
            </a:r>
            <a:r>
              <a:rPr lang="en-US" sz="2400" err="1">
                <a:latin typeface="Aptos" panose="020B0004020202020204" pitchFamily="34" charset="0"/>
              </a:rPr>
              <a:t>tái</a:t>
            </a:r>
            <a:r>
              <a:rPr lang="en-US" sz="2400">
                <a:latin typeface="Aptos" panose="020B0004020202020204" pitchFamily="34" charset="0"/>
              </a:rPr>
              <a:t> </a:t>
            </a:r>
            <a:r>
              <a:rPr lang="en-US" sz="2400" err="1">
                <a:latin typeface="Aptos" panose="020B0004020202020204" pitchFamily="34" charset="0"/>
              </a:rPr>
              <a:t>sản</a:t>
            </a:r>
            <a:r>
              <a:rPr lang="en-US" sz="2400">
                <a:latin typeface="Aptos" panose="020B0004020202020204" pitchFamily="34" charset="0"/>
              </a:rPr>
              <a:t> </a:t>
            </a:r>
            <a:r>
              <a:rPr lang="en-US" sz="2400" err="1">
                <a:latin typeface="Aptos" panose="020B0004020202020204" pitchFamily="34" charset="0"/>
              </a:rPr>
              <a:t>xuất</a:t>
            </a:r>
            <a:r>
              <a:rPr lang="en-US" sz="2400">
                <a:latin typeface="Aptos" panose="020B0004020202020204" pitchFamily="34" charset="0"/>
              </a:rPr>
              <a:t> </a:t>
            </a:r>
            <a:r>
              <a:rPr lang="en-US" sz="2400" err="1">
                <a:latin typeface="Aptos" panose="020B0004020202020204" pitchFamily="34" charset="0"/>
              </a:rPr>
              <a:t>tư</a:t>
            </a:r>
            <a:r>
              <a:rPr lang="en-US" sz="2400">
                <a:latin typeface="Aptos" panose="020B0004020202020204" pitchFamily="34" charset="0"/>
              </a:rPr>
              <a:t> </a:t>
            </a:r>
            <a:r>
              <a:rPr lang="en-US" sz="2400" err="1">
                <a:latin typeface="Aptos" panose="020B0004020202020204" pitchFamily="34" charset="0"/>
              </a:rPr>
              <a:t>bản</a:t>
            </a:r>
            <a:r>
              <a:rPr lang="en-US" sz="2400">
                <a:latin typeface="Aptos" panose="020B0004020202020204" pitchFamily="34" charset="0"/>
              </a:rPr>
              <a:t>, </a:t>
            </a:r>
            <a:r>
              <a:rPr lang="en-US" sz="2400" err="1">
                <a:latin typeface="Aptos" panose="020B0004020202020204" pitchFamily="34" charset="0"/>
              </a:rPr>
              <a:t>tư</a:t>
            </a:r>
            <a:r>
              <a:rPr lang="en-US" sz="2400">
                <a:latin typeface="Aptos" panose="020B0004020202020204" pitchFamily="34" charset="0"/>
              </a:rPr>
              <a:t> </a:t>
            </a:r>
            <a:r>
              <a:rPr lang="en-US" sz="2400" err="1">
                <a:latin typeface="Aptos" panose="020B0004020202020204" pitchFamily="34" charset="0"/>
              </a:rPr>
              <a:t>bản</a:t>
            </a:r>
            <a:r>
              <a:rPr lang="en-US" sz="2400">
                <a:latin typeface="Aptos" panose="020B0004020202020204" pitchFamily="34" charset="0"/>
              </a:rPr>
              <a:t> </a:t>
            </a:r>
            <a:r>
              <a:rPr lang="en-US" sz="2400" err="1">
                <a:latin typeface="Aptos" panose="020B0004020202020204" pitchFamily="34" charset="0"/>
              </a:rPr>
              <a:t>chủ</a:t>
            </a:r>
            <a:r>
              <a:rPr lang="en-US" sz="2400">
                <a:latin typeface="Aptos" panose="020B0004020202020204" pitchFamily="34" charset="0"/>
              </a:rPr>
              <a:t> </a:t>
            </a:r>
            <a:r>
              <a:rPr lang="en-US" sz="2400" err="1">
                <a:latin typeface="Aptos" panose="020B0004020202020204" pitchFamily="34" charset="0"/>
              </a:rPr>
              <a:t>nghĩa</a:t>
            </a:r>
            <a:r>
              <a:rPr lang="en-US" sz="2400">
                <a:latin typeface="Aptos" panose="020B0004020202020204" pitchFamily="34" charset="0"/>
              </a:rPr>
              <a:t>.</a:t>
            </a:r>
          </a:p>
        </p:txBody>
      </p:sp>
      <p:sp>
        <p:nvSpPr>
          <p:cNvPr id="4" name="Arrow: Right 3">
            <a:extLst>
              <a:ext uri="{FF2B5EF4-FFF2-40B4-BE49-F238E27FC236}">
                <a16:creationId xmlns:a16="http://schemas.microsoft.com/office/drawing/2014/main" id="{B5B979AD-CCC4-F256-F210-91AB2D9880B5}"/>
              </a:ext>
            </a:extLst>
          </p:cNvPr>
          <p:cNvSpPr/>
          <p:nvPr/>
        </p:nvSpPr>
        <p:spPr>
          <a:xfrm>
            <a:off x="488153" y="1409435"/>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DF4371E-440B-F07D-CDC3-3BC7666318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852" y="2582944"/>
            <a:ext cx="4850294" cy="4039385"/>
          </a:xfrm>
          <a:prstGeom prst="rect">
            <a:avLst/>
          </a:prstGeom>
        </p:spPr>
      </p:pic>
    </p:spTree>
    <p:extLst>
      <p:ext uri="{BB962C8B-B14F-4D97-AF65-F5344CB8AC3E}">
        <p14:creationId xmlns:p14="http://schemas.microsoft.com/office/powerpoint/2010/main" val="83956744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5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0F7F-147A-6C7C-77E2-1D0DB1201F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7E3136-819D-2889-3B8A-26F7736E4758}"/>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1. ĐỊNH NGHĨA TƯ BẢN BẤT BIẾN – TƯ BẢN KHẢ BIẾN.</a:t>
            </a:r>
          </a:p>
        </p:txBody>
      </p:sp>
      <p:sp>
        <p:nvSpPr>
          <p:cNvPr id="3" name="Content Placeholder 2">
            <a:extLst>
              <a:ext uri="{FF2B5EF4-FFF2-40B4-BE49-F238E27FC236}">
                <a16:creationId xmlns:a16="http://schemas.microsoft.com/office/drawing/2014/main" id="{DA707A6F-C042-AE08-E7E1-000EB50523DD}"/>
              </a:ext>
            </a:extLst>
          </p:cNvPr>
          <p:cNvSpPr>
            <a:spLocks noGrp="1"/>
          </p:cNvSpPr>
          <p:nvPr>
            <p:ph idx="1"/>
          </p:nvPr>
        </p:nvSpPr>
        <p:spPr>
          <a:xfrm>
            <a:off x="883927" y="1010978"/>
            <a:ext cx="10885907" cy="1134833"/>
          </a:xfrm>
        </p:spPr>
        <p:txBody>
          <a:bodyPr>
            <a:normAutofit/>
          </a:bodyPr>
          <a:lstStyle/>
          <a:p>
            <a:pPr marL="0" indent="0" algn="just">
              <a:buNone/>
            </a:pPr>
            <a:r>
              <a:rPr lang="en-US" sz="2400" b="1" u="sng">
                <a:latin typeface="Aptos" panose="020B0004020202020204" pitchFamily="34" charset="0"/>
              </a:rPr>
              <a:t>Tư bản bất biến </a:t>
            </a:r>
            <a:r>
              <a:rPr lang="en-US" sz="2400">
                <a:latin typeface="Aptos" panose="020B0004020202020204" pitchFamily="34" charset="0"/>
              </a:rPr>
              <a:t>là bộ phận tư bản tồn tại dưới hình thái tư liệu sản xuất mà giá trị được lao động cụ thể của công nhân làm thuê bảo tồn và chuyển nguyên vẹn vào giá trị sản phẩm tức là giá trị không biến đổi trong quá trình sản xuất.</a:t>
            </a:r>
          </a:p>
        </p:txBody>
      </p:sp>
      <p:sp>
        <p:nvSpPr>
          <p:cNvPr id="4" name="Arrow: Right 3">
            <a:extLst>
              <a:ext uri="{FF2B5EF4-FFF2-40B4-BE49-F238E27FC236}">
                <a16:creationId xmlns:a16="http://schemas.microsoft.com/office/drawing/2014/main" id="{B894D505-8601-7A9B-FF94-B528AE729167}"/>
              </a:ext>
            </a:extLst>
          </p:cNvPr>
          <p:cNvSpPr/>
          <p:nvPr/>
        </p:nvSpPr>
        <p:spPr>
          <a:xfrm>
            <a:off x="422166" y="1079497"/>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EFAFFF0E-7961-D248-0739-763589D20BEF}"/>
              </a:ext>
            </a:extLst>
          </p:cNvPr>
          <p:cNvSpPr txBox="1"/>
          <p:nvPr/>
        </p:nvSpPr>
        <p:spPr>
          <a:xfrm>
            <a:off x="883927" y="2359127"/>
            <a:ext cx="10885907" cy="1200329"/>
          </a:xfrm>
          <a:prstGeom prst="rect">
            <a:avLst/>
          </a:prstGeom>
          <a:noFill/>
        </p:spPr>
        <p:txBody>
          <a:bodyPr wrap="square">
            <a:spAutoFit/>
          </a:bodyPr>
          <a:lstStyle/>
          <a:p>
            <a:pPr marL="0" indent="0" algn="just">
              <a:buNone/>
            </a:pPr>
            <a:r>
              <a:rPr lang="en-US" sz="2400" b="1" u="sng">
                <a:latin typeface="Aptos" panose="020B0004020202020204" pitchFamily="34" charset="0"/>
              </a:rPr>
              <a:t>Tư bản khả biến </a:t>
            </a:r>
            <a:r>
              <a:rPr lang="en-US" sz="2400">
                <a:latin typeface="Aptos" panose="020B0004020202020204" pitchFamily="34" charset="0"/>
              </a:rPr>
              <a:t>là bộ phận tư bản tồn tại dưới hình thái sức lao động không tái hiện ra, nhưng thông qua lao động trừu tượng của công nhân làm thuê mà tăng lên, tức là biến đổi về số lượng trong quá trình sản xuất.</a:t>
            </a:r>
          </a:p>
        </p:txBody>
      </p:sp>
      <p:sp>
        <p:nvSpPr>
          <p:cNvPr id="8" name="Arrow: Right 7">
            <a:extLst>
              <a:ext uri="{FF2B5EF4-FFF2-40B4-BE49-F238E27FC236}">
                <a16:creationId xmlns:a16="http://schemas.microsoft.com/office/drawing/2014/main" id="{48EBA66E-0BB4-F70A-68DB-AD79941A0CDD}"/>
              </a:ext>
            </a:extLst>
          </p:cNvPr>
          <p:cNvSpPr/>
          <p:nvPr/>
        </p:nvSpPr>
        <p:spPr>
          <a:xfrm>
            <a:off x="422165" y="2457383"/>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Nhiên liệu là gì? Phân loại, vai trò và ứng dụng nhiên liệu">
            <a:extLst>
              <a:ext uri="{FF2B5EF4-FFF2-40B4-BE49-F238E27FC236}">
                <a16:creationId xmlns:a16="http://schemas.microsoft.com/office/drawing/2014/main" id="{B68FB6A1-5CFC-CFC1-C6AA-FA7BDEAA03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2237" y="4061928"/>
            <a:ext cx="3360125" cy="2237014"/>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pic>
        <p:nvPicPr>
          <p:cNvPr id="3078" name="Picture 6" descr="Lương không đủ sống, áp lực chi phí đè nặng công nhân - Nhịp sống kinh tế  Việt Nam &amp; Thế giới">
            <a:extLst>
              <a:ext uri="{FF2B5EF4-FFF2-40B4-BE49-F238E27FC236}">
                <a16:creationId xmlns:a16="http://schemas.microsoft.com/office/drawing/2014/main" id="{D10A7FC9-5865-8BDA-D723-F4C8A80983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49640" y="4061928"/>
            <a:ext cx="3360125" cy="2237015"/>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9218357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nodeType="withEffect">
                                  <p:stCondLst>
                                    <p:cond delay="0"/>
                                  </p:stCondLst>
                                  <p:childTnLst>
                                    <p:set>
                                      <p:cBhvr>
                                        <p:cTn id="17" dur="1" fill="hold">
                                          <p:stCondLst>
                                            <p:cond delay="0"/>
                                          </p:stCondLst>
                                        </p:cTn>
                                        <p:tgtEl>
                                          <p:spTgt spid="3074"/>
                                        </p:tgtEl>
                                        <p:attrNameLst>
                                          <p:attrName>style.visibility</p:attrName>
                                        </p:attrNameLst>
                                      </p:cBhvr>
                                      <p:to>
                                        <p:strVal val="visible"/>
                                      </p:to>
                                    </p:set>
                                    <p:animEffect transition="in" filter="fade">
                                      <p:cBhvr>
                                        <p:cTn id="18" dur="500"/>
                                        <p:tgtEl>
                                          <p:spTgt spid="307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par>
                                <p:cTn id="27" presetID="10" presetClass="entr" presetSubtype="0" fill="hold" nodeType="withEffect">
                                  <p:stCondLst>
                                    <p:cond delay="0"/>
                                  </p:stCondLst>
                                  <p:childTnLst>
                                    <p:set>
                                      <p:cBhvr>
                                        <p:cTn id="28" dur="1" fill="hold">
                                          <p:stCondLst>
                                            <p:cond delay="0"/>
                                          </p:stCondLst>
                                        </p:cTn>
                                        <p:tgtEl>
                                          <p:spTgt spid="3078"/>
                                        </p:tgtEl>
                                        <p:attrNameLst>
                                          <p:attrName>style.visibility</p:attrName>
                                        </p:attrNameLst>
                                      </p:cBhvr>
                                      <p:to>
                                        <p:strVal val="visible"/>
                                      </p:to>
                                    </p:set>
                                    <p:animEffect transition="in" filter="fade">
                                      <p:cBhvr>
                                        <p:cTn id="29" dur="500"/>
                                        <p:tgtEl>
                                          <p:spTgt spid="30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31D039-8252-9973-90FA-ABFC8D795E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27E8D0-15E5-74B8-3B08-1050CB749759}"/>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2. PHÂN BIỆT GIỮA TƯ BẢN BẤT BIẾN – TƯ BẢN KHẢ BIẾN.</a:t>
            </a:r>
          </a:p>
        </p:txBody>
      </p:sp>
      <p:sp>
        <p:nvSpPr>
          <p:cNvPr id="3" name="Content Placeholder 2">
            <a:extLst>
              <a:ext uri="{FF2B5EF4-FFF2-40B4-BE49-F238E27FC236}">
                <a16:creationId xmlns:a16="http://schemas.microsoft.com/office/drawing/2014/main" id="{5B226BFB-6C32-B408-9003-9A092BD4DE63}"/>
              </a:ext>
            </a:extLst>
          </p:cNvPr>
          <p:cNvSpPr>
            <a:spLocks noGrp="1"/>
          </p:cNvSpPr>
          <p:nvPr>
            <p:ph idx="1"/>
          </p:nvPr>
        </p:nvSpPr>
        <p:spPr>
          <a:xfrm>
            <a:off x="883927" y="948659"/>
            <a:ext cx="10885907" cy="824393"/>
          </a:xfrm>
        </p:spPr>
        <p:txBody>
          <a:bodyPr>
            <a:normAutofit/>
          </a:bodyPr>
          <a:lstStyle/>
          <a:p>
            <a:pPr marL="0" indent="0" algn="just">
              <a:lnSpc>
                <a:spcPts val="2850"/>
              </a:lnSpc>
              <a:buNone/>
            </a:pPr>
            <a:r>
              <a:rPr lang="en-US" sz="2400">
                <a:latin typeface="Aptos" panose="020B0004020202020204" pitchFamily="34" charset="0"/>
                <a:ea typeface="Inter" pitchFamily="34" charset="-122"/>
                <a:cs typeface="Inter" pitchFamily="34" charset="-120"/>
              </a:rPr>
              <a:t>Sự phân biệt giữa tư bản bất biến và tư bản khả biến nằm ở khả năng tạo ra giá trị mới.</a:t>
            </a:r>
            <a:endParaRPr lang="en-US" sz="2400" dirty="0">
              <a:latin typeface="Aptos" panose="020B0004020202020204" pitchFamily="34" charset="0"/>
            </a:endParaRPr>
          </a:p>
        </p:txBody>
      </p:sp>
      <p:sp>
        <p:nvSpPr>
          <p:cNvPr id="4" name="Arrow: Right 3">
            <a:extLst>
              <a:ext uri="{FF2B5EF4-FFF2-40B4-BE49-F238E27FC236}">
                <a16:creationId xmlns:a16="http://schemas.microsoft.com/office/drawing/2014/main" id="{9CBBA15A-7548-9BF9-A096-E225F723C918}"/>
              </a:ext>
            </a:extLst>
          </p:cNvPr>
          <p:cNvSpPr/>
          <p:nvPr/>
        </p:nvSpPr>
        <p:spPr>
          <a:xfrm>
            <a:off x="422166" y="103236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029F579-6109-64BD-3B50-83AC852C2FC6}"/>
              </a:ext>
            </a:extLst>
          </p:cNvPr>
          <p:cNvSpPr txBox="1"/>
          <p:nvPr/>
        </p:nvSpPr>
        <p:spPr>
          <a:xfrm>
            <a:off x="1348032" y="1924049"/>
            <a:ext cx="10421802" cy="824393"/>
          </a:xfrm>
          <a:prstGeom prst="rect">
            <a:avLst/>
          </a:prstGeom>
          <a:noFill/>
        </p:spPr>
        <p:txBody>
          <a:bodyPr wrap="square">
            <a:spAutoFit/>
          </a:bodyPr>
          <a:lstStyle/>
          <a:p>
            <a:pPr marL="0" indent="0" algn="just">
              <a:lnSpc>
                <a:spcPts val="2850"/>
              </a:lnSpc>
              <a:buNone/>
            </a:pPr>
            <a:r>
              <a:rPr lang="en-US" sz="2400" b="1" u="sng">
                <a:solidFill>
                  <a:srgbClr val="272525"/>
                </a:solidFill>
                <a:ea typeface="Inter" pitchFamily="34" charset="-122"/>
                <a:cs typeface="Inter" pitchFamily="34" charset="-120"/>
              </a:rPr>
              <a:t>Tư bản bất biến </a:t>
            </a:r>
            <a:r>
              <a:rPr lang="en-US" sz="2400">
                <a:solidFill>
                  <a:srgbClr val="272525"/>
                </a:solidFill>
                <a:ea typeface="Inter" pitchFamily="34" charset="-122"/>
                <a:cs typeface="Inter" pitchFamily="34" charset="-120"/>
              </a:rPr>
              <a:t>chỉ chuyển hóa giá trị của nó vào sản phẩm mới nhưng không tạo ra giá trị gia tăng.</a:t>
            </a:r>
            <a:endParaRPr lang="en-US" sz="2400" dirty="0"/>
          </a:p>
        </p:txBody>
      </p:sp>
      <p:sp>
        <p:nvSpPr>
          <p:cNvPr id="8" name="Arrow: Right 7">
            <a:extLst>
              <a:ext uri="{FF2B5EF4-FFF2-40B4-BE49-F238E27FC236}">
                <a16:creationId xmlns:a16="http://schemas.microsoft.com/office/drawing/2014/main" id="{6FDB4080-AD12-A9BD-EF64-7BFB531036B6}"/>
              </a:ext>
            </a:extLst>
          </p:cNvPr>
          <p:cNvSpPr/>
          <p:nvPr/>
        </p:nvSpPr>
        <p:spPr>
          <a:xfrm>
            <a:off x="883927" y="200889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166407E3-E67A-FAC1-0623-871DF863DE1A}"/>
              </a:ext>
            </a:extLst>
          </p:cNvPr>
          <p:cNvSpPr txBox="1"/>
          <p:nvPr/>
        </p:nvSpPr>
        <p:spPr>
          <a:xfrm>
            <a:off x="1348032" y="2899439"/>
            <a:ext cx="10421802" cy="824393"/>
          </a:xfrm>
          <a:prstGeom prst="rect">
            <a:avLst/>
          </a:prstGeom>
          <a:noFill/>
        </p:spPr>
        <p:txBody>
          <a:bodyPr wrap="square">
            <a:spAutoFit/>
          </a:bodyPr>
          <a:lstStyle/>
          <a:p>
            <a:pPr marL="0" indent="0" algn="just">
              <a:lnSpc>
                <a:spcPts val="2850"/>
              </a:lnSpc>
              <a:buNone/>
            </a:pPr>
            <a:r>
              <a:rPr lang="en-US" sz="2400" b="1" u="sng">
                <a:solidFill>
                  <a:srgbClr val="272525"/>
                </a:solidFill>
                <a:ea typeface="Inter" pitchFamily="34" charset="-122"/>
                <a:cs typeface="Inter" pitchFamily="34" charset="-120"/>
              </a:rPr>
              <a:t>Tư bản khả biến </a:t>
            </a:r>
            <a:r>
              <a:rPr lang="en-US" sz="2400">
                <a:solidFill>
                  <a:srgbClr val="272525"/>
                </a:solidFill>
                <a:ea typeface="Inter" pitchFamily="34" charset="-122"/>
                <a:cs typeface="Inter" pitchFamily="34" charset="-120"/>
              </a:rPr>
              <a:t>vừa chuyển hóa giá trị vừa tạo ra giá trị gia tăng thông qua sức lao động của công nhân.</a:t>
            </a:r>
            <a:endParaRPr lang="en-US" sz="2400" dirty="0"/>
          </a:p>
        </p:txBody>
      </p:sp>
      <p:sp>
        <p:nvSpPr>
          <p:cNvPr id="7" name="Arrow: Right 6">
            <a:extLst>
              <a:ext uri="{FF2B5EF4-FFF2-40B4-BE49-F238E27FC236}">
                <a16:creationId xmlns:a16="http://schemas.microsoft.com/office/drawing/2014/main" id="{9E1970EA-EC17-588F-0A2C-8D64A011C3A1}"/>
              </a:ext>
            </a:extLst>
          </p:cNvPr>
          <p:cNvSpPr/>
          <p:nvPr/>
        </p:nvSpPr>
        <p:spPr>
          <a:xfrm>
            <a:off x="883927" y="298428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9FADF191-0CBE-511B-A886-06F0440E0C4D}"/>
              </a:ext>
            </a:extLst>
          </p:cNvPr>
          <p:cNvGraphicFramePr>
            <a:graphicFrameLocks noGrp="1"/>
          </p:cNvGraphicFramePr>
          <p:nvPr>
            <p:extLst>
              <p:ext uri="{D42A27DB-BD31-4B8C-83A1-F6EECF244321}">
                <p14:modId xmlns:p14="http://schemas.microsoft.com/office/powerpoint/2010/main" val="1138945209"/>
              </p:ext>
            </p:extLst>
          </p:nvPr>
        </p:nvGraphicFramePr>
        <p:xfrm>
          <a:off x="2262880" y="4374450"/>
          <a:ext cx="8128000" cy="1431163"/>
        </p:xfrm>
        <a:graphic>
          <a:graphicData uri="http://schemas.openxmlformats.org/drawingml/2006/table">
            <a:tbl>
              <a:tblPr>
                <a:tableStyleId>{7E9639D4-E3E2-4D34-9284-5A2195B3D0D7}</a:tableStyleId>
              </a:tblPr>
              <a:tblGrid>
                <a:gridCol w="4064000">
                  <a:extLst>
                    <a:ext uri="{9D8B030D-6E8A-4147-A177-3AD203B41FA5}">
                      <a16:colId xmlns:a16="http://schemas.microsoft.com/office/drawing/2014/main" val="3036727877"/>
                    </a:ext>
                  </a:extLst>
                </a:gridCol>
                <a:gridCol w="4064000">
                  <a:extLst>
                    <a:ext uri="{9D8B030D-6E8A-4147-A177-3AD203B41FA5}">
                      <a16:colId xmlns:a16="http://schemas.microsoft.com/office/drawing/2014/main" val="2421301297"/>
                    </a:ext>
                  </a:extLst>
                </a:gridCol>
              </a:tblGrid>
              <a:tr h="223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bất biến</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khả biến</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10726"/>
                  </a:ext>
                </a:extLst>
              </a:tr>
              <a:tr h="370840">
                <a:tc>
                  <a:txBody>
                    <a:bodyPr/>
                    <a:lstStyle/>
                    <a:p>
                      <a:pPr marL="0" indent="0" algn="l">
                        <a:lnSpc>
                          <a:spcPts val="2500"/>
                        </a:lnSpc>
                        <a:buNone/>
                      </a:pPr>
                      <a:r>
                        <a:rPr lang="en-US" sz="2000">
                          <a:solidFill>
                            <a:srgbClr val="272525"/>
                          </a:solidFill>
                          <a:latin typeface="Aptos" panose="020B0004020202020204" pitchFamily="34" charset="0"/>
                          <a:ea typeface="Inter" pitchFamily="34" charset="-122"/>
                          <a:cs typeface="Inter" pitchFamily="34" charset="-120"/>
                        </a:rPr>
                        <a:t>Bao gồm các yếu tốt sản xuất: Nguyên liệu, nhiên liệu, máy móc, nhà xưởng,…</a:t>
                      </a:r>
                      <a:endParaRPr lang="en-US" sz="2000" dirty="0">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2000">
                          <a:solidFill>
                            <a:srgbClr val="272525"/>
                          </a:solidFill>
                          <a:latin typeface="Aptos" panose="020B0004020202020204" pitchFamily="34" charset="0"/>
                          <a:ea typeface="Inter" pitchFamily="34" charset="-122"/>
                        </a:rPr>
                        <a:t>Bao gồm sức lao động của công nhân.</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703652"/>
                  </a:ext>
                </a:extLst>
              </a:tr>
            </a:tbl>
          </a:graphicData>
        </a:graphic>
      </p:graphicFrame>
    </p:spTree>
    <p:extLst>
      <p:ext uri="{BB962C8B-B14F-4D97-AF65-F5344CB8AC3E}">
        <p14:creationId xmlns:p14="http://schemas.microsoft.com/office/powerpoint/2010/main" val="3226749653"/>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animBg="1"/>
      <p:bldP spid="5"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5DFC92-6012-DFF1-E218-0D8A4CF445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EC5F08-9381-9782-A6B3-006327205398}"/>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3. VAI TRÒ CỦA TƯ BẢN BẤT BIẾN – TƯ BẢN KHẢ BIẾN.</a:t>
            </a:r>
          </a:p>
        </p:txBody>
      </p:sp>
      <p:sp>
        <p:nvSpPr>
          <p:cNvPr id="3" name="Content Placeholder 2">
            <a:extLst>
              <a:ext uri="{FF2B5EF4-FFF2-40B4-BE49-F238E27FC236}">
                <a16:creationId xmlns:a16="http://schemas.microsoft.com/office/drawing/2014/main" id="{D7B37DDA-9DC1-99EA-F113-8183568BDA1F}"/>
              </a:ext>
            </a:extLst>
          </p:cNvPr>
          <p:cNvSpPr>
            <a:spLocks noGrp="1"/>
          </p:cNvSpPr>
          <p:nvPr>
            <p:ph idx="1"/>
          </p:nvPr>
        </p:nvSpPr>
        <p:spPr>
          <a:xfrm>
            <a:off x="883927" y="986368"/>
            <a:ext cx="10991376" cy="631596"/>
          </a:xfrm>
        </p:spPr>
        <p:txBody>
          <a:bodyPr>
            <a:normAutofit/>
          </a:bodyPr>
          <a:lstStyle/>
          <a:p>
            <a:pPr marL="0" indent="0">
              <a:lnSpc>
                <a:spcPts val="2600"/>
              </a:lnSpc>
              <a:buNone/>
            </a:pPr>
            <a:r>
              <a:rPr lang="en-US" sz="2400">
                <a:solidFill>
                  <a:srgbClr val="272525"/>
                </a:solidFill>
                <a:latin typeface="Aptos" panose="020B0004020202020204" pitchFamily="34" charset="0"/>
                <a:ea typeface="Inter" pitchFamily="34" charset="-122"/>
                <a:cs typeface="Inter" pitchFamily="34" charset="-120"/>
              </a:rPr>
              <a:t>Cả hai loại tư bản đều đóng vai trò quan trọng trong quá trình sản xuất.</a:t>
            </a:r>
            <a:endParaRPr lang="en-US" sz="2400" dirty="0">
              <a:latin typeface="Aptos" panose="020B0004020202020204" pitchFamily="34" charset="0"/>
            </a:endParaRPr>
          </a:p>
        </p:txBody>
      </p:sp>
      <p:sp>
        <p:nvSpPr>
          <p:cNvPr id="4" name="Arrow: Right 3">
            <a:extLst>
              <a:ext uri="{FF2B5EF4-FFF2-40B4-BE49-F238E27FC236}">
                <a16:creationId xmlns:a16="http://schemas.microsoft.com/office/drawing/2014/main" id="{D5E74468-8C2E-7176-2955-C371D90F05A1}"/>
              </a:ext>
            </a:extLst>
          </p:cNvPr>
          <p:cNvSpPr/>
          <p:nvPr/>
        </p:nvSpPr>
        <p:spPr>
          <a:xfrm>
            <a:off x="422166" y="103236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F13601F-E2A2-5E02-1837-219858D9FFDE}"/>
              </a:ext>
            </a:extLst>
          </p:cNvPr>
          <p:cNvSpPr txBox="1"/>
          <p:nvPr/>
        </p:nvSpPr>
        <p:spPr>
          <a:xfrm>
            <a:off x="1348032" y="1674370"/>
            <a:ext cx="10421802" cy="425758"/>
          </a:xfrm>
          <a:prstGeom prst="rect">
            <a:avLst/>
          </a:prstGeom>
          <a:noFill/>
        </p:spPr>
        <p:txBody>
          <a:bodyPr wrap="square">
            <a:spAutoFit/>
          </a:bodyPr>
          <a:lstStyle/>
          <a:p>
            <a:pPr marL="0" indent="0">
              <a:lnSpc>
                <a:spcPts val="2600"/>
              </a:lnSpc>
              <a:buNone/>
            </a:pPr>
            <a:r>
              <a:rPr lang="en-US" sz="2400" b="1" u="sng">
                <a:latin typeface="Aptos" panose="020B0004020202020204" pitchFamily="34" charset="0"/>
              </a:rPr>
              <a:t>Tư bản bất biến</a:t>
            </a:r>
            <a:r>
              <a:rPr lang="en-US" sz="2400" b="1">
                <a:latin typeface="Aptos" panose="020B0004020202020204" pitchFamily="34" charset="0"/>
              </a:rPr>
              <a:t>: </a:t>
            </a:r>
            <a:r>
              <a:rPr lang="en-US" sz="2400">
                <a:latin typeface="Aptos" panose="020B0004020202020204" pitchFamily="34" charset="0"/>
              </a:rPr>
              <a:t>Cung cấp các yếu tố vật chất cần thiết.</a:t>
            </a:r>
            <a:endParaRPr lang="en-US" sz="2400" dirty="0">
              <a:latin typeface="Aptos" panose="020B0004020202020204" pitchFamily="34" charset="0"/>
            </a:endParaRPr>
          </a:p>
        </p:txBody>
      </p:sp>
      <p:sp>
        <p:nvSpPr>
          <p:cNvPr id="8" name="Arrow: Right 7">
            <a:extLst>
              <a:ext uri="{FF2B5EF4-FFF2-40B4-BE49-F238E27FC236}">
                <a16:creationId xmlns:a16="http://schemas.microsoft.com/office/drawing/2014/main" id="{EB5F0840-BB40-8E99-F592-FF213CD962AC}"/>
              </a:ext>
            </a:extLst>
          </p:cNvPr>
          <p:cNvSpPr/>
          <p:nvPr/>
        </p:nvSpPr>
        <p:spPr>
          <a:xfrm>
            <a:off x="905365" y="1746569"/>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0F8C70C-2E89-0ED2-74AF-52BACE5B5E70}"/>
              </a:ext>
            </a:extLst>
          </p:cNvPr>
          <p:cNvSpPr txBox="1"/>
          <p:nvPr/>
        </p:nvSpPr>
        <p:spPr>
          <a:xfrm>
            <a:off x="1348032" y="2156534"/>
            <a:ext cx="10421802" cy="824393"/>
          </a:xfrm>
          <a:prstGeom prst="rect">
            <a:avLst/>
          </a:prstGeom>
          <a:noFill/>
        </p:spPr>
        <p:txBody>
          <a:bodyPr wrap="square">
            <a:spAutoFit/>
          </a:bodyPr>
          <a:lstStyle/>
          <a:p>
            <a:pPr marL="0" indent="0" algn="just">
              <a:lnSpc>
                <a:spcPts val="2850"/>
              </a:lnSpc>
              <a:buNone/>
            </a:pPr>
            <a:r>
              <a:rPr lang="en-US" sz="2400" b="1" u="sng">
                <a:latin typeface="Aptos" panose="020B0004020202020204" pitchFamily="34" charset="0"/>
              </a:rPr>
              <a:t>Tư bản khả biến</a:t>
            </a:r>
            <a:r>
              <a:rPr lang="en-US" sz="2400" b="1">
                <a:latin typeface="Aptos" panose="020B0004020202020204" pitchFamily="34" charset="0"/>
              </a:rPr>
              <a:t>: </a:t>
            </a:r>
            <a:r>
              <a:rPr lang="en-US" sz="2400">
                <a:solidFill>
                  <a:srgbClr val="272525"/>
                </a:solidFill>
                <a:latin typeface="Aptos" panose="020B0004020202020204" pitchFamily="34" charset="0"/>
                <a:ea typeface="Inter" pitchFamily="34" charset="-122"/>
                <a:cs typeface="Inter" pitchFamily="34" charset="-120"/>
              </a:rPr>
              <a:t>Vừa chuyển hóa giá trị vừa tạo ra giá trị gia tăng thông qua sức lao động của công nhân.</a:t>
            </a:r>
            <a:endParaRPr lang="en-US" sz="2400" dirty="0">
              <a:latin typeface="Aptos" panose="020B0004020202020204" pitchFamily="34" charset="0"/>
            </a:endParaRPr>
          </a:p>
        </p:txBody>
      </p:sp>
      <p:sp>
        <p:nvSpPr>
          <p:cNvPr id="7" name="Arrow: Right 6">
            <a:extLst>
              <a:ext uri="{FF2B5EF4-FFF2-40B4-BE49-F238E27FC236}">
                <a16:creationId xmlns:a16="http://schemas.microsoft.com/office/drawing/2014/main" id="{E683E76F-2E2C-C821-69C1-A556782AB31A}"/>
              </a:ext>
            </a:extLst>
          </p:cNvPr>
          <p:cNvSpPr/>
          <p:nvPr/>
        </p:nvSpPr>
        <p:spPr>
          <a:xfrm>
            <a:off x="905364" y="2261148"/>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02" name="Picture 6" descr="Thực trạng khai thác than đá ở Việt Nam hiện nay như thế nào?">
            <a:extLst>
              <a:ext uri="{FF2B5EF4-FFF2-40B4-BE49-F238E27FC236}">
                <a16:creationId xmlns:a16="http://schemas.microsoft.com/office/drawing/2014/main" id="{E30C0618-29B5-02A2-6E12-0C0584DCD0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9713" y="3429000"/>
            <a:ext cx="4384790" cy="2879345"/>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pic>
        <p:nvPicPr>
          <p:cNvPr id="4104" name="Picture 8" descr="Mỏ than có thể trở thành nguồn cung cấp đất hiếm">
            <a:extLst>
              <a:ext uri="{FF2B5EF4-FFF2-40B4-BE49-F238E27FC236}">
                <a16:creationId xmlns:a16="http://schemas.microsoft.com/office/drawing/2014/main" id="{0F1CB134-6A7F-D8E6-9607-63ED5F221D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27497" y="3416011"/>
            <a:ext cx="4451465" cy="2879345"/>
          </a:xfrm>
          <a:prstGeom prst="rect">
            <a:avLst/>
          </a:prstGeom>
          <a:noFill/>
          <a:ln>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184058"/>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4104"/>
                                        </p:tgtEl>
                                        <p:attrNameLst>
                                          <p:attrName>style.visibility</p:attrName>
                                        </p:attrNameLst>
                                      </p:cBhvr>
                                      <p:to>
                                        <p:strVal val="visible"/>
                                      </p:to>
                                    </p:set>
                                    <p:animEffect transition="in" filter="fade">
                                      <p:cBhvr>
                                        <p:cTn id="24" dur="500"/>
                                        <p:tgtEl>
                                          <p:spTgt spid="4104"/>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par>
                                <p:cTn id="33" presetID="10" presetClass="entr" presetSubtype="0" fill="hold" nodeType="withEffect">
                                  <p:stCondLst>
                                    <p:cond delay="0"/>
                                  </p:stCondLst>
                                  <p:childTnLst>
                                    <p:set>
                                      <p:cBhvr>
                                        <p:cTn id="34" dur="1" fill="hold">
                                          <p:stCondLst>
                                            <p:cond delay="0"/>
                                          </p:stCondLst>
                                        </p:cTn>
                                        <p:tgtEl>
                                          <p:spTgt spid="4102"/>
                                        </p:tgtEl>
                                        <p:attrNameLst>
                                          <p:attrName>style.visibility</p:attrName>
                                        </p:attrNameLst>
                                      </p:cBhvr>
                                      <p:to>
                                        <p:strVal val="visible"/>
                                      </p:to>
                                    </p:set>
                                    <p:animEffect transition="in" filter="fade">
                                      <p:cBhvr>
                                        <p:cTn id="35" dur="500"/>
                                        <p:tgtEl>
                                          <p:spTgt spid="410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animBg="1"/>
      <p:bldP spid="5" grpId="0"/>
      <p:bldP spid="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A855A-9473-737D-E988-FD4A9A5D9D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07293B-1460-BF2C-48A3-6272401990E9}"/>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4. MỐI QUAN HỆ GIỮA TƯ BẢN BẤT BIẾN – TƯ BẢN KHẢ BIẾN.</a:t>
            </a:r>
          </a:p>
        </p:txBody>
      </p:sp>
      <p:sp>
        <p:nvSpPr>
          <p:cNvPr id="3" name="Content Placeholder 2">
            <a:extLst>
              <a:ext uri="{FF2B5EF4-FFF2-40B4-BE49-F238E27FC236}">
                <a16:creationId xmlns:a16="http://schemas.microsoft.com/office/drawing/2014/main" id="{90361774-FA8E-2463-0BAD-F11100A55E30}"/>
              </a:ext>
            </a:extLst>
          </p:cNvPr>
          <p:cNvSpPr>
            <a:spLocks noGrp="1"/>
          </p:cNvSpPr>
          <p:nvPr>
            <p:ph idx="1"/>
          </p:nvPr>
        </p:nvSpPr>
        <p:spPr>
          <a:xfrm>
            <a:off x="883927" y="986368"/>
            <a:ext cx="10991376" cy="631596"/>
          </a:xfrm>
        </p:spPr>
        <p:txBody>
          <a:bodyPr>
            <a:noAutofit/>
          </a:bodyPr>
          <a:lstStyle/>
          <a:p>
            <a:pPr marL="0" indent="0" algn="just">
              <a:lnSpc>
                <a:spcPts val="2500"/>
              </a:lnSpc>
              <a:buNone/>
            </a:pPr>
            <a:r>
              <a:rPr lang="en-US" sz="2400" b="1" u="sng">
                <a:solidFill>
                  <a:srgbClr val="272525"/>
                </a:solidFill>
                <a:latin typeface="Aptos" panose="020B0004020202020204" pitchFamily="34" charset="0"/>
                <a:ea typeface="Inter" pitchFamily="34" charset="-122"/>
                <a:cs typeface="Inter" pitchFamily="34" charset="-120"/>
              </a:rPr>
              <a:t>Tư bản bất biến </a:t>
            </a:r>
            <a:r>
              <a:rPr lang="en-US" sz="2400">
                <a:solidFill>
                  <a:srgbClr val="272525"/>
                </a:solidFill>
                <a:latin typeface="Aptos" panose="020B0004020202020204" pitchFamily="34" charset="0"/>
                <a:ea typeface="Inter" pitchFamily="34" charset="-122"/>
                <a:cs typeface="Inter" pitchFamily="34" charset="-120"/>
              </a:rPr>
              <a:t>và </a:t>
            </a:r>
            <a:r>
              <a:rPr lang="en-US" sz="2400" b="1" u="sng">
                <a:solidFill>
                  <a:srgbClr val="272525"/>
                </a:solidFill>
                <a:latin typeface="Aptos" panose="020B0004020202020204" pitchFamily="34" charset="0"/>
                <a:ea typeface="Inter" pitchFamily="34" charset="-122"/>
                <a:cs typeface="Inter" pitchFamily="34" charset="-120"/>
              </a:rPr>
              <a:t>tư bản khả biến</a:t>
            </a:r>
            <a:r>
              <a:rPr lang="en-US" sz="2400">
                <a:solidFill>
                  <a:srgbClr val="272525"/>
                </a:solidFill>
                <a:latin typeface="Aptos" panose="020B0004020202020204" pitchFamily="34" charset="0"/>
                <a:ea typeface="Inter" pitchFamily="34" charset="-122"/>
                <a:cs typeface="Inter" pitchFamily="34" charset="-120"/>
              </a:rPr>
              <a:t> có mối quan hệ mật thiết và bổ sung cho nhau trong quá trình sản xuất.</a:t>
            </a:r>
            <a:endParaRPr lang="en-US" sz="2400" dirty="0">
              <a:latin typeface="Aptos" panose="020B0004020202020204" pitchFamily="34" charset="0"/>
            </a:endParaRPr>
          </a:p>
        </p:txBody>
      </p:sp>
      <p:sp>
        <p:nvSpPr>
          <p:cNvPr id="4" name="Arrow: Right 3">
            <a:extLst>
              <a:ext uri="{FF2B5EF4-FFF2-40B4-BE49-F238E27FC236}">
                <a16:creationId xmlns:a16="http://schemas.microsoft.com/office/drawing/2014/main" id="{FD45CC07-3849-DC13-1E54-987A9EA83CBE}"/>
              </a:ext>
            </a:extLst>
          </p:cNvPr>
          <p:cNvSpPr/>
          <p:nvPr/>
        </p:nvSpPr>
        <p:spPr>
          <a:xfrm>
            <a:off x="422166" y="103236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6" name="TextBox 5">
            <a:extLst>
              <a:ext uri="{FF2B5EF4-FFF2-40B4-BE49-F238E27FC236}">
                <a16:creationId xmlns:a16="http://schemas.microsoft.com/office/drawing/2014/main" id="{ED1C6BD6-6885-624E-F836-3FB47342F2C0}"/>
              </a:ext>
            </a:extLst>
          </p:cNvPr>
          <p:cNvSpPr txBox="1"/>
          <p:nvPr/>
        </p:nvSpPr>
        <p:spPr>
          <a:xfrm>
            <a:off x="1348032" y="1843148"/>
            <a:ext cx="10421802" cy="418000"/>
          </a:xfrm>
          <a:prstGeom prst="rect">
            <a:avLst/>
          </a:prstGeom>
          <a:noFill/>
        </p:spPr>
        <p:txBody>
          <a:bodyPr wrap="square">
            <a:spAutoFit/>
          </a:bodyPr>
          <a:lstStyle/>
          <a:p>
            <a:pPr marL="0" indent="0" algn="just">
              <a:lnSpc>
                <a:spcPts val="2500"/>
              </a:lnSpc>
              <a:buNone/>
            </a:pPr>
            <a:r>
              <a:rPr lang="en-US" sz="2400" b="1" u="sng">
                <a:solidFill>
                  <a:srgbClr val="272525"/>
                </a:solidFill>
                <a:latin typeface="Aptos" panose="020B0004020202020204" pitchFamily="34" charset="0"/>
                <a:ea typeface="Inter" pitchFamily="34" charset="-122"/>
                <a:cs typeface="Inter" pitchFamily="34" charset="-120"/>
              </a:rPr>
              <a:t>Tư bản bất biến </a:t>
            </a:r>
            <a:r>
              <a:rPr lang="en-US" sz="2400">
                <a:solidFill>
                  <a:srgbClr val="272525"/>
                </a:solidFill>
                <a:latin typeface="Aptos" panose="020B0004020202020204" pitchFamily="34" charset="0"/>
                <a:ea typeface="Inter" pitchFamily="34" charset="-122"/>
                <a:cs typeface="Inter" pitchFamily="34" charset="-120"/>
              </a:rPr>
              <a:t>tạo điều kiện cho tư bản khả biến phát huy hiệu quả.</a:t>
            </a:r>
            <a:endParaRPr lang="en-US" sz="2400" dirty="0">
              <a:latin typeface="Aptos" panose="020B0004020202020204" pitchFamily="34" charset="0"/>
            </a:endParaRPr>
          </a:p>
        </p:txBody>
      </p:sp>
      <p:sp>
        <p:nvSpPr>
          <p:cNvPr id="8" name="Arrow: Right 7">
            <a:extLst>
              <a:ext uri="{FF2B5EF4-FFF2-40B4-BE49-F238E27FC236}">
                <a16:creationId xmlns:a16="http://schemas.microsoft.com/office/drawing/2014/main" id="{067C1753-4561-723D-58E5-06FEEF770B4E}"/>
              </a:ext>
            </a:extLst>
          </p:cNvPr>
          <p:cNvSpPr/>
          <p:nvPr/>
        </p:nvSpPr>
        <p:spPr>
          <a:xfrm>
            <a:off x="906565" y="1882299"/>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5" name="TextBox 4">
            <a:extLst>
              <a:ext uri="{FF2B5EF4-FFF2-40B4-BE49-F238E27FC236}">
                <a16:creationId xmlns:a16="http://schemas.microsoft.com/office/drawing/2014/main" id="{A70E3D91-8475-3DE6-A9E9-68DAC87BE191}"/>
              </a:ext>
            </a:extLst>
          </p:cNvPr>
          <p:cNvSpPr txBox="1"/>
          <p:nvPr/>
        </p:nvSpPr>
        <p:spPr>
          <a:xfrm>
            <a:off x="1348032" y="2465400"/>
            <a:ext cx="10421802" cy="734625"/>
          </a:xfrm>
          <a:prstGeom prst="rect">
            <a:avLst/>
          </a:prstGeom>
          <a:noFill/>
        </p:spPr>
        <p:txBody>
          <a:bodyPr wrap="square">
            <a:spAutoFit/>
          </a:bodyPr>
          <a:lstStyle/>
          <a:p>
            <a:pPr marL="0" indent="0" algn="just">
              <a:lnSpc>
                <a:spcPts val="2500"/>
              </a:lnSpc>
              <a:buNone/>
            </a:pPr>
            <a:r>
              <a:rPr lang="en-US" sz="2400" b="1" u="sng">
                <a:solidFill>
                  <a:srgbClr val="272525"/>
                </a:solidFill>
                <a:latin typeface="Aptos" panose="020B0004020202020204" pitchFamily="34" charset="0"/>
                <a:ea typeface="Inter" pitchFamily="34" charset="-122"/>
                <a:cs typeface="Inter" pitchFamily="34" charset="-120"/>
              </a:rPr>
              <a:t>Tư bản khả biến </a:t>
            </a:r>
            <a:r>
              <a:rPr lang="en-US" sz="2400">
                <a:solidFill>
                  <a:srgbClr val="272525"/>
                </a:solidFill>
                <a:latin typeface="Aptos" panose="020B0004020202020204" pitchFamily="34" charset="0"/>
                <a:ea typeface="Inter" pitchFamily="34" charset="-122"/>
                <a:cs typeface="Inter" pitchFamily="34" charset="-120"/>
              </a:rPr>
              <a:t>tạo ra giá trị gia tăng để bù đắp cho giá trị hao mòn của tư bản bất biến và tạo ra lợi nhuận cho tư bản chủ nghĩa.</a:t>
            </a:r>
            <a:endParaRPr lang="en-US" sz="2400" dirty="0">
              <a:latin typeface="Aptos" panose="020B0004020202020204" pitchFamily="34" charset="0"/>
            </a:endParaRPr>
          </a:p>
        </p:txBody>
      </p:sp>
      <p:sp>
        <p:nvSpPr>
          <p:cNvPr id="7" name="Arrow: Right 6">
            <a:extLst>
              <a:ext uri="{FF2B5EF4-FFF2-40B4-BE49-F238E27FC236}">
                <a16:creationId xmlns:a16="http://schemas.microsoft.com/office/drawing/2014/main" id="{131030D5-5DDF-F5A4-EAC9-F28E7112B5CD}"/>
              </a:ext>
            </a:extLst>
          </p:cNvPr>
          <p:cNvSpPr/>
          <p:nvPr/>
        </p:nvSpPr>
        <p:spPr>
          <a:xfrm>
            <a:off x="906564" y="252307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graphicFrame>
        <p:nvGraphicFramePr>
          <p:cNvPr id="10" name="Table 9">
            <a:extLst>
              <a:ext uri="{FF2B5EF4-FFF2-40B4-BE49-F238E27FC236}">
                <a16:creationId xmlns:a16="http://schemas.microsoft.com/office/drawing/2014/main" id="{2ECF5B42-75DE-CE17-BABD-A03E79EE0043}"/>
              </a:ext>
            </a:extLst>
          </p:cNvPr>
          <p:cNvGraphicFramePr>
            <a:graphicFrameLocks noGrp="1"/>
          </p:cNvGraphicFramePr>
          <p:nvPr>
            <p:extLst>
              <p:ext uri="{D42A27DB-BD31-4B8C-83A1-F6EECF244321}">
                <p14:modId xmlns:p14="http://schemas.microsoft.com/office/powerpoint/2010/main" val="2283380749"/>
              </p:ext>
            </p:extLst>
          </p:nvPr>
        </p:nvGraphicFramePr>
        <p:xfrm>
          <a:off x="3594925" y="3818232"/>
          <a:ext cx="5002146" cy="1366511"/>
        </p:xfrm>
        <a:graphic>
          <a:graphicData uri="http://schemas.openxmlformats.org/drawingml/2006/table">
            <a:tbl>
              <a:tblPr>
                <a:tableStyleId>{7E9639D4-E3E2-4D34-9284-5A2195B3D0D7}</a:tableStyleId>
              </a:tblPr>
              <a:tblGrid>
                <a:gridCol w="2501073">
                  <a:extLst>
                    <a:ext uri="{9D8B030D-6E8A-4147-A177-3AD203B41FA5}">
                      <a16:colId xmlns:a16="http://schemas.microsoft.com/office/drawing/2014/main" val="3036727877"/>
                    </a:ext>
                  </a:extLst>
                </a:gridCol>
                <a:gridCol w="2501073">
                  <a:extLst>
                    <a:ext uri="{9D8B030D-6E8A-4147-A177-3AD203B41FA5}">
                      <a16:colId xmlns:a16="http://schemas.microsoft.com/office/drawing/2014/main" val="2421301297"/>
                    </a:ext>
                  </a:extLst>
                </a:gridCol>
              </a:tblGrid>
              <a:tr h="49691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bất biến</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khả biến</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10726"/>
                  </a:ext>
                </a:extLst>
              </a:tr>
              <a:tr h="869597">
                <a:tc>
                  <a:txBody>
                    <a:bodyPr/>
                    <a:lstStyle/>
                    <a:p>
                      <a:pPr marL="0" indent="0" algn="l">
                        <a:lnSpc>
                          <a:spcPts val="2500"/>
                        </a:lnSpc>
                        <a:buNone/>
                      </a:pPr>
                      <a:r>
                        <a:rPr lang="en-US" sz="2000">
                          <a:solidFill>
                            <a:srgbClr val="272525"/>
                          </a:solidFill>
                          <a:latin typeface="Aptos" panose="020B0004020202020204" pitchFamily="34" charset="0"/>
                          <a:ea typeface="Inter" pitchFamily="34" charset="-122"/>
                          <a:cs typeface="Inter" pitchFamily="34" charset="-120"/>
                        </a:rPr>
                        <a:t>Cung cấp các yếu tố vật chất.</a:t>
                      </a:r>
                      <a:endParaRPr lang="en-US" sz="2000" dirty="0">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a:lnSpc>
                          <a:spcPts val="2500"/>
                        </a:lnSpc>
                        <a:buNone/>
                      </a:pPr>
                      <a:r>
                        <a:rPr lang="en-US" sz="2000">
                          <a:solidFill>
                            <a:srgbClr val="272525"/>
                          </a:solidFill>
                          <a:latin typeface="Aptos" panose="020B0004020202020204" pitchFamily="34" charset="0"/>
                          <a:ea typeface="Inter" pitchFamily="34" charset="-122"/>
                          <a:cs typeface="Inter" pitchFamily="34" charset="-120"/>
                        </a:rPr>
                        <a:t>Tạo ra giá trị gia tăng.</a:t>
                      </a:r>
                      <a:endParaRPr lang="en-US" sz="2000" dirty="0">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703652"/>
                  </a:ext>
                </a:extLst>
              </a:tr>
            </a:tbl>
          </a:graphicData>
        </a:graphic>
      </p:graphicFrame>
    </p:spTree>
    <p:extLst>
      <p:ext uri="{BB962C8B-B14F-4D97-AF65-F5344CB8AC3E}">
        <p14:creationId xmlns:p14="http://schemas.microsoft.com/office/powerpoint/2010/main" val="161916102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gtEl>
                                        <p:attrNameLst>
                                          <p:attrName>style.visibility</p:attrName>
                                        </p:attrNameLst>
                                      </p:cBhvr>
                                      <p:to>
                                        <p:strVal val="visible"/>
                                      </p:to>
                                    </p:set>
                                    <p:animEffect transition="in" filter="fade">
                                      <p:cBhvr>
                                        <p:cTn id="24" dur="500"/>
                                        <p:tgtEl>
                                          <p:spTgt spid="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fade">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8" grpId="0" animBg="1"/>
      <p:bldP spid="5" grpId="0"/>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93F9A-8881-435B-EE9A-5597E7A92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EA5C16-DA3D-861F-B76A-20CF08FC9412}"/>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II. TƯ BẢN CỐ ĐỊNH – TƯ BẢN LƯU ĐỘNG.</a:t>
            </a:r>
          </a:p>
        </p:txBody>
      </p:sp>
      <p:sp>
        <p:nvSpPr>
          <p:cNvPr id="3" name="Content Placeholder 2">
            <a:extLst>
              <a:ext uri="{FF2B5EF4-FFF2-40B4-BE49-F238E27FC236}">
                <a16:creationId xmlns:a16="http://schemas.microsoft.com/office/drawing/2014/main" id="{8E489D86-D85E-F38B-0DCC-5884DD1B75B7}"/>
              </a:ext>
            </a:extLst>
          </p:cNvPr>
          <p:cNvSpPr>
            <a:spLocks noGrp="1"/>
          </p:cNvSpPr>
          <p:nvPr>
            <p:ph idx="1"/>
          </p:nvPr>
        </p:nvSpPr>
        <p:spPr>
          <a:xfrm>
            <a:off x="883927" y="948659"/>
            <a:ext cx="10885907" cy="824393"/>
          </a:xfrm>
        </p:spPr>
        <p:txBody>
          <a:bodyPr>
            <a:normAutofit/>
          </a:bodyPr>
          <a:lstStyle/>
          <a:p>
            <a:pPr marL="0" indent="0" algn="just">
              <a:lnSpc>
                <a:spcPts val="2800"/>
              </a:lnSpc>
              <a:buNone/>
            </a:pPr>
            <a:r>
              <a:rPr lang="en-US" sz="2400">
                <a:latin typeface="Aptos" panose="020B0004020202020204" pitchFamily="34" charset="0"/>
              </a:rPr>
              <a:t>Tư bản cố định và tư bản lao động là hai loại tư bản quan trọng khác trong quá trình sản xuất:</a:t>
            </a:r>
            <a:endParaRPr lang="en-US" sz="2400" dirty="0">
              <a:latin typeface="Aptos" panose="020B0004020202020204" pitchFamily="34" charset="0"/>
            </a:endParaRPr>
          </a:p>
        </p:txBody>
      </p:sp>
      <p:sp>
        <p:nvSpPr>
          <p:cNvPr id="4" name="Arrow: Right 3">
            <a:extLst>
              <a:ext uri="{FF2B5EF4-FFF2-40B4-BE49-F238E27FC236}">
                <a16:creationId xmlns:a16="http://schemas.microsoft.com/office/drawing/2014/main" id="{587BD6D4-DCC1-55BE-BBC8-1F8351988D34}"/>
              </a:ext>
            </a:extLst>
          </p:cNvPr>
          <p:cNvSpPr/>
          <p:nvPr/>
        </p:nvSpPr>
        <p:spPr>
          <a:xfrm>
            <a:off x="422166" y="103236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B37EA3-B787-7AA3-2236-DF3B022AB2B7}"/>
              </a:ext>
            </a:extLst>
          </p:cNvPr>
          <p:cNvSpPr txBox="1"/>
          <p:nvPr/>
        </p:nvSpPr>
        <p:spPr>
          <a:xfrm>
            <a:off x="1348032" y="1924049"/>
            <a:ext cx="10421802" cy="1887696"/>
          </a:xfrm>
          <a:prstGeom prst="rect">
            <a:avLst/>
          </a:prstGeom>
          <a:noFill/>
        </p:spPr>
        <p:txBody>
          <a:bodyPr wrap="square">
            <a:spAutoFit/>
          </a:bodyPr>
          <a:lstStyle/>
          <a:p>
            <a:pPr marL="0" indent="0" algn="just">
              <a:lnSpc>
                <a:spcPts val="2800"/>
              </a:lnSpc>
              <a:buNone/>
            </a:pPr>
            <a:r>
              <a:rPr lang="vi-VN" sz="2400" b="1" u="sng">
                <a:latin typeface="Aptos" panose="020B0004020202020204" pitchFamily="34" charset="0"/>
                <a:ea typeface="Calibri" panose="020F0502020204030204" pitchFamily="34" charset="0"/>
                <a:cs typeface="Calibri" panose="020F0502020204030204" pitchFamily="34" charset="0"/>
              </a:rPr>
              <a:t>Tư bản cố định </a:t>
            </a:r>
            <a:r>
              <a:rPr lang="vi-VN" sz="2400">
                <a:latin typeface="Aptos" panose="020B0004020202020204" pitchFamily="34" charset="0"/>
                <a:ea typeface="Calibri" panose="020F0502020204030204" pitchFamily="34" charset="0"/>
                <a:cs typeface="Calibri" panose="020F0502020204030204" pitchFamily="34" charset="0"/>
              </a:rPr>
              <a:t>là một bộ phận của tư bản sản xuất đồng thời là bộ phận chủ yếu của tư bản bất biến (máy móc, thiết bị, nhà xưởng...) tham gia toàn bộ vào quá trình sản xuất, nhưng giá trị của nó không chuyển hết một lần vào sản phẩm mà chuyển dần từng phần theo mức độ hao mòn của nó trong quá trình sản xuất. </a:t>
            </a:r>
            <a:endParaRPr lang="en-US" sz="2400" dirty="0">
              <a:latin typeface="Aptos" panose="020B0004020202020204" pitchFamily="34" charset="0"/>
              <a:ea typeface="Calibri" panose="020F0502020204030204" pitchFamily="34" charset="0"/>
              <a:cs typeface="Calibri" panose="020F0502020204030204" pitchFamily="34" charset="0"/>
            </a:endParaRPr>
          </a:p>
        </p:txBody>
      </p:sp>
      <p:sp>
        <p:nvSpPr>
          <p:cNvPr id="8" name="Arrow: Right 7">
            <a:extLst>
              <a:ext uri="{FF2B5EF4-FFF2-40B4-BE49-F238E27FC236}">
                <a16:creationId xmlns:a16="http://schemas.microsoft.com/office/drawing/2014/main" id="{316B3F2D-2977-333A-AD76-8CBF5D20AC36}"/>
              </a:ext>
            </a:extLst>
          </p:cNvPr>
          <p:cNvSpPr/>
          <p:nvPr/>
        </p:nvSpPr>
        <p:spPr>
          <a:xfrm>
            <a:off x="883927" y="200889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553B2F6A-9B91-2BD1-0F67-55C3F604F989}"/>
              </a:ext>
            </a:extLst>
          </p:cNvPr>
          <p:cNvSpPr txBox="1"/>
          <p:nvPr/>
        </p:nvSpPr>
        <p:spPr>
          <a:xfrm>
            <a:off x="1348032" y="1924049"/>
            <a:ext cx="10421802" cy="1528624"/>
          </a:xfrm>
          <a:prstGeom prst="rect">
            <a:avLst/>
          </a:prstGeom>
          <a:noFill/>
        </p:spPr>
        <p:txBody>
          <a:bodyPr wrap="square">
            <a:spAutoFit/>
          </a:bodyPr>
          <a:lstStyle/>
          <a:p>
            <a:pPr marL="0" indent="0" algn="just">
              <a:lnSpc>
                <a:spcPts val="2800"/>
              </a:lnSpc>
              <a:buNone/>
            </a:pPr>
            <a:r>
              <a:rPr lang="vi-VN" sz="2400" b="1" u="sng">
                <a:latin typeface="Aptos" panose="020B0004020202020204" pitchFamily="34" charset="0"/>
                <a:ea typeface="Calibri" panose="020F0502020204030204" pitchFamily="34" charset="0"/>
                <a:cs typeface="Calibri" panose="020F0502020204030204" pitchFamily="34" charset="0"/>
              </a:rPr>
              <a:t>Tư bản lưu động </a:t>
            </a:r>
            <a:r>
              <a:rPr lang="vi-VN" sz="2400">
                <a:latin typeface="Aptos" panose="020B0004020202020204" pitchFamily="34" charset="0"/>
                <a:ea typeface="Calibri" panose="020F0502020204030204" pitchFamily="34" charset="0"/>
                <a:cs typeface="Calibri" panose="020F0502020204030204" pitchFamily="34" charset="0"/>
              </a:rPr>
              <a:t>là một bộ phận của tư bản sản xuất, gồm một phần tư bản bất biến (nguyên liệu, nhiên liệu, vật liệu phụ…) và tư bản khả biến (sức lao động.) được tiêu dùng hoàn toàn trong một chu kỳ sản xuất và giá trị của nó được chuyển toàn bộ vào sản phẩm trong quá trình sản xuất. </a:t>
            </a:r>
            <a:endParaRPr lang="en-US" sz="2400" dirty="0">
              <a:latin typeface="Aptos" panose="020B0004020202020204" pitchFamily="34" charset="0"/>
              <a:ea typeface="Calibri" panose="020F0502020204030204" pitchFamily="34" charset="0"/>
              <a:cs typeface="Calibri" panose="020F0502020204030204" pitchFamily="34" charset="0"/>
            </a:endParaRPr>
          </a:p>
        </p:txBody>
      </p:sp>
      <p:sp>
        <p:nvSpPr>
          <p:cNvPr id="7" name="Arrow: Right 6">
            <a:extLst>
              <a:ext uri="{FF2B5EF4-FFF2-40B4-BE49-F238E27FC236}">
                <a16:creationId xmlns:a16="http://schemas.microsoft.com/office/drawing/2014/main" id="{69920125-4F49-62A3-1ED1-2DEA12FE8A08}"/>
              </a:ext>
            </a:extLst>
          </p:cNvPr>
          <p:cNvSpPr/>
          <p:nvPr/>
        </p:nvSpPr>
        <p:spPr>
          <a:xfrm>
            <a:off x="883927" y="200889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Phủ nhận lý luận về hàng hóa sức lao động của C. Mác hay trò xảo biện che  đậy bản chất bóc lột giá trị thặng dư của chủ nghĩa tư bản">
            <a:extLst>
              <a:ext uri="{FF2B5EF4-FFF2-40B4-BE49-F238E27FC236}">
                <a16:creationId xmlns:a16="http://schemas.microsoft.com/office/drawing/2014/main" id="{33BFE835-9C7B-0A18-7522-6CC324C70E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05319" y="3811745"/>
            <a:ext cx="4781358" cy="26849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283091"/>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fade">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par>
                                <p:cTn id="22" presetID="10" presetClass="entr" presetSubtype="0" fill="hold" nodeType="withEffect">
                                  <p:stCondLst>
                                    <p:cond delay="0"/>
                                  </p:stCondLst>
                                  <p:childTnLst>
                                    <p:set>
                                      <p:cBhvr>
                                        <p:cTn id="23" dur="1" fill="hold">
                                          <p:stCondLst>
                                            <p:cond delay="0"/>
                                          </p:stCondLst>
                                        </p:cTn>
                                        <p:tgtEl>
                                          <p:spTgt spid="2050"/>
                                        </p:tgtEl>
                                        <p:attrNameLst>
                                          <p:attrName>style.visibility</p:attrName>
                                        </p:attrNameLst>
                                      </p:cBhvr>
                                      <p:to>
                                        <p:strVal val="visible"/>
                                      </p:to>
                                    </p:set>
                                    <p:animEffect transition="in" filter="fade">
                                      <p:cBhvr>
                                        <p:cTn id="24" dur="500"/>
                                        <p:tgtEl>
                                          <p:spTgt spid="205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xit" presetSubtype="0" fill="hold" grpId="1" nodeType="clickEffect">
                                  <p:stCondLst>
                                    <p:cond delay="0"/>
                                  </p:stCondLst>
                                  <p:childTnLst>
                                    <p:animEffect transition="out" filter="fade">
                                      <p:cBhvr>
                                        <p:cTn id="28" dur="250"/>
                                        <p:tgtEl>
                                          <p:spTgt spid="6"/>
                                        </p:tgtEl>
                                      </p:cBhvr>
                                    </p:animEffect>
                                    <p:set>
                                      <p:cBhvr>
                                        <p:cTn id="29" dur="1" fill="hold">
                                          <p:stCondLst>
                                            <p:cond delay="249"/>
                                          </p:stCondLst>
                                        </p:cTn>
                                        <p:tgtEl>
                                          <p:spTgt spid="6"/>
                                        </p:tgtEl>
                                        <p:attrNameLst>
                                          <p:attrName>style.visibility</p:attrName>
                                        </p:attrNameLst>
                                      </p:cBhvr>
                                      <p:to>
                                        <p:strVal val="hidden"/>
                                      </p:to>
                                    </p:set>
                                  </p:childTnLst>
                                </p:cTn>
                              </p:par>
                              <p:par>
                                <p:cTn id="30" presetID="10" presetClass="exit" presetSubtype="0" fill="hold" grpId="1" nodeType="withEffect">
                                  <p:stCondLst>
                                    <p:cond delay="0"/>
                                  </p:stCondLst>
                                  <p:childTnLst>
                                    <p:animEffect transition="out" filter="fade">
                                      <p:cBhvr>
                                        <p:cTn id="31" dur="250"/>
                                        <p:tgtEl>
                                          <p:spTgt spid="8"/>
                                        </p:tgtEl>
                                      </p:cBhvr>
                                    </p:animEffect>
                                    <p:set>
                                      <p:cBhvr>
                                        <p:cTn id="32" dur="1" fill="hold">
                                          <p:stCondLst>
                                            <p:cond delay="249"/>
                                          </p:stCondLst>
                                        </p:cTn>
                                        <p:tgtEl>
                                          <p:spTgt spid="8"/>
                                        </p:tgtEl>
                                        <p:attrNameLst>
                                          <p:attrName>style.visibility</p:attrName>
                                        </p:attrNameLst>
                                      </p:cBhvr>
                                      <p:to>
                                        <p:strVal val="hidden"/>
                                      </p:to>
                                    </p:se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6" grpId="1"/>
      <p:bldP spid="8" grpId="0" animBg="1"/>
      <p:bldP spid="8" grpId="1" animBg="1"/>
      <p:bldP spid="5" grpId="0"/>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387A7-8051-A5F3-936E-00B82B44DB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1E3FE-1C57-E6D4-8607-5A77DA572780}"/>
              </a:ext>
            </a:extLst>
          </p:cNvPr>
          <p:cNvSpPr>
            <a:spLocks noGrp="1"/>
          </p:cNvSpPr>
          <p:nvPr>
            <p:ph type="title"/>
          </p:nvPr>
        </p:nvSpPr>
        <p:spPr>
          <a:xfrm>
            <a:off x="316694" y="166066"/>
            <a:ext cx="11558609" cy="631596"/>
          </a:xfrm>
        </p:spPr>
        <p:txBody>
          <a:bodyPr>
            <a:normAutofit/>
          </a:bodyPr>
          <a:lstStyle/>
          <a:p>
            <a:pPr algn="just"/>
            <a:r>
              <a:rPr lang="en-US" sz="3200" b="1" u="sng">
                <a:latin typeface="Aptos" panose="020B0004020202020204" pitchFamily="34" charset="0"/>
              </a:rPr>
              <a:t>1. PHÂN BIỆT GIỮA TƯ BẢN CỐ ĐỊNH VÀ TƯ BẢN LƯU ĐỘNG.</a:t>
            </a:r>
          </a:p>
        </p:txBody>
      </p:sp>
      <p:sp>
        <p:nvSpPr>
          <p:cNvPr id="3" name="Content Placeholder 2">
            <a:extLst>
              <a:ext uri="{FF2B5EF4-FFF2-40B4-BE49-F238E27FC236}">
                <a16:creationId xmlns:a16="http://schemas.microsoft.com/office/drawing/2014/main" id="{6D4BEAF7-C6B8-84FA-2B41-E4DBBF6D43A2}"/>
              </a:ext>
            </a:extLst>
          </p:cNvPr>
          <p:cNvSpPr>
            <a:spLocks noGrp="1"/>
          </p:cNvSpPr>
          <p:nvPr>
            <p:ph idx="1"/>
          </p:nvPr>
        </p:nvSpPr>
        <p:spPr>
          <a:xfrm>
            <a:off x="883927" y="948659"/>
            <a:ext cx="10885907" cy="824393"/>
          </a:xfrm>
        </p:spPr>
        <p:txBody>
          <a:bodyPr>
            <a:normAutofit/>
          </a:bodyPr>
          <a:lstStyle/>
          <a:p>
            <a:pPr marL="0" indent="0" algn="just">
              <a:lnSpc>
                <a:spcPts val="2850"/>
              </a:lnSpc>
              <a:buNone/>
            </a:pPr>
            <a:r>
              <a:rPr lang="en-US" sz="2400">
                <a:solidFill>
                  <a:srgbClr val="272525"/>
                </a:solidFill>
                <a:latin typeface="Aptos" panose="020B0004020202020204" pitchFamily="34" charset="0"/>
                <a:ea typeface="Inter" pitchFamily="34" charset="-122"/>
                <a:cs typeface="Inter" pitchFamily="34" charset="-120"/>
              </a:rPr>
              <a:t>Sự phân biệt giữa </a:t>
            </a:r>
            <a:r>
              <a:rPr lang="en-US" sz="2400" b="1" u="sng">
                <a:solidFill>
                  <a:srgbClr val="272525"/>
                </a:solidFill>
                <a:latin typeface="Aptos" panose="020B0004020202020204" pitchFamily="34" charset="0"/>
                <a:ea typeface="Inter" pitchFamily="34" charset="-122"/>
                <a:cs typeface="Inter" pitchFamily="34" charset="-120"/>
              </a:rPr>
              <a:t>tư bản cố định </a:t>
            </a:r>
            <a:r>
              <a:rPr lang="en-US" sz="2400">
                <a:solidFill>
                  <a:srgbClr val="272525"/>
                </a:solidFill>
                <a:latin typeface="Aptos" panose="020B0004020202020204" pitchFamily="34" charset="0"/>
                <a:ea typeface="Inter" pitchFamily="34" charset="-122"/>
                <a:cs typeface="Inter" pitchFamily="34" charset="-120"/>
              </a:rPr>
              <a:t>và </a:t>
            </a:r>
            <a:r>
              <a:rPr lang="en-US" sz="2400" b="1" u="sng">
                <a:solidFill>
                  <a:srgbClr val="272525"/>
                </a:solidFill>
                <a:latin typeface="Aptos" panose="020B0004020202020204" pitchFamily="34" charset="0"/>
                <a:ea typeface="Inter" pitchFamily="34" charset="-122"/>
                <a:cs typeface="Inter" pitchFamily="34" charset="-120"/>
              </a:rPr>
              <a:t>tư bản lưu động </a:t>
            </a:r>
            <a:r>
              <a:rPr lang="en-US" sz="2400">
                <a:solidFill>
                  <a:srgbClr val="272525"/>
                </a:solidFill>
                <a:latin typeface="Aptos" panose="020B0004020202020204" pitchFamily="34" charset="0"/>
                <a:ea typeface="Inter" pitchFamily="34" charset="-122"/>
                <a:cs typeface="Inter" pitchFamily="34" charset="-120"/>
              </a:rPr>
              <a:t>dựa trên thời gian sử dụng trong quá trình sản xuất.</a:t>
            </a:r>
            <a:endParaRPr lang="en-US" sz="2400">
              <a:latin typeface="Aptos" panose="020B0004020202020204" pitchFamily="34" charset="0"/>
            </a:endParaRPr>
          </a:p>
        </p:txBody>
      </p:sp>
      <p:sp>
        <p:nvSpPr>
          <p:cNvPr id="4" name="Arrow: Right 3">
            <a:extLst>
              <a:ext uri="{FF2B5EF4-FFF2-40B4-BE49-F238E27FC236}">
                <a16:creationId xmlns:a16="http://schemas.microsoft.com/office/drawing/2014/main" id="{74FCB73E-F2C8-0A29-3263-F580E9CC3AE1}"/>
              </a:ext>
            </a:extLst>
          </p:cNvPr>
          <p:cNvSpPr/>
          <p:nvPr/>
        </p:nvSpPr>
        <p:spPr>
          <a:xfrm>
            <a:off x="422166" y="103236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7AED8A61-7179-FA09-6892-26BAC20570AE}"/>
              </a:ext>
            </a:extLst>
          </p:cNvPr>
          <p:cNvSpPr txBox="1"/>
          <p:nvPr/>
        </p:nvSpPr>
        <p:spPr>
          <a:xfrm>
            <a:off x="1348032" y="1924049"/>
            <a:ext cx="10421802" cy="452496"/>
          </a:xfrm>
          <a:prstGeom prst="rect">
            <a:avLst/>
          </a:prstGeom>
          <a:noFill/>
        </p:spPr>
        <p:txBody>
          <a:bodyPr wrap="square">
            <a:spAutoFit/>
          </a:bodyPr>
          <a:lstStyle/>
          <a:p>
            <a:pPr marL="0" indent="0">
              <a:lnSpc>
                <a:spcPts val="2850"/>
              </a:lnSpc>
              <a:buNone/>
            </a:pPr>
            <a:r>
              <a:rPr lang="en-US" sz="2400" b="1" u="sng">
                <a:solidFill>
                  <a:srgbClr val="272525"/>
                </a:solidFill>
                <a:latin typeface="Aptos" panose="020B0004020202020204" pitchFamily="34" charset="0"/>
                <a:ea typeface="Inter" pitchFamily="34" charset="-122"/>
                <a:cs typeface="Inter" pitchFamily="34" charset="-120"/>
              </a:rPr>
              <a:t>Tư bản cố định </a:t>
            </a:r>
            <a:r>
              <a:rPr lang="en-US" sz="2400">
                <a:solidFill>
                  <a:srgbClr val="272525"/>
                </a:solidFill>
                <a:latin typeface="Aptos" panose="020B0004020202020204" pitchFamily="34" charset="0"/>
                <a:ea typeface="Inter" pitchFamily="34" charset="-122"/>
                <a:cs typeface="Inter" pitchFamily="34" charset="-120"/>
              </a:rPr>
              <a:t>được sử dụng nhiều lần trong nhiều chu kỳ sản xuất.</a:t>
            </a:r>
            <a:endParaRPr lang="en-US" sz="2400" dirty="0">
              <a:latin typeface="Aptos" panose="020B0004020202020204" pitchFamily="34" charset="0"/>
            </a:endParaRPr>
          </a:p>
        </p:txBody>
      </p:sp>
      <p:sp>
        <p:nvSpPr>
          <p:cNvPr id="8" name="Arrow: Right 7">
            <a:extLst>
              <a:ext uri="{FF2B5EF4-FFF2-40B4-BE49-F238E27FC236}">
                <a16:creationId xmlns:a16="http://schemas.microsoft.com/office/drawing/2014/main" id="{FDC5ABBE-1BCB-0190-7A0F-ECD852F5A549}"/>
              </a:ext>
            </a:extLst>
          </p:cNvPr>
          <p:cNvSpPr/>
          <p:nvPr/>
        </p:nvSpPr>
        <p:spPr>
          <a:xfrm>
            <a:off x="883927" y="2008892"/>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C93F02DE-43FC-8E41-2E67-2DB5F808CB18}"/>
              </a:ext>
            </a:extLst>
          </p:cNvPr>
          <p:cNvSpPr txBox="1"/>
          <p:nvPr/>
        </p:nvSpPr>
        <p:spPr>
          <a:xfrm>
            <a:off x="1348032" y="2672465"/>
            <a:ext cx="10421802" cy="452496"/>
          </a:xfrm>
          <a:prstGeom prst="rect">
            <a:avLst/>
          </a:prstGeom>
          <a:noFill/>
        </p:spPr>
        <p:txBody>
          <a:bodyPr wrap="square">
            <a:spAutoFit/>
          </a:bodyPr>
          <a:lstStyle/>
          <a:p>
            <a:pPr marL="0" indent="0">
              <a:lnSpc>
                <a:spcPts val="2850"/>
              </a:lnSpc>
              <a:buNone/>
            </a:pPr>
            <a:r>
              <a:rPr lang="en-US" sz="2400" b="1" u="sng">
                <a:solidFill>
                  <a:srgbClr val="272525"/>
                </a:solidFill>
                <a:latin typeface="Aptos" panose="020B0004020202020204" pitchFamily="34" charset="0"/>
                <a:ea typeface="Inter" pitchFamily="34" charset="-122"/>
                <a:cs typeface="Inter" pitchFamily="34" charset="-120"/>
              </a:rPr>
              <a:t>Tư bản lưu động </a:t>
            </a:r>
            <a:r>
              <a:rPr lang="en-US" sz="2400">
                <a:solidFill>
                  <a:srgbClr val="272525"/>
                </a:solidFill>
                <a:ea typeface="Inter" pitchFamily="34" charset="-122"/>
                <a:cs typeface="Inter" pitchFamily="34" charset="-120"/>
              </a:rPr>
              <a:t>được sử dụng hết trong một chu kỳ sản xuất.</a:t>
            </a:r>
            <a:endParaRPr lang="en-US" sz="2400" dirty="0"/>
          </a:p>
        </p:txBody>
      </p:sp>
      <p:sp>
        <p:nvSpPr>
          <p:cNvPr id="7" name="Arrow: Right 6">
            <a:extLst>
              <a:ext uri="{FF2B5EF4-FFF2-40B4-BE49-F238E27FC236}">
                <a16:creationId xmlns:a16="http://schemas.microsoft.com/office/drawing/2014/main" id="{AC646521-3E6F-1F48-B080-90FE1B13B3F1}"/>
              </a:ext>
            </a:extLst>
          </p:cNvPr>
          <p:cNvSpPr/>
          <p:nvPr/>
        </p:nvSpPr>
        <p:spPr>
          <a:xfrm>
            <a:off x="883927" y="2758033"/>
            <a:ext cx="322133" cy="281359"/>
          </a:xfrm>
          <a:prstGeom prst="rightArrow">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0" name="Table 9">
            <a:extLst>
              <a:ext uri="{FF2B5EF4-FFF2-40B4-BE49-F238E27FC236}">
                <a16:creationId xmlns:a16="http://schemas.microsoft.com/office/drawing/2014/main" id="{BCF6B408-5DD3-6970-6493-D91C3BAA1DAA}"/>
              </a:ext>
            </a:extLst>
          </p:cNvPr>
          <p:cNvGraphicFramePr>
            <a:graphicFrameLocks noGrp="1"/>
          </p:cNvGraphicFramePr>
          <p:nvPr>
            <p:extLst>
              <p:ext uri="{D42A27DB-BD31-4B8C-83A1-F6EECF244321}">
                <p14:modId xmlns:p14="http://schemas.microsoft.com/office/powerpoint/2010/main" val="3045783249"/>
              </p:ext>
            </p:extLst>
          </p:nvPr>
        </p:nvGraphicFramePr>
        <p:xfrm>
          <a:off x="2031998" y="1762571"/>
          <a:ext cx="8128000" cy="1402080"/>
        </p:xfrm>
        <a:graphic>
          <a:graphicData uri="http://schemas.openxmlformats.org/drawingml/2006/table">
            <a:tbl>
              <a:tblPr>
                <a:tableStyleId>{7E9639D4-E3E2-4D34-9284-5A2195B3D0D7}</a:tableStyleId>
              </a:tblPr>
              <a:tblGrid>
                <a:gridCol w="4064000">
                  <a:extLst>
                    <a:ext uri="{9D8B030D-6E8A-4147-A177-3AD203B41FA5}">
                      <a16:colId xmlns:a16="http://schemas.microsoft.com/office/drawing/2014/main" val="3036727877"/>
                    </a:ext>
                  </a:extLst>
                </a:gridCol>
                <a:gridCol w="4064000">
                  <a:extLst>
                    <a:ext uri="{9D8B030D-6E8A-4147-A177-3AD203B41FA5}">
                      <a16:colId xmlns:a16="http://schemas.microsoft.com/office/drawing/2014/main" val="2421301297"/>
                    </a:ext>
                  </a:extLst>
                </a:gridCol>
              </a:tblGrid>
              <a:tr h="2232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cố định</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1">
                          <a:solidFill>
                            <a:srgbClr val="272525"/>
                          </a:solidFill>
                          <a:latin typeface="Aptos" panose="020B0004020202020204" pitchFamily="34" charset="0"/>
                          <a:ea typeface="Inter" pitchFamily="34" charset="-122"/>
                          <a:cs typeface="Inter" pitchFamily="34" charset="-120"/>
                        </a:rPr>
                        <a:t>Tư bản lưu động</a:t>
                      </a:r>
                      <a:endParaRPr lang="en-US" sz="2000" b="1">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16410726"/>
                  </a:ext>
                </a:extLst>
              </a:tr>
              <a:tr h="370840">
                <a:tc>
                  <a:txBody>
                    <a:bodyPr/>
                    <a:lstStyle/>
                    <a:p>
                      <a:pPr marL="0" indent="0" algn="just">
                        <a:lnSpc>
                          <a:spcPts val="2500"/>
                        </a:lnSpc>
                        <a:buNone/>
                      </a:pPr>
                      <a:r>
                        <a:rPr lang="en-US" sz="2000">
                          <a:solidFill>
                            <a:srgbClr val="272525"/>
                          </a:solidFill>
                          <a:latin typeface="Aptos" panose="020B0004020202020204" pitchFamily="34" charset="0"/>
                          <a:ea typeface="Inter" pitchFamily="34" charset="-122"/>
                          <a:cs typeface="Inter" pitchFamily="34" charset="-120"/>
                        </a:rPr>
                        <a:t>Sử dụng nhiều lần:</a:t>
                      </a:r>
                    </a:p>
                    <a:p>
                      <a:pPr marL="0" indent="0" algn="just">
                        <a:lnSpc>
                          <a:spcPts val="2500"/>
                        </a:lnSpc>
                        <a:buNone/>
                      </a:pPr>
                      <a:r>
                        <a:rPr lang="en-US" sz="2000">
                          <a:latin typeface="Aptos" panose="020B0004020202020204" pitchFamily="34" charset="0"/>
                        </a:rPr>
                        <a:t>+ Máy móc, nhà xưởng, thiết bị,…</a:t>
                      </a:r>
                      <a:endParaRPr lang="en-US" sz="2000" dirty="0">
                        <a:latin typeface="Aptos" panose="020B00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just"/>
                      <a:r>
                        <a:rPr lang="en-US" sz="2000">
                          <a:solidFill>
                            <a:srgbClr val="272525"/>
                          </a:solidFill>
                          <a:latin typeface="Aptos" panose="020B0004020202020204" pitchFamily="34" charset="0"/>
                          <a:ea typeface="Inter" pitchFamily="34" charset="-122"/>
                        </a:rPr>
                        <a:t>Sử dụng hết trong một chu kỳ:</a:t>
                      </a:r>
                    </a:p>
                    <a:p>
                      <a:pPr algn="just"/>
                      <a:r>
                        <a:rPr lang="en-US" sz="2000">
                          <a:solidFill>
                            <a:srgbClr val="272525"/>
                          </a:solidFill>
                          <a:latin typeface="Aptos" panose="020B0004020202020204" pitchFamily="34" charset="0"/>
                          <a:ea typeface="Inter" pitchFamily="34" charset="-122"/>
                        </a:rPr>
                        <a:t>+ Nhiên liệu, nguyên liệu, năng        lượng,…</a:t>
                      </a:r>
                      <a:endParaRPr 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14703652"/>
                  </a:ext>
                </a:extLst>
              </a:tr>
            </a:tbl>
          </a:graphicData>
        </a:graphic>
      </p:graphicFrame>
      <p:pic>
        <p:nvPicPr>
          <p:cNvPr id="5122" name="Picture 2" descr="Hệ thống máy móc, nhà xưởng -">
            <a:extLst>
              <a:ext uri="{FF2B5EF4-FFF2-40B4-BE49-F238E27FC236}">
                <a16:creationId xmlns:a16="http://schemas.microsoft.com/office/drawing/2014/main" id="{71BBFC62-084E-4449-8B45-26915986B2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31998" y="3566504"/>
            <a:ext cx="3940267" cy="2529841"/>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pic>
        <p:nvPicPr>
          <p:cNvPr id="5128" name="Picture 8" descr="Năng lượng sạch, năng lương tái tạo">
            <a:extLst>
              <a:ext uri="{FF2B5EF4-FFF2-40B4-BE49-F238E27FC236}">
                <a16:creationId xmlns:a16="http://schemas.microsoft.com/office/drawing/2014/main" id="{10607EAD-BB43-6BBF-790A-B022D1B247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19731" y="3566504"/>
            <a:ext cx="3940267" cy="2533323"/>
          </a:xfrm>
          <a:prstGeom prst="rect">
            <a:avLst/>
          </a:prstGeom>
          <a:noFill/>
          <a:ln w="19050">
            <a:solidFill>
              <a:schemeClr val="accent2"/>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08627"/>
      </p:ext>
    </p:extLst>
  </p:cSld>
  <p:clrMapOvr>
    <a:masterClrMapping/>
  </p:clrMapOvr>
  <p:transition spd="slow">
    <p:cove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500"/>
                                        <p:tgtEl>
                                          <p:spTgt spid="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1" nodeType="clickEffect">
                                  <p:stCondLst>
                                    <p:cond delay="0"/>
                                  </p:stCondLst>
                                  <p:childTnLst>
                                    <p:animEffect transition="out" filter="fade">
                                      <p:cBhvr>
                                        <p:cTn id="31" dur="250"/>
                                        <p:tgtEl>
                                          <p:spTgt spid="8"/>
                                        </p:tgtEl>
                                      </p:cBhvr>
                                    </p:animEffect>
                                    <p:set>
                                      <p:cBhvr>
                                        <p:cTn id="32" dur="1" fill="hold">
                                          <p:stCondLst>
                                            <p:cond delay="249"/>
                                          </p:stCondLst>
                                        </p:cTn>
                                        <p:tgtEl>
                                          <p:spTgt spid="8"/>
                                        </p:tgtEl>
                                        <p:attrNameLst>
                                          <p:attrName>style.visibility</p:attrName>
                                        </p:attrNameLst>
                                      </p:cBhvr>
                                      <p:to>
                                        <p:strVal val="hidden"/>
                                      </p:to>
                                    </p:set>
                                  </p:childTnLst>
                                </p:cTn>
                              </p:par>
                              <p:par>
                                <p:cTn id="33" presetID="10" presetClass="exit" presetSubtype="0" fill="hold" grpId="1" nodeType="withEffect">
                                  <p:stCondLst>
                                    <p:cond delay="0"/>
                                  </p:stCondLst>
                                  <p:childTnLst>
                                    <p:animEffect transition="out" filter="fade">
                                      <p:cBhvr>
                                        <p:cTn id="34" dur="250"/>
                                        <p:tgtEl>
                                          <p:spTgt spid="7"/>
                                        </p:tgtEl>
                                      </p:cBhvr>
                                    </p:animEffect>
                                    <p:set>
                                      <p:cBhvr>
                                        <p:cTn id="35" dur="1" fill="hold">
                                          <p:stCondLst>
                                            <p:cond delay="249"/>
                                          </p:stCondLst>
                                        </p:cTn>
                                        <p:tgtEl>
                                          <p:spTgt spid="7"/>
                                        </p:tgtEl>
                                        <p:attrNameLst>
                                          <p:attrName>style.visibility</p:attrName>
                                        </p:attrNameLst>
                                      </p:cBhvr>
                                      <p:to>
                                        <p:strVal val="hidden"/>
                                      </p:to>
                                    </p:set>
                                  </p:childTnLst>
                                </p:cTn>
                              </p:par>
                              <p:par>
                                <p:cTn id="36" presetID="10" presetClass="exit" presetSubtype="0" fill="hold" grpId="1" nodeType="withEffect">
                                  <p:stCondLst>
                                    <p:cond delay="0"/>
                                  </p:stCondLst>
                                  <p:childTnLst>
                                    <p:animEffect transition="out" filter="fade">
                                      <p:cBhvr>
                                        <p:cTn id="37" dur="250"/>
                                        <p:tgtEl>
                                          <p:spTgt spid="6"/>
                                        </p:tgtEl>
                                      </p:cBhvr>
                                    </p:animEffect>
                                    <p:set>
                                      <p:cBhvr>
                                        <p:cTn id="38" dur="1" fill="hold">
                                          <p:stCondLst>
                                            <p:cond delay="249"/>
                                          </p:stCondLst>
                                        </p:cTn>
                                        <p:tgtEl>
                                          <p:spTgt spid="6"/>
                                        </p:tgtEl>
                                        <p:attrNameLst>
                                          <p:attrName>style.visibility</p:attrName>
                                        </p:attrNameLst>
                                      </p:cBhvr>
                                      <p:to>
                                        <p:strVal val="hidden"/>
                                      </p:to>
                                    </p:set>
                                  </p:childTnLst>
                                </p:cTn>
                              </p:par>
                              <p:par>
                                <p:cTn id="39" presetID="10" presetClass="exit" presetSubtype="0" fill="hold" grpId="1" nodeType="withEffect">
                                  <p:stCondLst>
                                    <p:cond delay="0"/>
                                  </p:stCondLst>
                                  <p:childTnLst>
                                    <p:animEffect transition="out" filter="fade">
                                      <p:cBhvr>
                                        <p:cTn id="40" dur="250"/>
                                        <p:tgtEl>
                                          <p:spTgt spid="5"/>
                                        </p:tgtEl>
                                      </p:cBhvr>
                                    </p:animEffect>
                                    <p:set>
                                      <p:cBhvr>
                                        <p:cTn id="41" dur="1" fill="hold">
                                          <p:stCondLst>
                                            <p:cond delay="249"/>
                                          </p:stCondLst>
                                        </p:cTn>
                                        <p:tgtEl>
                                          <p:spTgt spid="5"/>
                                        </p:tgtEl>
                                        <p:attrNameLst>
                                          <p:attrName>style.visibility</p:attrName>
                                        </p:attrNameLst>
                                      </p:cBhvr>
                                      <p:to>
                                        <p:strVal val="hidden"/>
                                      </p:to>
                                    </p:set>
                                  </p:childTnLst>
                                </p:cTn>
                              </p:par>
                              <p:par>
                                <p:cTn id="42" presetID="10" presetClass="entr" presetSubtype="0" fill="hold"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750"/>
                                        <p:tgtEl>
                                          <p:spTgt spid="10"/>
                                        </p:tgtEl>
                                      </p:cBhvr>
                                    </p:animEffect>
                                  </p:childTnLst>
                                </p:cTn>
                              </p:par>
                              <p:par>
                                <p:cTn id="45" presetID="10" presetClass="entr" presetSubtype="0" fill="hold" nodeType="withEffect">
                                  <p:stCondLst>
                                    <p:cond delay="0"/>
                                  </p:stCondLst>
                                  <p:childTnLst>
                                    <p:set>
                                      <p:cBhvr>
                                        <p:cTn id="46" dur="1" fill="hold">
                                          <p:stCondLst>
                                            <p:cond delay="0"/>
                                          </p:stCondLst>
                                        </p:cTn>
                                        <p:tgtEl>
                                          <p:spTgt spid="5122"/>
                                        </p:tgtEl>
                                        <p:attrNameLst>
                                          <p:attrName>style.visibility</p:attrName>
                                        </p:attrNameLst>
                                      </p:cBhvr>
                                      <p:to>
                                        <p:strVal val="visible"/>
                                      </p:to>
                                    </p:set>
                                    <p:animEffect transition="in" filter="fade">
                                      <p:cBhvr>
                                        <p:cTn id="47" dur="750"/>
                                        <p:tgtEl>
                                          <p:spTgt spid="5122"/>
                                        </p:tgtEl>
                                      </p:cBhvr>
                                    </p:animEffect>
                                  </p:childTnLst>
                                </p:cTn>
                              </p:par>
                              <p:par>
                                <p:cTn id="48" presetID="10" presetClass="entr" presetSubtype="0" fill="hold" nodeType="withEffect">
                                  <p:stCondLst>
                                    <p:cond delay="0"/>
                                  </p:stCondLst>
                                  <p:childTnLst>
                                    <p:set>
                                      <p:cBhvr>
                                        <p:cTn id="49" dur="1" fill="hold">
                                          <p:stCondLst>
                                            <p:cond delay="0"/>
                                          </p:stCondLst>
                                        </p:cTn>
                                        <p:tgtEl>
                                          <p:spTgt spid="5128"/>
                                        </p:tgtEl>
                                        <p:attrNameLst>
                                          <p:attrName>style.visibility</p:attrName>
                                        </p:attrNameLst>
                                      </p:cBhvr>
                                      <p:to>
                                        <p:strVal val="visible"/>
                                      </p:to>
                                    </p:set>
                                    <p:animEffect transition="in" filter="fade">
                                      <p:cBhvr>
                                        <p:cTn id="50" dur="750"/>
                                        <p:tgtEl>
                                          <p:spTgt spid="51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4" grpId="0" animBg="1"/>
      <p:bldP spid="6" grpId="0"/>
      <p:bldP spid="6" grpId="1"/>
      <p:bldP spid="8" grpId="0" animBg="1"/>
      <p:bldP spid="8" grpId="1" animBg="1"/>
      <p:bldP spid="5" grpId="0"/>
      <p:bldP spid="5" grpId="1"/>
      <p:bldP spid="7" grpId="0" animBg="1"/>
      <p:bldP spid="7" grpId="1"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288</TotalTime>
  <Words>992</Words>
  <Application>Microsoft Office PowerPoint</Application>
  <PresentationFormat>Widescreen</PresentationFormat>
  <Paragraphs>65</Paragraphs>
  <Slides>12</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Calibri Light</vt:lpstr>
      <vt:lpstr>Inter</vt:lpstr>
      <vt:lpstr>Office Theme</vt:lpstr>
      <vt:lpstr>KINH TẾ CHÍNH TRỊ MÁC – LÊ NIN</vt:lpstr>
      <vt:lpstr>PowerPoint Presentation</vt:lpstr>
      <vt:lpstr>I. SỰ PHÂN BIỆT GIỮA TƯ BẢN BẤT BIẾN – TƯ BẢN BẤT KHẢ BIẾN.</vt:lpstr>
      <vt:lpstr>1. ĐỊNH NGHĨA TƯ BẢN BẤT BIẾN – TƯ BẢN KHẢ BIẾN.</vt:lpstr>
      <vt:lpstr>2. PHÂN BIỆT GIỮA TƯ BẢN BẤT BIẾN – TƯ BẢN KHẢ BIẾN.</vt:lpstr>
      <vt:lpstr>3. VAI TRÒ CỦA TƯ BẢN BẤT BIẾN – TƯ BẢN KHẢ BIẾN.</vt:lpstr>
      <vt:lpstr>4. MỐI QUAN HỆ GIỮA TƯ BẢN BẤT BIẾN – TƯ BẢN KHẢ BIẾN.</vt:lpstr>
      <vt:lpstr>II. TƯ BẢN CỐ ĐỊNH – TƯ BẢN LƯU ĐỘNG.</vt:lpstr>
      <vt:lpstr>1. PHÂN BIỆT GIỮA TƯ BẢN CỐ ĐỊNH VÀ TƯ BẢN LƯU ĐỘNG.</vt:lpstr>
      <vt:lpstr>2. ẢNH HƯỞNG CỦA TƯ BẢN CỐ ĐỊNH – TƯ BẢN LƯU ĐỘNG ĐẾN SẢN XUẤT.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PC</dc:creator>
  <cp:lastModifiedBy>PC</cp:lastModifiedBy>
  <cp:revision>35</cp:revision>
  <dcterms:created xsi:type="dcterms:W3CDTF">2024-11-01T07:18:55Z</dcterms:created>
  <dcterms:modified xsi:type="dcterms:W3CDTF">2024-11-04T05:47:33Z</dcterms:modified>
</cp:coreProperties>
</file>