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75" r:id="rId5"/>
    <p:sldId id="276" r:id="rId6"/>
    <p:sldId id="277" r:id="rId7"/>
    <p:sldId id="278" r:id="rId8"/>
    <p:sldId id="271" r:id="rId9"/>
    <p:sldId id="27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2E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03" d="100"/>
          <a:sy n="103" d="100"/>
        </p:scale>
        <p:origin x="24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4T16:18:40.121"/>
    </inkml:context>
    <inkml:brush xml:id="br0">
      <inkml:brushProperty name="width" value="0.35" units="cm"/>
      <inkml:brushProperty name="height" value="0.35" units="cm"/>
      <inkml:brushProperty name="color" value="#F6F2EF"/>
    </inkml:brush>
  </inkml:definitions>
  <inkml:trace contextRef="#ctx0" brushRef="#br0">977 1105 24575,'-1'9'0,"0"0"0,0 0 0,-1-1 0,-1 1 0,1 0 0,-1-1 0,-1 0 0,1 1 0,-9 12 0,-50 67 0,53-77 0,-8 11 0,-3 5 0,0-1 0,-33 30 0,52-55 0,0 0 0,-1 1 0,1-1 0,-1 0 0,1 0 0,-1 0 0,1 0 0,-1 0 0,0 0 0,1-1 0,-1 1 0,0 0 0,1-1 0,-1 1 0,0-1 0,0 0 0,-3 1 0,4-2 0,0 1 0,0 0 0,0-1 0,1 1 0,-1-1 0,0 1 0,0-1 0,0 0 0,0 1 0,1-1 0,-1 0 0,0 0 0,0 1 0,1-1 0,-1 0 0,1 0 0,-1 0 0,1 0 0,-1 0 0,1 0 0,0 0 0,-1-1 0,-2-9 0,1 0 0,1 0 0,0-1 0,0-17 0,1 5 0,0 22 0,0 0 0,-1 0 0,1-1 0,0 1 0,-1 0 0,1 0 0,-1 0 0,0 0 0,0 0 0,0 0 0,0 0 0,0 0 0,0 1 0,0-1 0,0 0 0,-1 1 0,1-1 0,-1 1 0,0-1 0,1 1 0,-1 0 0,0-1 0,0 1 0,1 0 0,-1 0 0,0 0 0,0 1 0,0-1 0,0 0 0,0 1 0,-1-1 0,1 1 0,0 0 0,0-1 0,0 1 0,0 0 0,0 1 0,-1-1 0,1 0 0,0 1 0,0-1 0,0 1 0,-2 0 0,-13 4 0,0 0 0,1 2 0,0 0 0,-20 11 0,25-12 0,-246 147 0,39-22 0,180-113 0,37-18 0,1 0 0,0 1 0,0-1 0,-1 0 0,1 0 0,0 0 0,-1 0 0,1 0 0,0 1 0,-1-1 0,1 0 0,0 0 0,-1 0 0,1 0 0,0 0 0,-1 0 0,1 0 0,0 0 0,-1 0 0,1 0 0,0 0 0,-1 0 0,1 0 0,0-1 0,-1 1 0,1 0 0,0 0 0,-1 0 0,1 0 0,0-1 0,0 1 0,-1 0 0,1 0 0,0 0 0,0-1 0,-1 1 0,1 0 0,0-1 0,0 1 0,0 0 0,-1 0 0,1-1 0,0 1 0,0 0 0,0-1 0,0 1 0,0 0 0,0-1 0,7-22 0,22-25 0,30-26 0,2 3 0,125-110 0,-181 176 0,2-2 0,0 1 0,0 0 0,1 0 0,17-9 0,-24 14 0,0 1 0,0-1 0,0 1 0,0 0 0,0-1 0,0 1 0,0 0 0,0 0 0,0 0 0,0 0 0,0 0 0,0 0 0,0 0 0,0 0 0,0 0 0,0 1 0,0-1 0,0 0 0,0 0 0,2 2 0,-2-1 0,0 0 0,1 0 0,-1 0 0,0 1 0,0-1 0,-1 1 0,1-1 0,0 1 0,0-1 0,-1 1 0,1-1 0,0 1 0,-1-1 0,0 1 0,1 0 0,-1-1 0,0 3 0,1 80 0,-3-57 0,3-27 0,-1 0 0,0 0 0,0 0 0,0 0 0,0 0 0,0 0 0,0 0 0,0 0 0,0 0 0,0 0 0,0 0 0,0 0 0,1 0 0,-1 0 0,0 0 0,0 0 0,0 0 0,0 0 0,0 0 0,0 0 0,0 0 0,0 0 0,0 0 0,1 0 0,-1 0 0,0 0 0,0 0 0,0 0 0,0 0 0,0 0 0,0 0 0,0 0 0,0 0 0,0 0 0,0 0 0,0 1 0,0-1 0,0 0 0,0 0 0,1 0 0,-1 0 0,0 0 0,0 0 0,0 0 0,0 0 0,0 0 0,0 0 0,0 0 0,0 1 0,0-1 0,0 0 0,0 0 0,8-14 0,8-23 0,9-33 0,-14 37 0,2 0 0,1 0 0,27-45 0,-41 77 0,1-1 0,0 1 0,-1 0 0,1 0 0,0 0 0,0 0 0,0 0 0,0 0 0,0 0 0,0 0 0,0 0 0,1 0 0,-1 1 0,0-1 0,0 0 0,3 0 0,-4 1 0,1 0 0,0 0 0,-1 0 0,1 0 0,-1 0 0,1 1 0,0-1 0,-1 0 0,1 0 0,-1 1 0,1-1 0,-1 0 0,1 1 0,-1-1 0,1 0 0,-1 1 0,0-1 0,1 1 0,-1-1 0,0 1 0,1-1 0,-1 1 0,0-1 0,1 1 0,-1-1 0,0 1 0,3 5 0,-2 0 0,1 0 0,-1 0 0,1 0 0,-2 0 0,1 6 0,0 30 0,-2 1 0,-2 0 0,-11 51 0,-35 125 0,67-251 0,30-41 0,-25 38 0,-13 20 0,29-45 0,68-80 0,-103 135 0,0 1 0,0 0 0,0 0 0,0 1 0,1-1 0,0 1 0,-1 0 0,8-3 0,-11 6 0,0-1 0,0 1 0,-1 0 0,1 0 0,0 0 0,0-1 0,0 1 0,0 0 0,-1 0 0,1 0 0,0 1 0,0-1 0,0 0 0,0 0 0,-1 0 0,1 0 0,0 1 0,0-1 0,-1 0 0,1 1 0,0-1 0,0 1 0,0 0 0,0 1 0,1-1 0,-1 1 0,0 0 0,0 0 0,0-1 0,0 1 0,0 0 0,-1 0 0,1 0 0,-1 0 0,1 0 0,-1 0 0,1 4 0,1 20 0,-1 0 0,-2 0 0,0 1 0,-2-1 0,-9 44 0,-44 132 0,53-192 0,-158 431 0,136-394 0,25-47 0,0 0 0,0-1 0,0 1 0,0 0 0,0-1 0,0 1 0,0-1 0,0 1 0,-1 0 0,1-1 0,0 1 0,0 0 0,0-1 0,-1 1 0,1 0 0,0-1 0,0 1 0,-1 0 0,1 0 0,0-1 0,0 1 0,-1 0 0,1 0 0,0 0 0,-1-1 0,1 1 0,0 0 0,-1 0 0,1 0 0,-1 0 0,1 0 0,0-1 0,-1 1 0,1 0 0,0 0 0,-1 0 0,1 0 0,-1 0 0,1 0 0,0 1 0,-1-1 0,1 0 0,0 0 0,-1 0 0,1 0 0,0 0 0,-1 0 0,1 1 0,0-1 0,-1 0 0,1 0 0,0 0 0,-1 1 0,1-1 0,0 0 0,0 1 0,-1-1 0,1 0 0,0 0 0,0 1 0,-1-1 0,1 0 0,0 1 0,0-1 0,0 1 0,0-1 0,0 0 0,0 1 0,-2-35 0,5-3 0,2-1 0,2 2 0,18-57 0,48-107 0,1 35 0,-64 146 0,1 1 0,1 0 0,0 1 0,2 0 0,-1 1 0,22-19 0,-32 32 0,-1 1 0,1-1 0,0 1 0,0 0 0,0 0 0,0 1 0,0-1 0,0 0 0,0 1 0,0 0 0,1 0 0,-1 0 0,1 0 0,-1 0 0,0 1 0,1-1 0,-1 1 0,1 0 0,4 1 0,-5 0 0,1 0 0,-1 0 0,0 1 0,0-1 0,0 1 0,0 0 0,0 0 0,-1 0 0,1 0 0,0 0 0,-1 1 0,0-1 0,1 1 0,-1 0 0,0 0 0,2 3 0,3 8 0,-1 0 0,0 0 0,0 1 0,-1-1 0,-1 1 0,-1 0 0,3 24 0,-3 7 0,-3-1 0,-1 1 0,-2-1 0,-2 1 0,-2-2 0,-2 1 0,-15 43 0,5-30 0,-3-1 0,-2 0 0,-2-2 0,-58 88 0,66-113 0,-2-2 0,-2 0 0,0-1 0,-1-1 0,-46 37 0,68-62 0,1 0 0,-1 0 0,0 0 0,0 0 0,0-1 0,0 1 0,-1 0 0,1-1 0,0 1 0,0 0 0,0-1 0,0 0 0,-1 1 0,1-1 0,0 0 0,0 0 0,-1 1 0,1-1 0,0 0 0,0 0 0,-1 0 0,1-1 0,-2 1 0,2-1 0,0-1 0,0 1 0,1-1 0,-1 1 0,0-1 0,0 1 0,1-1 0,-1 1 0,1-1 0,0 0 0,-1 1 0,1-1 0,0 1 0,0-1 0,0 0 0,0 1 0,0-1 0,1-2 0,2-32 0,2 1 0,1 1 0,2-1 0,21-58 0,67-137 0,-87 208 0,276-547 0,-243 504 0,-25 49 0,-8 17 0,-8 2 0,-1 0 0,1-1 0,0 1 0,-1 0 0,1 0 0,-1-1 0,0 1 0,0 0 0,0 0 0,-1 0 0,0 3 0,-9 53 0,-3 0 0,-3-1 0,-2-1 0,-35 76 0,43-110 0,-116 270 0,-242 410 0,358-685 0,-7 9 0,-34 48 0,50-74 0,0 0 0,1 0 0,-1 0 0,0 0 0,0 0 0,0 0 0,0 0 0,0-1 0,0 1 0,0 0 0,0-1 0,0 1 0,0-1 0,0 1 0,0-1 0,0 1 0,0-1 0,-1 0 0,-1 1 0,3-1 0,-1-1 0,0 1 0,1 0 0,-1-1 0,0 1 0,1-1 0,-1 1 0,1 0 0,-1-1 0,0 0 0,1 1 0,0-1 0,-1 1 0,1-1 0,-1 0 0,1 1 0,0-1 0,-1 0 0,1 1 0,0-1 0,0 0 0,-1 1 0,1-2 0,-5-56 0,5 57 0,3-78 0,17-117 0,31-84 0,-41 234 0,138-587 0,-126 565 0,-13 56 0,-4 21 0,-3 31 0,-8 42 0,-4-1 0,-4 0 0,-3 0 0,-35 100 0,-136 306 0,125-343 0,55-126 0,19-36 0,-7 11 0,404-686 0,-102 168 0,-249 438 0,-56 85 0,1 0 0,-1-1 0,1 1 0,0 0 0,-1 0 0,1 1 0,0-1 0,0 0 0,0 1 0,1-1 0,-1 1 0,0 0 0,0-1 0,5 0 0,-6 2 0,-1 0 0,1 0 0,-1 0 0,1 0 0,-1 0 0,1 0 0,-1 0 0,1 1 0,-1-1 0,1 0 0,-1 0 0,1 1 0,-1-1 0,0 0 0,1 1 0,-1-1 0,0 0 0,1 1 0,-1-1 0,0 0 0,1 1 0,-1-1 0,0 1 0,0-1 0,1 1 0,4 25 0,-7 22 0,-1 0 0,-3 0 0,-1-1 0,-3 0 0,-16 47 0,13-46 0,-50 184 0,-10-3 0,-150 322 0,184-483 0,21-53 0,18-15 0,0 0 0,-1 0 0,1 0 0,-1 0 0,1 0 0,0 0 0,-1 0 0,1 0 0,-1 0 0,1 0 0,0 0 0,-1 0 0,1 0 0,0-1 0,-1 1 0,1 0 0,0 0 0,-1-1 0,1 1 0,0 0 0,-1 0 0,1-1 0,0 1 0,0 0 0,-1-1 0,1 1 0,0 0 0,0-1 0,-1 1 0,1 0 0,0-1 0,-1-4 0,-1 0 0,1 0 0,0 1 0,1-1 0,-1 0 0,1 0 0,0-6 0,7-59 0,2 1 0,4 0 0,2 1 0,27-74 0,-26 88 0,277-796 0,-244 733 0,-46 111 0,0 0 0,1 0 0,-1 0 0,1 1 0,7-9 0,-11 14 0,1 0 0,-1 0 0,0-1 0,0 1 0,0 0 0,1 0 0,-1 0 0,0-1 0,0 1 0,0 0 0,1 0 0,-1 0 0,0 0 0,0 0 0,1 0 0,-1 0 0,0 0 0,1 0 0,-1 0 0,0 0 0,0 0 0,1 0 0,-1 0 0,0 0 0,0 0 0,1 0 0,-1 0 0,0 0 0,1 0 0,-1 0 0,0 0 0,0 0 0,1 0 0,-1 1 0,0-1 0,0 0 0,0 0 0,1 0 0,-1 0 0,0 1 0,0-1 0,1 0 0,3 27 0,-7 36 0,-3 0 0,-2 0 0,-23 83 0,13-61 0,-39 179 0,-105 298 0,136-500 0,18-54 0,5-16 0,5-15 0,1-1 0,1 1 0,1 0 0,15-41 0,-10 30 0,411-1133 0,-406 1130 0,-9 19 0,1 0 0,1 0 0,1 1 0,0 1 0,15-22 0,-24 38 0,0-1 0,1 1 0,-1 0 0,0 0 0,0-1 0,0 1 0,0 0 0,0-1 0,1 1 0,-1 0 0,0 0 0,0-1 0,0 1 0,1 0 0,-1 0 0,0-1 0,1 1 0,-1 0 0,0 0 0,0 0 0,1 0 0,-1-1 0,0 1 0,1 0 0,-1 0 0,0 0 0,1 0 0,-1 0 0,0 0 0,1 0 0,-1 0 0,0 0 0,1 0 0,-1 0 0,0 0 0,1 0 0,-1 0 0,0 0 0,1 0 0,-1 1 0,0-1 0,0 0 0,1 0 0,-1 0 0,0 0 0,1 1 0,-1-1 0,0 0 0,0 0 0,1 1 0,-1-1 0,0 0 0,0 0 0,0 1 0,1-1 0,-1 0 0,0 0 0,0 1 0,0-1 0,0 0 0,0 1 0,0-1 0,0 0 0,0 1 0,0-1 0,0 0 0,0 1 0,0-1 0,0 1 0,2 17 0,-1 0 0,-1 0 0,-1-1 0,-1 1 0,-4 24 0,0 0 0,-31 190 0,-11-2 0,-9-3 0,-141 358 0,164-510 0,24-62 0,10-13 0,-1 0 0,1 1 0,0-1 0,0 0 0,0 0 0,0 0 0,-1 0 0,1 0 0,0 0 0,0 0 0,0 0 0,-1 0 0,1 0 0,0 0 0,0 0 0,0 0 0,0 0 0,-1 0 0,1 0 0,0 0 0,0-1 0,0 1 0,0 0 0,-1 0 0,1 0 0,0 0 0,0 0 0,0 0 0,0 0 0,0-1 0,-1 1 0,1 0 0,0 0 0,0 0 0,0 0 0,0 0 0,0-1 0,0 1 0,0 0 0,0 0 0,0 0 0,0 0 0,-1-1 0,1 1 0,0 0 0,0 0 0,-1-14 0,0 1 0,0 0 0,1-1 0,1 1 0,0 0 0,1-1 0,0 1 0,8-24 0,-1-2 0,54-228 0,150-396 0,-198 624 0,-7 14 0,2 0 0,0 1 0,17-27 0,-17 41 0,-3 15 0,-4 9 0,0 0 0,0 0 0,-2 1 0,0-1 0,0 1 0,-2-1 0,-3 29 0,2-11 0,-130 870 0,98-716 0,-80 358 0,87-455 0,27-87 0,-1 0 0,1 0 0,-1 0 0,1 0 0,-1 0 0,0-1 0,0 1 0,0 0 0,0 0 0,0-1 0,-1 1 0,1-1 0,0 1 0,-1-1 0,1 1 0,-4 1 0,4-4 0,0 0 0,0 0 0,0 0 0,0-1 0,0 1 0,0 0 0,0-1 0,0 1 0,0 0 0,0-1 0,1 1 0,-1-1 0,1 1 0,-1-1 0,1 0 0,0 1 0,-1-1 0,1 1 0,0-1 0,0 0 0,1-2 0,-8-65 0,3-82 0,3 108 0,38-819-633,-9 624 511,94-375 1,-95 524 121,-14 68 0,-12 21 0,-1 0 0,0 0 0,0 0 0,1 0 0,-1 0 0,0 0 0,0 0 0,1 0 0,-1 0 0,0 0 0,1 0 0,-1 0 0,0 0 0,0 0 0,1 0 0,-1 1 0,0-1 0,0 0 0,1 0 0,-1 0 0,0 0 0,0 0 0,1 1 0,-1-1 0,0 0 0,0 0 0,0 0 0,0 1 0,1-1 0,-1 0 0,0 0 0,0 1 0,0-1 0,0 0 0,0 0 0,0 1 0,0-1 0,1 0 0,-1 0 0,0 1 0,7 44 0,3 168 0,-26 293 0,-63 171 876,67-620-876,7-51 0,3-16 0,1-28 0,3 0 0,1 0 0,1 0 0,19-72 0,-14 67 0,29-112 0,7 3 0,96-224 0,-114 324 0,-27 51 0,0 1 0,1 0 0,-1-1 0,0 1 0,0-1 0,0 1 0,0 0 0,1-1 0,-1 1 0,0 0 0,0 0 0,1-1 0,-1 1 0,0 0 0,1 0 0,-1-1 0,0 1 0,1 0 0,-1 0 0,0 0 0,1-1 0,-1 1 0,0 0 0,1 0 0,-1 0 0,0 0 0,1 0 0,-1 0 0,1 0 0,-1 0 0,0 0 0,1 0 0,-1 0 0,1 0 0,-1 0 0,0 0 0,1 0 0,-1 0 0,0 1 0,1-1 0,-1 0 0,0 0 0,1 0 0,-1 0 0,0 1 0,1-1 0,-1 0 0,0 0 0,0 1 0,1-1 0,-1 0 0,0 1 0,0-1 0,1 0 0,-1 1 0,0-1 0,0 0 0,0 1 0,0-1 0,1 1 0,3 14 0,-1 1 0,0-1 0,-1 1 0,-1-1 0,0 1 0,-3 31 0,1-23 0,-7 132 0,-6 0 0,-8-1 0,-6-1 0,-90 282 0,114-425 0,-4 15 0,-1-1 0,-1 0 0,-1-1 0,-1 0 0,-17 25 0,28-47 0,0-1 0,0 0 0,1 1 0,-1-1 0,0 0 0,0 0 0,-1 0 0,1 1 0,0-1 0,0 0 0,0-1 0,-1 1 0,1 0 0,-1 0 0,1 0 0,0-1 0,-1 1 0,1-1 0,-1 1 0,1-1 0,-1 0 0,0 0 0,-1 1 0,1-2 0,1 0 0,0 0 0,-1-1 0,1 1 0,0 0 0,0 0 0,-1-1 0,1 1 0,0-1 0,1 1 0,-1-1 0,0 1 0,0-1 0,0 0 0,1 1 0,-1-1 0,1 0 0,0 1 0,-1-1 0,1 0 0,0-2 0,-3-31 0,1 0 0,2 0 0,2 0 0,7-51 0,-7 71 0,165-922 0,-105 636 0,-43 208 0,-12 70 0,-7 23 0,0 0 0,0 0 0,1 0 0,-1 0 0,0 0 0,0 0 0,0 0 0,0 1 0,0-1 0,0 0 0,0 0 0,0 0 0,0 0 0,0 0 0,0 0 0,0 0 0,1 0 0,-1 0 0,0 0 0,0 0 0,0 0 0,0 0 0,0 0 0,0 0 0,0 0 0,0 0 0,1 0 0,-1 0 0,0 0 0,0 0 0,0 0 0,0 0 0,0 0 0,0 0 0,0 0 0,0 0 0,1 0 0,-1 0 0,0 0 0,0 0 0,0 0 0,0 0 0,0 0 0,0 0 0,0 0 0,0 0 0,0 0 0,0 0 0,1 0 0,-1-1 0,0 1 0,0 0 0,0 0 0,0 0 0,0 0 0,0 0 0,0 0 0,0 0 0,0 0 0,0-1 0,0 1 0,0 0 0,0 0 0,0 0 0,0 0 0,0 0 0,0 0 0,0 0 0,0-1 0,3 40 0,-6 50 0,-20 130 0,-33 96 0,51-291 0,-188 742 0,160-673 0,19-69 0,14-24 0,-1 0 0,1 0 0,0 1 0,0-1 0,0 0 0,0 0 0,-1 0 0,1 1 0,0-1 0,0 0 0,0 0 0,-1 0 0,1 0 0,0 0 0,0 0 0,0 0 0,-1 1 0,1-1 0,0 0 0,0 0 0,-1 0 0,1 0 0,0 0 0,0 0 0,-1 0 0,1 0 0,0 0 0,0 0 0,-1 0 0,1 0 0,0-1 0,0 1 0,0 0 0,-1 0 0,1 0 0,0 0 0,0 0 0,-1 0 0,1 0 0,0-1 0,0 1 0,0 0 0,-2-3 0,1-1 0,0 1 0,0 0 0,1-1 0,-1 1 0,1-1 0,-1 1 0,1-1 0,0 1 0,1-5 0,6-60 0,3 0 0,3 1 0,3 1 0,25-68 0,-27 90 0,188-496 0,41 18 0,-208 456 0,-21 51 0,-6 18 0,-3 32 0,-8 12 0,-1 0 0,-3-1 0,-2 0 0,-23 68 0,13-43 0,-2 7 0,-197 811 0,205-829 0,10-56 0,0-15 0,1-27 0,9-99 0,27-145 0,44-133 0,-68 364 0,76-312 0,-51 263 0,-19 76 0,-16 24 0,0-1 0,1 1 0,-1 0 0,0 0 0,0 0 0,1-1 0,-1 1 0,0 0 0,0 0 0,1 0 0,-1 0 0,0 0 0,1-1 0,-1 1 0,0 0 0,1 0 0,-1 0 0,0 0 0,1 0 0,-1 0 0,0 0 0,1 0 0,-1 0 0,0 0 0,1 1 0,-1-1 0,0 0 0,1 0 0,-1 0 0,0 0 0,1 0 0,-1 0 0,0 1 0,0-1 0,1 0 0,-1 0 0,0 1 0,3 3 0,-1 0 0,-1 0 0,1 0 0,0 0 0,-1 0 0,0 1 0,0-1 0,0 1 0,-1 4 0,6 47 0,-2 0 0,-5 78 0,-23 121 0,21-226 0,-192 1109 0,170-1035 0,11-64 0,14-39 0,0 0 0,0 0 0,0 0 0,0 0 0,-1 0 0,1 0 0,0 0 0,0 0 0,0 0 0,0 0 0,0 0 0,-1 0 0,1 1 0,0-1 0,0 0 0,0 0 0,0 0 0,-1 0 0,1-1 0,0 1 0,0 0 0,0 0 0,0 0 0,0 0 0,-1 0 0,1 0 0,0 0 0,0 0 0,0 0 0,0 0 0,0 0 0,0 0 0,-1 0 0,1-1 0,0 1 0,0 0 0,0 0 0,0 0 0,0 0 0,0 0 0,0 0 0,0-1 0,0 1 0,0 0 0,0 0 0,-1 0 0,1 0 0,0 0 0,0-1 0,0 1 0,0 0 0,0 0 0,0 0 0,0 0 0,0 0 0,0-1 0,-4-26 0,-1-350 0,8 225 0,24-1043-766,-23 1127 766,-3 66 0,0 4 0,0 15 0,0 110 0,-16 347 732,3-336-715,-43 196 0,53-326-17,0 0 0,-1-1 0,1 1 0,-2-1 0,1 1 0,-1-1 0,0 0 0,-8 11 0,11-17 0,0 0 0,1 0 0,-1-1 0,0 1 0,0 0 0,0 0 0,1-1 0,-1 1 0,0-1 0,0 1 0,0-1 0,0 1 0,0-1 0,0 0 0,0 0 0,0 1 0,0-1 0,0 0 0,0 0 0,0 0 0,0 0 0,0 0 0,0 0 0,-1 0 0,0-1 0,0 0 0,-1 0 0,1-1 0,0 0 0,0 1 0,0-1 0,1 0 0,-1 0 0,0 0 0,1 0 0,-1 0 0,1 0 0,0-1 0,0 1 0,0 0 0,-2-5 0,-6-20 0,2 0 0,0-1 0,2 0 0,0 0 0,2 0 0,2-44 0,-1 37 0,-1-75 0,23-211 0,-11 255 0,3 0 0,3 1 0,3 1 0,39-94 0,-53 149 0,-2 1 0,1 1 0,0 0 0,0 0 0,1 0 0,0 0 0,0 0 0,1 1 0,-1 0 0,1 0 0,1 0 0,-1 0 0,10-6 0,-14 12 0,-1-1 0,1 1 0,0 0 0,0 0 0,-1-1 0,1 1 0,0 0 0,0 0 0,0 0 0,-1 0 0,1 0 0,0 0 0,0 0 0,0 0 0,-1 1 0,1-1 0,0 0 0,0 0 0,-1 1 0,1-1 0,0 0 0,0 1 0,-1-1 0,1 1 0,-1-1 0,1 1 0,0-1 0,-1 1 0,1-1 0,-1 1 0,1 0 0,-1-1 0,1 1 0,-1 0 0,0-1 0,1 1 0,-1 1 0,11 33 0,-3 36 0,-2 0 0,-7 117 0,-1-94 0,-2 44 0,3 126 0,20-339 0,-9 24 0,175-1101 0,-184 1155 0,0 1 0,0-1 0,0 1 0,1-1 0,-1 0 0,1 0 0,0 0 0,0 1 0,0-2 0,0 1 0,0 0 0,1 0 0,0-1 0,-1 1 0,6 3 0,0 1 0,1-1 0,-1 1 0,1-2 0,0 1 0,15 6 0,4-4 0,-1-1 0,1-2 0,1 0 0,-1-2 0,42-1 0,-28 0 0,75 11 0,-3 8 0,0-4 0,0-6 0,130-4 0,414-9 0,-373 3 0,-147 6 0,236 42 0,-97-8 0,370-1 0,8-42 0,-231-1 0,-65 0 0,520 12 0,-352 35 0,-12-1 0,989-27 0,-943-20 0,8994 4 0,-9519 1 0,55 11 0,-53-6 0,54 1 0,67-9 0,126 4 0,-269 1 0,0 0 0,1 1 0,-1 1 0,30 13 0,22 8 0,-42-20 0,-6-1 0,0 1 0,26 11 0,-40-14 0,0 0 0,-1 0 0,1 0 0,-1 1 0,0 0 0,0 0 0,0 0 0,-1 1 0,1 0 0,-1-1 0,0 1 0,3 7 0,-1-3 0,157 291 0,-154-277 0,-1-1 0,-1 1 0,-1 0 0,-1 0 0,-1 1 0,2 30 0,-6 151 0,-3-97 0,1-71 0,-1-1 0,-2 1 0,-1 0 0,-2-1 0,-2-1 0,-1 1 0,-29 60 0,35-89 0,-1 1 0,-1-1 0,1 0 0,-1 0 0,0 0 0,-1-1 0,0 0 0,0-1 0,0 0 0,0 0 0,-1-1 0,-14 6 0,-27 16 0,32-15 0,-1-2 0,0 0 0,0-1 0,-1-1 0,0 0 0,0-2 0,0 0 0,-1-2 0,0 0 0,0-1 0,-34-2 0,-1333-1 0,537-1 0,714 1 0,-378 7 0,4 40 0,313-19 0,-1-8 0,-202-9 0,-1675-15 0,1118 8 0,-7983-3 0,8933 0 0,-7-1 0,35-4 0,198-30 0,430-13-374,17 37-862,-431 9 880,455-3-627,780 5-867,960-10-2198,-2046 2 2988,-353 6 1667,-36 0-166,-53 1 265,-1389-2 3794,812 5-4907,-2388-2-3686,2651-1 3494,133-8 1079,239 9-477,-19-1 61,-1-1 0,-29-7 0,49 9-57,1 0-1,-1 0 1,0 0 0,1-1-1,-1 1 1,1 0 0,-1 0-1,1 0 1,-1 0 0,1-1-1,-1 1 1,1 0 0,-1 0-1,1-1 1,-1 1-1,1 0 1,-1-1 0,1 1-1,-1-1 1,1 1 0,0 0-1,-1-1 1,1 1 0,0-1-1,-1 1 1,1-1 0,0 1-1,0-1 1,0 1-1,-1-1 1,1 0 0,0 1-1,0-1 1,0 1 0,0-1-1,0-1 1,2 0 47,0 0-1,0 0 1,1 0 0,-1 0 0,1 0 0,-1 0-1,1 1 1,-1-1 0,1 1 0,0 0-1,0 0 1,3-1 0,163-49 777,143-19-620,146-23-146,153-17 150,145-4-325,1325-96-1733,-5 117 1247,-1598 86-137,-180 8 257,-186 5 399,-102-4 76,-14 1 2,-59 4-2,-201 3 1,-217-2-76,-229-3-231,-207-1 89,-161-2-349,-4295-3-3173,5128 0 3971,185-1 222,51 0-213,11-1 1,82-9 627,134-9-46,112 0-481,105 3 481,96 5 161,2559-1 1866,-2922 17-2849,-128 3 70,-40-6-66,0 0 0,0 1 0,0-1 0,0 0 0,0 1 0,0-1 0,0 0 0,0 1 0,0-1 0,0 0 0,0 1 0,0-1 0,0 0 0,0 0-1,0 1 1,-1-1 0,1 0 0,0 1 0,0-1 0,0 0 0,0 1 0,-1-1 0,1 0 0,0 0 0,0 0 0,-1 1 0,1-1 0,0 0 0,0 0 0,-1 0-1,1 1 1,0-1 0,-1 0 0,1 0 0,0 0 0,-1 0 0,1 0 0,0 0 0,-1 0 0,1 0 0,0 0 0,-1 0 0,1 0 0,0 0 0,-1 0 0,1 0 0,0 0-1,-1 0 1,-86 20 646,-161 13-109,-150 7-348,-128-3 202,-353 15-786,-1216 85-1864,2017-130 2233,134-12 197,995-158 2149,-704 101-1812,2094-317-2600,-2076 327 1941,-336 46 275,-40 3 101,-63 2 397,-125 7 227,-107 3-552,-118 0-218,-127-1 110,-116-3-309,-2550 2-3497,2905-9 3166,257 1 412,-64-10 0,116 11 40,0 0 0,0 0 1,0-1-1,0 0 1,0 1-1,1-1 0,-1 0 1,0-1-1,1 1 0,-1 0 1,1-1-1,-1 1 1,1-1-1,-3-2 0,5 3 2,0 0 0,-1 1 0,1-1 0,0 0 0,0 0 0,0 1 0,0-1 0,0 0 0,0 0 0,0 1 0,0-1 0,0 0 0,0 0 1,1 1-1,-1-1 0,0 0 0,0 0 0,1 1 0,-1-1 0,0 0 0,1 1 0,-1-1 0,1 0 0,-1 1 0,1-1 0,-1 1 0,1-1 0,-1 1 0,1-1 0,0 1 0,-1-1 0,2 1 0,11-9 127,0 1 0,1 1 0,-1 0 1,18-6-1,188-59 710,117-17-414,933-198 1154,9 27-1708,-1182 241 152,-87 17-28,-17 3 0,-42 6 0,-3 1 0,-203 27 0,-125 11-52,-104 1-154,-2312 65-1503,2640-113 1688,102-5 108,55 6-82,0 0 0,0 0-1,0 0 1,0 0 0,0 0 0,-1 0 0,1 0-1,0 0 1,0 0 0,0 0 0,0 0-1,-1 0 1,1 0 0,0 0 0,0 0 0,0 0-1,0 0 1,0-1 0,-1 1 0,1 0-1,0 0 1,0 0 0,0 0 0,0 0 0,0 0-1,0-1 1,0 1 0,0 0 0,0 0-1,-1 0 1,1 0 0,0 0 0,0-1 0,0 1-1,0 0 1,0 0 0,0 0 0,0 0-1,0-1 1,0 1 0,0 0 0,0 0 0,0 0-1,0 0 1,0-1 0,0 1 0,1 0-1,-1 0 1,0 0 0,0 0 0,0-1 0,0 1-1,0 0 1,0 0 0,0 0 0,0 0-1,0 0 1,1-1 0,22-10 609,107-27 1167,186-30 0,-137 34-470,-143 24-1008,-29 8-260,0 0 0,0 0 0,0 0 0,0 1-1,1 0 1,-1 0 0,0 1 0,1 0 0,-1 0-1,9 1 1,-16 0-43,0-1 0,0 0 0,1 0 0,-1 0 0,0 0 0,0 0 0,0 1 0,1-1 0,-1 0 0,0 0 0,0 0 0,0 1 0,0-1 0,1 0 0,-1 0 0,0 0 0,0 1 0,0-1 0,0 0 0,0 0 0,0 1 0,0-1 0,0 0 0,0 0 0,0 1 0,0-1 0,0 0 0,0 0 0,0 1 0,0-1 0,0 0 0,0 0 0,0 1 0,0-1 0,0 0 0,0 0 0,0 1 0,-1-1 0,1 0 0,0 0 0,0 0 0,0 1 0,0-1 0,0 0 0,-1 0 0,1 0 0,0 0 0,0 1 0,0-1 0,-1 0 0,1 0 0,0 0 0,0 0 0,-1 0 0,1 0 0,0 0 0,0 1 0,-1-1 0,-20 16 0,-1-1 0,-1 0 0,0-2 0,-26 11 0,-22 13 0,32-13 0,17-10 0,-1-1 0,-33 14 0,49-24 0,0 0 0,-1-1 0,0 0 0,1-1 0,-1 1 0,0-1 0,0-1 0,0 0 0,0 0 0,0 0 0,1-1 0,-11-2 0,-23-8 0,0 3 0,-84-8 0,110 16 0,0 0 0,0 1 0,0 1 0,0 0 0,0 1 0,1 1 0,-1 0 0,1 1 0,0 0 0,0 1 0,-24 14 0,20-7 0,0 0 0,-31 29 0,44-38 0,0 1 0,1 0 0,-1 0 0,1 0 0,0 0 0,1 1 0,-1 0 0,1 0 0,0 0 0,0 0 0,1 0 0,0 0 0,-2 12 0,3-16 0,1-1 0,0 0 0,0 0 0,1 0 0,-1 0 0,0 0 0,0 0 0,0 1 0,1-1 0,-1 0 0,1 0 0,-1 0 0,1 0 0,-1 0 0,1 0 0,-1 0 0,1 0 0,0-1 0,0 1 0,-1 0 0,1 0 0,0 0 0,0-1 0,0 1 0,0-1 0,1 2 0,1-1 0,0 0 0,0 0 0,1 0 0,-1 0 0,0-1 0,0 1 0,1-1 0,5 0 0,18-2 0,1-2 0,-1-1 0,0-2 0,0 0 0,50-22 0,-20 8 0,88-36 0,-73 28 0,119-34 0,-188 62 0,1 0 0,0 0 0,-1 0 0,1 1 0,0-1 0,0 1 0,0 0 0,-1 0 0,1 0 0,0 1 0,0-1 0,-1 1 0,1 0 0,0 0 0,-1 0 0,1 0 0,-1 1 0,1 0 0,-1-1 0,0 1 0,0 1 0,1-1 0,3 4 0,-3 0 0,0-1 0,-1 1 0,0-1 0,0 1 0,-1 0 0,0 0 0,0 0 0,0 1 0,0-1 0,-1 0 0,0 1 0,-1-1 0,1 7 0,0 50 0,-2 0 0,-14 89 0,5-124 0,5-26 0,7-19 0,9-22 0,1 1 0,3 0 0,1 2 0,35-60 0,-31 59 0,-11 20 0,1-4 0,1 0 0,1 1 0,1 0 0,1 1 0,26-28 0,-40 46 0,0 1 0,1-1 0,-1 1 0,0-1 0,1 1 0,-1-1 0,1 1 0,-1-1 0,0 1 0,1 0 0,-1-1 0,1 1 0,-1 0 0,1-1 0,-1 1 0,1 0 0,-1 0 0,1 0 0,0-1 0,-1 1 0,1 0 0,-1 0 0,1 0 0,-1 0 0,1 0 0,0 0 0,-1 0 0,2 0 0,-4 16 0,-17 28 0,-22 33 0,-4-2 0,-3-2 0,-3-2 0,-119 126 0,168-194 0,-1 0 0,0 0 0,1 0 0,-1-1 0,-1 1 0,1-1 0,0 0 0,0 0 0,-1 0 0,1-1 0,-1 1 0,0-1 0,-6 2 0,9-3 0,0 0 0,1 0 0,-1 0 0,0-1 0,0 1 0,0 0 0,0 0 0,0-1 0,1 1 0,-1 0 0,0-1 0,0 1 0,1-1 0,-1 1 0,0-1 0,1 0 0,-1 1 0,0-1 0,1 0 0,-1 1 0,1-1 0,-1-1 0,-1-1 0,0 0 0,1-1 0,0 1 0,0 0 0,0-1 0,0 1 0,1-1 0,-1-4 0,-3-69 0,8-97 0,-1-41 0,-17 243 0,-15 55 0,-20 68 0,47-146 0,1-1 0,0 1 0,0-1 0,0 1 0,1-1 0,0 1 0,-1 0 0,2-1 0,0 7 0,-1-10 0,0-1 0,0 1 0,1 0 0,-1-1 0,0 1 0,1-1 0,-1 1 0,0 0 0,1-1 0,-1 1 0,1-1 0,-1 1 0,1-1 0,-1 0 0,1 1 0,-1-1 0,1 0 0,-1 1 0,1-1 0,0 0 0,-1 1 0,1-1 0,-1 0 0,1 0 0,1 0 0,0 1 0,0-2 0,1 1 0,-1 0 0,0 0 0,1-1 0,-1 1 0,0-1 0,1 0 0,-1 0 0,4-2 0,42-23 0,55-39 0,4-3 0,15-1 0,3 5 0,2 6 0,164-51 0,-281 106 0,-1 0 0,1 1 0,-1 0 0,1 0 0,0 1 0,17 1 0,-26 0 0,1 0 0,0 1 0,0-1 0,0 1 0,0-1 0,0 1 0,-1 0 0,1 0 0,0-1 0,-1 1 0,1 1 0,0-1 0,-1 0 0,0 0 0,1 0 0,-1 1 0,0-1 0,1 1 0,-1-1 0,0 1 0,0-1 0,0 1 0,0 0 0,-1 0 0,1-1 0,0 1 0,-1 0 0,1 0 0,-1 0 0,0 0 0,1 0 0,-1 0 0,0-1 0,0 1 0,0 0 0,0 0 0,-1 0 0,1 0 0,-2 3 0,-3 21 0,-1 0 0,-1-1 0,-2 0 0,-12 26 0,8-17 0,-65 154 0,-99 289 0,175-469 0,0-1 0,0 0 0,0 1 0,0-1 0,1 1 0,0 11 0,1-18 0,0 0 0,0 1 0,1-1 0,-1 1 0,0-1 0,1 0 0,-1 1 0,1-1 0,-1 0 0,1 0 0,-1 1 0,1-1 0,0 0 0,0 0 0,0 0 0,0 0 0,0 0 0,0 0 0,0 0 0,0 0 0,0 0 0,0 0 0,0-1 0,0 1 0,1 0 0,-1-1 0,0 1 0,1-1 0,-1 1 0,0-1 0,1 0 0,-1 0 0,0 0 0,1 1 0,2-1 0,18-2 0,0-1 0,0 0 0,-1-2 0,1 0 0,-1-2 0,0 0 0,24-12 0,-5 3 0,462-196 0,-24 9 0,-461 196 0,-3 0 0,1 1 0,-1 1 0,1 0 0,0 1 0,1 0 0,-1 2 0,1 0 0,-1 0 0,17 1 0,-30 1 0,-1 1 0,1-1 0,0 1 0,0-1 0,0 1 0,-1-1 0,1 1 0,0 0 0,-1 0 0,1 0 0,0 0 0,-1 0 0,1 0 0,-1 0 0,0 1 0,1-1 0,-1 1 0,0-1 0,0 0 0,0 1 0,0 0 0,0-1 0,0 1 0,0 0 0,-1-1 0,1 1 0,0 3 0,0 2 0,-1-1 0,1 1 0,-1-1 0,0 1 0,-1-1 0,0 1 0,-2 8 0,-5 18 0,-1 1 0,-2-2 0,-27 56 0,-60 90 0,56-106 0,-357 582 0,380-623 0,11-18 0,0 1 0,0-2 0,-2 1 0,1-1 0,-2 0 0,1-1 0,-15 11 0,24-21 0,1-1 0,0 1 0,-1-1 0,0 1 0,1-1 0,-1 0 0,1 0 0,-1 1 0,1-1 0,-1 0 0,0 0 0,1 1 0,-1-1 0,1 0 0,-1 0 0,0 0 0,1 0 0,-1 0 0,0 0 0,1 0 0,-1 0 0,0 0 0,1 0 0,-1-1 0,1 1 0,-1 0 0,0 0 0,1-1 0,-1 1 0,1 0 0,-1-1 0,1 1 0,-1 0 0,1-1 0,-1 1 0,1-1 0,-1 1 0,1-1 0,-1 1 0,1-1 0,0 1 0,-1-1 0,1 1 0,0-1 0,0 1 0,-1-1 0,1 0 0,-2-6 0,1 0 0,0 0 0,0 1 0,0-1 0,1 0 0,0 0 0,0 0 0,3-13 0,16-65 0,-13 59 0,27-91 0,73-174 0,75-108 0,-119 267 0,64-131 0,-86 195 0,-23 53 0,-17 15 0,1 0 0,-1 1 0,1-1 0,-1 0 0,1 0 0,-1 0 0,0 0 0,1 0 0,-1 1 0,1-1 0,-1 0 0,0 0 0,1 1 0,-1-1 0,0 0 0,1 0 0,-1 1 0,0-1 0,1 0 0,-1 1 0,0-1 0,0 1 0,1-1 0,-1 0 0,0 1 0,0-1 0,0 1 0,0-1 0,0 1 0,5 45 0,-11 30 0,-4-1 0,-3 0 0,-42 135 0,48-182 0,-39 126 0,-6-3 0,-90 181 0,96-240 0,-5-3 0,-3-2 0,-4-2 0,-111 124 0,159-198 0,-19 20 0,-38 32 0,59-56 0,0 0 0,-1-1 0,0 0 0,0-1 0,0 0 0,0-1 0,-1 1 0,0-2 0,-20 6 0,28-9 0,-1 0 0,1 1 0,0-1 0,0 0 0,0 0 0,0 0 0,0-1 0,-1 1 0,1 0 0,0-1 0,0 1 0,0-1 0,0 0 0,0 0 0,0 0 0,0 0 0,1 0 0,-1 0 0,0 0 0,-3-3 0,2 0 0,0 0 0,0 0 0,0-1 0,1 1 0,0-1 0,-1 1 0,2-1 0,-3-7 0,-5-17 0,3 0 0,0-1 0,2 0 0,1 0 0,2-37 0,16-161 0,-14 223 0,22-171-148,71-266 0,88-160-200,-169 560 348,63-162 0,-73 197 0,1 0 0,-1 1 0,1 0 0,0-1 0,9-8 0,-13 15 0,0-1 0,1 1 0,-1-1 0,0 1 0,1-1 0,-1 1 0,1 0 0,-1-1 0,1 1 0,-1 0 0,1-1 0,-1 1 0,1 0 0,-1 0 0,1-1 0,0 1 0,-1 0 0,1 0 0,-1 0 0,1 0 0,0 0 0,-1 0 0,1 0 0,-1 0 0,1 0 0,0 0 0,-1 0 0,1 0 0,-1 0 0,1 0 0,0 0 0,-1 1 0,1-1 0,-1 0 0,1 1 0,-1-1 0,1 0 0,-1 1 0,1-1 0,-1 0 0,1 1 0,-1-1 0,0 1 0,1-1 0,-1 1 0,1-1 0,-1 1 0,0-1 0,0 1 0,1-1 0,-1 1 0,0 0 0,0-1 0,0 1 0,0-1 0,1 1 0,-1 0 0,6 45 0,-5-6 103,-3-1-1,-1 1 1,-15 68-1,-43 120 154,56-210-278,-75 226-105,-9-3 0,-12-5-1,-9-4 1,-154 238 0,221-409 127,43-60 0,-1 0 0,0 0 0,0 0 0,1 0 0,-1 0 0,0 0 0,0 0 0,0 0 0,0 0 0,-1 0 0,1 0 0,0-1 0,0 1 0,0 0 0,-1-1 0,1 1 0,0-1 0,-1 0 0,1 1 0,0-1 0,-1 0 0,-1 0 0,2-1 0,0 0 0,0 0 0,0 0 0,0 0 0,0 0 0,0 0 0,1-1 0,-1 1 0,0 0 0,1-1 0,-1 1 0,1-1 0,-1 1 0,1 0 0,-1-1 0,1 1 0,0-1 0,0 1 0,0-1 0,0 1 0,0-3 0,0-31 110,2 1-1,1 0 1,14-67 0,-10 67-19,65-327-396,15 5-1,252-651 0,-323 967 306,-11 24 0,0 1 0,2 0 0,0 0 0,1 1 0,0 0 0,1 0 0,13-16 0,-22 30 0,1-1 0,-1 1 0,0 0 0,1-1 0,-1 1 0,0 0 0,1 0 0,-1-1 0,1 1 0,-1 0 0,1 0 0,-1-1 0,0 1 0,1 0 0,-1 0 0,1 0 0,-1 0 0,1 0 0,-1 0 0,1 0 0,-1 0 0,1 0 0,-1 0 0,1 0 0,-1 0 0,0 0 0,1 0 0,-1 0 0,1 0 0,-1 1 0,1-1 0,-1 0 0,0 0 0,1 1 0,-1-1 0,1 0 0,-1 0 0,0 1 0,1-1 0,-1 0 0,0 1 0,1-1 0,-1 1 0,0-1 0,0 0 0,1 1 0,-1-1 0,0 1 0,0-1 0,0 1 0,0-1 0,1 0 0,-1 1 0,0-1 0,0 1 0,0-1 0,0 1 0,0-1 0,0 1 0,-1 0 0,2 18 7,0-1 0,-2 1 0,-1 0 0,0-1 0,-1 1 0,-1-1 0,-9 28 0,5-17 101,-38 129 183,-7-2 1,-110 225-1,-200 268-893,328-592 602,0 2 0,-3-1 0,-2-2 0,-51 54 0,78-101 0,13-20 0,17-28 0,171-270 0,28 10 0,-130 185 123,5 4-1,4 3 0,200-170 0,-280 266-82,53-39 20,-63 46-60,0 1-1,1 0 1,0 0 0,-1 1 0,1 0 0,0 0 0,1 0 0,-1 1-1,10-2 1,-14 3 0,-1 0 0,1 0 0,0 1 0,0-1 0,0 0 0,-1 1 0,1-1 0,0 1 0,0 0 0,-1-1 0,1 1 0,-1 0 0,1 0 0,0 0 0,-1 0 0,0 0 0,1 1 0,-1-1 0,0 0 0,1 1 0,-1-1 0,0 1 0,0-1 0,0 1 0,0-1 0,-1 1 0,1 0 0,1 3 0,1 4 0,-1 1 0,0 0 0,0 0 0,0 11 0,0 34 0,-1-1 0,-3 1 0,-13 76 0,-45 165 0,21-137 0,-7-1 0,-7-2 0,-99 200 0,124-304 0,17-40 0,5-12 0,8-30 0,32-95 0,92-221 0,-101 284 0,-16 40 0,99-235 0,-81 201 0,2 1 0,48-69 0,-75 121 0,0 0 0,0 0 0,0 1 0,1-1 0,-1 1 0,1-1 0,-1 1 0,1 0 0,0 0 0,3-2 0,-5 4 0,-1-1 0,1 1 0,-1 0 0,1 0 0,-1 0 0,1 0 0,-1 0 0,1 0 0,-1 0 0,1 0 0,-1 0 0,1 0 0,-1 0 0,1 1 0,-1-1 0,1 0 0,-1 0 0,1 0 0,-1 1 0,0-1 0,1 0 0,-1 0 0,1 1 0,-1-1 0,0 0 0,1 1 0,9 23 0,-7 5 0,-2 0 0,0-1 0,-2 1 0,-1-1 0,-2 1 0,-10 42 0,-24 100 0,-81 223 0,-93 163 0,137-369 0,-4 11 0,67-181 0,12-18 0,0 0 0,0 0 0,0 1 0,0-1 0,0 0 0,0 0 0,0 0 0,0 0 0,0 0 0,0 0 0,-1 0 0,1 0 0,0 0 0,0 1 0,0-1 0,0 0 0,0 0 0,0 0 0,0 0 0,-1 0 0,1 0 0,0 0 0,0 0 0,0 0 0,0 0 0,0 0 0,0 0 0,-1 0 0,1 0 0,0 0 0,0 0 0,0 0 0,0 0 0,0 0 0,0 0 0,-1 0 0,1 0 0,0 0 0,0 0 0,0-1 0,0 1 0,0 0 0,0 0 0,0 0 0,0 0 0,-1 0 0,1 0 0,0 0 0,0 0 0,0 0 0,0-1 0,0 1 0,0 0 0,0 0 0,0 0 0,0 0 0,0-37 0,23-110 0,7 2 0,70-208 0,-37 164 0,93-191 0,-105 277 0,3 2 0,6 3 0,93-120 0,-144 207 0,-5 4 0,1 1 0,-1 0 0,2 0 0,-1 0 0,0 0 0,1 1 0,0 0 0,0 0 0,1 1 0,0-1 0,10-4 0,-16 9 0,-1-1 0,1 1 0,-1 0 0,1 0 0,-1 0 0,1 0 0,-1 0 0,1 0 0,-1 0 0,1 0 0,-1 0 0,1 0 0,-1 0 0,1 1 0,-1-1 0,1 0 0,-1 0 0,0 0 0,1 0 0,-1 1 0,1-1 0,-1 0 0,1 1 0,-1-1 0,0 0 0,1 1 0,-1-1 0,0 0 0,1 1 0,-1-1 0,0 0 0,0 1 0,1-1 0,-1 1 0,0-1 0,0 1 0,0-1 0,0 1 0,1-1 0,-1 1 0,0-1 0,0 1 0,0 0 0,0 12 0,-1 0 0,0 0 0,0 0 0,-2 0 0,1 0 0,-10 24 0,7-19 0,-26 77 0,-85 183 0,-80 74 0,193-347 0,-130 197 0,110-170 0,-2-1 0,-2-1 0,-57 51 0,80-77 0,-1-1 0,1 1 0,-1-1 0,0 0 0,0 0 0,0-1 0,0 0 0,-9 3 0,12-4 0,0-1 0,-1 0 0,1 0 0,0 0 0,0 0 0,0 0 0,0-1 0,0 1 0,0-1 0,0 1 0,0-1 0,0 0 0,0 0 0,0 0 0,0 0 0,0 0 0,1 0 0,-1 0 0,0-1 0,1 1 0,-1-1 0,1 1 0,-1-1 0,-1-3 0,-11-15 0,1-1 0,-16-32 0,22 37 0,0 1 0,-1 1 0,-1-1 0,0 2 0,-1-1 0,0 1 0,-20-19 0,28 31 0,0 0 0,1-1 0,-1 1 0,0 0 0,0 0 0,0 0 0,0 0 0,0 0 0,0 0 0,-1 1 0,1-1 0,0 1 0,0-1 0,0 1 0,-1 0 0,1 0 0,0 0 0,0 0 0,-1 0 0,1 1 0,0-1 0,0 1 0,0-1 0,0 1 0,-1 0 0,1 0 0,0 0 0,0 0 0,1 0 0,-1 0 0,0 1 0,0-1 0,0 1 0,1-1 0,-1 1 0,1 0 0,-1-1 0,1 1 0,-2 4 0,-6 7 0,0 2 0,1-1 0,1 1 0,-7 20 0,10-25 0,-98 267 0,91-237 0,11-40 0,0 0 0,0 1 0,-1-1 0,1 0 0,0 0 0,0 1 0,0-1 0,0 0 0,0 1 0,-1-1 0,1 0 0,0 0 0,0 1 0,0-1 0,0 0 0,0 1 0,0-1 0,0 0 0,0 1 0,0-1 0,0 0 0,0 1 0,0-1 0,0 0 0,0 0 0,1 1 0,-1-1 0,0 0 0,0 1 0,0-1 0,0 0 0,0 0 0,1 1 0,-1-1 0,0 0 0,0 0 0,0 0 0,1 1 0,-1-1 0,0 0 0,0 0 0,1 0 0,-1 0 0,0 1 0,1-1 0,-1 0 0,0 0 0,0 0 0,1 0 0,-1 0 0,0 0 0,1 0 0,-1 0 0,0 0 0,1 0 0,-1 0 0,0 0 0,0 0 0,1 0 0,-1 0 0,1 0 0,19-14 0,-18 12 0,83-68 0,-15 11 0,2 3 0,2 2 0,86-45 0,-151 94 0,0 1 0,1 0 0,-1 0 0,1 1 0,17-4 0,-25 7 0,0-1 0,1 1 0,-1 0 0,0 0 0,0 0 0,0 1 0,0-1 0,0 1 0,0-1 0,0 1 0,0-1 0,0 1 0,0 0 0,0 0 0,0 0 0,0 0 0,0 0 0,0 1 0,-1-1 0,1 0 0,-1 1 0,1-1 0,-1 1 0,1 0 0,-1-1 0,0 1 0,0 0 0,0 0 0,0 0 0,0 0 0,0 0 0,-1 0 0,2 3 0,1 8 0,0 1 0,0 1 0,-2-1 0,0 0 0,0 0 0,-1 1 0,-3 20 0,-23 105 0,18-99 0,-16 50 0,20-80 0,4-12 0,13-51 0,52-162-67,100-221 0,129-189-552,-16 127 619,-233 436 0,-45 61 0,1-1 0,-1 1 0,0-1 0,0 1 0,1-1 0,-1 1 0,0-1 0,1 1 0,-1-1 0,1 1 0,-1-1 0,0 1 0,1 0 0,-1-1 0,1 1 0,-1 0 0,1-1 0,-1 1 0,1 0 0,-1 0 0,1 0 0,0-1 0,-1 1 0,1 0 0,-1 0 0,1 0 0,-1 0 0,1 0 0,0 0 0,-1 0 0,1 0 0,-1 0 0,1 0 0,-1 0 0,1 1 0,0-1 0,-1 0 0,1 0 0,-1 0 0,1 1 0,-1-1 0,1 0 0,-1 1 0,1-1 0,-1 0 0,0 1 0,1-1 0,-1 1 0,1-1 0,-1 1 0,0-1 0,1 1 0,-1-1 0,0 1 0,0-1 0,1 1 0,-1-1 0,0 1 0,0-1 0,0 1 0,0 0 0,0-1 0,0 1 0,0-1 0,0 1 0,0 1 0,-1 47 0,-12 28 0,-4 0 0,-30 87 0,-70 154 0,94-258 0,-302 730 628,319-777-596,-10 26-1,-2-1 0,-40 61 0,55-95-31,1 0 0,-1 0 0,0-1 0,0 1 0,0-1 0,-1 0 0,1 0 0,-1 0 0,1 0 0,-1-1 0,0 1 0,0-1 0,-6 2 0,7-4 0,0 1 0,0-1 0,0 0 0,-1 0 0,1 0 0,0-1 0,0 1 0,0-1 0,0 1 0,0-1 0,0 0 0,0-1 0,0 1 0,0 0 0,0-1 0,0 0 0,1 1 0,-1-1 0,-4-4 0,-206-187 0,62 51 0,-105-63 0,211 174 0,-1 2 0,-2 2 0,-99-42 0,137 66 0,1-1 0,0 1 0,-1 1 0,1 0 0,-1 0 0,0 1 0,0 0 0,0 1 0,0 0 0,-18 3 0,20-1 0,1 0 0,-1 1 0,0 0 0,1 1 0,0 0 0,0 0 0,0 0 0,0 1 0,0 0 0,1 0 0,0 1 0,0 0 0,-6 8 0,-28 39 0,3 2 0,2 1 0,2 2 0,-30 74 0,-12 22 0,73-151 0,-2 5 0,-1 1 0,1-1 0,-2 0 0,0 0 0,-8 8 0,13-15 0,0 0 0,0 0 0,0 0 0,0 0 0,0-1 0,0 1 0,0 0 0,0-1 0,0 1 0,-1-1 0,1 1 0,0-1 0,0 0 0,-1 1 0,1-1 0,0 0 0,-1 0 0,1 0 0,-2 0 0,1-1 0,1 1 0,-1-1 0,0 0 0,1 0 0,-1 0 0,1 0 0,-1 0 0,1 0 0,-1-1 0,1 1 0,0 0 0,0-1 0,0 1 0,-1-1 0,1 1 0,1-1 0,-1 0 0,-1-1 0,-12-31 0,0-1 0,3 0 0,1 0 0,1-1 0,-6-68 0,5 42 0,-12-94 0,8 54 0,-38-152 0,51 250 0,0 1 0,0 0 0,-1-1 0,1 1 0,0 0 0,-1 0 0,0 0 0,0 0 0,-3-4 0,-7 5 0,-4 18 0,3 10 0,0 1 0,2 0 0,1 1 0,1 1 0,-9 55 0,0-6 0,-117 452 0,119-474 0,11-49 0,3-14 0,2-18 0,2 0 0,8-44 0,-3 23 0,6-39 0,19-134 0,66-238 0,-123 601 0,-102 429 0,172-766 0,-24 90 0,56-159 0,-74 254 0,0 0 0,1 1 0,-1 0 0,1 0 0,7-8 0,-11 14 0,0 0 0,1 1 0,0-1 0,-1 1 0,1-1 0,-1 0 0,1 1 0,0-1 0,-1 1 0,1 0 0,0-1 0,0 1 0,-1 0 0,1-1 0,0 1 0,0 0 0,-1 0 0,1 0 0,0-1 0,0 1 0,0 0 0,0 0 0,0 0 0,1 1 0,-1 0 0,0 0 0,1 0 0,-1-1 0,0 1 0,0 0 0,0 1 0,0-1 0,0 0 0,0 0 0,0 0 0,0 1 0,0-1 0,-1 0 0,1 1 0,0-1 0,0 3 0,46 135 0,-38-104 0,2-1 0,2 1 0,1-2 0,1 0 0,25 39 0,-36-67 0,1 0 0,-1 1 0,1-1 0,1-1 0,-1 1 0,1-1 0,0 0 0,0 0 0,0-1 0,0 0 0,1 0 0,-1 0 0,1-1 0,0 0 0,0 0 0,0-1 0,0 0 0,13 1 0,10-2 0,0 0 0,0-3 0,36-6 0,-51 7 0,143-27-12,171-55-1,153-74-753,-57 4 592,156-52 189,-552 196-15,0 2 0,38-6 0,-64 14 0,0-1 0,0 1 0,0-1 0,0 1 0,0 0 0,0 0 0,0 0 0,0 1 0,0-1 0,0 1 0,0 0 0,0-1 0,0 1 0,0 1 0,0-1 0,-1 0 0,1 1 0,0-1 0,3 4 0,-4-2 0,-1-1 0,0 1 0,1 0 0,-1-1 0,0 1 0,-1 0 0,1 0 0,0 0 0,-1 0 0,0 0 0,1 0 0,-1 0 0,0 0 0,-1 0 0,1-1 0,0 1 0,-1 0 0,0 0 0,-1 5 0,-11 30 0,-1-1 0,-2 0 0,-26 45 0,14-29 0,-190 399 813,38 16-676,171-429-137,9-39 0,0 0 0,0 0 0,0 0 0,0 0 0,0 0 0,0 0 0,0 0 0,0-1 0,0 1 0,1 0 0,-1 0 0,0 0 0,0 0 0,0 0 0,0 0 0,0 0 0,0 0 0,1 0 0,-1 0 0,0 0 0,0 0 0,0 0 0,0 0 0,0 0 0,1 0 0,-1 0 0,0 0 0,0 0 0,0 0 0,0 0 0,0 0 0,1 0 0,-1 0 0,0 0 0,0 0 0,0 0 0,0 0 0,0 0 0,0 0 0,1 0 0,-1 0 0,0 0 0,0 0 0,0 1 0,0-1 0,0 0 0,0 0 0,0 0 0,0 0 0,1 0 0,-1 0 0,0 1 0,0-1 0,0 0 0,0 0 0,36-59 0,546-1072 0,-487 943 0,-53 113 0,-25 60 0,-17 15 0,1 0 0,-1 0 0,1 0 0,-1 0 0,0 0 0,1 0 0,-1 0 0,0 0 0,1 0 0,-1 1 0,0-1 0,1 0 0,-1 0 0,0 0 0,1 0 0,-1 1 0,0-1 0,0 0 0,1 0 0,-1 1 0,0-1 0,0 0 0,1 1 0,-1-1 0,0 0 0,0 1 0,0-1 0,0 0 0,1 1 0,-1-1 0,0 0 0,0 1 0,3 45 0,-12 41 0,-35 156 0,20-127 0,-149 818 0,157-861 0,24-131 0,48-259-1,85-513-679,-119 681 576,87-529 72,-102 635 32,-9 39 0,-2 9 0,-24 65 0,21-52 0,-92 253 0,-163 396 0,222-580-30,-3 7 454,-86 140-1,127-230-423,-1 0 0,0 0 0,0 0 0,0-1 0,0 1 0,0-1 0,-7 6 0,9-9 0,1 0 0,-1 0 0,1 1 0,-1-1 0,1 0 0,-1 0 0,1 0 0,-1 0 0,1 0 0,-1 1 0,1-1 0,-1 0 0,1 0 0,-1 0 0,1-1 0,-1 1 0,1 0 0,-1 0 0,1 0 0,-1 0 0,1 0 0,-1 0 0,1-1 0,-1 1 0,1 0 0,-1-1 0,-10-20 0,6-8 0,1 0 0,1 0 0,3-55 0,0 45 0,17-1108 0,-18 1123 0,1 24 0,0 0 0,0 0 0,0 0 0,0 0 0,0 0 0,0 0 0,0 0 0,0 1 0,0-1 0,0 0 0,0 0 0,0 0 0,0 0 0,0 0 0,0 0 0,0 0 0,0 0 0,0 0 0,0 0 0,0 1 0,0-1 0,-1 0 0,1 0 0,0 0 0,0 0 0,0 0 0,0 0 0,0 0 0,0 0 0,0 0 0,0 0 0,0 0 0,0 0 0,0 0 0,-1 0 0,1 0 0,0 0 0,0 0 0,0 0 0,0 0 0,0 0 0,0 0 0,0 0 0,0 0 0,0 0 0,-1 0 0,1 0 0,0 0 0,0 0 0,0 0 0,0 0 0,0 0 0,0 0 0,-9 39 0,7-31 0,-9 53 0,-5 83 0,15-141 0,1 1 0,-1-1 0,1 0 0,0 0 0,1 0 0,-1 1 0,0-1 0,1 0 0,0 0 0,0 0 0,0 0 0,0 0 0,0 0 0,1 0 0,2 5 0,-3-8 0,0 1 0,-1-1 0,1 0 0,0 1 0,0-1 0,-1 0 0,1 1 0,0-1 0,0 0 0,0 0 0,0 1 0,-1-1 0,1 0 0,0 0 0,0 0 0,0 0 0,0 0 0,0 0 0,-1-1 0,1 1 0,0 0 0,1-1 0,29-18 0,35-44 0,-4-3 0,71-95 0,-40 46 0,-52 66 0,186-210 0,-219 249 0,1 2 0,0-1 0,16-11 0,-24 19 0,0 1 0,0-1 0,0 1 0,0-1 0,-1 1 0,1-1 0,0 1 0,0-1 0,0 1 0,0 0 0,0-1 0,0 1 0,0 0 0,0 0 0,0 0 0,0 0 0,0 0 0,0 0 0,0 0 0,0 0 0,0 0 0,0 1 0,0-1 0,0 0 0,0 1 0,0-1 0,0 0 0,0 1 0,0-1 0,0 1 0,-1 0 0,1-1 0,0 1 0,0-1 0,-1 1 0,1 0 0,0 0 0,-1 0 0,1-1 0,-1 1 0,1 0 0,0 2 0,1 3 0,0 0 0,0 0 0,0 1 0,-1-1 0,1 13 0,-2 41 0,-2 0 0,-3 0 0,-3-1 0,-20 82 0,18-95 0,0 8 0,-21 102 0,-62 184 0,77-309 0,16-31 0,-1 0 0,1-1 0,0 1 0,-1 0 0,1 0 0,-1 0 0,1-1 0,0 1 0,-1 0 0,1 0 0,0-1 0,0 1 0,-1 0 0,1-1 0,0 1 0,-1 0 0,1-1 0,0 1 0,0 0 0,0-1 0,0 1 0,-1-1 0,1 1 0,0 0 0,0-1 0,0 1 0,0-1 0,0 1 0,0 0 0,0-1 0,0 1 0,0-1 0,0 1 0,0-1 0,0 1 0,1-1 0,0-68 0,74-469 0,-68 516 0,-8 53 0,-120 696 0,100-620 0,-95 411 0,41-195 0,91-377 0,22-53 0,-14 43 0,361-977 0,-365 987 0,-4 8 0,2 0 0,34-60 0,-33 84 0,-18 22 0,-1 0 0,0-1 0,1 1 0,-1 0 0,1 0 0,-1 0 0,1 0 0,-1 0 0,0 0 0,1 0 0,-1 0 0,1 0 0,-1 0 0,1 0 0,-1 0 0,0 0 0,1 1 0,-1-1 0,1 0 0,-1 0 0,0 0 0,1 1 0,-1-1 0,0 0 0,1 0 0,-1 1 0,0-1 0,1 0 0,-1 1 0,0-1 0,0 0 0,1 1 0,-1 0 0,2 4 0,1 1 0,-2-1 0,1 1 0,-1 0 0,0 0 0,0-1 0,0 8 0,3 98 0,-5-1 0,-27 191 0,23-261 0,-190 1093 0,187-1093 0,2-7 0,-2 1 0,-19 52 0,20-75 0,1-17 0,4-11 0,0 0 0,1 0 0,1 0 0,0 0 0,1-1 0,7-28 0,-3 1 0,243-1301-1006,-49 598 1001,-187 710 5,20-42 0,-31 77 0,0 1 0,0-1 0,1 1 0,-1 0 0,0 0 0,1-1 0,0 1 0,-1 0 0,1 0 0,4-3 0,-6 5 0,1 0 0,-1 0 0,0 0 0,1 0 0,-1 0 0,1 0 0,-1 0 0,0 0 0,1 0 0,-1 0 0,0 0 0,1 0 0,-1 1 0,1-1 0,-1 0 0,0 0 0,1 0 0,-1 0 0,0 1 0,0-1 0,1 0 0,-1 0 0,0 1 0,1-1 0,-1 0 0,0 0 0,0 1 0,1-1 0,-1 0 0,0 1 0,0-1 0,0 0 0,0 1 0,1-1 0,-1 0 0,0 1 0,0-1 0,0 1 0,0-1 0,0 1 0,2 9 0,-1 0 0,0 0 0,0 0 0,-1 14 0,-12 135-44,-58 282-1,62-402 7,-64 315 127,-181 526-1,212-777 74,40-101-162,0 0 0,0 1 0,0-1 0,0 1 0,0-1 0,-1 0 0,1 0 0,-1 0 0,0 0 0,1 0 0,-1 0 0,0 0 0,0-1 0,-3 3 0,-4-11 0,2-19 0,0-53 146,3 0 0,7-84 0,0 42 82,33-988-95,-33 1085-133,-2 60 0,-14 523 0,1-178 0,10-289 0,1 210 0,7-245 0,-6-57 0,0 1 0,0-1 0,0 1 0,1-1 0,-1 1 0,0-1 0,0 1 0,0-1 0,1 1 0,-1-1 0,0 0 0,1 1 0,-1-1 0,0 0 0,1 1 0,-1-1 0,0 0 0,1 1 0,-1-1 0,1 0 0,-1 0 0,1 1 0,-1-1 0,0 0 0,1 0 0,-1 0 0,1 0 0,-1 0 0,1 0 0,-1 0 0,1 0 0,-1 0 0,1 0 0,-1 0 0,1 0 0,-1 0 0,1 0 0,-1 0 0,1 0 0,-1 0 0,1 0 0,-1-1 0,0 1 0,1 0 0,-1 0 0,1-1 0,-1 1 0,0 0 0,1-1 0,-1 1 0,0 0 0,1-1 0,0 0 0,12-12 0,-1-1 0,0 0 0,-1-1 0,-1 0 0,0-1 0,8-18 0,5-7 0,213-367-141,351-550-393,-576 941 534,0 1 0,26-26 0,-36 41 0,-1 0 0,1 0 0,0 1 0,-1-1 0,1 0 0,0 1 0,-1-1 0,1 0 0,0 1 0,0-1 0,-1 1 0,1-1 0,0 1 0,0-1 0,0 1 0,0 0 0,0-1 0,-1 1 0,1 0 0,0 0 0,0 0 0,0 0 0,0 0 0,0 0 0,0 0 0,0 0 0,0 0 0,0 0 0,0 0 0,0 1 0,0-1 0,0 0 0,-1 1 0,1-1 0,0 0 0,0 1 0,0-1 0,0 1 0,-1 0 0,1-1 0,0 1 0,-1 0 0,1-1 0,0 1 0,-1 0 0,1 0 0,-1-1 0,1 1 0,-1 0 0,1 0 0,-1 0 0,0 0 0,0 0 0,1 0 0,-1 0 0,3 9 0,-1 0 0,-1 0 0,1 0 0,-1 13 0,-2 71 0,-5-2 0,-4 1 0,-28 120 0,18-102 0,-247 1156-173,233-1154 173,21-85 0,13-28 0,0 0 0,0 1 0,0-1 0,0 0 0,0 0 0,0 0 0,0 0 0,-1 0 0,1 1 0,0-1 0,0 0 0,0 0 0,0 0 0,0 0 0,0 0 0,0 0 0,0 1 0,-1-1 0,1 0 0,0 0 0,0 0 0,0 0 0,0 0 0,0 0 0,-1 0 0,1 0 0,0 0 0,0 0 0,0 0 0,0 0 0,0 0 0,-1 0 0,1 0 0,0 0 0,0 0 0,0 0 0,0 0 0,-1 0 0,1 0 0,0 0 0,0 0 0,0 0 0,0 0 0,-1 0 0,1 0 0,0 0 0,0 0 0,0 0 0,0 0 0,0-1 0,0 1 0,-1 0 0,1 0 0,0 0 0,0 0 0,0 0 0,0 0 0,0-1 0,0 1 0,0 0 0,0 0 0,-1-49 0,16-54 0,4 0 0,58-176 0,-59 219 0,384-1164-33,-386 1176 33,-13 35 0,1 1 0,-1 0 0,2 0 0,0 0 0,0 0 0,1 1 0,1 0 0,12-16 0,-19 27 0,0 0 0,0 0 0,0 0 0,0 0 0,0 0 0,0-1 0,0 1 0,0 0 0,0 0 0,1 0 0,-1 0 0,0 0 0,0 0 0,0 0 0,0 0 0,0 0 0,0 0 0,1 0 0,-1 0 0,0 0 0,0 0 0,0 0 0,0 0 0,0 0 0,1 0 0,-1 0 0,0 0 0,0 0 0,0 0 0,0 0 0,0 0 0,0 0 0,1 0 0,-1 0 0,0 0 0,0 0 0,0 0 0,0 0 0,0 0 0,0 0 0,0 1 0,1-1 0,-1 0 0,0 0 0,0 0 0,0 0 0,0 0 0,0 0 0,0 0 0,0 1 0,0-1 0,0 0 0,0 0 0,0 0 0,0 0 0,0 0 0,0 0 0,0 1 0,0-1 0,1 19 0,-15 86 290,-39 151 1,36-183-138,-69 277-79,-228 590-1,307-922-73,-1-1 0,-16 26 0,11-32 0,13-11 0,0 0 0,-1 0 0,1 0 0,0 0 0,-1 0 0,1 0 0,0 0 0,-1 0 0,1 0 0,0 0 0,-1-1 0,1 1 0,0 0 0,-1 0 0,1 0 0,0-1 0,-1 1 0,1 0 0,0 0 0,0-1 0,-1 1 0,1 0 0,0 0 0,0-1 0,0 1 0,-1 0 0,1-1 0,0 1 0,0 0 0,0-1 0,0 1 0,0-1 0,-2-7 0,0 0 0,0 1 0,1-1 0,1 0 0,-1 0 0,1 0 0,2-12 0,10-70 0,-4 47 0,273-1284 0,-246 1198 0,-15 79 0,-20 50 0,0 0 0,0 0 0,0 0 0,0-1 0,0 1 0,0 0 0,1 0 0,-1 0 0,0 0 0,0 0 0,0 0 0,0 0 0,0 0 0,0-1 0,1 1 0,-1 0 0,0 0 0,0 0 0,0 0 0,0 0 0,1 0 0,-1 0 0,0 0 0,0 0 0,0 0 0,0 0 0,1 0 0,-1 0 0,0 0 0,0 0 0,0 0 0,0 0 0,1 0 0,-1 0 0,0 1 0,0-1 0,0 0 0,0 0 0,1 0 0,-1 0 0,0 0 0,0 0 0,0 0 0,0 1 0,0-1 0,0 0 0,0 0 0,1 0 0,-1 0 0,0 0 0,0 1 0,0-1 0,0 0 0,0 0 0,0 0 0,0 0 0,0 1 0,0-1 0,0 0 0,0 0 0,0 0 0,0 1 0,3 32 0,-6 89 0,-32 199 0,22-229 0,-143 765 0,130-770 0,20-76 0,4-20 0,7-41 0,18-79 0,-12 78 0,376-1509-968,-371 1506 968,-6 14 0,3 0 0,1 0 0,29-56 0,-28 79 0,-15 17 0,0 0 0,1 0 0,-1 0 0,0 0 0,1 0 0,-1 0 0,0 0 0,1 0 0,-1 0 0,1 0 0,-1 0 0,0 0 0,1 0 0,-1 0 0,0 0 0,1 0 0,-1 0 0,0 0 0,1 0 0,-1 1 0,1-1 0,-1 0 0,0 0 0,0 0 0,1 1 0,-1-1 0,0 0 0,1 0 0,-1 1 0,0-1 0,0 0 0,0 1 0,1-1 0,-1 1 0,3 6 0,0 1 0,-1-1 0,0 1 0,-1-1 0,1 1 0,-1 0 0,-1 10 0,4 74 0,-15 158 0,-34 102 0,28-229 0,-52 315 10,46-332 309,-3-2 1,-45 112-1,43-159-319,28-57 0,0 0 0,0 1 0,0-1 0,0 1 0,0-1 0,0 0 0,0 1 0,-1-1 0,1 0 0,0 1 0,0-1 0,0 0 0,-1 1 0,1-1 0,0 0 0,-1 0 0,1 1 0,0-1 0,-1 0 0,1 0 0,0 1 0,-1-1 0,1 0 0,0 0 0,-1 0 0,1 0 0,0 1 0,-1-1 0,1 0 0,-1 0 0,1 0 0,0 0 0,-1 0 0,1 0 0,-1 0 0,1 0 0,0 0 0,-1 0 0,1 0 0,0-1 0,-1 1 0,1 0 0,-1 0 0,1 0 0,0 0 0,-1-1 0,1 1 0,0 0 0,-1 0 0,1-1 0,0 1 0,0 0 0,-1 0 0,1-1 0,0 1 0,0 0 0,-1-1 0,1 1 0,0-1 0,0 1 0,0-1 0,-3-12 0,1 0 0,1 0 0,0 0 0,1 0 0,0 0 0,1 0 0,0 0 0,5-18 0,0-9 0,194-1028 0,-191 1027 0,6-27 0,38-108 0,-39 153 0,-14 23 0,1 0 0,-1 0 0,0 1 0,1-1 0,-1 0 0,0 0 0,0 0 0,1 0 0,-1 0 0,0 1 0,0-1 0,1 0 0,-1 0 0,0 0 0,0 1 0,1-1 0,-1 0 0,0 0 0,0 1 0,0-1 0,1 0 0,-1 1 0,0-1 0,0 0 0,0 0 0,0 1 0,0-1 0,0 0 0,0 1 0,0-1 0,0 0 0,0 1 0,0-1 0,0 0 0,0 1 0,0-1 0,0 0 0,0 1 0,-1 55 0,-18 91 0,-61 232 0,-81 139 0,100-347 0,-136 273 0,189-429 0,0-1 0,-1 0 0,-1 0 0,-19 20 0,29-33 0,-1 0 0,1 0 0,-1-1 0,1 1 0,-1 0 0,0 0 0,1-1 0,-1 1 0,0 0 0,0-1 0,1 1 0,-1-1 0,0 1 0,0-1 0,0 0 0,0 1 0,0-1 0,1 0 0,-1 1 0,0-1 0,0 0 0,0 0 0,0 0 0,0 0 0,0 0 0,0 0 0,0 0 0,0 0 0,0 0 0,0-1 0,0 1 0,0 0 0,0 0 0,0-1 0,1 1 0,-1-1 0,0 1 0,0-1 0,0 1 0,1-1 0,-1 0 0,0 1 0,1-1 0,-1 0 0,0 1 0,1-1 0,-1 0 0,0-1 0,-2-7 0,1 1 0,0-1 0,0 1 0,1-1 0,0 0 0,0 0 0,1 0 0,1-16 0,11-77 0,5-1 0,36-124 0,-52 222 0,394-1312-1498,-240 911 1498,-109 309 0,-45 95 0,0 1 0,0-1 0,0 0 0,1 1 0,-1-1 0,0 1 0,0-1 0,1 1 0,-1-1 0,1 1 0,0 0 0,2-2 0,-4 3 0,1 0 0,-1 0 0,0 0 0,1 0 0,-1 0 0,1 0 0,-1 1 0,0-1 0,1 0 0,-1 0 0,0 0 0,1 0 0,-1 1 0,0-1 0,1 0 0,-1 0 0,0 0 0,1 1 0,-1-1 0,0 0 0,0 1 0,1-1 0,-1 0 0,0 1 0,0-1 0,0 0 0,1 1 0,-1-1 0,0 0 0,0 1 0,0-1 0,0 0 0,0 1 0,0-1 0,0 1 0,0-1 0,2 57 0,-19 95 18,-71 286 0,78-396-1,-98 385 71,-19-5 0,-215 482-1,322-858-87,14-27 0,-2-1 0,0 0 0,-1-1 0,-1 0 0,-18 24 0,28-42 0,0 1 0,0 0 0,0 0 0,0-1 0,0 1 0,0 0 0,0-1 0,0 1 0,0 0 0,0-1 0,0 1 0,-1 0 0,1 0 0,0-1 0,0 1 0,0 0 0,0-1 0,0 1 0,-1 0 0,1 0 0,0 0 0,0-1 0,-1 1 0,1 0 0,0 0 0,0 0 0,-1-1 0,1 1 0,0 0 0,0 0 0,-1 0 0,1 0 0,0 0 0,-1 0 0,1 0 0,0 0 0,-1 0 0,1 0 0,0 0 0,-1 0 0,1 0 0,0 0 0,0 0 0,-1 0 0,1 0 0,0 0 0,-1 0 0,1 0 0,0 0 0,0 1 0,-1-1 0,1 0 0,0 0 0,0 0 0,-1 0 0,1 1 0,0-1 0,0 0 0,-1 0 0,1 1 0,0-1 0,0 0 0,0 0 0,0 1 0,-1-1 0,1 0 0,0 1 0,0-18 0,0 0 0,1 0 0,1 0 0,0 0 0,9-29 0,-3 11 0,181-630 1188,65 20-1676,-233 596 444,44-105 18,109-186-1,-169 330 27,1 1 0,0-1 0,1 1 0,0 1 0,12-12 0,-19 20 0,1-1 0,-1 1 0,1-1 0,-1 1 0,1-1 0,-1 1 0,1 0 0,-1-1 0,1 1 0,0 0 0,-1-1 0,1 1 0,-1 0 0,1 0 0,0 0 0,-1-1 0,1 1 0,0 0 0,-1 0 0,1 0 0,0 0 0,-1 0 0,1 0 0,0 0 0,-1 1 0,1-1 0,0 0 0,-1 0 0,1 0 0,-1 1 0,1-1 0,-1 0 0,1 1 0,0-1 0,-1 0 0,1 1 0,-1-1 0,1 1 0,-1-1 0,0 1 0,1-1 0,-1 1 0,1-1 0,-1 1 0,0-1 0,1 1 0,-1 0 0,0-1 0,0 1 0,0 0 0,1-1 0,-1 1 0,0-1 0,0 1 0,0 1 0,2 9 0,0 0 0,0 0 0,-1 1 0,-1-1 0,0 1 0,-1 12 0,-14 83 0,7-56 0,-162 767-171,-68-16 0,226-767 171,-12 43 0,-54 115 0,60-165 0,18-27 0,0-1 0,0 0 0,0 1 0,0-1 0,-1 0 0,1 0 0,0 1 0,0-1 0,-1 0 0,1 1 0,0-1 0,-1 0 0,1 0 0,0 0 0,-1 1 0,1-1 0,0 0 0,-1 0 0,1 0 0,0 0 0,-1 0 0,1 0 0,0 0 0,-1 0 0,1 0 0,0 1 0,-1-2 0,1 1 0,-1 0 0,1 0 0,0 0 0,-1 0 0,0-3 0,0 0 0,0 0 0,0 0 0,0 0 0,1 0 0,-1 0 0,1 0 0,0-1 0,0 1 0,0 0 0,1 0 0,0-6 0,15-107 0,62-225 0,-59 269 0,95-337 88,246-586 0,-345 962-88,-10 16 0,2 1 0,0 1 0,1-1 0,1 1 0,0 1 0,13-17 0,-22 30 0,1 1 0,-1 0 0,0-1 0,0 1 0,1 0 0,-1-1 0,0 1 0,1 0 0,-1 0 0,0-1 0,1 1 0,-1 0 0,0 0 0,1-1 0,-1 1 0,0 0 0,1 0 0,-1 0 0,1 0 0,-1 0 0,1-1 0,-1 1 0,0 0 0,1 0 0,-1 0 0,1 0 0,-1 0 0,1 0 0,-1 1 0,0-1 0,1 0 0,-1 0 0,1 0 0,-1 0 0,0 0 0,1 1 0,-1-1 0,0 0 0,1 0 0,-1 1 0,0-1 0,1 0 0,-1 0 0,0 1 0,1-1 0,-1 0 0,0 1 0,0-1 0,1 0 0,-1 1 0,0-1 0,0 1 0,0-1 0,0 0 0,1 1 0,-1-1 0,0 1 0,0-1 0,0 1 0,0-1 0,0 1 0,2 16 5,-1 0 0,0 1 0,-1-1 0,-1 0 0,0 0 0,-1 0-1,-6 22 1,-1 10 80,-62 344-167,-18-2-1,-217 593 0,288-933 83,10-25 0,0-1 0,-2 0 0,-1-1 0,-1 0 0,-26 39 0,38-62 0,0-1 0,-1 1 0,1-1 0,0 1 0,0-1 0,0 1 0,-1-1 0,1 1 0,0-1 0,-1 0 0,1 1 0,0-1 0,-1 1 0,1-1 0,-1 0 0,1 0 0,0 1 0,-1-1 0,1 0 0,-1 1 0,1-1 0,-1 0 0,1 0 0,-1 0 0,1 0 0,-1 0 0,1 1 0,-1-1 0,1 0 0,-1 0 0,1 0 0,-1 0 0,1 0 0,-1-1 0,1 1 0,-1 0 0,1 0 0,-1 0 0,1 0 0,-1 0 0,1-1 0,-1 1 0,1 0 0,-1-1 0,1 1 0,0 0 0,-1 0 0,1-1 0,0 1 0,-1-1 0,1 1 0,0 0 0,-1-1 0,1 1 0,0-1 0,0 1 0,-1-1 0,1 1 0,0-1 0,0 1 0,0-1 0,0 1 0,0-1 0,-1 1 0,1-1 0,0 0 0,-2-20 0,1 0 0,0-1 0,1 1 0,2 0 0,0 0 0,10-42 0,-4 19 0,48-248-1,108-332 0,160-264-1,-306 843 2,-10 22 0,1 2 0,0-1 0,1 1 0,2 0 0,0 1 0,17-21 0,-29 40 0,1 1 0,-1-1 0,0 0 0,1 1 0,-1-1 0,1 0 0,-1 1 0,1-1 0,-1 1 0,1-1 0,-1 1 0,1-1 0,-1 1 0,1 0 0,0-1 0,-1 1 0,1 0 0,0-1 0,-1 1 0,1 0 0,0 0 0,-1-1 0,1 1 0,0 0 0,0 0 0,-1 0 0,1 0 0,0 0 0,0 0 0,-1 0 0,1 0 0,0 1 0,0-1 0,-1 0 0,1 0 0,0 1 0,-1-1 0,1 0 0,0 1 0,-1-1 0,1 0 0,-1 1 0,1-1 0,-1 1 0,1-1 0,-1 1 0,1-1 0,0 2 0,2 4 0,0 1 0,-1-1 0,0 0 0,0 1 0,0 0 0,-1-1 0,0 1 0,-1 0 0,1 0 0,-1 6 0,-7 86 0,4-68 0,-112 728 59,-62-13 0,164-695-59,-4 15 0,-2-1 0,-29 64 0,30-101 0,18-28 0,0 0 0,0 0 0,0 1 0,-1-1 0,1 0 0,0 0 0,0 0 0,-1 0 0,1 1 0,0-1 0,0 0 0,-1 0 0,1 0 0,0 0 0,0 0 0,-1 0 0,1 0 0,0 0 0,-1 0 0,1 0 0,0 0 0,0 0 0,-1 0 0,1 0 0,0 0 0,0 0 0,-1 0 0,1 0 0,0 0 0,-1 0 0,1 0 0,0-1 0,0 1 0,-1 0 0,1 0 0,0 0 0,0 0 0,0-1 0,-1 1 0,1 0 0,0 0 0,0 0 0,0-1 0,0 1 0,-1 0 0,0-5 0,-1-1 0,1 1 0,0 0 0,0 0 0,1-1 0,-1 1 0,1 0 0,1-6 0,2-49 0,3 1 0,20-84 0,44-122 0,-62 236 0,409-1119 137,-369 1045-137,-29 77 0,-18 26 0,-1 0 0,0-1 0,1 1 0,-1 0 0,0-1 0,1 1 0,-1 0 0,1-1 0,-1 1 0,1 0 0,-1 0 0,1 0 0,-1-1 0,0 1 0,1 0 0,-1 0 0,1 0 0,-1 0 0,1 0 0,-1 0 0,1 0 0,0 0 0,-1 0 0,1 0 0,-1 0 0,0 0 0,2 1 0,0 1 0,-1 0 0,1 1 0,-1-1 0,1 1 0,-1-1 0,0 1 0,0 0 0,0 0 0,0-1 0,-1 1 0,1 0 0,-1 0 0,0 0 0,1 5 0,4 85 0,-4 1 0,-16 134 0,8-145 0,-135 1056 618,135-1100-618,4-37 0,2-24 0,4-75 0,22-135 0,37-106 0,5 45-337,148-408-1,-153 544 338,-57 146 0,0-1 0,0 1 0,1 1 0,1-1 0,12-15 0,-19 26 0,1-1 0,0 1 0,-1-1 0,1 1 0,-1-1 0,1 1 0,0-1 0,-1 1 0,1 0 0,-1-1 0,1 1 0,0 0 0,0 0 0,-1-1 0,1 1 0,0 0 0,0 0 0,-1 0 0,1 0 0,0 0 0,0 0 0,-1 0 0,1 0 0,0 0 0,0 0 0,-1 1 0,1-1 0,0 0 0,-1 0 0,1 1 0,0-1 0,-1 0 0,1 1 0,0-1 0,-1 1 0,1-1 0,-1 1 0,1-1 0,-1 1 0,1-1 0,-1 1 0,1 0 0,-1-1 0,1 1 0,-1 0 0,0-1 0,0 1 0,1 0 0,-1-1 0,0 1 0,0 0 0,0 0 0,1-1 0,-1 1 0,0 1 0,4 12 0,-1-1 0,0 1 0,0 1 0,-2-1 0,1 28 0,-9 89 0,4-95 0,-77 595-388,-39 1-91,98-522 462,-55 253 554,53-277-429,16-72-108,3-20 0,2-17 0,2 0 0,1 0 0,1 0 0,9-44 0,-2 10 0,292-1451 144,-292 1471-144,52-206 0,-49 214 0,-4 22 0,-6 11 0,-1-1 0,1 1 0,-1-1 0,0 1 0,0 0 0,-1-1 0,1 1 0,-1 0 0,1 0 0,-2 7 0,1 113 0,-5 0 0,-24 139 0,21-195 0,-199 1248-168,182-1200 168,15-87 0,9-29 0,1 0 0,0 0 0,0 0 0,0 1 0,0-1 0,-1 0 0,1 0 0,0 0 0,0 0 0,0 0 0,0 0 0,-1 0 0,1 0 0,0 0 0,0 0 0,0 0 0,-1 0 0,1 0 0,0 0 0,0 0 0,0 0 0,0 0 0,-1 0 0,1 0 0,0 0 0,0-1 0,0 1 0,0 0 0,-1 0 0,1 0 0,0 0 0,0 0 0,0 0 0,0 0 0,0-1 0,-1 1 0,1 0 0,0 0 0,0 0 0,0 0 0,0-1 0,0 1 0,0 0 0,0 0 0,0 0 0,0 0 0,0-1 0,0 1 0,0 0 0,0 0 0,0 0 0,0-1 0,0 1 0,0 0 0,0 0 0,0 0 0,0 0 0,0-1 0,0 1 0,-4-57 0,10-83-34,46-269 0,-39 332-45,84-456-214,205-643-1,-285 1121 480,-11 29-92,1 1-1,1 1 0,1 0 1,2 0-1,22-38 1,-33 61-94,1 1 0,-1-1 0,0 0 0,0 1 0,1-1 0,-1 1 0,1-1 0,-1 0 0,0 1 0,1-1 0,-1 1 0,1-1 0,0 1 0,-1-1 0,1 1 0,-1 0 0,1-1 0,0 1 0,-1 0 0,1-1 0,0 1 0,-1 0 0,1 0 0,0-1 0,-1 1 0,1 0 0,0 0 0,-1 0 0,1 0 0,0 0 0,0 0 0,-1 0 0,1 0 0,0 0 0,-1 1 0,1-1 0,0 0 0,-1 0 0,1 1 0,0-1 0,-1 0 0,1 1 0,0-1 0,-1 0 0,1 1 0,-1-1 0,1 1 0,-1-1 0,1 1 0,-1 0 0,1-1 0,-1 1 0,0-1 0,1 1 0,-1 0 0,4 9 0,0 0 0,-1 0 0,0 1 0,-1-1 0,0 0 0,-1 1 0,1 11 0,-1 90 0,-4 0 0,-24 157 0,-254 1417-1342,228-1404 1422,-22 114-336,61-340 256,10-52 0,6-32 0,197-1067 844,-136 843-703,11 4-1,11 3 0,126-251 0,-194 459-102,17-31-21,-32 63-17,1 1 0,0 0 0,0-1 0,0 1 0,1 0 0,-1 0-1,1 1 1,0-1 0,5-3 0,-9 6 0,1 1 0,-1 0 0,0 0 0,1 0 0,-1-1 0,0 1 0,1 0 0,-1 0 0,1 0 0,-1 0 0,0 0 0,1 0 0,-1 0 0,0 0 0,1 0 0,-1 0 0,0 0 0,1 0 0,-1 0 0,1 0 0,-1 0 0,0 0 0,1 1 0,-1-1 0,0 0 0,1 0 0,-1 0 0,0 1 0,1-1 0,-1 0 0,0 0 0,1 1 0,7 20 0,-3 21 0,-2 1 0,-1 0 0,-3 0 0,-8 56 0,9-90 0,-103 695 28,-50-5 0,1-146-28,125-486 0,17-56 0,4-17 0,4-10 3,0 1-1,1-1 0,0 1 1,2-1-1,0 1 0,0-1 1,6-22-1,-1-3 134,41-276-141,14 2 0,13 3 0,14 4 0,164-383-1,-238 657 6,22-47 0,-33 74 0,1 1 0,0 0 0,0-1 0,0 2 0,1-1 0,-1 0 0,11-8 0,-14 14 0,-1-1 0,0 1 0,0 0 0,1-1 0,-1 1 0,0 0 0,1 0 0,-1 0 0,0 0 0,1-1 0,-1 1 0,1 0 0,-1 0 0,0 0 0,1 0 0,-1 0 0,0 0 0,1 0 0,-1 0 0,1 0 0,-1 0 0,0 0 0,1 0 0,-1 0 0,1 0 0,-1 0 0,0 0 0,1 1 0,-1-1 0,0 0 0,1 1 0,6 17 0,-5 16 0,-2 0 0,-1 1 0,-2-1 0,-10 45 0,5-22 0,-308 1487-51,307-1511 51,-8 32 0,-28 72 0,34-116 0,3-18 0,7-5 0,0-1 0,0 0 0,1 1 0,-1-1 0,0 0 0,1 0 0,0 1 0,0-1 0,0 0 0,0-5 0,5-76 156,4-1 0,19-84 0,-15 99 85,42-199-194,11 3 0,155-395 0,-184 577-47,-26 70 0,-11 14 0,0 0 0,0 0 0,0 0 0,0 0 0,1 0 0,-1 0 0,0 0 0,0 0 0,0 0 0,0 0 0,1 1 0,-1-1 0,0 0 0,0 0 0,0 0 0,0 0 0,1 0 0,-1 0 0,0 0 0,0 0 0,0 0 0,0 1 0,0-1 0,0 0 0,0 0 0,1 0 0,-1 0 0,0 0 0,0 1 0,0-1 0,0 0 0,0 0 0,0 0 0,0 0 0,0 0 0,0 1 0,0-1 0,0 0 0,0 0 0,0 0 0,0 1 0,0-1 0,0 0 0,0 0 0,0 0 0,0 0 0,0 1 0,0-1 0,0 0 0,0 0 0,0 0 0,-1 1 0,-1 22 0,-1 0 0,-2 0 0,0 0 0,-16 41 0,1 0 0,-460 1283-689,437-1254 689,28-72 0,14-21 0,1 0 0,0 0 0,0 0 0,0 0 0,-1 0 0,1 0 0,0 0 0,0 0 0,0 0 0,-1 0 0,1 0 0,0 0 0,0 0 0,0 0 0,-1 0 0,1 0 0,0 0 0,0 0 0,0-1 0,0 1 0,-1 0 0,1 0 0,0 0 0,0 0 0,0 0 0,0-1 0,0 1 0,0 0 0,-1 0 0,1 0 0,0 0 0,0-1 0,0 1 0,0 0 0,0 0 0,0 0 0,0 0 0,0-1 0,0 1 0,0 0 0,0 0 0,0 0 0,0-1 0,0 1 0,0 0 0,0 0 0,0 0 0,0-1 0,0 1 0,0 0 0,0 0 0,0-1 0,8-49 0,117-330 0,36 1 0,297-527 20,-375 770-20,-78 127 0,1 0 0,0 0 0,1 1 0,0 0 0,1 0 0,11-9 0,-18 16 0,0 1 0,0-1 0,-1 1 0,1-1 0,0 1 0,0-1 0,0 1 0,0 0 0,0-1 0,-1 1 0,1 0 0,0 0 0,0 0 0,0 0 0,0 0 0,0 0 0,0 0 0,0 0 0,0 0 0,0 0 0,0 0 0,0 1 0,0-1 0,-1 0 0,1 1 0,0-1 0,0 1 0,0-1 0,0 1 0,-1-1 0,1 1 0,0-1 0,-1 1 0,1 0 0,0-1 0,-1 1 0,1 0 0,-1 0 0,1 0 0,-1-1 0,1 1 0,-1 0 0,0 0 0,1 0 0,-1 2 0,4 7 0,-1 0 0,-1 1 0,0 0 0,0 0 0,-1 0 0,0-1 0,-2 17 0,-10 93 0,6-79 0,-134 727-95,-69-13 45,197-719 50,-10 35 0,-31 70 0,39-119 0,13-22 0,0 0 0,0 1 0,0-1 0,0 0 0,0 0 0,-1 0 0,1 0 0,0 0 0,0 0 0,0 0 0,0 1 0,0-1 0,0 0 0,0 0 0,0 0 0,-1 0 0,1 0 0,0 0 0,0 0 0,0 0 0,0 0 0,0 0 0,-1 0 0,1 0 0,0 0 0,0 0 0,0 0 0,0 0 0,0 0 0,-1 0 0,1 0 0,0 0 0,0 0 0,0 0 0,0 0 0,0 0 0,-1 0 0,1 0 0,0 0 0,0 0 0,0 0 0,0-1 0,0 1 0,0 0 0,0 0 0,-1 0 0,1 0 0,0 0 0,0 0 0,0 0 0,0-1 0,0 1 0,0 0 0,0 0 0,0 0 0,0 0 0,0 0 0,0 0 0,0-1 0,0-41 0,16-85-2,60-224 0,67-119 39,-132 437-29,300-790 200,-265 738-208,-27 67 0,-19 18 0,0 0 0,1 0 0,-1 0 0,1 0 0,-1 0 0,0 0 0,1 0 0,-1 0 0,0 1 0,1-1 0,-1 0 0,0 0 0,1 0 0,-1 1 0,0-1 0,0 0 0,1 0 0,-1 1 0,0-1 0,0 0 0,1 0 0,-1 1 0,0-1 0,0 0 0,0 1 0,0-1 0,1 0 0,-1 1 0,0-1 0,0 1 0,0-1 0,0 0 0,0 1 0,0-1 0,0 1 0,0 50 0,-58 338 0,-32 5 0,-51 128-41,95-380 297,-104 218 0,144-346-232,-1-1-1,-1-1 1,-10 15-1,17-26-23,1-1 0,0 1 0,-1 0 0,1-1 0,-1 1 0,0 0 0,1-1 0,-1 1 0,1-1 0,-1 1 0,0-1 0,1 0 0,-1 1 0,0-1 0,1 0 0,-1 1 0,0-1 0,0 0 0,0 0 0,1 1 0,-1-1 0,-1 0 0,-5-13 0,10-34 0,17-51 0,4 1 0,58-148 0,-62 187 0,117-296-249,14 5-1,198-328 1,-328 640 249,-15 23 0,2-1 0,0 1 0,0 1 0,2-1 0,-1 2 0,2-1 0,22-21 0,-32 34 0,-1 0 0,1-1 0,-1 1 0,1-1 0,-1 1 0,1 0 0,-1-1 0,1 1 0,0 0 0,-1 0 0,1-1 0,0 1 0,-1 0 0,1 0 0,0 0 0,-1 0 0,1 0 0,0 0 0,-1 0 0,1 0 0,0 0 0,-1 0 0,1 0 0,0 0 0,-1 1 0,1-1 0,0 0 0,-1 0 0,1 1 0,-1-1 0,1 0 0,-1 1 0,1-1 0,0 1 0,-1-1 0,1 1 0,-1-1 0,0 1 0,1-1 0,-1 1 0,1-1 0,-1 1 0,0 0 0,0-1 0,1 1 0,-1 0 0,0 0 0,3 7 0,-1-1 0,-1 0 0,0 1 0,0-1 0,0 1 0,-1-1 0,0 1 0,-1 7 0,-11 73 0,5-47 0,-159 700 6,-66-17 1,216-678-7,-1 6 0,-1-1 0,-3-1 0,-35 60 0,34-83 0,21-27 0,1 1 0,-1-1 0,1 0 0,-1 1 0,1-1 0,-1 0 0,1 1 0,-1-1 0,1 0 0,-1 0 0,1 1 0,-1-1 0,0 0 0,1 0 0,-1 0 0,1 0 0,-1 0 0,0 0 0,1 0 0,-1 0 0,1 0 0,-1 0 0,0 0 0,1 0 0,-1-1 0,0 1 0,-1-2 0,1-1 0,-1 1 0,1 0 0,0-1 0,-1 1 0,1-1 0,0 0 0,0 1 0,1-1 0,-1 0 0,1 1 0,-1-1 0,1 0 0,0 0 0,0 1 0,1-6 0,-1-42 0,2 0 0,15-80 0,35-103 0,-36 168 0,213-719-16,-166 616 16,7 3-1,141-241 1,-204 395 0,-1 1 0,1 0 0,14-15 0,-21 24 0,1 1 0,-1-1 0,0 1 0,0-1 0,1 1 0,-1-1 0,0 1 0,1 0 0,-1-1 0,1 1 0,-1 0 0,1-1 0,-1 1 0,0 0 0,1 0 0,-1-1 0,1 1 0,-1 0 0,1 0 0,-1 0 0,1 0 0,0-1 0,-1 1 0,1 0 0,-1 0 0,1 0 0,-1 0 0,1 0 0,-1 0 0,1 1 0,-1-1 0,1 0 0,-1 0 0,1 0 0,-1 0 0,1 1 0,-1-1 0,1 0 0,-1 0 0,1 1 0,-1-1 0,0 0 0,1 1 0,-1-1 0,1 1 0,-1-1 0,0 0 0,1 1 0,-1-1 0,0 1 0,0-1 0,1 1 0,-1 0 0,2 5 0,0 1 0,0-1-1,-1 1 1,0 0 0,0-1 0,-1 1 0,0 0 0,-1 9 0,-9 67 56,6-51 14,-151 702 524,-70-19-1292,212-679 698,-164 413 0,173-440 0,0-1 0,-1 0 0,0 1 0,-10 11 0,5-16 0,5-18 0,4-14 12,2-1 1,1 1 0,2 0-1,12-50 1,-10 46 46,166-596-63,62 17-182,-139 398 186,159-263 0,-217 424 0,-36 52 0,-1-1 0,0 1 0,0-1 0,1 1 0,-1 0 0,0-1 0,1 1 0,-1 0 0,0-1 0,1 1 0,-1 0 0,1 0 0,-1 0 0,1-1 0,-1 1 0,0 0 0,1 0 0,-1 0 0,1 0 0,-1 0 0,1 0 0,-1 0 0,1 0 0,-1 0 0,1 0 0,-1 0 0,1 0 0,-1 0 0,0 0 0,1 0 0,-1 0 0,1 0 0,-1 1 0,1-1 0,-1 0 0,0 0 0,1 0 0,-1 1 0,1-1 0,-1 0 0,0 1 0,1-1 0,-1 0 0,0 1 0,1-1 0,-1 1 0,0-1 0,0 0 0,1 1 0,-1-1 0,0 1 0,0-1 0,0 1 0,0-1 0,0 0 0,0 1 0,1 0 0,2 16 4,0-1 0,-1 1 0,-1 0 0,0 0 0,-2 0 0,0 0 0,-5 30 0,2-12 97,-29 215-134,-11-1 0,-11-3 0,-10-2 0,-118 285 0,129-393 33,-110 200 0,158-325 0,-1-1 0,1-1 0,-15 17 0,21-26 0,0 1 0,-1-1 0,1 1 0,0-1 0,-1 1 0,1-1 0,-1 1 0,1-1 0,-1 1 0,1-1 0,-1 0 0,1 1 0,-1-1 0,1 0 0,-1 0 0,1 1 0,-1-1 0,0 0 0,1 0 0,-1 0 0,1 0 0,-1 1 0,0-1 0,1 0 0,-1 0 0,1 0 0,-1 0 0,0-1 0,1 1 0,-1 0 0,1 0 0,-1 0 0,0 0 0,1-1 0,-1 1 0,1 0 0,-1 0 0,1-1 0,-1 1 0,1-1 0,-1 1 0,1 0 0,-1-1 0,1 1 0,-1-1 0,1 1 0,0-1 0,-1 1 0,1-1 0,0 1 0,0-1 0,-1 1 0,1-1 0,0 0 0,0 1 0,0-1 0,0 1 0,-1-1 0,1 0 0,0 1 0,0-1 0,0 0 0,-3-48 0,6-2 134,2 1 1,18-81 0,41-102 291,-61 224-425,76-233-240,154-323-1,181-194-240,-384 710 480,19-34 0,4 2 0,121-139 0,-170 215 0,0 1 0,0 0 0,1-1 0,0 2 0,0-1 0,0 0 0,9-3 0,-14 6 0,1 1 0,0 0 0,0 0 0,0-1 0,0 1 0,0 0 0,0 0 0,0 0 0,0 0 0,0 0 0,0 0 0,0 0 0,0 1 0,0-1 0,0 0 0,0 0 0,-1 1 0,1-1 0,0 0 0,1 2 0,0-1 0,-1 0 0,1 1 0,-1-1 0,0 1 0,0 0 0,1-1 0,-1 1 0,0 0 0,0 0 0,-1 0 0,1 0 0,1 4 0,2 8 0,-1 1 0,-1 0 0,0 0 0,-1 0 0,-2 26 0,-13 90 0,14-127 0,-30 177 19,-54 182 0,-81 175 18,54-212-37,-14-6 0,-194 355 0,298-638 0,-24 33 0,43-67 0,0 0 0,0 0 0,-1 0 0,1 0 0,0-1 0,-1 1 0,0-1 0,0 0 0,0 0 0,0 0 0,0 0 0,-6 3 0,9-5 0,-1 0 0,0 0 0,0 0 0,0 0 0,0 0 0,1 0 0,-1-1 0,0 1 0,0 0 0,1 0 0,-1-1 0,0 1 0,0 0 0,1-1 0,-1 1 0,0 0 0,1-1 0,-1 1 0,0-1 0,1 0 0,-1 1 0,1-1 0,-1 1 0,1-1 0,-1 0 0,1 1 0,-1-1 0,1 0 0,0 0 0,-1 1 0,1-1 0,-1-2 0,-1-7 0,0-1 0,0-1 0,1 1 0,0 0 0,1 0 0,2-17 0,8-75 0,46-189 0,58-102 0,-30 146 56,12 5 0,10 4-1,191-318 1,-241 476-56,-33 62 0,-23 19 0,1 0 0,-1 0 0,1 0 0,-1 0 0,1 0 0,-1-1 0,1 1 0,-1 0 0,1 0 0,-1 0 0,1 0 0,-1 0 0,1 1 0,-1-1 0,1 0 0,-1 0 0,1 0 0,-1 0 0,1 0 0,-1 1 0,1-1 0,-1 0 0,1 0 0,-1 1 0,0-1 0,1 0 0,-1 1 0,1-1 0,-1 1 0,2 3 0,0 0 0,-1 0 0,1 0 0,-1 0 0,0 1 0,0-1 0,-1 0 0,1 1 0,-1-1 0,0 6 0,0 36 0,-3-1 0,-1 1 0,-15 64 0,-46 139 0,52-205 0,-67 211-1,-12-4 1,-11-4-1,-145 251 0,208-430 1,26-52 0,14-16 0,0 0 0,0 0 0,0 0 0,0 0 0,0 0 0,-1 0 0,1 0 0,0 0 0,0 0 0,0 0 0,0 0 0,0 0 0,-1 0 0,1 0 0,0 0 0,0 0 0,0 0 0,0 0 0,0 0 0,-1 0 0,1 0 0,0 0 0,0 0 0,0 0 0,0 0 0,0 0 0,0 0 0,-1 0 0,1 0 0,0-1 0,0 1 0,0 0 0,0 0 0,0 0 0,0 0 0,0 0 0,0 0 0,0 0 0,-1-1 0,1 1 0,0 0 0,0 0 0,0 0 0,0 0 0,0 0 0,0-1 0,0 1 0,0 0 0,0 0 0,0 0 0,0 0 0,0 0 0,0-1 0,0 1 0,5-38 0,18-55 127,43-111 0,53-96 313,-100 253-470,328-724-471,71 38 272,-402 708 229,-11 15 0,1 1 0,0 0 0,0 0 0,0 0 0,1 1 0,1 0 0,-1 1 0,18-13 0,-25 19 0,1 1 0,-1 0 0,1 0 0,0 0 0,-1-1 0,1 1 0,-1 0 0,1 0 0,-1 0 0,1 0 0,0 0 0,-1 0 0,1 0 0,-1 0 0,1 1 0,0-1 0,-1 0 0,1 0 0,-1 0 0,1 1 0,-1-1 0,1 0 0,-1 0 0,1 1 0,-1-1 0,1 1 0,-1-1 0,1 0 0,-1 1 0,1-1 0,-1 1 0,0-1 0,1 1 0,-1-1 0,0 1 0,0-1 0,1 1 0,-1-1 0,0 1 0,0 0 0,0-1 0,0 1 0,1-1 0,-1 1 0,0 0 0,3 17 7,0 1 1,-1-1-1,-1 1 0,-1-1 1,0 1-1,-1-1 0,-5 22 0,3-8 57,-34 261-122,-12-3 1,-12-1-1,-13-4 0,-13-4 1,-134 295-1,208-544 58,0-1 0,-1 0 0,-1-1 0,-33 48 0,30-63 0,18-15 0,-1 0 0,1 0 0,-1 0 0,1 0 0,-1 0 0,1 0 0,0 0 0,-1 0 0,1-1 0,-1 1 0,1 0 0,0 0 0,-1 0 0,1-1 0,0 1 0,-1 0 0,1 0 0,-1-1 0,1 1 0,0 0 0,0 0 0,-1-1 0,1 1 0,0 0 0,0-1 0,-1 1 0,1-1 0,0 1 0,0-1 0,-7-42 0,10-28 150,3 1 0,3 0 0,27-103 0,-25 118 45,52-210-394,146-393-1,-135 475 140,7 4-1,197-315 1,-230 429 60,-47 64 0,-1 0 0,1 0 0,0 0 0,0 0 0,0 1 0,0-1 0,0 0 0,0 0 0,0 1 0,0-1 0,0 1 0,0-1 0,0 1 0,1-1 0,-1 1 0,0 0 0,2-1 0,-2 1 0,-1 1 0,1-1 0,-1 0 0,1 0 0,-1 1 0,1-1 0,-1 0 0,0 1 0,1-1 0,-1 1 0,1-1 0,-1 1 0,0-1 0,1 0 0,-1 1 0,0-1 0,0 1 0,0 0 0,1-1 0,-1 1 0,0-1 0,0 1 0,0-1 0,0 1 0,0-1 0,0 2 0,-3 53 0,-26 76-16,-89 248 0,82-274-51,-150 394-181,-380 722 0,544-1179 248,-15 31 0,-3-2 0,-90 121 0,128-189 0,0 0 0,0 0 0,-1 0 0,1 0 0,-1 0 0,0 0 0,0-1 0,0 0 0,0 1 0,0-1 0,-1 0 0,1-1 0,-1 1 0,1-1 0,-1 1 0,-6 1 0,9-4 0,0 1 0,0 0 0,0 0 0,0-1 0,1 1 0,-1 0 0,0-1 0,0 1 0,1-1 0,-1 1 0,0-1 0,0 0 0,1 1 0,-1-1 0,1 0 0,-1 1 0,0-1 0,1 0 0,-1 1 0,1-1 0,0 0 0,-1 0 0,0-1 0,-5-40 0,8 10 0,0 1 0,2-1 0,10-35 0,33-108 0,-44 164 0,334-940-1015,81 33 946,-404 889 32,260-476 1286,-273 502-1244,4-4 3,-1-1 0,2 1 1,-1 0-1,10-9 0,-14 16-8,-1-1 0,0 1 0,1-1 0,-1 1 0,1 0 0,0-1 0,-1 1 0,1 0 0,-1-1 0,1 1 0,-1 0 0,1 0 0,0 0 0,-1-1 0,1 1 0,0 0 0,-1 0 0,1 0 0,0 0 0,-1 0 0,1 0 0,-1 0 0,1 1 0,0-1 0,-1 0 0,2 0 0,-1 1 0,0 1 0,0-1 0,0 0 0,0 0 0,0 0 0,0 1 0,-1-1 0,1 1 0,0-1 0,-1 0 0,1 1 0,-1-1 0,1 1 0,-1-1 0,1 4 0,2 29 0,-1 0 0,-2 0 0,-1-1 0,-11 61 0,8-61 0,-42 282 76,-15-2 0,-13-3 0,-214 561 0,278-846-76,-15 39 0,-50 93 0,48-122 0,27-35 0,-1 0 0,1 1 0,0-1 0,-1 0 0,1 1 0,0-1 0,-1 0 0,1 0 0,-1 1 0,1-1 0,-1 0 0,1 0 0,0 0 0,-1 0 0,1 0 0,-1 1 0,1-1 0,-1 0 0,1 0 0,-1 0 0,1 0 0,-1-1 0,1 1 0,-1 0 0,1 0 0,-1 0 0,-6-19 0,7-6 16,2 0-1,1 0 1,1 0-1,1 1 0,15-48 1,-15 58 34,106-328-179,277-583 0,-209 575 129,353-517 0,-464 777 0,-67 89 0,0-1 0,0 0 0,0 1 0,0-1 0,0 0 0,1 1 0,-1 0 0,1-1 0,-1 1 0,1 0 0,-1 0 0,1 0 0,0 0 0,-1 0 0,1 0 0,0 0 0,0 0 0,0 1 0,0-1 0,0 1 0,0 0 0,0-1 0,2 1 0,-2 2 0,0 0 0,-1 0 0,0 1 0,1-1 0,-1 0 0,0 1 0,0-1 0,0 1 0,-1-1 0,1 1 0,-1-1 0,1 1 0,-1 0 0,0-1 0,0 1 0,0-1 0,0 1 0,-1 4 0,-4 72 0,-4 0 0,-22 92 0,27-150 0,-63 281-107,-78 226-934,-24-7 0,-304 648 0,462-1145 1001,-23 50 7,-72 119 1,104-190 55,1 0-1,-1 0 1,0 0-1,-1 0 1,1 0-1,-1-1 1,1 1-1,-1-1 1,0 1-1,0-1 1,-4 3-1,6-5-13,1 0-1,-1 0 1,1 0 0,0 0-1,-1 0 1,1 0-1,0 0 1,-1 0-1,1 0 1,-1-1 0,1 1-1,0 0 1,-1 0-1,1 0 1,0 0-1,-1-1 1,1 1 0,0 0-1,-1 0 1,1 0-1,0-1 1,0 1-1,-1 0 1,1-1 0,0 1-1,0 0 1,-1-1-1,1 1 1,0 0-1,0-1 1,0 1 0,-1-1-1,-3-27 325,7-18 108,2 0 0,20-85 0,-20 106-284,235-824 385,68 22-467,-273 735-75,311-762 0,-278 707 0,-66 141 0,1 0 0,0 0 0,1 0 0,-1 1 0,1 0 0,0 0 0,1 0 0,4-5 0,-9 10 0,1 0 0,-1 0 0,0 0 0,1 0 0,-1 0 0,0 0 0,1 0 0,-1 0 0,0 0 0,1 0 0,-1 0 0,0 0 0,1 0 0,-1 0 0,0 0 0,1 0 0,-1 0 0,0 0 0,0 0 0,1 0 0,-1 1 0,0-1 0,1 0 0,-1 0 0,0 0 0,0 0 0,1 1 0,-1-1 0,0 0 0,0 0 0,0 1 0,1-1 0,-1 0 0,0 0 0,0 1 0,0-1 0,0 0 0,1 1 0,-1-1 0,0 0 0,0 1 0,0-1 0,0 0 0,0 1 0,0-1 0,2 41 0,-14 71 0,-33 141 0,42-239 0,-125 531-484,-23-6 0,-357 841 0,484-1323 649,8-15 46,-3-1 0,-1 0 0,-32 48 1,38-76-179,14-13-33,0 0 0,0 0 0,-1 0 0,1 0 1,0 0-1,0 0 0,-1 0 0,1-1 0,0 1 0,0 0 0,0 0 0,-1 0 0,1 0 1,0-1-1,0 1 0,0 0 0,-1 0 0,1 0 0,0-1 0,0 1 0,0 0 1,0 0-1,0 0 0,-1-1 0,1 1 0,0 0 0,0 0 0,0-1 0,0 1 0,0 0 1,0 0-1,0-1 0,0 1 0,0 0 0,0-1 0,0 1 0,0 0 0,0 0 1,0-1-1,0 1 0,2-22 0,1 0 0,1 0 0,1 0 0,1 0 0,13-31 0,-2 3 0,166-474 349,390-778 0,-385 960-349,-128 253 0,-59 87 0,-1 0 0,1 1 0,0-1 0,1 1 0,-1-1 0,0 1 0,0-1 0,1 1 0,-1 0 0,0 0 0,1 0 0,-1 0 0,1 0 0,0 0 0,-1 0 0,1 0 0,0 0 0,-1 1 0,1-1 0,0 1 0,0-1 0,0 1 0,2 0 0,-3 1 0,1 1 0,-1-1 0,0 1 0,1 0 0,-1 0 0,0 0 0,0 0 0,0 0 0,0 0 0,-1 0 0,1 0 0,0 0 0,-1 0 0,0 0 0,1 0 0,-1 0 0,0 1 0,0-1 0,-1 4 0,1 52 0,-2 1 0,-19 100 0,20-153 0,-60 328 82,-15-2-1,-195 529 1,154-575-82,81-225 0,36-60 0,0-1 0,0 1 0,-1-1 0,1 1 0,0-1 0,0 1 0,-1-1 0,1 1 0,0-1 0,0 1 0,-1-1 0,1 0 0,-1 1 0,1-1 0,0 0 0,-1 1 0,1-1 0,-1 0 0,1 1 0,-1-1 0,1 0 0,-1 0 0,1 0 0,-1 1 0,1-1 0,-1 0 0,1 0 0,-1 0 0,1 0 0,-1 0 0,1 0 0,-1 0 0,1 0 0,-1 0 0,1 0 0,-1 0 0,1 0 0,-1-1 0,1 1 0,-1 0 0,1 0 0,-1 0 0,1-1 0,-1 1 0,1 0 0,-1-1 0,1 1 0,0 0 0,-1-1 0,1 1 0,-1-1 0,1 1 0,0 0 0,0-1 0,-1 1 0,1-1 0,0 1 0,0-1 0,-1 1 0,1-1 0,0 1 0,0-1 0,0 1 0,0-1 0,0 1 0,0-1 0,0 0 0,-4-44 0,7-35 148,21-123-1,33-90 285,-33 178-375,153-722-455,29 14 0,-197 786 398,-26 83 0,-169 534-470,-24 67-100,-151 336 1187,318-886-492,30-74-125,8-21 0,14-41 0,191-470 1,-116 308 22,20-53 51,229-543-25,45 24-56,-317 672 7,-58 97 0,0-1 0,1 1 0,-1-1 0,1 1 0,0 0 0,0 1 0,7-7 0,-10 10 0,-1 0 0,1 0 0,-1-1 0,1 1 0,0 0 0,-1 0 0,1 0 0,-1 0 0,1 0 0,-1 0 0,1 0 0,-1 0 0,1 0 0,0 0 0,-1 0 0,1 0 0,-1 0 0,1 0 0,-1 0 0,1 1 0,0-1 0,-1 0 0,1 0 0,-1 1 0,1-1 0,-1 0 0,1 1 0,1 1 0,-1 0 0,0 0 0,0 0 0,0 0 0,1 0 0,-2 0 0,1 0 0,0 0 0,0 0 0,-1 0 0,1 3 0,3 30 0,-2 0 0,-1-1 0,-1 1 0,-11 65 0,8-72 0,-99 643 80,-39-4-1,15-137-79,108-473 0,26-98 0,212-955 394,1-4 7,-194 917-401,-17 74 0,-4 24 0,-4 24 0,-2-1 0,-2 1 0,-1-1 0,-10 48 0,5-30 0,-88 505-610,-193 626 1,277-1143 609,-1 5 0,-2-1 0,-30 66 0,31-93 0,5-17 0,8-6 0,0-1 0,0 1 0,0 0 0,1 0 0,-1 0 0,0 0 0,1-1 0,0 1 0,-1 0 0,1-1 0,0 1 0,0 0 0,1-4 0,2-64 214,23-132 0,-11 114 216,36-243-76,72-541-347,-107 712-7,-39 775 0,23-485 0,1-106 0,3-57 0,42-313-343,154-587-1,77 123 206,-275 805 138,0 0 0,1 0 0,-1 0 0,1 0 0,0 0 0,0 1 0,7-8 0,-10 12 0,1 0 0,-1 0 0,0 0 0,1 0 0,-1-1 0,0 1 0,1 0 0,-1 0 0,1 0 0,-1 0 0,0 0 0,1 0 0,-1 0 0,0 0 0,1 1 0,-1-1 0,1 0 0,-1 0 0,0 0 0,1 0 0,-1 0 0,0 1 0,1-1 0,-1 0 0,0 0 0,1 0 0,-1 1 0,0-1 0,1 0 0,-1 1 0,0-1 0,0 0 0,0 1 0,1-1 0,-1 0 0,0 1 0,0-1 0,0 0 0,0 1 0,0-1 0,1 0 0,-1 1 0,0-1 0,0 1 0,0-1 0,0 0 0,0 1 0,0-1 0,0 1 0,0-1 0,0 0 0,-1 1 0,3 19 0,-2 0 0,-3 39 0,-159 1041-38,134-943 36,10-54 2,-126 608 0,124-647 0,13-54 0,2-14 0,1-12 5,2 0 1,0 0 0,0-1 0,2 1-1,1-24 1,0-9 104,8-2253-301,-9 2284 191,-1-9 0,-4 63 0,-38 241-6,-110 386 0,-148 256-6,282-865 12,11-27 0,-2-1 0,0 0 0,-28 47 0,29-65 0,4-15 0,5-13 0,1 1 0,1 0 0,0-1 0,2 1 0,5-20 0,0 0 0,36-148 234,7 3 0,9 3 0,142-295 0,-154 379-234,5 2 0,4 2 0,3 3 0,120-134 0,-176 218 0,1 0 0,0 0 0,0 1 0,1 0 0,-1 0 0,1 0 0,0 0 0,8-3 0,-14 8 0,0 0 0,0-1 0,0 1 0,1 0 0,-1 0 0,0 0 0,0 0 0,0 0 0,0 0 0,0 0 0,0 0 0,1 0 0,-1 0 0,0 1 0,0-1 0,0 0 0,0 1 0,0-1 0,0 1 0,0-1 0,0 1 0,0 0 0,0-1 0,1 2 0,0 1 0,0 0 0,0-1 0,-1 1 0,1 0 0,0 1 0,-1-1 0,0 0 0,0 0 0,0 1 0,0-1 0,0 0 0,-1 5 0,8 67 0,-3 1 0,-9 119 0,0-71 0,-12 1111-613,16-1191 613,-1 10 0,11 107 0,-10-158 0,0 0 0,1 0 0,-1-1 0,1 1 0,0 0 0,-1-1 0,1 1 0,1-1 0,-1 1 0,0-1 0,0 1 0,1-1 0,-1 0 0,4 4 0,-4-6 0,0 0 0,-1 1 0,1-1 0,0 0 0,0 0 0,0 0 0,-1 0 0,1 0 0,0 0 0,0 0 0,0 0 0,-1 0 0,1 0 0,0 0 0,0 0 0,0 0 0,-1-1 0,1 1 0,0 0 0,0-1 0,-1 1 0,1 0 0,0-1 0,-1 1 0,1-1 0,0 1 0,-1-1 0,1 0 0,-1 1 0,2-2 0,5-7 0,0 0 0,-1 0 0,0-1 0,0 0 0,6-16 0,197-502 628,-104 254-643,-59 173 15,-31 83 0,-15 18 0,0-1 0,1 1 0,-1 0 0,0 0 0,0 0 0,1 0 0,-1 0 0,0 0 0,1 0 0,-1 0 0,0 0 0,1 0 0,-1 0 0,0 0 0,0 0 0,1 0 0,-1 0 0,0 1 0,1-1 0,-1 0 0,0 0 0,0 0 0,1 0 0,-1 0 0,0 1 0,0-1 0,0 0 0,1 0 0,-1 0 0,0 1 0,0-1 0,0 0 0,1 0 0,-1 1 0,0-1 0,0 0 0,0 0 0,0 1 0,0-1 0,0 0 0,0 1 0,0-1 0,1 0 0,0 11 0,1 0 0,-1 0 0,-1-1 0,0 1 0,-3 19 0,-12 102-5,-55 215 0,-66 131-623,131-461 578,-39 133-71,-1 9 113,-112 261-1,156-418 9,0 1 0,0 0 0,0-1 0,-1 1 0,1 0 0,-1-1 0,1 0 0,-1 1 0,0-1 0,0 0 0,-3 2 0,1-12 0,5-18 0,25-167 413,77-290 0,194-441-413,-286 895 0,4-12 0,2 0 0,41-73 0,-41 97 0,-16 17 0,-1 0 0,0 0 0,1 0 0,-1 0 0,0 0 0,1 0 0,-1 0 0,0 0 0,1 0 0,-1 0 0,0 1 0,1-1 0,-1 0 0,0 0 0,1 0 0,-1 1 0,0-1 0,1 0 0,-1 0 0,0 1 0,0-1 0,0 0 0,1 1 0,-1-1 0,0 0 0,0 1 0,0-1 0,0 0 0,1 1 0,-1-1 0,0 0 0,0 1 0,0-1 0,0 1 0,2 48 0,-20 117 0,-54 223 0,46-261 0,-116 516 0,125-568 0,-3 5 0,13-63 0,3-25 0,5-39 0,127-738-67,-105 670-30,140-641-1086,45 18 1069,-199 712 112,0 1 0,19-35 0,-12 42 2,-16 17 0,1 0 0,-1 0 0,1 0 0,-1 0 0,0 0 0,1 0 0,-1 0 0,1 0 0,-1 1 0,0-1 0,1 0 0,-1 0 0,1 0 0,-1 0 0,0 1 0,1-1 0,-1 0 0,0 0 0,1 1 0,-1-1 0,0 0 0,1 0 0,-1 1 0,0-1 0,0 1 0,1-1 0,-1 0 0,0 1 0,0-1 0,0 0 0,1 1 0,-1-1 0,0 1 0,0 0 0,2 10 0,0 0 0,0 0 0,-1 0 0,-1 0 0,-1 21 0,-7 90 80,-48 232-1,-65 121 216,-201 442-174,273-812-115,47-100-6,-1 0 0,0-1 0,0 1 0,0-1 0,0 1 0,-8 6 0,11-11 0,0 0 0,-1 1 0,1-1 0,0 0 0,-1 0 0,1 0 0,0 0 0,-1 1 0,1-1 0,0 0 0,-1 0 0,1 0 0,-1 0 0,1 0 0,0 0 0,-1 0 0,1 0 0,-1 0 0,1 0 0,0 0 0,-1 0 0,1 0 0,-1 0 0,1 0 0,0-1 0,-1 1 0,1 0 0,0 0 0,-1 0 0,1-1 0,0 1 0,-1 0 0,-9-24 0,5-15 25,2 0-1,2 0 1,6-68 0,-4 91 24,167-1250-3,-158 1207-46,102-462 0,-85 448 0,-20 67 0,-6 23 0,-8 34 0,-3 0 0,-32 97 0,31-113 0,-112 323-178,-333 669 1,385-889 177,-173 249 0,232-370 0,-2-1 0,-19 20 0,31-35 0,1 1 0,-1-1 0,1 1 0,-1-1 0,0 1 0,0-1 0,1 0 0,-1 0 0,0 0 0,0 0 0,0 0 0,0 0 0,0-1 0,-1 1 0,1-1 0,0 1 0,-4-1 0,5-1 0,-1 1 0,1-1 0,-1 0 0,1 0 0,-1 0 0,1-1 0,0 1 0,0 0 0,0 0 0,0-1 0,0 1 0,0 0 0,0-1 0,0 1 0,0-1 0,1 1 0,-1-1 0,0 0 0,1 1 0,0-1 0,-1 1 0,1-1 0,0-3 0,-5-30 166,1-1 0,3 0 0,0-1 0,8-52 0,9-58-143,6 1 0,53-182 0,130-273-631,-156 477 608,6 3 0,114-187 0,-164 300 0,0 0 0,0 0 0,1 1 0,1 0 0,-1 0 0,15-12 0,-20 19 0,0-1 0,0 0 0,0 1 0,-1 0 0,1-1 0,0 1 0,0 0 0,0-1 0,0 1 0,0 0 0,0 0 0,0 0 0,0 0 0,0 0 0,0 0 0,0 0 0,0 0 0,0 0 0,0 0 0,0 0 0,0 1 0,0-1 0,0 0 0,0 1 0,0-1 0,-1 1 0,1-1 0,0 1 0,0-1 0,0 1 0,-1 0 0,1-1 0,0 1 0,-1 0 0,1 0 0,0-1 0,-1 1 0,1 0 0,-1 0 0,1 0 0,-1 0 0,0 0 0,1 1 0,4 10 0,-1-1 0,0 1 0,-1 1 0,0-1 0,-1 0 0,1 17 0,0 92 0,-3-78 0,-41 726-9,-72-4 5,110-746 4,-46 211 0,42-209 0,4-24 0,7-38 0,13-63 0,5 1 0,54-151 0,99-190 0,-149 382-36,35-86 438,132-228 1,-191 372-403,0 0 0,1 0 0,-1 1 0,1-1 0,0 1 0,0 0 0,6-5 0,-9 8 0,1-1 0,-1 1 0,0 0 0,0 0 0,1 0 0,-1 0 0,0 0 0,1 0 0,-1 0 0,0 0 0,1 0 0,-1 0 0,0 0 0,0 0 0,1 0 0,-1 0 0,0 0 0,1 0 0,-1 0 0,0 0 0,0 0 0,1 1 0,-1-1 0,0 0 0,1 0 0,-1 0 0,0 0 0,0 1 0,0-1 0,1 0 0,-1 0 0,0 1 0,0-1 0,0 0 0,1 0 0,-1 1 0,0-1 0,0 1 0,5 26 0,-6 26 0,-3-1 0,-13 71 0,8-67 0,-73 445-413,-156 522 1,223-972 412,9-24 0,-2-1 0,0 0 0,-2-1 0,-15 28 0,15-43-1,3-17 2,5-7-1,0-1 0,0 1 0,1 0 0,1-1 0,1 1 0,0-1 0,1 1 0,4-16-1,-1-8 2,37-233-33,103-354 1,150-240-14,-288 848 45,23-60 0,52-95 0,-81 169 0,0 1 0,0 0 0,1-1 0,-1 1 0,0 0 0,1 0 0,0 0 0,-1 0 0,1 0 0,0 0 0,0 0 0,0 1 0,0-1 0,0 1 0,0-1 0,5-1 0,-7 3 0,1 0 0,-1 1 0,1-1 0,-1 0 0,1 0 0,-1 1 0,1-1 0,-1 0 0,1 0 0,-1 1 0,1-1 0,-1 1 0,1-1 0,-1 0 0,0 1 0,1-1 0,-1 1 0,0-1 0,1 1 0,-1-1 0,0 1 0,0-1 0,1 1 0,-1-1 0,0 2 0,6 30 0,-5 25 0,-3 1 0,-2-1 0,-18 84 0,-34 144-63,-132 397 1,-155 259 19,324-889 43,-49 110 0,63-156 0,6-17 0,11-30 0,90-222 74,11 5 1,11 6-1,11 5 1,10 6 0,190-238-1,-311 448-74,33-41 0,-52 67 0,-1 0 0,1 0 0,0 0 0,0 1 0,1 0 0,0 0 0,-1 1 0,1-1 0,9-3 0,-14 7 0,0 0 0,-1 0 0,1-1 0,0 1 0,0 0 0,0 0 0,0 0 0,0 0 0,0 0 0,0 0 0,0 0 0,0 1 0,0-1 0,0 0 0,-1 0 0,1 1 0,0-1 0,0 1 0,0-1 0,0 0 0,-1 1 0,1 0 0,0-1 0,0 1 0,-1-1 0,1 1 0,0 0 0,-1-1 0,1 1 0,-1 0 0,1 0 0,-1 0 0,1-1 0,-1 1 0,0 0 0,1 0 0,-1 0 0,0 0 0,0 0 0,1 0 0,-1 0 0,0 1 0,2 9 0,-1 1 0,0-1 0,-1 0 0,0 1 0,0-1 0,-4 20 0,-21 81 0,16-75 0,-184 607-53,-43-6-16,177-483 64,35-89 5,8-21 0,-32 64 0,48-108 0,-1 0 0,1 0 0,0 0 0,-1 0 0,0 0 0,1 0 0,-1 0 0,1-1 0,-1 1 0,0 0 0,0 0 0,0-1 0,1 1 0,-1 0 0,0-1 0,0 1 0,0-1 0,-1 1 0,-6-11 0,4-38 0,7-38 0,25-143 0,37-97 0,-39 205 0,202-810 138,-196 832-138,-22 81 0,-10 18 0,0 0 0,1 0 0,-1 0 0,0 0 0,0 0 0,0 0 0,0 0 0,1 0 0,-1 0 0,0 0 0,0 0 0,0 0 0,0 0 0,1 0 0,-1 0 0,0 0 0,0 0 0,0 0 0,0 0 0,0 1 0,1-1 0,-1 0 0,0 0 0,0 0 0,0 0 0,0 0 0,0 0 0,0 0 0,1 1 0,-1-1 0,0 0 0,0 0 0,0 0 0,0 0 0,0 0 0,0 1 0,0-1 0,0 0 0,0 0 0,0 0 0,0 0 0,0 1 0,0-1 0,0 0 0,0 0 0,0 0 0,0 0 0,0 0 0,0 1 0,0-1 0,0 0 0,0 0 0,0 0 0,0 0 0,0 1 0,0-1 0,0 0 0,0 0 0,-1 0 0,1 0 0,-2 31 0,-2 0 0,-1 0 0,-1-1 0,-17 47 0,6-18 0,-218 665-598,-42-11 0,116-338 1102,116-288-403,30-69-101,15-18 0,0 0 0,0 0 0,-1 0 0,1 0 0,0 0 0,0-1 0,-1 1 0,1 0 0,0 0 0,0 0 0,0 0 0,0 0 0,-1-1 0,1 1 0,0 0 0,0 0 0,0 0 0,0-1 0,-1 1 0,1 0 0,0 0 0,0-1 0,0 1 0,0 0 0,0 0 0,0 0 0,0-1 0,0 1 0,0 0 0,0 0 0,0-1 0,0 1 0,0 0 0,0 0 0,0-1 0,0 1 0,0 0 0,0 0 0,0-1 0,0 1 0,1 0 0,7-47 0,109-329-2,31-4 18,-132 342-11,350-802 100,-265 640-107,9 5 0,147-198-1,-245 378 3,9-16 0,1 2 0,1 1 0,2 1 0,27-24 0,-50 49 0,-1 1 0,1 0 0,-1-1 0,1 1 0,0 0 0,-1 0 0,1 0 0,0 0 0,0 0 0,0 0 0,0 0 0,0 1 0,0-1 0,0 1 0,0-1 0,0 1 0,0 0 0,0 0 0,0 0 0,2 0 0,-2 1 0,0 1 0,-1-1 0,1 1 0,-1-1 0,1 1 0,-1 0 0,1 0 0,-1-1 0,0 1 0,0 0 0,0 0 0,0 0 0,0 0 0,-1 1 0,1-1 0,0 0 0,-1 0 0,0 0 0,1 5 0,5 49 0,-2 0 0,-2 0 0,-7 69 0,4-117 0,-65 644-100,-42-1-96,-82 227 196,176-839 0,21-72 0,128-349 0,37-4 8,177-333 17,45 28-12,-301 555-13,-91 133 0,5-6 0,0 0 0,1 0 0,-1 1 0,16-12 0,-22 19 0,0 1 0,0-1 0,0 0 0,0 1 0,0-1 0,1 1 0,-1-1 0,0 1 0,0-1 0,1 1 0,-1 0 0,0 0 0,0 0 0,1-1 0,-1 1 0,0 0 0,1 1 0,-1-1 0,2 0 0,-2 1 0,1 0 0,-1 0 0,0 0 0,1 0 0,-1 0 0,0 0 0,0 0 0,1 1 0,-1-1 0,0 0 0,-1 1 0,1-1 0,0 1 0,0-1 0,0 1 0,-1-1 0,1 1 0,-1 0 0,1 1 0,3 13 0,-1 0 0,0 1 0,-1-1 0,-1 0 0,-2 30 0,-13 99 0,9-111 0,-31 207 102,-95 335-1,-139 216 102,255-756-203,-2 10 0,-3 0 0,-44 76 0,43-101 0,20-20 0,1-1 0,0 0 0,-1 0 0,1 0 0,-1 0 0,1 0 0,0 0 0,-1 0 0,1 0 0,-1 0 0,1 0 0,-1 0 0,1 0 0,0 0 0,-1 0 0,1 0 0,-1 0 0,1 0 0,-1 0 0,1-1 0,0 1 0,-1 0 0,1 0 0,0 0 0,-1-1 0,1 1 0,0 0 0,-1-1 0,1 1 0,0 0 0,-1 0 0,1-1 0,0 0 0,-2-3 0,0-1 0,1 1 0,-1-1 0,1 0 0,0 1 0,1-1 0,-1 0 0,1-8 0,3-56 0,22-136 0,-21 177 0,153-738 101,-103 575-74,150-353-1,-203 542-26,61-124 0,-53 110 0,0 0 0,2 1 0,0 1 0,23-25 0,-32 36 0,0 1 0,0 0 0,1 1 0,-1-1 0,1 0 0,-1 1 0,1-1 0,0 1 0,0 0 0,3-1 0,-5 1 0,0 1 0,0 0 0,0 0 0,0 0 0,0 0 0,0 0 0,0 0 0,0 0 0,0 0 0,0 1 0,0-1 0,0 0 0,0 1 0,0-1 0,0 1 0,0-1 0,0 1 0,0-1 0,0 1 0,1 0 0,1 3 0,0 0 0,0 0 0,-1 1 0,1-1 0,-1 0 0,0 1 0,0 0 0,-1-1 0,1 1 0,-1 0 0,1 9 0,3 21 0,-1 1 0,-2 67 0,-15 88 0,-19 119-29,-14-3-1,-163 570 0,176-781 30,33-95 0,-1 1 0,1 0 0,-1 0 0,0 0 0,0 0 0,1-1 0,-1 1 0,0 0 0,0-1 0,-1 1 0,1-1 0,0 1 0,0-1 0,-1 1 0,1-1 0,-4 2 0,5-5 0,-1 1 0,0-1 0,1 0 0,-1 0 0,1 0 0,-1 0 0,1 1 0,0-1 0,0 0 0,0 0 0,0 0 0,0 0 0,0 0 0,1 0 0,-1 1 0,1-4 0,11-67 139,2 1 0,26-76-1,61-142 342,-43 137-480,7 2 0,7 4 0,148-227 0,-169 308 0,-51 64 0,1 0 0,1-1 0,-1 1 0,0 0 0,0 0 0,0 0 0,1 0 0,-1 0 0,0 0 0,1 0 0,-1 0 0,1 1 0,-1-1 0,1 0 0,-1 1 0,1 0 0,-1-1 0,1 1 0,0 0 0,-1-1 0,4 1 0,-4 1 0,0 0 0,1 0 0,-1 0 0,0 1 0,0-1 0,0 0 0,0 0 0,0 1 0,0-1 0,0 0 0,-1 1 0,1-1 0,0 1 0,-1-1 0,1 1 0,-1 0 0,1-1 0,-1 1 0,0-1 0,0 1 0,0 0 0,0 1 0,1 28 0,-1 0 0,-1 0 0,-2 0 0,-9 43 0,7-39 0,-89 461-326,-211 657 0,289-1098 326,11-36 0,0-1 0,-1 1 0,-1-1 0,0 0 0,-17 27 0,24-45 0,0 0 0,0 0 0,0 0 0,0 0 0,0 0 0,-1 0 0,1 0 0,0-1 0,0 1 0,0 0 0,0 0 0,0 0 0,0 0 0,0 0 0,0 0 0,0 0 0,0 0 0,0 0 0,0 0 0,-1 0 0,1 0 0,0 0 0,0 0 0,0 0 0,0 0 0,0 0 0,0 0 0,0 0 0,0 0 0,0 0 0,-1 0 0,1 0 0,0 0 0,0 0 0,0 0 0,0 0 0,0 0 0,0 0 0,0 0 0,0 0 0,-1 0 0,1 0 0,0 0 0,0 0 0,0 0 0,0 0 0,0 0 0,0 0 0,0 0 0,0 0 0,0 0 0,0 1 0,0-1 0,0 0 0,0 0 0,0 0 0,-1 0 0,1 0 0,0 0 0,0 0 0,0 0 0,0 0 0,0 1 0,2-20 0,79-313 0,-45 201 0,174-705-214,147-514 209,-320 1242 5,-23 80 0,-14 28 0,0 0 0,0 0 0,0 0 0,0 0 0,0-1 0,0 1 0,0 0 0,1 0 0,-1 0 0,0 0 0,0 0 0,0-1 0,0 1 0,0 0 0,0 0 0,0 0 0,1 0 0,-1 0 0,0 0 0,0 0 0,0 0 0,0 0 0,0-1 0,0 1 0,1 0 0,-1 0 0,0 0 0,0 0 0,0 0 0,0 0 0,1 0 0,-1 0 0,0 0 0,0 0 0,0 0 0,0 0 0,0 0 0,1 0 0,-1 0 0,0 1 0,0-1 0,0 0 0,0 0 0,0 0 0,1 0 0,-1 0 0,0 0 0,0 0 0,0 0 0,0 0 0,0 1 0,0-1 0,1 0 0,-1 0 0,0 0 0,0 0 0,0 0 0,0 0 0,0 1 0,0-1 0,0 0 0,0 0 0,1 7 0,-1 0 0,0-1 0,0 1 0,0 0 0,-3 10 0,-185 778-42,161-697 20,-289 936 9,301-989 13,9-22 0,-2-1 0,0 1 0,-2-1 0,-1 0 0,-18 28 0,29-51 0,0 1 0,0 0 0,0-1 0,0 1 0,0 0 0,0 0 0,0-1 0,0 1 0,0 0 0,-1-1 0,1 1 0,0 0 0,0 0 0,0-1 0,0 1 0,-1 0 0,1 0 0,0-1 0,0 1 0,-1 0 0,1 0 0,0 0 0,0 0 0,-1-1 0,1 1 0,0 0 0,-1 0 0,1 0 0,0 0 0,-1 0 0,1 0 0,0 0 0,-1 0 0,1 0 0,0 0 0,0 0 0,-1 0 0,1 0 0,0 0 0,-1 0 0,1 0 0,0 0 0,-1 0 0,1 0 0,0 0 0,0 1 0,-1-1 0,1 0 0,0 0 0,-1 0 0,1 1 0,0-1 0,0 0 0,0 0 0,-1 0 0,1 1 0,0-1 0,1-27 0,2-1 0,1 1 0,1 0 0,11-34 0,-8 28 0,167-533 89,37 6 80,-197 524-159,93-233 17,207-369 0,-306 622-27,24-39 0,-32 53 0,0 0 0,0 0 0,1 0 0,-1 0 0,1 1 0,-1-1 0,1 0 0,0 1 0,-1-1 0,1 1 0,0-1 0,0 1 0,0 0 0,0 0 0,0 0 0,1 0 0,2-1 0,-4 3 0,1 0 0,-1 0 0,0 0 0,0 0 0,0 0 0,0 0 0,0 0 0,0 0 0,0 1 0,0-1 0,0 0 0,0 1 0,-1-1 0,1 0 0,0 1 0,-1-1 0,0 1 0,1-1 0,-1 1 0,0-1 0,1 1 0,-1-1 0,0 1 0,0-1 0,-1 3 0,5 48 131,-3 1-1,-3-1 0,-12 82 1,-25 139-417,-78 278 0,-122 259-442,-163 219 728,384-989 0,10-21 0,0 0 0,-2-1 0,0 0 0,-1 0 0,-18 22 0,29-40 0,0 1 0,0-1 0,0 0 0,-1 1 0,1-1 0,0 0 0,-1 1 0,1-1 0,0 1 0,-1-1 0,1 0 0,0 0 0,-1 1 0,1-1 0,0 0 0,-1 0 0,1 1 0,-1-1 0,1 0 0,-1 0 0,1 0 0,-1 0 0,1 0 0,0 0 0,-1 0 0,1 1 0,-1-1 0,1 0 0,-1-1 0,1 1 0,-1 0 0,1 0 0,-1 0 0,1 0 0,-1 0 0,1 0 0,0-1 0,-1 1 0,1 0 0,-1 0 0,1-1 0,0 1 0,-1 0 0,1 0 0,0-1 0,-1 1 0,1 0 0,0-1 0,-1 1 0,1-1 0,0 1 0,0 0 0,-1-1 0,1 1 0,0-1 0,0 1 0,0-1 0,0 0 0,-4-15 4,2 0 0,0 0 1,1-1-1,0 1 0,2-1 0,4-32 0,-2 14 131,17-167 531,91-385-1,133-173-756,-188 629 91,-53 124 0,0 0 0,1 1 0,0-1 0,1 1 0,-1 0 0,7-6 0,-11 12 0,0 0 0,0 0 0,0-1 0,0 1 0,1 0 0,-1 0 0,0 0 0,0 0 0,1 0 0,-1-1 0,0 1 0,0 0 0,0 0 0,1 0 0,-1 0 0,0 0 0,0 0 0,1 0 0,-1 0 0,0 0 0,0 0 0,1 0 0,-1 0 0,0 0 0,0 0 0,1 0 0,-1 0 0,0 0 0,0 0 0,0 0 0,1 1 0,-1-1 0,0 0 0,0 0 0,1 0 0,-1 0 0,0 0 0,0 1 0,0-1 0,0 0 0,1 0 0,-1 0 0,0 1 0,0-1 0,0 0 0,0 0 0,0 0 0,0 1 0,0-1 0,1 0 0,-1 0 0,0 1 0,0-1 0,0 0 0,0 1 0,-2 39 0,-18 50 0,-4 0 0,-63 150 0,85-234 0,-151 363-164,-38 35-923,-400 629 0,403-756 818,-11-10 0,-447 461 0,614-696 214,3-2 42,-1-1 1,-1-1-1,-2-2 1,-57 37 0,88-62 12,1 0 0,-1 0 0,1 0 0,-1 0 0,0 0 0,1 0 0,-1-1 0,0 1 0,0 0 0,1-1 0,-1 1 0,0-1 0,0 0 0,0 0 0,1 0 0,-1 0 0,0 0 0,0 0 0,0 0 0,0 0 0,1-1 0,-1 1 0,0-1 0,0 1 0,0-1 0,1 0 0,-3-1 0,2-1 0,1 1 0,-1-1 0,1 0 0,0 0 0,0 1 0,0-1 0,0 0 0,1 0 0,-1 0 0,1 0 0,0 0 0,0 0 0,0 0 0,0 0 0,1-5 0,5-30 201,2 1-1,1 0 1,27-67 0,-26 76-21,498-1236 1297,-503 1251-1486,125-245 686,-127 251-660,1 1 0,0 0 0,1 0-1,-1 0 1,1 0 0,0 1 0,7-5-1,-12 9-16,1 1 0,-1 0 0,1 0 0,-1-1 0,1 1 0,-1 0 0,1 0 0,-1-1 0,1 1 0,-1 0 0,1 0 0,-1 0 0,1 0 0,0 0 0,-1 0 0,1 0 0,-1 0 0,1 0 0,-1 0 0,1 0 0,0 1 0,-1-1 0,1 0 0,-1 0 0,1 1 0,-1-1 0,1 0 0,-1 0 0,1 1 0,-1-1 0,0 0 0,1 1 0,-1-1 0,1 1 0,-1-1 0,0 1 0,1-1 0,-1 1 0,0-1 0,1 1 0,-1-1 0,0 1 0,0-1 0,0 1 0,0-1 0,1 1 0,-1-1 0,0 1 0,0 0 0,0-1 0,0 1 0,0-1 0,0 1 0,-1 0 0,2 20 0,-1 0 0,-1 0 0,-1 0 0,-1-1 0,-1 1 0,-1-1 0,-8 22 0,4-8 0,-52 171-2,-8-3 0,-108 215 0,-227 366-532,386-749 534,-117 199 0,105-197 0,30-36 0,0 0 0,-1 0 0,1 0 0,0 0 0,0 0 0,0 0 0,0 0 0,0 0 0,-1 0 0,1 0 0,0 0 0,0 0 0,0 0 0,0 0 0,0 0 0,-1 0 0,1-1 0,0 1 0,0 0 0,0 0 0,0 0 0,0 0 0,0 0 0,0 0 0,-1-1 0,1 1 0,0 0 0,0 0 0,0 0 0,0 0 0,0 0 0,0-1 0,0 1 0,0 0 0,0 0 0,0 0 0,0 0 0,0-1 0,0 1 0,0 0 0,0 0 0,0 0 0,0 0 0,0-1 0,0 1 0,0 0 0,0 0 0,0 0 0,1 0 0,-1 0 0,0-1 0,0 1 0,0 0 0,0 0 0,0 0 0,10-29 0,29-55 0,5 1 0,91-131 0,-97 158 0,357-511-29,46 37 2,-434 522 27,0 0 0,1 1 0,0-1 0,0 2 0,12-8 0,-19 13 0,-1 1 0,1 0 0,0-1 0,-1 1 0,1 0 0,0-1 0,-1 1 0,1 0 0,0 0 0,-1 0 0,1-1 0,0 1 0,0 0 0,-1 0 0,1 0 0,0 0 0,-1 0 0,1 0 0,0 1 0,-1-1 0,1 0 0,0 0 0,-1 0 0,1 1 0,0-1 0,-1 0 0,1 1 0,0-1 0,-1 1 0,1-1 0,-1 0 0,1 1 0,-1-1 0,1 1 0,-1-1 0,1 1 0,-1 0 0,0-1 0,1 1 0,-1-1 0,0 1 0,1 0 0,-1-1 0,0 1 0,0 0 0,0 0 0,1-1 0,-1 1 0,0 0 0,0 1 0,1 8 0,-1 0 0,0 0 0,0 0 0,-1 0 0,0 0 0,-5 18 0,-23 71 0,15-56 0,-235 631-43,-47-13 450,248-558-175,122-276-232,49-107 0,-13 51 0,174-266 0,-271 476 0,0 1 0,32-34 0,-43 50 0,0 0 0,0 1 0,0-1 0,1 0 0,-1 1 0,1-1 0,-1 1 0,1-1 0,5 0 0,-7 1 0,-1 1 0,1 0 0,0 0 0,0 0 0,-1 0 0,1 0 0,0 0 0,0 0 0,-1 0 0,1 1 0,0-1 0,-1 0 0,1 0 0,0 0 0,0 1 0,-1-1 0,1 0 0,-1 1 0,1-1 0,0 1 0,-1-1 0,1 1 0,-1-1 0,1 1 0,0 0 0,1 3 0,0 0 0,-1 0 0,1 1 0,-1-1 0,0 0 0,0 1 0,-1-1 0,1 1 0,-1-1 0,0 1 0,0 5 0,-6 47 0,-2 0 0,-2-1 0,-28 85 0,-28 77 0,-10-3 0,-189 373 0,209-496 0,35-70 0,21-22 0,0 0 0,0 0 0,-1 1 0,1-1 0,0 0 0,-1 0 0,1 0 0,0 1 0,-1-1 0,1 0 0,-1 0 0,1 0 0,0 0 0,-1 0 0,1 0 0,0 0 0,-1 0 0,1 0 0,-1 0 0,1 0 0,0 0 0,-1 0 0,1 0 0,-1 0 0,1 0 0,0 0 0,-1-1 0,1 1 0,0 0 0,-1 0 0,1 0 0,-1-1 0,0-2 0,0 0 0,0-1 0,0 1 0,0 0 0,1-1 0,-1 1 0,1 0 0,0-1 0,0 1 0,0 0 0,0-1 0,2-4 0,10-70 0,4 1 0,3 1 0,48-121 0,-39 115 0,133-349-417,231-435 1,-355 800 416,-25 55 0,-12 11 0,1 0 0,-1 0 0,0 0 0,1 0 0,-1 0 0,0 0 0,0 0 0,1 0 0,-1 0 0,0 0 0,1 0 0,-1 0 0,0 0 0,0 0 0,1 0 0,-1 0 0,0 0 0,0 1 0,1-1 0,-1 0 0,0 0 0,0 0 0,0 0 0,1 1 0,-1-1 0,0 0 0,0 0 0,0 1 0,1-1 0,-1 0 0,0 0 0,0 1 0,0-1 0,0 0 0,0 1 0,3 5 0,-1 1 0,0 0 0,-1 0 0,1 0 0,-1-1 0,-1 1 0,1 0 0,-2 10 0,-7 69 0,4-46 0,-27 215 34,-11-2 1,-11-1 0,-106 305 0,153-541 10,-7 22 117,-1 1 1,-2-2-1,-26 45 0,32-71-162,6-18 0,6-11 0,0-1 0,1 0 0,1 1 0,0 0 0,2 0 0,14-33 0,-8 20 0,105-251-314,189-329 1,-36 157 156,-200 352 167,5 3 1,110-113-1,-173 199-10,33-30 0,-43 41 0,0 0 0,1 0 0,-1 0 0,1 1 0,-1-1 0,1 1 0,0-1 0,0 1 0,0 0 0,-1 0 0,1 0 0,0 0 0,0 1 0,4-1 0,-6 1 0,0 1 0,0-1 0,1 1 0,-1-1 0,0 1 0,0 0 0,0-1 0,0 1 0,0 0 0,0 0 0,0 0 0,0 0 0,0 0 0,-1 0 0,1 0 0,0 0 0,-1 0 0,1 0 0,-1 0 0,1 0 0,-1 1 0,1-1 0,-1 0 0,0 0 0,1 0 0,-1 1 0,0-1 0,0 3 0,2 9 37,-1 1-1,-1 0 1,0 0-1,0 0 1,-5 24 0,-22 81 371,-122 362-307,-33-4-542,103-274 301,37-92 140,-101 239 0,123-318 0,20-34 0,-1 1 0,1-1 0,-1 0 0,1 0 0,0 0 0,0 1 0,0-1 0,0 0 0,0 0 0,1 1 0,-1-1 0,0 0 0,1 0 0,-1 1 0,1-1 0,0-2 0,20-73 0,2 1 0,39-84 0,82-148 0,233-380 504,-327 617-403,-32 55-101,-7 18 0,-10 1 0,0-1 0,0 1 0,0 0 0,-1 0 0,1-1 0,-1 1 0,0 0 0,0 0 0,0 0 0,0 0 0,-1 4 0,-4 41 0,-3 0 0,-1 0 0,-27 75 0,-66 145 0,79-211 0,-307 663 0,321-709 0,9-19 0,9-31 0,28-79 0,6 1 0,4 2 0,67-116 0,-21 68 0,156-205 0,-231 343 0,0-1 0,1 1 0,1 1 0,43-39 0,-62 62 0,1-1 0,-1 1 0,0 0 0,0 0 0,0 0 0,1 0 0,-1 1 0,0-1 0,1 0 0,-1 0 0,1 1 0,-1-1 0,1 1 0,-1-1 0,1 1 0,0 0 0,-1 0 0,1-1 0,-1 1 0,1 0 0,0 1 0,-1-1 0,1 0 0,-1 0 0,4 1 0,-4 1 0,1 0 0,-1 0 0,1 0 0,-1 0 0,0 0 0,0 0 0,0 0 0,0 0 0,0 0 0,-1 0 0,1 0 0,0 1 0,-1-1 0,0 0 0,1 0 0,-1 1 0,0-1 0,-1 4 0,-1 30 0,-3-1 0,0 1 0,-3-1 0,0 0 0,-16 36 0,19-54 0,-124 364 0,-200 408 0,292-717 0,24-57 0,10-22 0,13-32 0,22-38 3,4 2 0,62-100 0,112-140-119,-205 307 108,377-491-592,-272 373 612,218-191-1,-305 298-11,0 0 0,30-16 0,-50 33 0,1 0 0,-1 0 0,0 0 0,1 1 0,-1-1 0,1 1 0,-1 0 0,1 0 0,0 0 0,-1 1 0,1-1 0,0 1 0,0 0 0,4 0 0,-7 0 0,0 1 0,0-1 0,0 1 0,0-1 0,0 1 0,0-1 0,0 1 0,0 0 0,-1-1 0,1 1 0,0 0 0,0 0 0,0-1 0,-1 1 0,1 0 0,-1 0 0,1 0 0,0 2 0,4 32 0,-10 6 0,-3-1 0,-1-1 0,-1 1 0,-28 64 0,27-76 0,-143 352-9,-321 570 1,460-923 8,-4 8 0,-1 0 0,-35 43 0,39-64 0,16-14 0,0 0 0,-1 0 0,1 0 0,0 0 0,0 0 0,0 0 0,-1 0 0,1 0 0,0 0 0,0 0 0,0 0 0,-1 0 0,1 0 0,0 0 0,0 0 0,0 0 0,-1 0 0,1-1 0,0 1 0,0 0 0,0 0 0,0 0 0,-1 0 0,1 0 0,0 0 0,0-1 0,0 1 0,0 0 0,0 0 0,-1 0 0,1 0 0,0-1 0,0 1 0,0 0 0,0 0 0,0 0 0,0-1 0,0 1 0,0 0 0,0 0 0,0 0 0,0-1 0,4-35 0,11-11 0,2 1 0,35-70 0,-44 101 0,116-232-43,11 6 0,11 6 0,9 7 0,11 7 0,9 7 0,234-222 0,-298 338 43,-106 94 0,0 0 0,1 0 0,0 1 0,-1 0 0,1 0 0,0 0 0,0 1 0,13-4 0,-17 6 0,-1 0 0,1 0 0,0 0 0,-1 0 0,1 1 0,-1-1 0,1 1 0,0-1 0,-1 1 0,1-1 0,-1 1 0,0 0 0,1 0 0,-1-1 0,1 1 0,-1 0 0,0 0 0,0 1 0,0-1 0,0 0 0,1 0 0,-2 0 0,1 1 0,0-1 0,0 1 0,0-1 0,-1 0 0,1 1 0,0 0 0,-1-1 0,1 1 0,-1-1 0,0 1 0,0-1 0,0 1 0,1 0 0,-2 2 0,3 11 0,-1 0 0,-1 0 0,-1-1 0,0 1 0,-6 29 0,-27 85 0,25-101 0,-67 207 15,-144 302 0,-159 201 16,223-467-31,118-215 0,30-49 0,7-15 0,8-13 12,0 0 1,1 0 0,21-36-1,-10 20 96,61-119-111,8 5 1,5 3-1,7 4 1,6 5-1,6 5 0,6 4 1,5 6-1,157-121 1,-51 75 2,-181 139 0,1 2 0,98-42 0,-142 68 0,0 1 0,0 0 0,0 0 0,0 0 0,0 1 0,0 0 0,1 0 0,-1 0 0,0 1 0,1-1 0,-1 1 0,0 0 0,1 1 0,-1 0 0,0-1 0,1 2 0,6 1 0,-10-1 0,0-1 0,0 0 0,-1 1 0,1-1 0,-1 1 0,1-1 0,-1 1 0,1 0 0,-1-1 0,0 1 0,0 0 0,0 0 0,0 0 0,0 0 0,0 0 0,0 4 0,1 0 0,-1 0 0,-1 1 0,1-1 0,-1 0 0,0 1 0,0-1 0,-3 10 0,-5 28 0,-2-1 0,-2 0 0,-21 50 0,-65 123 0,82-183 0,-127 254 339,-196 291 0,293-518-203,30-50-136,12-19 0,13-30 0,22-42 0,4 3 0,76-129 0,-90 170 0,62-107 0,7 4 0,6 3 0,6 6 0,5 3 0,212-193 0,-301 305 0,35-29 0,-50 43 0,1-1 0,-1 1 0,0 0 0,1 0 0,-1 1 0,1-1 0,0 0 0,-1 1 0,1 0 0,0 0 0,8-1 0,-11 2 0,0 1 0,-1-1 0,1 0 0,0 1 0,0-1 0,0 0 0,0 1 0,0-1 0,-1 1 0,1-1 0,0 1 0,0 0 0,-1-1 0,1 1 0,-1 0 0,1-1 0,0 1 0,-1 0 0,1 0 0,-1-1 0,0 1 0,1 0 0,-1 0 0,1 0 0,-1 0 0,0 0 0,0 0 0,0-1 0,0 1 0,1 0 0,-1 0 0,0 0 0,-1 0 0,1 0 0,0 1 0,-1 22 0,-2 0 0,0-1 0,-2 1 0,0-1 0,-17 44 0,16-48 0,-44 117 0,-5-2 0,-78 135 0,-165 241 0,278-476 0,14-22 0,0 0 0,-1 0 0,-1-1 0,0 0 0,-1 0 0,0-1 0,-19 18 0,18-27 0,9-16 0,6-11 0,1 1 0,2 1 0,0-1 0,2 1 0,22-39 0,-21 39 0,337-588-557,51 28 87,-372 546 470,30-43 0,81-88 0,-109 145 0,-29 23 0,1 1 0,-1 0 0,0 0 0,0-1 0,1 1 0,-1 0 0,0 0 0,1-1 0,-1 1 0,0 0 0,1 0 0,-1 0 0,0 0 0,1 0 0,-1 0 0,0-1 0,1 1 0,-1 0 0,0 0 0,1 0 0,-1 0 0,1 0 0,-1 0 0,0 1 0,1-1 0,-1 0 0,0 0 0,1 0 0,-1 0 0,0 0 0,1 0 0,-1 1 0,0-1 0,1 0 0,-1 0 0,0 0 0,1 1 0,-1 3 0,0 1 0,0-1 0,-1 0 0,1 1 0,-1-1 0,0 0 0,-1 0 0,1 0 0,0 0 0,-1 0 0,-3 5 0,-25 58 3,-4-3 0,-65 98 1,-113 118-178,43-79-231,-8-7 1,-269 228-1,294-297 634,-5-7-1,-5-7 1,-319 163 0,454-261-122,13-5-102,0 0 1,0-1-1,-1-1 0,1-1 0,-2 0 1,1-1-1,0 0 0,-1-1 1,-17 1-1,31-4-5,1 0 0,-1 0 0,0-1 0,1 1 0,-1 0 0,1-1 0,-1 1 0,1-1 0,-1 1 0,1-1 0,-1 0 0,1 1 0,-1-1 0,1 0 0,0 0 0,0 0 0,-1 0 0,1 0 0,0-1 0,0 1 0,0 0 0,0 0 0,0-1 0,1 1 0,-1-1 0,0 1 0,0-1 0,0-1 0,0-2 0,0-1 0,1 1 0,-1 0 0,1 0 0,0-1 0,1 1 0,0-9 0,8-28 219,2 0 0,2 1 0,1 0 0,26-51 0,-12 28-42,65-147-157,9 5-1,184-276 0,-276 466-19,-1 1 0,0 1 0,1 0 0,1 1 0,21-21 0,-32 34 0,0 1 0,0-1 0,0 0 0,0 0 0,0 1 0,0-1 0,0 0 0,0 0 0,0 1 0,-1-1 0,1 0 0,0 0 0,0 1 0,0-1 0,0 0 0,0 0 0,1 1 0,-1-1 0,0 0 0,0 0 0,0 1 0,0-1 0,0 0 0,0 0 0,0 1 0,0-1 0,1 0 0,-1 0 0,0 0 0,0 1 0,0-1 0,0 0 0,1 0 0,-1 0 0,0 0 0,0 1 0,0-1 0,1 0 0,-1 0 0,0 0 0,0 0 0,1 0 0,-1 0 0,0 0 0,0 0 0,1 0 0,-1 0 0,0 0 0,0 0 0,1 0 0,-1 0 0,0 0 0,1 0 0,-1 0 0,0 0 0,0 0 0,1 0 0,-1 0 0,0 0 0,0 0 0,0 0 0,1-1 0,-6 20 0,-1 0 0,-1 0 0,-1-1 0,0 0 0,-21 32 0,14-23 0,-56 90 0,-4-3 0,-177 201 0,141-196 0,-6-5 0,-152 116 0,250-216 0,-4 5 0,0 0 0,-2-2 0,0-1 0,0-1 0,-51 20 0,74-34 0,0 0 0,0 0 0,-1 0 0,1-1 0,0 1 0,-1-1 0,1 0 0,-1 1 0,1-1 0,0 0 0,-1-1 0,1 1 0,0 0 0,-1-1 0,1 1 0,0-1 0,-1 0 0,1 1 0,0-1 0,-2-2 0,2 2 0,1-1 0,-1 0 0,1 0 0,0 0 0,0 0 0,0 0 0,0-1 0,0 1 0,0 0 0,1 0 0,-1 0 0,1-1 0,0 1 0,-1 0 0,1-1 0,0 1 0,0 0 0,1-1 0,-1 1 0,0 0 0,1-3 0,7-25 0,0 0 0,2 0 0,1 1 0,2 1 0,0 0 0,21-31 0,21-30 0,3 2 0,5 3 0,120-125 0,-62 88 0,201-151 0,-240 210 0,142-81 0,-211 136 0,1 0 0,-1 1 0,1 0 0,24-5 0,-36 11 0,0-1 0,0 1 0,1 0 0,-1 0 0,0 0 0,0 0 0,1 0 0,-1 0 0,0 0 0,0 1 0,5 1 0,-7-2 0,1 1 0,0-1 0,0 1 0,0-1 0,-1 1 0,1-1 0,0 1 0,-1 0 0,1-1 0,-1 1 0,1 0 0,0 0 0,-1 0 0,0-1 0,1 1 0,-1 0 0,1 0 0,-1 0 0,0 0 0,1 1 0,-1 2 0,0 1 0,0-1 0,-1 1 0,1-1 0,-1 1 0,0-1 0,0 0 0,-1 1 0,1-1 0,-4 6 0,-9 19 0,-2-1 0,0-1 0,-2 0 0,-36 41 0,-99 91 0,131-138 0,-106 105 0,-6-6 0,-170 116 0,648-410 0,-297 152 0,555-231 0,-1082 442 0,246-92 0,78-35 0,-231 97 0,307-119 0,62-26 0,18-14 0,-1 1 0,1-1 0,0 0 0,0 0 0,0 0 0,0 0 0,0 0 0,0 1 0,0-1 0,0 0 0,0 0 0,0 0 0,0 0 0,0 1 0,0-1 0,0 0 0,0 0 0,0 0 0,0 0 0,0 1 0,0-1 0,0 0 0,0 0 0,0 0 0,1 0 0,-1 0 0,0 1 0,0-1 0,0 0 0,0 0 0,0 0 0,0 0 0,0 0 0,1 0 0,-1 1 0,0-1 0,0 0 0,0 0 0,0 0 0,0 0 0,1 0 0,-1 0 0,0 0 0,0 0 0,0 0 0,0 0 0,1 0 0,-1 0 0,0 0 0,0 0 0,0 0 0,1 0 0,40-4 0,384-90 0,-156 30 0,710-132-567,-841 178 567,-134 17 0,0 1 0,-1-1 0,1 1 0,0 0 0,0 0 0,0 0 0,0 1 0,-1 0 0,1-1 0,0 1 0,0 0 0,3 2 0,-6-2 0,-1-1 0,0 0 0,0 1 0,0-1 0,1 1 0,-1-1 0,0 0 0,0 1 0,0-1 0,0 0 0,0 1 0,0-1 0,0 1 0,0-1 0,0 0 0,0 1 0,0-1 0,0 1 0,0-1 0,0 0 0,0 1 0,-1-1 0,1 0 0,0 1 0,0-1 0,0 0 0,0 1 0,-1-1 0,1 0 0,0 1 0,0-1 0,-1 0 0,1 0 0,-1 1 0,-24 19 0,-75 35 42,-1-5 0,-130 44 0,80-34 305,101-39-283,-138 63-34,164-67-30,24-17 0,0 0 0,0 0 0,0 0 0,0 0 0,-1 1 0,1-1 0,0 0 0,0 0 0,0 0 0,0 0 0,0 1 0,0-1 0,0 0 0,0 0 0,0 0 0,0 1 0,0-1 0,0 0 0,0 0 0,0 0 0,0 1 0,0-1 0,0 0 0,0 0 0,0 0 0,0 0 0,0 1 0,1-1 0,-1 0 0,0 0 0,0 0 0,0 0 0,0 1 0,0-1 0,0 0 0,1 0 0,-1 0 0,0 0 0,0 0 0,0 0 0,0 0 0,1 1 0,-1-1 0,0 0 0,0 0 0,0 0 0,0 0 0,1 0 0,-1 0 0,0 0 0,0 0 0,0 0 0,1 0 0,-1 0 0,0 0 0,53-2 0,284-35 0,167-15 0,405 17 0,-814 39 0,-80 3 0,-24 2 0,-16 0 0,-49 11 0,-143 27 0,-116 23-164,-1568 316-1680,1739-357 1844,155-28 0,-1 0 0,1 0 0,0-1 0,-1 0 0,1-1 0,-12-1 0,18 2 0,1 0 0,0 0 0,-1 0 0,1-1 0,0 1 0,-1 0 0,1 0 0,0 0 0,-1 0 0,1-1 0,0 1 0,0 0 0,-1 0 0,1 0 0,0-1 0,0 1 0,-1 0 0,1-1 0,0 1 0,0 0 0,0 0 0,-1-1 0,1 1 0,0 0 0,0-1 0,0 1 0,0 0 0,0-1 0,0 1 0,0 0 0,0-1 0,0 1 0,0 0 0,0-1 0,0 1 0,0 0 0,0-1 0,0 1 0,0 0 0,0-1 0,0 1 0,1-1 0,24-22 0,28-8 0,1 2 0,64-23 0,-50 23 0,1053-414 368,35 113-327,-646 226-298,-486 100 257,-27 6 0,-41 8 0,-161 37 761,-607 165 334,756-190-1095,102-33 0,475-131-417,746-105-1,-1142 231 418,-76 13 0,-91 15 0,-358 38 0,34-19-164,-101 5-655,-80 1-197,-1227 110-1916,1678-138 2834,56-6 90,1 2-1,-66 16 1,153-26 171,410-81 1403,-417 77-1511,397-81 130,359-79-67,980-193-314,-1659 345 196,-337 68 0,135-34 0,-213 47 0,-95 16 80,-1693 311 612,2007-377-651,34-5-37,-1-1 0,0-2 1,-70-1-1,90-12-4,25 7 0,0 0 0,0-1 0,-1 1 0,1-1 0,0 1 0,0 0 0,0-1 0,-1 1 0,1-1 0,0 1 0,0 0 0,0-1 0,0 1 0,0-1 0,0 1 0,0-1 0,0 1 0,0-1 0,0 1 0,0 0 0,0-1 0,0 1 0,0-1 0,0 1 0,1-1 0,-1 1 0,0 0 0,0-1 0,0 1 0,1-1 0,-1 1 0,0 0 0,0-1 0,1 1 0,-1 0 0,1-1 0,8-7 0,0 1 0,1-1 0,0 2 0,0-1 0,1 2 0,16-8 0,175-68 0,117-21 41,110-18 123,2224-413-3444,-2609 527 3172,428-45-358,-456 50 499,0 1 0,1 0 0,-1 1-1,29 6 1,-43-6-13,-1-1-1,0 0 0,1 0 1,-1 0-1,0 1 0,1-1 1,-1 0-1,0 1 0,0-1 1,0 1-1,0 0 0,1-1 1,-1 1-1,0 0 0,0 0 1,0-1-1,0 1 0,0 0 1,-1 0-1,1 0 0,0 0 1,0 1-1,-1-1 0,1 0 1,0 0-1,-1 0 1,1 0-1,-1 1 0,0-1 1,1 0-1,-1 0 0,0 1 1,0-1-1,0 0 0,0 1 1,0-1-1,0 0 0,0 1 1,0-1-1,0 0 0,-1 1 1,1-1-1,0 0 0,-1 0 1,1 0-1,-1 1 0,0 0 1,-5 6 78,1 0 1,-1 0 0,-1-1-1,1 0 1,-12 9 0,-60 48 698,-3-4 0,-135 75 0,121-78-419,-624 400 973,688-438-1079,-38 28 244,65-44-499,0 0-1,1 0 1,-1 0 0,1 0 0,0 1 0,0-1 0,0 1 0,0 0 0,1 0 0,0 0 0,0 0-1,-3 6 1,5-9-16,0-1-1,0 1 0,0 0 0,0-1 0,0 1 0,0 0 1,0-1-1,0 1 0,0-1 0,0 1 0,0 0 0,0-1 1,0 1-1,1-1 0,-1 1 0,0 0 0,0-1 0,1 1 1,-1-1-1,0 1 0,1-1 0,-1 1 0,1-1 0,0 1 1,22 8-1,11-7 0,0-1 0,-1-2 0,1-1 0,0-2 0,33-8 0,-25 5 0,434-74-168,213-31-733,12 43 884,-594 69 17,-106 0 0,0 0 0,1 0 0,-1 0 0,0 0 0,1 0 0,-1 1 0,0-1 0,1 0 0,-1 1 0,0-1 0,1 1 0,-1 0 0,0-1 0,0 1 0,0 0 0,0 0 0,1 0 0,0 1 0,-2-1 0,0-1 0,0 1 0,0 0 0,0 0 0,0-1 0,0 1 0,-1 0 0,1-1 0,0 1 0,0-1 0,-1 1 0,1 0 0,0-1 0,-1 1 0,1-1 0,0 1 0,-1 0 0,1-1 0,-1 1 0,1-1 0,-1 0 0,1 1 0,-1-1 0,0 1 0,0-1 0,-60 31 0,-74 16 0,-160 32 0,-1248 247-739,737-165 462,762-152 277,101-22 0,1832-292 942,-1844 300-942,13-1 0,0 2 0,95 5 0,-150-1 0,-1 0 0,1 0 0,0 1 0,0-1 0,-1 1 0,1-1 0,0 1 0,-1 0 0,1 0 0,-1 0 0,1 0 0,-1 1 0,1-1 0,-1 0 0,0 1 0,4 3 0,-6-5 0,0 1 0,1 0 0,-1-1 0,0 1 0,0 0 0,0-1 0,0 1 0,0 0 0,0-1 0,0 1 0,0 0 0,0-1 0,0 1 0,0 0 0,0-1 0,-1 1 0,1 0 0,0-1 0,0 1 0,-1 0 0,1-1 0,-1 2 0,-20 20 0,-23 8 120,-1-2 1,-1-2-1,-1-1 0,-54 18 1,21-8 125,-63 27 26,-153 75-232,218-90-40,59-27 0,18-20 0,1 0 0,0 1 0,0-1 0,0 0 0,0 1 0,-1-1 0,1 1 0,0-1 0,0 0 0,0 1 0,0-1 0,0 0 0,0 1 0,0-1 0,0 1 0,0-1 0,0 0 0,0 1 0,0-1 0,1 0 0,-1 1 0,0-1 0,0 0 0,0 1 0,0-1 0,1 0 0,-1 1 0,0-1 0,0 0 0,1 1 0,-1-1 0,0 0 0,1 1 0,2 0 0,1 1 0,0-1 0,0 0 0,-1 0 0,1 0 0,0-1 0,0 1 0,0-1 0,6 0 0,274-18 0,-153 6 0,-64 7 0,274-17 0,-273 24 0,-67-2 0,0 0 0,0 0 0,0 0 0,0 0 0,0 0 0,0 0 0,0 0 0,0 0 0,0 1 0,-1-1 0,1 0 0,0 1 0,0-1 0,0 0 0,0 1 0,0-1 0,-1 1 0,1-1 0,0 1 0,0 0 0,-1-1 0,1 1 0,0 0 0,-1 0 0,1-1 0,-1 1 0,1 0 0,-1 0 0,1 0 0,-1 1 0,0-1 0,-1 1 0,1 0 0,-1-1 0,0 1 0,0-1 0,0 1 0,0-1 0,0 1 0,0-1 0,-1 0 0,1 1 0,0-1 0,-1 0 0,1 0 0,0 0 0,-3 1 0,-25 17 0,-1-1 0,0-2 0,-2-1 0,-37 13 0,-138 38 0,174-56 0,4 0 0,0-2 0,-1 0 0,0-3 0,0 0 0,-48 1 0,75-6 0,1 0 0,-1-1 0,1 1 0,-1 0 0,1-1 0,-1 1 0,1-1 0,-1 0 0,1 0 0,0 0 0,-3-2 0,4 3 0,0-1 0,0 0 0,1 1 0,-1-1 0,1 0 0,-1 1 0,1-1 0,-1 0 0,1 0 0,-1 1 0,1-1 0,-1 0 0,1 0 0,0 0 0,0 0 0,-1 1 0,1-1 0,0 0 0,0 0 0,0 0 0,0 0 0,0-1 0,1-2 0,0 0 0,1 0 0,-1 0 0,1 0 0,0 1 0,0-1 0,0 0 0,0 1 0,1 0 0,-1-1 0,1 1 0,4-3 0,45-44 0,3 3 0,68-46 0,13-9 0,49-64 0,-157 138 0,-2-2 0,0-1 0,-2-1 0,21-38 0,-43 67 0,0 0 0,0 0 0,-1 0 0,0 0 0,1 0 0,-1 0 0,0 0 0,0-1 0,-1 1 0,1 0 0,-1-1 0,1 1 0,-1 0 0,0-1 0,0 1 0,-1-1 0,1 1 0,-1 0 0,-1-5 0,1 5 0,-1 1 0,0-1 0,0 0 0,0 1 0,0-1 0,0 1 0,-1 0 0,1 0 0,-1 0 0,1 0 0,-1 0 0,0 1 0,0-1 0,1 1 0,-1 0 0,-6-2 0,-12-2 0,-1 0 0,0 2 0,0 0 0,-40 2 0,47 1 0,-110 1 0,1 6 0,1 5 0,-207 48 0,296-51 0,1 2 0,0 1 0,1 1 0,1 2 0,-38 23 0,38-22 0,1-1 0,-2-1 0,0-2 0,-44 10 0,-143 21 0,56-25 0,0-7 0,-1-8 0,-246-25 0,403 21 0,-48-2 0,-1-3 0,1-2 0,-95-28 0,148 36 0,0-1 0,-1 1 0,1-1 0,0 0 0,0 0 0,0 0 0,0-1 0,0 1 0,0 0 0,0-1 0,1 1 0,-1-1 0,0 1 0,1-1 0,-3-4 0,4 6 0,0-1 0,0 0 0,0 0 0,0 0 0,0 0 0,0 1 0,0-1 0,1 0 0,-1 0 0,0 0 0,0 1 0,1-1 0,-1 0 0,1 0 0,-1 1 0,0-1 0,1 0 0,0 1 0,-1-1 0,1 0 0,-1 1 0,1-1 0,0 1 0,-1-1 0,1 1 0,0-1 0,-1 1 0,3-1 0,10-5 0,0 0 0,1 1 0,0 1 0,23-4 0,219-27 0,172 8-164,162 9-655,2741 0-4096,-2983 21 3932,-149 4 0,-194-7 916,-1 0 0,1 1-1,-1-1 1,1 1 0,-1 0 0,1 0-1,-1 0 1,8 4 0,-12-4 67,0-1 0,0 1-1,0-1 1,0 1 0,0-1 0,0 0-1,0 1 1,0-1 0,0 1 0,0-1 0,0 1-1,0-1 1,0 1 0,0-1 0,0 0 0,0 1-1,-1-1 1,1 1 0,0-1 0,0 1-1,0-1 1,-1 0 0,1 1 0,0-1 0,-1 0-1,1 1 1,0-1 0,-1 0 0,1 1 0,0-1-1,-1 0 1,1 0 0,0 1 0,-1-1-1,1 0 1,-1 0 0,1 0 0,-1 0 0,1 0-1,-1 0 1,1 1 0,0-1 0,-1 0 0,0 0-1,-24 8 309,-47 12-1,-182 28 532,-128 6-431,-1850 107 1614,2170-159-1907,-302-5 1370,351 2-1454,0 0 1,0-1-1,1 0 0,-24-8 0,35 10-31,0 0 0,0-1 0,0 1 0,0 0 0,0-1 0,0 1 0,0 0 0,0-1 0,0 1 0,0-1 0,0 1 0,0-1 0,1 0 0,-1 1 0,0-1 0,0 0 0,1 0 0,-1 1 0,0-1 0,1 0 0,-1 0 0,1 0 0,-1 0 0,1 0 0,-1 0 0,1 0 0,0 0 0,0 0 0,-1 0 0,1 0 0,0 0 0,0 0 0,0 0 0,0 0 0,0 0 0,0 0 0,0 0 0,1 0 0,-1 0 0,0 0 0,1-2 0,2-1 0,0 0 0,0 0 0,0 0 0,1 1 0,0-1 0,0 1 0,6-5 0,28-17 259,1 1 0,1 2-1,0 2 1,57-20-1,184-47 1143,-130 52-1353,1 6 1,171-9-1,-259 36-48,-64 3 0,-1-1 0,1 0 0,0 0 0,0 0 0,-1 0 0,1 0 0,0 1 0,0-1 0,-1 0 0,1 0 0,0 0 0,0 1 0,0-1 0,-1 0 0,1 0 0,0 1 0,0-1 0,0 0 0,0 1 0,0-1 0,0 0 0,0 0 0,0 1 0,0-1 0,-1 0 0,1 1 0,0-1 0,0 0 0,0 1 0,1-1 0,-1 0 0,0 0 0,0 1 0,0-1 0,0 0 0,0 1 0,0-1 0,0 0 0,0 0 0,1 1 0,-1-1 0,0 0 0,0 0 0,0 1 0,1-1 0,-1 0 0,0 0 0,0 0 0,0 1 0,1-1 0,-1 0 0,0 0 0,0 0 0,1 0 0,-1 0 0,0 0 0,1 1 0,-1-1 0,-23 12 0,-1-1 0,0-1 0,-1-1 0,-45 10 0,29-8 0,-183 45-318,-364 43 0,-239-49 46,807-50 272,-40 2 0,-1-3 0,-95-14 0,152 15 0,0-1 0,0 0 0,0 0 0,0 0 0,0 0 0,1-1 0,-1 1 0,0-1 0,1 0 0,-1 0 0,-3-3 0,7 4 0,-1 1 0,1-1 0,0 1 0,0-1 0,-1 1 0,1-1 0,0 1 0,0-1 0,0 1 0,-1-1 0,1 1 0,0-1 0,0 1 0,0-1 0,0 1 0,0-1 0,0 0 0,0 1 0,0-1 0,0 1 0,1-1 0,-1 1 0,0-1 0,0 1 0,0-1 0,1 1 0,-1-1 0,1 0 0,24-20 0,16 1 0,0 2 0,2 2 0,87-20 0,-96 26 0,1511-327-24,-1427 318 24,-85 19 0,-33 0 0,0 0 0,0 0 0,1 0 0,-1 0 0,0 0 0,0 0 0,0 0 0,1 0 0,-1 0 0,0 0 0,0 0 0,1 0 0,-1 0 0,0 0 0,0 0 0,1 0 0,-1 0 0,0 0 0,0 0 0,0 0 0,1 0 0,-1 1 0,0-1 0,0 0 0,0 0 0,0 0 0,1 0 0,-1 1 0,0-1 0,0 0 0,0 0 0,0 0 0,0 1 0,0-1 0,1 0 0,-1 0 0,0 0 0,0 1 0,0-1 0,0 0 0,0 0 0,0 1 0,0-1 0,0 0 0,0 1 0,-4 2 0,1 0 0,-1 0 0,0 0 0,0-1 0,0 1 0,0-1 0,-1 0 0,-6 2 0,-97 38 0,-185 47 0,-131 5 0,304-70 0,112-22 1,-257 47 775,223-47-617,42-2-159,0 0 0,0 0 0,0 0 0,0 0 0,0 0-1,0 0 1,0 0 0,0-1 0,-1 1 0,1 0 0,0 0 0,0 0 0,0 0-1,0 0 1,0 0 0,0-1 0,0 1 0,0 0 0,0 0 0,0 0 0,0 0 0,0 0-1,0-1 1,0 1 0,0 0 0,0 0 0,0 0 0,0 0 0,0 0 0,0-1-1,0 1 1,0 0 0,0 0 0,1 0 0,-1 0 0,0 0 0,0 0 0,0-1 0,0 1-1,0 0 1,0 0 0,0 0 0,0 0 0,1 0 0,-1 0 0,0 0 0,0 0-1,0 0 1,0 0 0,0-1 0,0 1 0,1 0 0,-1 0 0,0 0 0,0 0-1,0 0 1,24-13 3,458-181-3,-320 134 0,-100 36 0,423-170 0,-395 151 0,-69 27 0,-21 15 0,0 1 0,0 0 0,0 0 0,0-1 0,0 1 0,0 0 0,0-1 0,0 1 0,0 0 0,0 0 0,0-1 0,0 1 0,0 0 0,-1 0 0,1 0 0,0-1 0,0 1 0,0 0 0,-1 0 0,1 0 0,0-1 0,0 1 0,0 0 0,-1 0 0,1 0 0,0 0 0,0 0 0,-1-1 0,1 1 0,0 0 0,0 0 0,-1 0 0,1 0 0,0 0 0,-1 0 0,1 0 0,0 0 0,0 0 0,-1 0 0,1 0 0,0 0 0,0 0 0,-1 0 0,-55 4 0,-532 109 0,326-56 0,-496 108 0,713-157 0,45-8 0,0 0 0,0 0 0,0 0 0,0 0 0,0 0 0,0-1 0,0 1 0,0 0 0,0 0 0,0 0 0,1 0 0,-1 0 0,0 0 0,0 0 0,0 0 0,0 0 0,0 0 0,0 0 0,0 0 0,0 0 0,0-1 0,0 1 0,0 0 0,0 0 0,0 0 0,0 0 0,0 0 0,0 0 0,0 0 0,0 0 0,0 0 0,0-1 0,0 1 0,0 0 0,0 0 0,0 0 0,0 0 0,0 0 0,0 0 0,0 0 0,0 0 0,0 0 0,0-1 0,0 1 0,0 0 0,0 0 0,0 0 0,-1 0 0,28-12 0,612-230-56,-532 203-44,1180-360-629,-1013 321 676,-174 47 53,-75 18 0,-25 13 0,0 0 0,0 0 0,0-1 0,0 1 0,0 0 0,0 0 0,1 0 0,-1-1 0,0 1 0,0 0 0,0 0 0,0 0 0,0-1 0,0 1 0,0 0 0,0 0 0,0 0 0,0-1 0,0 1 0,0 0 0,0 0 0,0 0 0,0-1 0,0 1 0,0 0 0,-1 0 0,1 0 0,0-1 0,0 1 0,0 0 0,0 0 0,0 0 0,0 0 0,0 0 0,-1-1 0,1 1 0,0 0 0,0 0 0,0 0 0,0 0 0,-1 0 0,1 0 0,0-1 0,0 1 0,0 0 0,-1 0 0,1 0 0,0 0 0,0 0 0,0 0 0,-1 0 0,1 0 0,-51-6 0,-307 1 0,95 5 0,-153-16-193,-445-76 0,832 88 193,-25-3 0,0-3 0,0-1 0,-100-38 0,148 47 0,0-1 0,1 0 0,-1 0 0,1-1 0,-1 1 0,1-1 0,1 0 0,-1-1 0,0 1 0,-3-6 0,6 7 0,0 0 0,0 0 0,1 0 0,-1 0 0,1 0 0,0 0 0,0 0 0,0-1 0,0 1 0,1 0 0,0-1 0,-1 1 0,1 0 0,0-1 0,1-3 0,1-2 0,1 0 0,0 0 0,1 0 0,-1 1 0,2-1 0,-1 1 0,1 0 0,1 0 0,-1 0 0,1 1 0,1 0 0,12-11 0,24-22-1,2 3-1,2 2 1,78-46 0,170-73 79,-283 148-69,263-119 94,5 12 0,5 12 0,339-72 0,-588 164-103,0 0 0,62-7 0,-84 17 0,-16 5 0,-21 9 0,-163 66 734,-10 5-638,179-77-96,19-8 0,31-14 0,133-56 0,654-270 0,-755 314 0,188-87 0,-412 171 0,-404 174 0,153-61 0,378-159 0,14-5 0,0 0 0,-1-1 0,0-2 0,-28 6 0,45-10 0,0-1 0,0 0 0,0 0 0,0 0 0,0 0 0,0-1 0,0 1 0,0 0 0,0-1 0,0 1 0,0-1 0,0 0 0,0 0 0,0 1 0,1-1 0,-1-1 0,0 1 0,1 0 0,-1 0 0,1 0 0,-1-1 0,1 1 0,0-1 0,-1 1 0,1-1 0,0 0 0,0 1 0,0-1 0,0 0 0,0 0 0,1 0 0,-1 0 0,1 0 0,-1 1 0,1-1 0,-1-4 0,-1-8 0,1 0 0,1 0 0,0-1 0,2-17 0,0 6 0,-4-116 0,-36-244 0,-2-43 0,41 405 0,2 19 0,9 41 0,164 994 0,-124-413 0,-51-601 0,0 7 0,3-53 0,38-1048-707,-21 269 149,33 175 558,-32 471 0,82-296 0,-76 385 0,-17 61 0,-11 13 0,0 0 0,1 0 0,-1 0 0,0 0 0,0 0 0,1 0 0,-1 0 0,0 0 0,1 0 0,-1 0 0,0 0 0,0 0 0,1 1 0,-1-1 0,0 0 0,1 0 0,-1 0 0,0 0 0,0 0 0,1 1 0,-1-1 0,0 0 0,0 0 0,0 0 0,1 1 0,-1-1 0,0 0 0,0 0 0,0 1 0,1-1 0,-1 0 0,0 0 0,0 1 0,0-1 0,5 14 5,-1 0 0,-1 0 0,0 0 1,-1 0-1,-1 0 0,0 1 0,-1-1 1,-1 18-1,1 18 112,-1 1199 214,-4-634-314,6-519-17,3-62 0,-4-34 0,0 0 0,0 1 0,1-1 0,-1 0 0,0 0 0,0 0 0,0 0 0,0 0 0,1 0 0,-1 1 0,0-1 0,0 0 0,0 0 0,1 0 0,-1 0 0,0 0 0,0 0 0,0 0 0,1 0 0,-1 0 0,0 0 0,0 0 0,0 0 0,1 0 0,-1 0 0,0 0 0,0 0 0,0 0 0,1 0 0,-1 0 0,0 0 0,0-1 0,0 1 0,0 0 0,1 0 0,-1 0 0,0 0 0,0 0 0,0 0 0,0-1 0,0 1 0,1 0 0,-1 0 0,0 0 0,0 0 0,0-1 0,0 1 0,0 0 0,0 0 0,0 0 0,0-1 0,0 1 0,0 0 0,0 0 0,0 0 0,0-1 0,0 1 0,0 0 0,0-1 0,19-55 0,68-506 307,-39 195-6,-31 271-228,50-161-1,-40 195-72,-14 49 0,-3 21 0,-1 33 0,1 92 0,-8 169 0,-4-182 0,3 10 0,-6 150 0,72-916 0,55 7 0,-101 559 0,-12 53 0,-2 15 0,1 29 0,-1 72 0,-7 161 0,-4-136 0,2-64 0,1-34 0,0 0 0,1 1 0,7 41 0,-7-67 0,0 0 0,0 0 0,0 0 0,0 0 0,0 0 0,0-1 0,0 1 0,0 0 0,1 0 0,-1 0 0,0 0 0,0 0 0,1-1 0,-1 1 0,1 0 0,-1 0 0,1-1 0,-1 1 0,1 0 0,-1-1 0,1 1 0,0 0 0,-1-1 0,1 1 0,0-1 0,-1 1 0,1-1 0,0 1 0,0-1 0,0 0 0,-1 1 0,1-1 0,1 0 0,20-14 0,-12 5 0,-10 9 0,1 0 0,-1 0 0,0-1 0,0 1 0,1 0 0,-1 0 0,0 0 0,0 0 0,1 0 0,-1-1 0,0 1 0,1 0 0,-1 0 0,0 0 0,0 0 0,1 0 0,-1 0 0,0 0 0,1 0 0,-1 0 0,0 0 0,1 0 0,-1 0 0,0 0 0,0 1 0,1-1 0,-1 0 0,0 0 0,1 0 0,-1 0 0,0 0 0,0 0 0,1 1 0,-1-1 0,0 0 0,0 0 0,0 1 0,1-1 0,-1 0 0,0 0 0,0 1 0,0-1 0,0 0 0,1 1 0,4 20 0,-3 25 0,-22 220 0,11-226 0,9-40 0,0 0 0,0 0 0,0 1 0,0-1 0,0 0 0,0 1 0,0-1 0,0 0 0,0 1 0,0-1 0,0 0 0,0 1 0,-1-1 0,1 0 0,0 0 0,0 1 0,0-1 0,0 0 0,0 1 0,-1-1 0,1 0 0,0 0 0,0 1 0,0-1 0,-1 0 0,1 0 0,0 0 0,0 1 0,-1-1 0,1 0 0,0 0 0,-1 0 0,1 0 0,0 0 0,0 0 0,-1 1 0,1-1 0,0 0 0,-1 0 0,1 0 0,0 0 0,-1 0 0,1 0 0,0 0 0,-1 0 0,1 0 0,0-1 0,-1 1 0,1 0 0,0 0 0,0 0 0,-1 0 0,1 0 0,0 0 0,-1-1 0,1 1 0,0 0 0,0 0 0,-1 0 0,1-1 0,0 1 0,0 0 0,0 0 0,-1-1 0,1 1 0,-9-24 0,-35-159 0,28 106 0,-44-124 0,59 198 0,0-1 0,-1 0 0,1 0 0,-1 1 0,0-1 0,0 1 0,-1-1 0,1 1 0,-1 0 0,1 0 0,-1 0 0,-5-4 0,6 6 0,0 1 0,0-1 0,0 1 0,0-1 0,0 1 0,0 0 0,0 0 0,0 0 0,0 0 0,0 0 0,0 0 0,0 1 0,0-1 0,0 1 0,0-1 0,0 1 0,0 0 0,0 0 0,0-1 0,0 2 0,1-1 0,-1 0 0,0 0 0,1 0 0,-1 1 0,-2 2 0,-29 27 0,2 1 0,1 2 0,-47 68 0,16-21 0,-703 883 0,740-934 0,10-11 0,0-1 0,-2-1 0,0 0 0,-27 22 0,42-39 0,0 1 0,0 0 0,0-1 0,0 1 0,0 0 0,0-1 0,0 0 0,0 1 0,0-1 0,0 1 0,0-1 0,0 0 0,-1 0 0,1 0 0,0 0 0,-2 0 0,-6-10 0,9-34 0,14-57 0,26-100 0,-13 77 0,12-67 0,109-491 0,-143 663 0,-6 30 0,-8 49 0,-314 1409-883,315-1440 883,-8 29 0,-2-1 0,-40 84 0,40-117 0,18-23 0,-1-1 0,1 0 0,0 0 0,0 0 0,-1 0 0,1 0 0,0 0 0,-1 0 0,1 0 0,0 0 0,0 0 0,-1 0 0,1 0 0,0 0 0,-1 0 0,1 0 0,0 0 0,0 0 0,-1 0 0,1 0 0,0 0 0,-1-1 0,1 1 0,0 0 0,0 0 0,0 0 0,-1 0 0,1-1 0,0 1 0,0 0 0,-1 0 0,1 0 0,0-1 0,0 1 0,0 0 0,0 0 0,0-1 0,-1 1 0,1 0 0,0 0 0,0-1 0,0 1 0,0 0 0,0-1 0,-2-6 0,1-1 0,0 0 0,1 1 0,-1-1 0,2-9 0,9-120 0,40-195 0,-30 218 0,274-1185 132,-292 1290-132,18-59 0,49-110 0,-52 152 0,-17 26 0,0 0 0,0-1 0,0 1 0,1 0 0,-1-1 0,0 1 0,1 0 0,-1 0 0,0-1 0,0 1 0,1 0 0,-1 0 0,0 0 0,1-1 0,-1 1 0,0 0 0,1 0 0,-1 0 0,1 0 0,-1 0 0,0 0 0,1 0 0,-1 0 0,0 0 0,1 0 0,-1 0 0,1 0 0,-1 0 0,0 0 0,1 0 0,-1 0 0,1 1 0,1 1 0,-1 1 0,0 0 0,1 0 0,-1 0 0,0 0 0,0 0 0,-1 0 0,1 1 0,-1-1 0,1 0 0,-1 0 0,-1 6 0,1 83 0,-5-1 0,-4 0 0,-22 96 0,19-116 0,-51 286-59,-184 588 0,233-904 59,8-18 0,-2 0 0,0-1 0,-1 0 0,-2 0 0,-24 38 0,35-60 0,0-1 0,0 1 0,0-1 0,0 1 0,0-1 0,0 1 0,0 0 0,0-1 0,0 1 0,0-1 0,0 1 0,-1 0 0,1-1 0,0 1 0,0-1 0,0 1 0,-1 0 0,1-1 0,0 1 0,-1 0 0,1-1 0,0 1 0,-1 0 0,1-1 0,0 1 0,-1 0 0,1 0 0,0 0 0,-1-1 0,1 1 0,-1 0 0,1 0 0,0 0 0,-1 0 0,1 0 0,-1 0 0,1 0 0,-1 0 0,1 0 0,0 0 0,-1 0 0,1 0 0,-1 0 0,1 0 0,-1 0 0,1 0 0,0 0 0,-1 0 0,1 1 0,-1-1 0,1 0 0,0 0 0,-1 1 0,1-1 0,0 0 0,-1 0 0,1 1 0,0-1 0,-1 0 0,1 1 0,0-1 0,0 0 0,-1 1 0,1-1 0,0 1 0,0-1 0,0 0 0,0 1 0,-1 0 0,0-24 0,0 1 0,1-1 0,1 0 0,2 0 0,0 1 0,10-38 0,-3 15 0,187-772-364,49 10 139,23 26 225,-219 663 0,-31 88 0,-19 29 0,0 1 0,0 0 0,0 0 0,0 0 0,1-1 0,-1 1 0,0 0 0,0 0 0,0 0 0,0-1 0,1 1 0,-1 0 0,0 0 0,0 0 0,0 0 0,1 0 0,-1 0 0,0-1 0,0 1 0,1 0 0,-1 0 0,0 0 0,0 0 0,1 0 0,-1 0 0,0 0 0,0 0 0,1 0 0,-1 0 0,0 0 0,0 0 0,1 0 0,-1 0 0,0 0 0,0 0 0,0 1 0,1-1 0,-1 0 0,0 0 0,0 0 0,1 0 0,-1 0 0,0 1 0,0-1 0,0 0 0,0 0 0,1 0 0,-1 0 0,0 1 0,1 5 0,0-1 0,0 1 0,-1 0 0,0 0 0,0 0 0,0 0 0,-1-1 0,-1 7 0,-18 93 0,-60 182 0,-503 1224-370,158-623 49,399-840 289,-35 44 0,58-87 32,0-1 0,0 1 0,-1-1 0,0 0 0,0 0 0,0 0 0,0-1 0,0 1 0,-1-1 0,-9 5 0,14-8 0,-1 0 0,0 0 0,0 1 0,0-1 0,1 0 0,-1 0 0,0 0 0,0 0 0,1-1 0,-1 1 0,0 0 0,0 0 0,0 0 0,1 0 0,-1-1 0,0 1 0,1 0 0,-1-1 0,0 1 0,1-1 0,-1 1 0,0-1 0,1 1 0,-1-1 0,1 1 0,-2-2 0,0-1 0,1 0 0,-1 0 0,1 0 0,-1 0 0,1-1 0,0 1 0,0 0 0,1-1 0,-2-4 0,0-18 0,0 0 0,2-1 0,5-47 0,21-94 0,-25 159 0,48-225 207,84-241 0,117-215 177,-92 322-49,-109 278-268,-31 73-67,-18 17 0,1 0 0,-1 0 0,0 1 0,1-1 0,-1 0 0,0 0 0,1 0 0,-1 1 0,0-1 0,1 0 0,-1 0 0,0 1 0,0-1 0,1 0 0,-1 0 0,0 1 0,0-1 0,0 0 0,1 1 0,-1-1 0,0 1 0,0-1 0,0 0 0,0 1 0,0-1 0,0 0 0,0 1 0,0-1 0,0 1 0,0-1 0,0 0 0,0 1 0,0 0 0,-5 50 0,-14 45 0,-56 163 0,-59 93 0,55-160 412,-185 322 0,258-503-375,-1 0 0,-1 0-1,0-1 1,-12 13 0,19-23-37,1 1 0,0-1 0,-1 1 0,1-1 1,0 1-1,-1-1 0,1 1 0,-1-1 0,1 0 0,-1 1 0,1-1 0,-1 0 0,1 1 0,-1-1 0,1 0 1,-1 0-1,1 0 0,-1 1 0,1-1 0,-1 0 0,0 0 0,1 0 0,-1 0 0,1 0 0,-1 0 0,1 0 1,-1 0-1,0 0 0,1 0 0,-1 0 0,1-1 0,-1 1 0,1 0 0,-1 0 0,1 0 0,-1-1 0,1 1 0,-1 0 1,1-1-1,-1 1 0,1-1 0,-1 1 0,1 0 0,-1-1 0,1 1 0,0-1 0,-1 1 0,1-1 0,0 1 1,0-1-1,-1 1 0,1-1 0,0 1 0,0-1 0,0 0 0,0 1 0,-1-2 0,0-6 0,0-1 0,0 0 0,1 1 0,0-1 0,0 0 0,1 0 0,0 1 0,3-10 0,23-84 0,-18 75 0,295-795 0,-188 533 0,6-13 0,-86 233 0,-25 61 0,-7 18 0,-5 13 0,-2-1 0,0 0 0,-2 0 0,0 0 0,-2-1 0,-10 25 0,2-3 0,-115 310-517,-337 642 0,233-591 517,159-289 0,-117 139 0,183-243 0,-1 0 0,0 0 0,-20 15 0,29-26 0,1 1 0,-1 0 0,1-1 0,-1 1 0,0-1 0,1 1 0,-1-1 0,0 1 0,1-1 0,-1 0 0,0 1 0,1-1 0,-1 0 0,0 1 0,0-1 0,1 0 0,-1 0 0,0 0 0,0 0 0,0 1 0,1-1 0,-1 0 0,0-1 0,0 1 0,0 0 0,1 0 0,-1 0 0,0 0 0,0-1 0,0 1 0,1 0 0,-1-1 0,0 1 0,1 0 0,-1-1 0,0 1 0,1-1 0,-1 1 0,1-1 0,-1 1 0,0-1 0,1 0 0,-1 1 0,1-1 0,0 0 0,-1 1 0,1-1 0,0 0 0,-1 0 0,1 1 0,0-1 0,0 0 0,-1 0 0,1 1 0,0-1 0,0-1 0,-1-7 0,1 0 0,0 1 0,0-1 0,3-12 0,14-67 0,4 0 0,62-164 0,-50 158 0,522-1314 262,-509 1315-262,-29 72 0,-17 20 0,0 1 0,0 0 0,0 0 0,0 0 0,0 0 0,1 0 0,-1 0 0,0 0 0,0 0 0,0 0 0,1 0 0,-1 0 0,0 0 0,0 0 0,0 0 0,0 0 0,1 0 0,-1 0 0,0 0 0,0 0 0,0 0 0,0 0 0,1 0 0,-1 0 0,0 0 0,0 0 0,0 1 0,0-1 0,0 0 0,1 0 0,-1 0 0,0 0 0,0 0 0,0 0 0,0 1 0,0-1 0,0 0 0,0 0 0,1 0 0,-1 0 0,0 0 0,0 1 0,0-1 0,0 0 0,0 0 0,0 0 0,0 1 0,0-1 0,0 0 0,0 0 0,0 0 0,0 0 0,0 1 0,0-1 0,0 0 0,0 0 0,-8 49 0,-24 64 2,-72 165-1,-77 111-46,-208 326-177,272-533 228,-245 293 1,348-458-7,-1-2 0,-32 28 0,46-42 0,0 0 0,0 1 0,-1-1 0,1 0 0,-1 0 0,1 0 0,-1 0 0,1 0 0,-1-1 0,0 1 0,1 0 0,-1-1 0,0 1 0,1-1 0,-1 1 0,0-1 0,0 0 0,0 0 0,1 0 0,-1 0 0,0 0 0,0 0 0,0-1 0,1 1 0,-1 0 0,0-1 0,-2-1 0,2 0 0,1 0 0,-1-1 0,1 1 0,-1-1 0,1 1 0,0-1 0,0 0 0,0 1 0,0-1 0,1 0 0,-1 0 0,1 0 0,-1 1 0,1-1 0,0 0 0,0 0 0,1-4 0,4-39 0,3 0 0,1 0 0,2 1 0,20-51 0,-24 72 0,81-231-80,169-340 1,194-203 5,-255 515 74,-191 276 0,1 0 0,0 0 0,0 1 0,0-1 0,0 2 0,9-7 0,-15 12 0,0 0 0,1 0 0,-1 0 0,0-1 0,1 1 0,-1 0 0,0 0 0,0 0 0,1 0 0,-1 0 0,0 0 0,1 0 0,-1 0 0,0 0 0,1 0 0,-1 0 0,0 0 0,1 0 0,-1 0 0,0 0 0,1 0 0,-1 0 0,0 0 0,1 0 0,-1 0 0,0 1 0,1-1 0,-1 0 0,0 0 0,0 0 0,1 1 0,-1-1 0,0 0 0,0 0 0,1 0 0,-1 1 0,2 19 0,-9 18 0,-2 0 0,-2-1 0,-25 60 0,17-48 0,-106 258-47,-13-7 0,-13-5 0,-204 296 0,35-148 47,235-339 0,-193 181 0,270-278 0,0 0 0,0 0 0,-1-1 0,0 0 0,0 0 0,-19 8 0,27-14 0,-1 0 0,1 1 0,0-1 0,0 0 0,0 1 0,0-1 0,-1 0 0,1 0 0,0 0 0,0 0 0,0 0 0,-1 0 0,1 0 0,0-1 0,0 1 0,0 0 0,-1-1 0,1 1 0,0-1 0,0 1 0,0-1 0,0 1 0,0-1 0,0 0 0,0 1 0,0-1 0,0 0 0,0 0 0,1 0 0,-1 0 0,0 0 0,1 0 0,-1 0 0,0 0 0,1 0 0,-1 0 0,1 0 0,-1 0 0,1-2 0,-2-6 0,0 0 0,1 0 0,1 0 0,0 0 0,0 0 0,0 0 0,1 0 0,0 0 0,6-18 0,33-94 0,-32 99 0,76-187 92,150-266 0,157-178 46,-342 576-138,263-374 0,-306 443 0,1 0 0,0 0 0,0 1 0,1 0 0,11-9 0,-19 16 0,1 0 0,-1-1 0,1 1 0,-1 0 0,0 0 0,1-1 0,-1 1 0,1 0 0,-1 0 0,1 0 0,-1 0 0,1 0 0,-1-1 0,1 1 0,-1 0 0,1 0 0,-1 0 0,1 0 0,0 1 0,-1-1 0,1 0 0,-1 0 0,1 0 0,-1 0 0,1 0 0,-1 1 0,0-1 0,1 0 0,-1 0 0,1 1 0,-1-1 0,1 0 0,-1 1 0,0-1 0,1 0 0,-1 1 0,0-1 0,1 1 0,-1-1 0,0 1 0,0-1 0,1 0 0,-1 1 0,0-1 0,0 1 0,0-1 0,0 1 0,1-1 0,-1 1 0,0 0 0,0-1 0,0 1 0,0-1 0,0 1 0,0-1 0,0 1 0,-1-1 0,1 1 0,0 0 0,-2 23 0,-1 0 0,0 0 0,-2 0 0,-1 0 0,-16 40 0,14-38 0,-63 176 211,-9-4-1,-8-3 1,-199 321-1,226-431 47,41-65-236,20-20-21,0 0 0,0 0 0,0 0 0,0 0 0,-1 0 0,1 1 0,0-1 0,0 0 0,0 0 1,0 0-1,-1 0 0,1 0 0,0 0 0,0 0 0,0 0 0,0 0 0,-1 0 0,1 0 0,0 0 0,0 0 0,0 0 0,0 0 1,-1 0-1,1 0 0,0 0 0,0 0 0,0 0 0,-1 0 0,1 0 0,0 0 0,0 0 0,0 0 0,0 0 0,-1 0 0,1 0 1,0 0-1,0-1 0,0 1 0,0 0 0,0 0 0,-1 0 0,1 0 0,0 0 0,0 0 0,0-1 0,0 1 0,0 0 0,0 0 1,0 0-1,0 0 0,0-1 0,0 1 0,0-5 0,0-1-1,1 1 1,0 0 0,0 0 0,1 0-1,3-9 1,41-98 0,6 3 0,96-153 0,-136 242 0,282-441-536,449-538 0,-713 961 536,-28 36 0,-4 4 0,-17 21 0,-778 1038-404,613-805 361,-25 35 30,-338 446-77,453-626 69,91-107 21,-1-1 0,1 1 0,0-1 0,-1 0 0,0 0 0,0 0 0,0 0 0,0 0 0,0-1 0,-5 2 0,8-4 0,1 0 0,0 0 0,-1 0 0,1 0 0,0 0 0,-1 0 0,1-1 0,0 1 0,-1 0 0,1 0 0,0 0 0,-1 0 0,1-1 0,0 1 0,-1 0 0,1 0 0,0-1 0,0 1 0,-1 0 0,1-1 0,0 1 0,0 0 0,0-1 0,-1 1 0,1 0 0,0-1 0,0 1 0,0 0 0,0-1 0,0 1 0,0 0 0,0-1 0,0 1 0,0 0 0,0-1 0,0 1 0,0-1 0,0 0 0,6-35 0,23-49 0,76-154 0,-96 219 0,143-279-88,1101-1764-2935,-1041 1762 2253,-53 89 505,-134 181 252,53-52 1,-76 81 18,0 0-1,0 1 1,0-1 0,0 0 0,0 1-1,0-1 1,1 1 0,-1 0 0,0 0-1,1 0 1,-1 0 0,1 0 0,2 0-1,-4 1 2,-1 0-1,1 0 1,0 0-1,-1 1 0,0-1 1,1 0-1,-1 1 1,1-1-1,-1 1 1,1-1-1,-1 0 1,0 1-1,1-1 0,-1 1 1,0-1-1,1 1 1,-1-1-1,0 1 1,0-1-1,1 1 0,-1-1 1,0 1-1,0-1 1,0 1-1,0 0 1,0-1-1,0 1 0,0-1 1,0 1-1,0-1 1,0 1-1,0 0 1,0-1-1,0 1 0,-1 0 1,-1 12 147,-1 1 0,-1-1 0,-10 25 0,-73 145 444,-61 89-489,-55 84-57,-482 748-310,-76-54-867,525-765 449,57-87 431,148-166 234,-61 49 1,90-78 22,-1-1 1,1 0-1,-1 1 0,0-1 1,0-1-1,0 1 0,0 0 0,0-1 1,0 1-1,-1-1 0,1 0 1,0 0-1,-1 0 0,1-1 0,-1 1 1,1-1-1,-1 0 0,1 0 1,-5 0-1,7-1 3,0 0 1,0 1-1,0-1 0,0 0 1,0 0-1,0 0 0,0 1 1,0-1-1,1 0 0,-1 0 1,0 0-1,1 0 0,-1 0 1,0-1-1,1 1 1,-1 0-1,1 0 0,0 0 1,-1-2-1,0-41 415,12-11-172,2 1 0,2 0 0,40-92 0,-41 111-256,219-530 849,409-718 1,-626 1255-861,173-274 906,-186 297-846,1 0-1,0 0 1,1 0-1,-1 0 1,1 1-1,0 0 1,9-7-1,-13 11-48,-1 0 1,0 0-1,1-1 0,-1 1 0,0 0 0,1 0 0,-1 0 0,1 0 1,-1 0-1,0 0 0,1 0 0,-1 0 0,0 0 0,1 0 0,-1 0 1,1 0-1,-1 0 0,0 0 0,1 0 0,-1 1 0,0-1 0,1 0 0,-1 0 1,0 0-1,1 1 0,-1-1 0,0 0 0,1 0 0,-1 0 0,0 1 1,0-1-1,1 0 0,-1 1 0,0-1 0,0 0 0,0 1 0,0-1 1,1 0-1,-1 1 0,0 0 0,0 35 17,-13 19-19,-3-1 0,-2 0 0,-47 95 0,-419 760 48,-92-50-29,545-814-19,24-32 0,-1 0 0,-1-1 0,0 0 0,-1-1 0,0 0 0,0 0 0,-19 13 0,29-24 0,0 0 0,0 0 0,0 0 0,0 1 0,-1-1 0,1 0 0,0 0 0,0 0 0,0 0 0,-1 0 0,1 0 0,0 0 0,0 0 0,-1 0 0,1 1 0,0-1 0,0 0 0,-1 0 0,1 0 0,0 0 0,0 0 0,-1 0 0,1-1 0,0 1 0,0 0 0,0 0 0,-1 0 0,1 0 0,0 0 0,0 0 0,-1 0 0,1 0 0,0-1 0,0 1 0,0 0 0,0 0 0,-1 0 0,1 0 0,0-1 0,0 1 0,0 0 0,0 0 0,1-19 0,12-23 0,2 1 0,1 1 0,34-59 0,-34 69 0,110-198 0,62-70-140,359-481-2248,874-964 0,-1282 1595 2317,-129 138 98,0 0 0,1 1 1,0 0-1,0 1 0,18-9 1,-29 16-16,1 1 1,-1 0-1,1-1 1,0 1 0,-1 0-1,1 0 1,-1-1 0,1 1-1,0 0 1,-1 0-1,1 0 1,0 0 0,-1 0-1,1 0 1,0 0 0,-1 0-1,1 0 1,0 0 0,-1 0-1,1 1 1,0-1-1,-1 0 1,1 0 0,-1 1-1,1-1 1,0 1 0,0 0 11,0 0 1,-1 1 0,0-1 0,1 0 0,-1 0-1,0 0 1,1 1 0,-1-1 0,0 0 0,0 0-1,0 1 1,0-1 0,0 0 0,0 1 0,-1-1-1,1 2 1,-6 19 123,-1-1 1,-1 0-1,-16 31 0,-89 164-40,-64 98-12,-66 93 291,-59 72-455,-126 151-774,-999 1123-1,1167-1486 171,72-91 444,164-155 223,-1-1 0,-49 29-1,71-47 14,1 0 1,-1-1-1,1 1 0,-1-1 0,0 0 1,0 1-1,1-1 0,-1 0 0,0-1 1,0 1-1,0-1 0,0 1 0,0-1 1,0 0-1,0 0 0,0 0 0,0 0 0,0-1 1,0 1-1,0-1 0,0 0 0,0 1 1,-3-3-1,3 0 34,1 0 1,-1 0-1,1 0 0,0 0 1,0-1-1,0 1 1,1 0-1,-1-1 0,1 1 1,0-1-1,0 0 0,0 0 1,0 1-1,1-1 1,-1 0-1,1 0 0,1-7 1,-1-19 151,2 0 0,1 1 0,12-54 0,37-102-99,17-12 494,142-282 0,151-165-29,161-123-586,78 61-272,-581 685 272,19-20 16,1 2 0,70-53 1,-84 79 88,-26 12-72,0 1-1,1 0 0,-1 0 1,0 0-1,1 0 0,-1 0 1,1 0-1,-1 0 0,0 0 1,1 0-1,-1 0 0,1 0 1,-1 0-1,0 0 0,1 0 1,-1 0-1,1 0 0,-1 0 1,0 0-1,1 0 0,-1 1 1,0-1-1,1 0 0,-1 0 1,0 0-1,1 1 0,-1-1 1,0 0-1,1 1 0,-1-1 1,0 1-1,1 2 37,-1 0-1,0 0 1,0 0-1,-1 0 1,1 0 0,0 0-1,-1 1 1,0-1 0,0 0-1,0 0 1,0-1 0,-3 7-1,-47 98 840,-99 157 0,94-172-564,-833 1278-457,855-1321 139,17-23 0,-1 0 0,-2-1 0,-41 41 0,45-58 0,16-8 0,-1 0 0,1 0 0,0-1 0,-1 1 0,1 0 0,0 0 0,-1 0 0,1-1 0,0 1 0,-1 0 0,1 0 0,0-1 0,0 1 0,-1 0 0,1-1 0,0 1 0,0 0 0,0-1 0,-1 1 0,1 0 0,0-1 0,0 1 0,0-1 0,0 1 0,0 0 0,0-1 0,0 1 0,0-1 0,0 1 0,0-1 0,-1-7 0,1 0 0,1-1 0,0 1 0,0 0 0,0 0 0,1 0 0,5-15 0,30-66 0,-26 65 0,264-504 0,42 20 0,-127 230 702,-187 274-684,0-1 0,1 1 0,0-1 0,0 1 0,0 0 0,0 1 0,5-5 0,-8 8-18,-1 0 0,0 0 0,0 1 0,0-1 0,1 0-1,-1 0 1,0 0 0,0 0 0,0 0 0,1 0 0,-1 0 0,0 0 0,0 0-1,0 1 1,0-1 0,1 0 0,-1 0 0,0 0 0,0 0 0,0 1-1,0-1 1,0 0 0,0 0 0,0 0 0,0 1 0,1-1 0,-1 0 0,0 0-1,0 0 1,0 0 0,0 1 0,0-1 0,0 0 0,0 0 0,0 1 0,0-1-1,0 0 1,0 0 0,0 0 0,-1 1 0,1-1 0,0 0 0,0 0-1,0 0 1,0 0 0,0 1 0,0-1 0,0 0 0,0 0 0,-1 0 0,1 1-1,-12 30 4,-35 59-3,-4-4 0,-4-1 0,-68 79 0,68-90 0,-996 1201-1196,1007-1224 1196,89-94 0,11-9 0,122-111 0,80-72-164,1252-1300-1158,-1462 1484 1322,-43 48 0,-5 6 0,-21 28 0,-492 722 344,-71 100 5,431-653-186,-9-7 0,-205 190 0,343-360-105,-35 31-17,55-51-41,0 0-1,1 0 1,-1-1 0,0 1 0,-1-1 0,1 0 0,0 0 0,0-1 0,-1 1 0,1-1 0,-9 1 0,12-2 0,0 0 0,0 0 0,0 0 0,0 0 0,0-1 0,0 1 0,0-1 0,0 1 0,0 0 0,0-1 0,1 1 0,-1-1 0,0 0 0,0 1 0,1-1 0,-1 0 0,0 1 0,1-1 0,-1 0 0,0 0 0,1 0 0,-1 0 0,1 0 0,-1 1 0,1-1 0,0 0 0,-1 0 0,1 0 0,0 0 0,0 0 0,0 0 0,0 0 0,0 0 0,0 0 0,0 0 0,0-2 0,1-20 0,1 0 0,1 0 0,1 1 0,1-1 0,1 1 0,17-42 0,-13 35 0,294-707 167,57 27-269,-148 327-768,268-361 1,-463 718 845,6-11 19,2 2 0,2 0 0,45-42-1,-57 67 27,-16 9-17,1 0 0,-1 1 0,0-1-1,0 0 1,1 0 0,-1 0 0,0 1 0,0-1 0,1 0 0,-1 0 0,0 1-1,0-1 1,0 0 0,1 1 0,-1-1 0,0 0 0,0 0 0,0 1 0,0-1-1,0 0 1,0 1 0,0-1 0,0 0 0,0 1 0,0-1 0,0 0 0,0 1-1,0-1 1,0 0 0,0 1 0,0-1 0,0 0 0,0 1 0,0-1 0,0 0-1,-1 1 1,-3 14 163,-1 0 0,-1 0 0,-12 21 0,-217 378 77,-36-2-250,155-238 56,-622 922-33,490-731 62,176-264-62,265-388-17,9 7-164,63-84-655,1291-1665-2198,-1527 1995 3017,-2 1 0,-67 77 0,-99 117 0,-88 110-29,-75 98-89,-767 978-229,62 52 44,929-1285 303,55-89 64,23-25-61,-1 0 0,1 0 0,0 0 0,0 0 1,0 0-1,-1 0 0,1 0 0,0 0 0,0 0 1,-1 0-1,1 0 0,0 0 0,0 0 0,0 0 1,-1 0-1,1 0 0,0 0 0,0-1 1,0 1-1,0 0 0,-1 0 0,1 0 0,0 0 1,0-1-1,0 1 0,0 0 0,0 0 0,-1 0 1,1 0-1,0-1 0,0 1 0,0 0 0,0 0 1,0 0-1,0-1 0,0 1 0,0 0 0,0 0 1,0-1-1,0 1 0,0 0 0,0 0 0,0 0 1,0-1-1,0 1 0,0 0 0,0 0 1,0-1-1,0 1 0,0 0 0,0 0 0,1 0 1,-1-1-1,0 1 0,0 0 0,0 0 0,0 0 1,20-64 716,236-522 336,51-2-345,892-1509-2786,-1071 1881 1809,41-70-283,-128 218 482,97-154 128,-185 321 1437,-70 102-1362,-65 100 10,-68 94 434,-660 931-1530,-47-26-1073,917-1247 1945,-168 209 28,164-221 605,43-41-543,1 0 0,0 0 0,-1 1-1,1-1 1,0 0 0,-1 0 0,1 1 0,0-1-1,-1 0 1,1 0 0,-1 0 0,1 0-1,-1 0 1,1 0 0,0 0 0,-1 0-1,1 0 1,-1 0 0,1 0 0,-1 0 0,1 0-1,0 0 1,-1 0 0,1 0 0,-1 0-1,1 0 1,0-1 0,-1 1 0,1 0-1,-1 0 1,1 0 0,0-1 0,-1 1 0,1 0-1,-1-1 1,1-1 33,-1 0 0,1 0 0,-1 0-1,1 0 1,0 0 0,0 0 0,0 0 0,0-1 0,0 1 0,0 0-1,0 0 1,1-3 0,11-44 403,2 1 0,2 1 0,30-63 0,-35 86-322,95-207 589,10 5 0,241-349 0,384-345-598,-593 762 34,-132 140-142,1 2 1,1 0-1,22-14 0,-39 29-9,0 1 0,0-1 0,0 0 0,0 1 0,0-1 0,0 1 0,0 0 0,0-1 0,0 1 0,0 0 0,0-1 0,0 1 0,0 0 0,0 0 0,1 0 0,-1 0 0,0 0 0,1 1 0,-1-1 0,-1 0 0,1 1 0,-1-1 0,1 1 0,-1 0 0,0-1 0,1 1 0,-1-1 0,0 1 0,1 0 0,-1-1 0,0 1 0,0-1 0,0 1 0,0 0 0,1-1 0,-1 1 0,0 0 0,0-1 0,0 1 0,0 0 0,0-1 0,-1 1 0,1 0 0,0-1 0,0 2 0,-5 14 0,0 0 0,-1 0 0,-1-1 0,-13 23 0,-99 163-366,-196 250 0,250-363 198,-487 641-447,-79 110 823,519-685 523,66-99-302,46-55-427,0 0 1,0 0-1,0 0 1,0 0-1,0 0 1,0-1-1,0 1 1,-1 0-1,1 0 1,0 0-1,0 0 1,0 0-1,0 0 1,0-1-1,0 1 1,0 0-1,0 0 1,0 0-1,0 0 1,0 0-1,0 0 1,0 0-1,-1 0 1,1-1-1,0 1 1,0 0-1,0 0 1,0 0-1,0 0 1,0 0-1,0 0 1,-1 0-1,1 0 1,0 0-1,0 0 1,0 0-1,0 0 1,0 0-1,-1 0 1,1 0 0,0 0-1,0 0 1,0 0-1,0 0 1,0 0-1,0 0 1,-1 0-1,1 0 1,18-39 61,169-281-51,-141 245-12,165-268-165,380-547-432,782-900 0,-1317 1728 612,-44 55-16,-11 18 0,-13 20 0,0-2 0,-2 0 0,-2 0 0,-19 27 0,7-9 0,-360 543 326,-32-13 263,161-225-672,-321 467 138,483-685 165,91-125-210,0-1-1,-1 0 0,0-1 0,-1 1 0,-10 7 1,18-15-10,0 0 0,0 1 0,0-1 0,0 0 0,-1 0 0,1 0 0,0 0 0,0 0 0,0 0 0,0 0 0,-1 0 0,1 0 0,0 1 0,0-1 0,0 0 0,-1 0 0,1 0 0,0 0 0,0 0 0,0 0 0,-1 0 0,1 0 0,0 0 0,0 0 0,0-1 0,-1 1 0,1 0 0,0 0 0,0 0 0,0 0 0,-1 0 0,1 0 0,0 0 0,0 0 0,0 0 0,0-1 0,0 1 0,-1 0 0,1 0 0,0 0 0,0 0 0,0 0 0,0-1 0,0 1 0,0 0 0,0 0 0,0 0 0,-1-1 0,1 1 0,0 0 0,0 0 0,0 0 0,0-1 0,5-22 0,20-40 0,57-102 0,-50 106 0,316-562-110,546-733 0,-578 938 17,-293 388 84,36-33-1,-40 49 10,-19 12 0,0 1 0,1-1 0,-1 0 0,0 0 0,0 0 0,1 0 0,-1 0 0,0 0 0,0 0 0,1 1 0,-1-1 0,0 0 0,0 0 0,0 0 0,0 0 0,1 1 0,-1-1 0,0 0 0,0 0 0,0 0 0,0 1 0,0-1 0,0 0 0,1 0 0,-1 1 0,0-1 0,0 0 0,0 0 0,0 1 0,0-1 0,0 0 0,0 0 0,0 1 0,0-1 0,0 0 0,0 0 0,0 1 0,0-1 0,0 0 0,-1 0 0,1 1 0,0-1 0,0 0 0,0 0 0,0 0 0,0 1 0,-1-1 0,-4 16 0,-2-1 0,0 0 0,-13 20 0,-71 114-3,-173 213 1,-158 126-80,-1090 1072-2851,1364-1421 2811,138-129 118,-1-2 1,0 0 0,-24 14-1,35-22 5,-1 1 0,1-1 0,-1 0-1,0 1 1,1-1 0,-1 0 0,0 1 0,1-1-1,-1 0 1,0 0 0,1 0 0,-1 0 0,0 0-1,0 0 1,1 0 0,-1 0 0,0 0 0,1 0-1,-1 0 1,0-1 0,1 1 0,-1 0 0,0 0-1,1-1 1,-1 1 0,0 0 0,1-1 0,-1 1-1,1-1 1,-2 0 0,1-1 9,1-1 0,-1 1 1,1 0-1,0-1 0,-1 1 0,1-1 0,0 1 0,0 0 1,1-1-1,-1 1 0,0-1 0,1 1 0,0 0 0,1-4 1,20-57 332,3 2 1,2 1-1,40-63 1,-42 76-265,344-589 523,479-626 1,-821 1226-538,184-236 387,-166 229-452,-45 42 0,0 1 0,0 0 0,1-1 0,-1 1 0,0 0 0,1-1 0,-1 1 0,1 0 0,-1 0 0,0 0 0,1-1 0,-1 1 0,1 0 0,-1 0 0,0 0 0,1 0 0,-1 0 0,1-1 0,-1 1 0,1 0 0,-1 0 0,1 0 0,-1 0 0,1 1 0,-1-1 0,0 0 0,1 0 0,-1 0 0,1 0 0,-1 0 0,1 0 0,0 1 0,-1 1 0,0-1 0,0 1 0,0 0 0,0 0 0,0 0 0,0-1 0,0 1 0,0 0 0,-1 0 0,1-1 0,-1 1 0,1 0 0,-2 2 0,-22 53 0,-3-2 0,-52 83 0,57-102 0,-677 1023-180,-61-44 173,718-959 54,-1 2 28,-72 75 1,88-113-76,27-20 0,-1 0 0,1 0 0,0 0 0,-1 0 0,1 0 0,0 1 0,-1-1 0,1 0 0,-1 0 0,1 0 0,0 0 0,-1 0 0,1 0 0,0 0 0,-1 0 0,1 0 0,0 0 0,-1-1 0,1 1 0,-1 0 0,1 0 0,0 0 0,-1 0 0,1 0 0,0-1 0,-1 1 0,1 0 0,0 0 0,0-1 0,-1 1 0,1 0 0,0 0 0,0-1 0,-1 1 0,1 0 0,0-1 0,0 1 0,-1-5 0,0 0 0,1 0 0,0 0 0,0 0 0,1 0 0,-1 0 0,1 0 0,0 0 0,3-7 0,20-67 0,4 0 0,54-109 0,280-478 227,55 32-167,137-94-218,-531 700 142,52-45 0,-72 71 16,-1 0 0,0 0 0,1 1 0,-1-1 0,1 1 0,-1-1 0,1 1 0,0 0 0,-1 0 0,1 0 0,3-1 0,-6 2 0,1 0 0,-1 1 0,1-1 0,-1 0 0,1 0 0,-1 0 0,1 0 0,-1 0 0,1 1 0,-1-1 0,0 0 0,1 0 0,-1 1 0,1-1 0,-1 0 0,0 1 0,1-1 0,-1 0 0,0 1 0,1-1 0,-1 0 0,0 1 0,0-1 0,0 1 0,1-1 0,-1 1 0,0-1 0,0 1 0,0-1 0,0 1 0,0-1 0,0 0 0,1 1 0,-1-1 0,0 1 0,-1-1 0,1 1 0,-1 9 0,0-1 0,-1 0 0,0 0 0,0 0 0,-7 14 0,-46 106 3,-7-1-1,-99 152 0,94-167 13,-908 1431-24,914-1458 9,45-65 0,18-28 0,27-43 0,397-563-26,40 19-13,-253 328 32,276-357 263,-415 540-205,-56 71-51,-18 12 0,0 0 0,0 0 0,0 0 0,0 0 0,1 0 0,-1 0 0,0 0 0,0 0 0,0 0 0,1 0 0,-1 0 0,0 0 0,0 0 0,0 0 0,0 0 0,1 0 0,-1 0 0,0 0 0,0 0 0,0 0 0,0 1 0,1-1 0,-1 0 0,0 0 0,0 0 0,0 0 0,0 0 0,0 0 0,0 1 0,1-1 0,-1 0 0,0 0 0,0 0 0,0 0 0,0 1 0,0-1 0,0 0 0,0 0 0,0 0 0,0 1 0,0-1 0,0 0 0,0 0 0,0 0 0,0 0 0,0 1 0,0-1 0,0 0 0,0 0 0,0 0 0,0 1 0,0-1 0,-1 0 0,-4 18 0,0-1 0,-2 0 0,0 0 0,-1-1 0,-1 0 0,0-1 0,-14 17 0,-3 10 0,-438 644 595,123-193-229,219-307-366,559-819-30,-194 291 3,-79 98 15,78-111 13,-225 335-1,-12 18 0,-22 39 0,-190 291 6,-34-3-66,205-278 30,-833 1076-392,791-1030 422,75-89 0,0-1 0,-1 1 0,1-1 0,0 0 0,-1 0 0,0 0 0,0 0 0,-6 2 0,10-5 0,-1 0 0,1 0 0,0 0 0,0 0 0,-1 0 0,1 0 0,0 0 0,0 0 0,-1 0 0,1 0 0,0 0 0,0 0 0,-1 0 0,1-1 0,0 1 0,0 0 0,-1 0 0,1 0 0,0-1 0,0 1 0,0 0 0,0 0 0,-1 0 0,1-1 0,0 1 0,0 0 0,0 0 0,0-1 0,0 1 0,0 0 0,0 0 0,-1-1 0,1 1 0,0 0 0,0 0 0,0-1 0,0 1 0,0 0 0,0-1 0,0 1 0,1 0 0,-1-1 0,6-30 0,27-62 0,4 2 0,91-160 0,-83 166 0,943-1535-379,-958 1575 351,-11 17 27,0 0 0,2 1 0,38-38 0,-47 59 1,-9 17 0,-8 9 4,-1 1 1,-1-1-1,0 0 1,-2 0-1,-18 31 0,7-13 133,-369 641 1073,252-451-1174,125-207-17,-15 23 58,-40 89-1,63-111-76,4-22 0,0 0 0,0 1 0,1-1 0,-1 0 0,0 0 0,0 0 0,0 0 0,1 1 0,-1-1 0,0 0 0,0 0 0,1 0 0,-1 0 0,0 0 0,0 0 0,1 0 0,-1 0 0,0 0 0,0 0 0,1 0 0,-1 0 0,0 0 0,0 0 0,1 0 0,-1 0 0,0 0 0,0 0 0,1 0 0,-1 0 0,0 0 0,0 0 0,1 0 0,-1 0 0,0-1 0,0 1 0,1 0 0,-1 0 0,0 0 0,0-1 0,34-26 0,160-190 0,-87 93 0,531-543 0,-578 615 0,-60 51 0,1 0 0,0 0 0,0 0 0,0 0 0,0 1 0,0-1 0,0 0 0,0 1 0,0-1 0,0 0 0,0 1 0,0 0 0,1-1 0,-1 1 0,0-1 0,0 1 0,0 0 0,1 0 0,-1 0 0,0 0 0,0 0 0,0 0 0,3 0 0,-4 2 0,0 0 0,1 0 0,-1-1 0,0 1 0,0 0 0,-1 0 0,1-1 0,0 1 0,-1 0 0,1-1 0,-1 1 0,1 0 0,-1-1 0,0 1 0,0-1 0,1 1 0,-3 2 0,-47 82 0,-100 134 0,111-167 0,-232 308 0,-149 215 0,284-372 0,126-186 0,13-19 0,24-31 0,-20 24 0,332-409 11,40-48-692,-195 241 525,170-192 178,-332 395-22,-13 18 0,-26 41 0,-209 311 402,-4 6 0,215-330-402,-16 26 0,-47 105 0,77-154 0,0 0 0,0 1 0,0-1 0,0 1 0,0-1 0,0 1 0,1-1 0,0 1 0,-1-1 0,1 1 0,0 0 0,0-1 0,0 1 0,1 0 0,-1-1 0,1 4 0,0-6 0,-1 1 0,1-1 0,-1 1 0,1-1 0,-1 0 0,1 1 0,-1-1 0,1 0 0,-1 1 0,1-1 0,-1 0 0,1 0 0,0 1 0,-1-1 0,1 0 0,-1 0 0,1 0 0,0 0 0,-1 0 0,1 0 0,-1 0 0,1 0 0,1 0 0,26-10 0,16-15 0,77-58 0,-78 51 0,706-553 0,-734 571 0,-17 15 0,-27 20 0,-50 43 0,3 2 0,2 4 0,4 3 0,-110 148 0,148-167 0,31-54 0,1 1 0,0-1 0,-1 1 0,1-1 0,0 0 0,0 1 0,-1-1 0,1 1 0,0-1 0,0 0 0,0 1 0,-1-1 0,1 1 0,0-1 0,0 1 0,0-1 0,0 1 0,0-1 0,0 1 0,0-1 0,0 1 0,0-1 0,0 1 0,0-1 0,0 1 0,0-1 0,1 1 0,-1-1 0,0 1 0,0-1 0,0 0 0,1 1 0,-1-1 0,0 1 0,1-1 0,-1 0 0,0 1 0,1-1 0,-1 0 0,0 1 0,1-1 0,-1 0 0,1 0 0,-1 1 0,1-1 0,-1 0 0,0 0 0,1 0 0,-1 1 0,1-1 0,-1 0 0,1 0 0,-1 0 0,1 0 0,-1 0 0,1 0 0,-1 0 0,1 0 0,-1 0 0,1 0 0,-1-1 0,1 1 0,-1 0 0,1 0 0,0-1 0,38-14 0,-38 14 0,352-208 0,-146 79 0,458-226 0,-713 394 0,-395 247 0,-44 29 0,452-290 0,46-33 0,26-22 0,876-675 0,-887 686 0,45-28 0,-91 77 0,15-24 0,-31 31 0,34-34 0,0 0 0,0 0 0,0 0 0,-1 0 0,1-1 0,0 1 0,-1-1 0,1 0 0,-1 0 0,0 0 0,1 0 0,-1 0 0,-4 0 0,7-1 0,0 0 0,0 0 0,-1 0 0,1-1 0,0 1 0,0 0 0,0 0 0,0-1 0,0 1 0,-1 0 0,1 0 0,0-1 0,0 1 0,0 0 0,0 0 0,0-1 0,0 1 0,0 0 0,0 0 0,0-1 0,0 1 0,0 0 0,0-1 0,0 1 0,0 0 0,1 0 0,-1-1 0,0 1 0,0 0 0,0 0 0,0-1 0,0 1 0,0 0 0,1 0 0,-1 0 0,0-1 0,0 1 0,0 0 0,1 0 0,-1 0 0,0 0 0,0-1 0,1 1 0,-1 0 0,0 0 0,25-28 0,2 1 0,0 1 0,1 2 0,52-35 0,-39 29 0,149-105 0,-562 349 0,266-157 0,-745 380 0,784-408 0,50-29 0,19-12 0,22-19 0,57-47 0,3 3 0,145-99 0,-78 63 0,141-120 0,-251 193 0,-33 24 0,-14 9 0,-23 8 0,-9 8 0,1 3 0,1 0 0,0 3 0,-42 25 0,-130 96 0,190-125 0,-11 7 0,1 1 0,1 2 0,-42 44 0,57-49 0,13-9 0,2-9 0,-1 0 0,0 0 0,0 0 0,0 0 0,1 0 0,-1-1 0,0 1 0,0-1 0,0 1 0,0-1 0,0 0 0,0 0 0,0 0 0,2-1 0,143-77 0,161-114 0,-285 178 0,-11 8 0,-1-1 0,0 0 0,16-14 0,-27 22 0,-1 0 0,1 0 0,0 0 0,0 0 0,0 0 0,-1 0 0,1 0 0,0 0 0,0 0 0,0 0 0,-1 0 0,1 0 0,0 0 0,0 0 0,0-1 0,0 1 0,-1 0 0,1 0 0,0 0 0,0 0 0,0 0 0,0 0 0,-1-1 0,1 1 0,0 0 0,0 0 0,0 0 0,0 0 0,0-1 0,0 1 0,0 0 0,0 0 0,0 0 0,-1 0 0,1-1 0,0 1 0,0 0 0,0 0 0,0 0 0,0-1 0,0 1 0,0 0 0,0 0 0,0 0 0,0-1 0,1 1 0,-1 0 0,0 0 0,0 0 0,0-1 0,0 1 0,0 0 0,0 0 0,0 0 0,0 0 0,1-1 0,-1 1 0,0 0 0,-17 3 0,0 1 0,0 1 0,-30 13 0,-25 8 0,-938 223-293,633-166-397,-1729 478-1399,1951-512 1999,148-46 90,0-1 0,0 0 0,0 0 0,0-1 0,-14 2 0,28-12 0,27-12 0,678-374 459,-444 250-210,1045-537-31,-1112 588 86,-185 87-292,1 0 1,-1 2 0,1-1-1,1 2 1,24-4 0,-40 8-13,-1 0 0,1 0 0,0-1 0,-1 1 0,1 0 0,0 1 0,-1-1 0,1 0 0,0 0 0,-1 1 0,1-1 0,0 1 0,-1-1 0,1 1 0,-1 0 0,1-1 0,-1 1 0,0 0 0,1 0 0,-1 0 0,0 0 0,1 0 0,-1 1 0,0-1 0,0 0 0,0 0 0,0 1 0,0-1 0,0 1 0,-1-1 0,1 1 0,0-1 0,-1 1 0,1 0 0,-1-1 0,0 1 0,1-1 0,-1 3 0,-1 8 0,0 0 0,-1-1 0,0 1 0,-1-1 0,0 0 0,-1 1 0,0-1 0,-9 15 0,-100 186 0,-61 95-164,-462 939-2250,51 27 1844,562-1222 592,-25 57-135,-101 206-144,144-303 249,-1-1-1,-1 1 1,0-2 0,-8 11 0,15-20 9,0 0 0,-1 1 0,1-1 0,0 0 0,-1 1 0,1-1 0,0 0 0,-1 1 0,1-1 0,0 0 0,-1 0 0,1 0 0,0 1 0,-1-1 0,1 0 0,-1 0 0,1 0 0,0 0 0,-1 0 0,1 0 0,-1 1 0,1-1 0,0 0 0,-1 0 0,1 0 1,-1 0-1,1-1 0,-1 1 0,1 0 0,0 0 0,-1 0 0,1 0 0,-1 0 0,1 0 0,0-1 0,-1 1 0,1 0 0,0 0 0,-1-1 0,-1-2 14,1 1 0,0-1 0,1 0-1,-1 0 1,0 1 0,1-1 0,-1 0 0,1 0 0,0 0 0,0-5 0,5-64 448,3 1 0,18-80 0,-13 81-330,49-252 171,24-84 353,248-955-1857,123 34-144,-442 1292 1275,9-25 45,2 2 1,66-106 0,-91 162 28,0 0 0,0 1-1,0-1 1,0 1 0,1-1-1,-1 1 1,0-1 0,1 1 0,-1 0-1,1 0 1,-1 0 0,1 0-1,0 0 1,3-2 0,-5 4 1,1-1 0,-1 0 0,1 0 0,-1 0 0,1 1 0,-1-1 0,1 0 0,-1 1 0,1-1 0,-1 0 0,0 1 0,1-1 0,-1 1 0,1-1 0,-1 1 0,0-1 0,0 0 0,1 1 0,-1-1 0,0 1 1,0 0-1,1-1 0,-1 1 0,0-1 0,0 1 0,0-1 0,0 1 0,0-1 0,0 1 0,0-1 0,0 2 0,-4 66 642,-13 43-324,-43 145 0,-59 116-203,119-369-117,-259 721-451,-399 785 0,474-1157 302,-82 92-578,189-337 723,74-104 2,-1 4 54,-1-1-1,-1 0 1,1-1 0,-12 10 0,16-15-43,1 1-1,-1-1 0,1 1 1,-1-1-1,0 0 1,1 1-1,-1-1 1,0 0-1,0 0 0,1 0 1,-1 1-1,0-1 1,0 0-1,1 0 1,-1 0-1,0 0 1,0 0-1,1 0 0,-1-1 1,0 1-1,1 0 1,-2-1-1,1 1 9,0-1 0,0 0 0,0 0 1,0 0-1,0 0 0,0 0 0,1-1 0,-1 1 0,0 0 0,1 0 0,-1 0 0,1-1 1,-1 1-1,1 0 0,-1-1 0,1-2 0,-3-22 227,1-1 1,2 0-1,1 0 1,1 0-1,9-48 1,-6 43-58,65-391 457,17 3 0,143-406 0,-80 435-648,-144 375 0,2 1 0,0 0 0,20-27 0,-28 42 0,1-1 0,0 0 0,-1 0 0,1 0 0,0 1 0,0-1 0,0 1 0,-1-1 0,1 0 0,0 1 0,0-1 0,0 1 0,0 0 0,0-1 0,0 1 0,0 0 0,2-1 0,-3 1 0,1 1 0,0-1 0,-1 0 0,1 0 0,-1 1 0,1-1 0,-1 0 0,1 1 0,-1-1 0,1 1 0,-1-1 0,1 0 0,-1 1 0,1-1 0,-1 1 0,0 0 0,1-1 0,-1 1 0,0-1 0,0 1 0,1-1 0,-1 1 0,0 0 0,0-1 0,0 2 0,2 9 0,-1 0 0,0 0 0,-1 0 0,-1 0 0,1 0 0,-4 12 0,-15 95-2,-63 207 0,-70 120-174,110-327 70,-382 996-120,401-1054 194,12-29 32,-1 0-1,-1-1 1,-31 49 0,32-68 0,6-19 0,5-9 1,1 0-1,0 0 1,1 0 0,1 1 0,1-1 0,8-29 0,0-4 157,178-759 328,-117 567-366,132-299 0,-186 500-120,25-54 0,-39 88 0,0-1 0,0 1 0,1 0 0,0 0 0,1 0 0,0 1 0,0 0 0,8-7 0,-13 12 0,-1 1 0,1 0 0,-1-1 0,1 1 0,0 0 0,-1-1 0,1 1 0,0 0 0,-1-1 0,1 1 0,0 0 0,-1 0 0,1 0 0,0 0 0,-1 0 0,1 0 0,0 0 0,0 0 0,-1 0 0,1 0 0,0 0 0,-1 0 0,1 1 0,0-1 0,-1 0 0,1 0 0,0 1 0,-1-1 0,1 0 0,-1 1 0,1-1 0,0 1 0,-1-1 0,1 1 0,-1-1 0,1 1 0,-1-1 0,0 1 0,1-1 0,-1 1 0,0-1 0,1 1 0,-1 0 0,0-1 0,1 1 0,-1 0 0,0-1 0,0 1 0,0 0 0,0 0 0,0-1 0,0 2 0,3 10 0,-1 0 0,-1 0 0,0 0 0,0 0 0,-3 23 0,-13 75 0,10-78 0,-266 1099 0,171-827 474,66-227-380,19-60-94,15-17 0,-1 0 0,1 0 0,0 0 0,-1 0 0,1 0 0,0 0 0,-1 0 0,1 0 0,0 0 0,-1 0 0,1 0 0,0-1 0,0 1 0,-1 0 0,1 0 0,0 0 0,0 0 0,-1-1 0,1 1 0,0 0 0,0 0 0,0-1 0,-1 1 0,1 0 0,0 0 0,0-1 0,0 1 0,0 0 0,-1 0 0,1-1 0,0 1 0,0 0 0,0-1 0,0 1 0,0 0 0,0-1 0,-2-47 0,8-14 0,28-119 0,35-65 0,-59 214 0,141-421-480,344-710 0,-366 923 480,-119 231 0,-13 23 0,-20 44 0,-269 478-9,197-374-146,-522 886-400,-39-20 245,547-873 310,101-143 0,0-1 0,-2-1 0,1 1 0,-1-2 0,-13 12 0,22-21 0,0 1 0,1-1 0,-1 1 0,1-1 0,-1 0 0,0 1 0,1-1 0,-1 0 0,0 1 0,0-1 0,1 0 0,-1 0 0,0 1 0,0-1 0,1 0 0,-1 0 0,0 0 0,0 0 0,1 0 0,-1 0 0,0 0 0,0 0 0,0-1 0,1 1 0,-1 0 0,0 0 0,1-1 0,-1 1 0,0 0 0,0-1 0,1 1 0,-1-1 0,1 1 0,-1-1 0,0 1 0,1-1 0,-1 1 0,1-1 0,-1 1 0,1-1 0,-1 0 0,1 1 0,0-1 0,-1 0 0,1 0 0,0 1 0,0-1 0,-1 0 0,1 1 0,0-1 0,0 0 0,0 0 0,0 0 0,0-1 0,-1-10 0,1-1 0,1 0 0,0 1 0,0-1 0,7-23 0,29-100 0,56-132 0,-88 254 0,270-687 70,624-1140 1,-860 1771-78,1-3-3,70-96 0,-108 166 10,0 1 0,0-1 0,0 0 0,0 0 0,0 1 0,1-1 0,-1 1 0,1 0 0,0 0 0,0 0 0,-1 0 0,1 0 0,1 0 0,-1 1 0,3-2 0,-5 3 0,0 0 0,-1 1 0,1-1 0,0 0 0,-1 0 0,1 0 0,0 1 0,-1-1 0,1 0 0,-1 1 0,1-1 0,0 1 0,-1-1 0,1 0 0,-1 1 0,1-1 0,-1 1 0,0-1 0,1 1 0,-1 0 0,0-1 0,1 1 0,-1-1 0,0 1 0,1 1 0,6 34 0,-8 24 0,-3 0 0,-21 110 0,20-141 0,-94 496 393,-290 884 1,336-1265-372,49-134-21,0 0-1,-1 0 1,0-1 0,0 0 0,-10 13 0,14-21-1,1-1 0,-1 1 0,1-1 0,0 0 0,-1 1 0,1-1 0,-1 0 0,1 1 0,-1-1 0,1 0 0,-1 0 0,0 0 0,1 1 0,-1-1 0,1 0 0,-1 0 0,1 0 0,-1 0 0,1 0 0,-1 0 0,0 0 0,1 0 0,-1 0 0,1 0 0,-1 0 0,1 0 0,-1-1 0,0 1 0,1 0 0,-1 0 0,1-1 0,-1 1 0,1 0 0,-1-1 0,1 1 0,0 0 0,-1-1 0,1 1 0,-1-1 0,1 1 0,0 0 0,-1-1 0,1 1 0,0-1 0,-1 1 0,1-1 0,0 1 0,0-1 0,0 0 0,0 1 0,-1-1 0,1 1 0,0-1 0,0 1 0,0-1 0,0 0 0,0 1 0,0-1 0,-4-23 0,2 1 0,0 0 0,1-1 0,1 1 0,1-1 0,7-37 0,-5 37 0,204-1125 832,-189 1080-632,-11 42-174,-22 72-23,-108 310-3,-336 672 0,416-946 0,-59 84 0,100-162 0,-3 3 0,1 0 0,-1 0 0,0 0 0,-12 10 0,17-16 0,-1 1 0,0-1 0,0 1 0,1-1 0,-1 1 0,0-1 0,0 0 0,0 1 0,1-1 0,-1 0 0,0 0 0,0 1 0,0-1 0,0 0 0,0 0 0,1 0 0,-1 0 0,0 0 0,0-1 0,0 1 0,0 0 0,0 0 0,1 0 0,-1-1 0,0 1 0,0 0 0,0-1 0,1 1 0,-1-1 0,0 1 0,0-1 0,1 1 0,-1-1 0,1 0 0,-1 1 0,0-1 0,1 0 0,-1 1 0,1-1 0,-1 0 0,1 0 0,0 1 0,-1-1 0,1 0 0,0 0 0,0 0 0,-1 0 0,1 0 0,0 1 0,0-1 0,0-2 0,-4-19 0,1 0 0,0-1 0,2 0 0,1 1 0,0-1 0,2 0 0,5-24 0,-4 14 0,29-211-233,110-420-1,152-211-233,-277 831 467,-8 18 0,1 0 0,1 0 0,1 1 0,29-43 0,-28 58 0,-5 18 0,-6 6 0,0 1 0,-1 0 0,0 0 0,-1 0 0,-1 0 0,-1-1 0,0 1 0,-4 15 0,-2 16 0,-74 479 158,-44 385 463,124-895-583,1 0 1,1-1 0,1 18 0,-1-31-39,0-1 0,0 1 0,0-1 0,0 1 0,0-1 0,1 0 0,-1 1 0,0-1 0,0 1 0,0-1 0,0 0 0,0 1 0,1-1 0,-1 0 0,0 1 0,0-1 0,1 0 0,-1 1 0,0-1 0,1 0 0,-1 1 0,0-1 0,1 0 0,-1 0 0,0 1 0,1-1 0,-1 0 0,1 0 0,0 0 0,13-9 0,9-21 0,-2-1 0,34-61 0,-12 17 0,358-600-387,354-589-615,-714 1195 1002,-20 31 0,1 1 0,3 1 0,45-54 0,-69 89 0,0 0 0,1-1 0,-1 1 0,0 0 0,1 0 0,-1-1 0,1 1 0,-1 0 0,1 0 0,0 1 0,-1-1 0,1 0 0,0 1 0,-1-1 0,1 1 0,3-1 0,-5 1 0,1 0 0,0 0 0,0 1 0,-1-1 0,1 0 0,0 1 0,-1-1 0,1 1 0,0-1 0,-1 1 0,1-1 0,-1 1 0,1-1 0,-1 1 0,1 0 0,-1-1 0,1 1 0,-1 0 0,1-1 0,-1 1 0,0 0 0,0-1 0,1 1 0,-1 0 0,0 0 0,0 0 0,2 10 0,-1-1 0,0 1 0,-1-1 0,-1 15 0,1-24 0,-46 407 0,16-193 0,-61 1122 678,91-1323-678,2 37 0,3-60 0,6-30 0,344-1566 711,-375 1638-711,-16 38 0,-367 643 0,338-604 0,-261 397 0,282-452-1365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A8250D-1DAA-42BD-9CD8-2D2FB648E139}"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2BA0BF-D984-4D1C-91F6-94CE02FCC956}" type="slidenum">
              <a:rPr lang="en-US" smtClean="0"/>
              <a:t>‹#›</a:t>
            </a:fld>
            <a:endParaRPr lang="en-US"/>
          </a:p>
        </p:txBody>
      </p:sp>
    </p:spTree>
    <p:extLst>
      <p:ext uri="{BB962C8B-B14F-4D97-AF65-F5344CB8AC3E}">
        <p14:creationId xmlns:p14="http://schemas.microsoft.com/office/powerpoint/2010/main" val="4254396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42BA0BF-D984-4D1C-91F6-94CE02FCC956}" type="slidenum">
              <a:rPr lang="en-US" smtClean="0"/>
              <a:t>1</a:t>
            </a:fld>
            <a:endParaRPr lang="en-US"/>
          </a:p>
        </p:txBody>
      </p:sp>
    </p:spTree>
    <p:extLst>
      <p:ext uri="{BB962C8B-B14F-4D97-AF65-F5344CB8AC3E}">
        <p14:creationId xmlns:p14="http://schemas.microsoft.com/office/powerpoint/2010/main" val="3950634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42BA0BF-D984-4D1C-91F6-94CE02FCC956}" type="slidenum">
              <a:rPr lang="en-US" smtClean="0"/>
              <a:t>6</a:t>
            </a:fld>
            <a:endParaRPr lang="en-US"/>
          </a:p>
        </p:txBody>
      </p:sp>
    </p:spTree>
    <p:extLst>
      <p:ext uri="{BB962C8B-B14F-4D97-AF65-F5344CB8AC3E}">
        <p14:creationId xmlns:p14="http://schemas.microsoft.com/office/powerpoint/2010/main" val="3338462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73A0F-5F58-B617-F646-87C1A8F101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582FCE-DD3C-4758-B9F3-92E0275777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29CA47-D6F4-30F7-A9DE-CB84D71C5A4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5208642-8C57-474A-DEC5-41FE25CA89ED}"/>
              </a:ext>
            </a:extLst>
          </p:cNvPr>
          <p:cNvSpPr>
            <a:spLocks noGrp="1"/>
          </p:cNvSpPr>
          <p:nvPr>
            <p:ph type="sldNum" sz="quarter" idx="5"/>
          </p:nvPr>
        </p:nvSpPr>
        <p:spPr/>
        <p:txBody>
          <a:bodyPr/>
          <a:lstStyle/>
          <a:p>
            <a:fld id="{F42BA0BF-D984-4D1C-91F6-94CE02FCC956}" type="slidenum">
              <a:rPr lang="en-US" smtClean="0"/>
              <a:t>8</a:t>
            </a:fld>
            <a:endParaRPr lang="en-US"/>
          </a:p>
        </p:txBody>
      </p:sp>
    </p:spTree>
    <p:extLst>
      <p:ext uri="{BB962C8B-B14F-4D97-AF65-F5344CB8AC3E}">
        <p14:creationId xmlns:p14="http://schemas.microsoft.com/office/powerpoint/2010/main" val="2436778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883B5-9E44-D8FE-FEF7-F42F8779EE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E37D92-037A-4BA2-273D-E81452AA0B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62F7E6-F27A-0399-F8CC-254819AC486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FE20F84-6068-3F33-6E1E-E02350A2E6BB}"/>
              </a:ext>
            </a:extLst>
          </p:cNvPr>
          <p:cNvSpPr>
            <a:spLocks noGrp="1"/>
          </p:cNvSpPr>
          <p:nvPr>
            <p:ph type="sldNum" sz="quarter" idx="5"/>
          </p:nvPr>
        </p:nvSpPr>
        <p:spPr/>
        <p:txBody>
          <a:bodyPr/>
          <a:lstStyle/>
          <a:p>
            <a:fld id="{F42BA0BF-D984-4D1C-91F6-94CE02FCC956}" type="slidenum">
              <a:rPr lang="en-US" smtClean="0"/>
              <a:t>9</a:t>
            </a:fld>
            <a:endParaRPr lang="en-US"/>
          </a:p>
        </p:txBody>
      </p:sp>
    </p:spTree>
    <p:extLst>
      <p:ext uri="{BB962C8B-B14F-4D97-AF65-F5344CB8AC3E}">
        <p14:creationId xmlns:p14="http://schemas.microsoft.com/office/powerpoint/2010/main" val="2024572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FB4D29-042C-4B84-8ABB-82A2ACE56D3A}"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C5993-BB3A-4869-B23E-93FD672C8E37}" type="slidenum">
              <a:rPr lang="en-US" smtClean="0"/>
              <a:t>‹#›</a:t>
            </a:fld>
            <a:endParaRPr lang="en-US"/>
          </a:p>
        </p:txBody>
      </p:sp>
    </p:spTree>
    <p:extLst>
      <p:ext uri="{BB962C8B-B14F-4D97-AF65-F5344CB8AC3E}">
        <p14:creationId xmlns:p14="http://schemas.microsoft.com/office/powerpoint/2010/main" val="2096931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FB4D29-042C-4B84-8ABB-82A2ACE56D3A}"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C5993-BB3A-4869-B23E-93FD672C8E37}" type="slidenum">
              <a:rPr lang="en-US" smtClean="0"/>
              <a:t>‹#›</a:t>
            </a:fld>
            <a:endParaRPr lang="en-US"/>
          </a:p>
        </p:txBody>
      </p:sp>
    </p:spTree>
    <p:extLst>
      <p:ext uri="{BB962C8B-B14F-4D97-AF65-F5344CB8AC3E}">
        <p14:creationId xmlns:p14="http://schemas.microsoft.com/office/powerpoint/2010/main" val="3731653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FB4D29-042C-4B84-8ABB-82A2ACE56D3A}"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C5993-BB3A-4869-B23E-93FD672C8E37}" type="slidenum">
              <a:rPr lang="en-US" smtClean="0"/>
              <a:t>‹#›</a:t>
            </a:fld>
            <a:endParaRPr lang="en-US"/>
          </a:p>
        </p:txBody>
      </p:sp>
    </p:spTree>
    <p:extLst>
      <p:ext uri="{BB962C8B-B14F-4D97-AF65-F5344CB8AC3E}">
        <p14:creationId xmlns:p14="http://schemas.microsoft.com/office/powerpoint/2010/main" val="1722135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FB4D29-042C-4B84-8ABB-82A2ACE56D3A}"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C5993-BB3A-4869-B23E-93FD672C8E37}" type="slidenum">
              <a:rPr lang="en-US" smtClean="0"/>
              <a:t>‹#›</a:t>
            </a:fld>
            <a:endParaRPr lang="en-US"/>
          </a:p>
        </p:txBody>
      </p:sp>
    </p:spTree>
    <p:extLst>
      <p:ext uri="{BB962C8B-B14F-4D97-AF65-F5344CB8AC3E}">
        <p14:creationId xmlns:p14="http://schemas.microsoft.com/office/powerpoint/2010/main" val="4115509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FB4D29-042C-4B84-8ABB-82A2ACE56D3A}"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1C5993-BB3A-4869-B23E-93FD672C8E37}" type="slidenum">
              <a:rPr lang="en-US" smtClean="0"/>
              <a:t>‹#›</a:t>
            </a:fld>
            <a:endParaRPr lang="en-US"/>
          </a:p>
        </p:txBody>
      </p:sp>
    </p:spTree>
    <p:extLst>
      <p:ext uri="{BB962C8B-B14F-4D97-AF65-F5344CB8AC3E}">
        <p14:creationId xmlns:p14="http://schemas.microsoft.com/office/powerpoint/2010/main" val="1268255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FB4D29-042C-4B84-8ABB-82A2ACE56D3A}"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C5993-BB3A-4869-B23E-93FD672C8E37}" type="slidenum">
              <a:rPr lang="en-US" smtClean="0"/>
              <a:t>‹#›</a:t>
            </a:fld>
            <a:endParaRPr lang="en-US"/>
          </a:p>
        </p:txBody>
      </p:sp>
    </p:spTree>
    <p:extLst>
      <p:ext uri="{BB962C8B-B14F-4D97-AF65-F5344CB8AC3E}">
        <p14:creationId xmlns:p14="http://schemas.microsoft.com/office/powerpoint/2010/main" val="22430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FB4D29-042C-4B84-8ABB-82A2ACE56D3A}"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1C5993-BB3A-4869-B23E-93FD672C8E37}" type="slidenum">
              <a:rPr lang="en-US" smtClean="0"/>
              <a:t>‹#›</a:t>
            </a:fld>
            <a:endParaRPr lang="en-US"/>
          </a:p>
        </p:txBody>
      </p:sp>
    </p:spTree>
    <p:extLst>
      <p:ext uri="{BB962C8B-B14F-4D97-AF65-F5344CB8AC3E}">
        <p14:creationId xmlns:p14="http://schemas.microsoft.com/office/powerpoint/2010/main" val="939221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FB4D29-042C-4B84-8ABB-82A2ACE56D3A}"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1C5993-BB3A-4869-B23E-93FD672C8E37}" type="slidenum">
              <a:rPr lang="en-US" smtClean="0"/>
              <a:t>‹#›</a:t>
            </a:fld>
            <a:endParaRPr lang="en-US"/>
          </a:p>
        </p:txBody>
      </p:sp>
    </p:spTree>
    <p:extLst>
      <p:ext uri="{BB962C8B-B14F-4D97-AF65-F5344CB8AC3E}">
        <p14:creationId xmlns:p14="http://schemas.microsoft.com/office/powerpoint/2010/main" val="1724095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B4D29-042C-4B84-8ABB-82A2ACE56D3A}"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1C5993-BB3A-4869-B23E-93FD672C8E37}" type="slidenum">
              <a:rPr lang="en-US" smtClean="0"/>
              <a:t>‹#›</a:t>
            </a:fld>
            <a:endParaRPr lang="en-US"/>
          </a:p>
        </p:txBody>
      </p:sp>
    </p:spTree>
    <p:extLst>
      <p:ext uri="{BB962C8B-B14F-4D97-AF65-F5344CB8AC3E}">
        <p14:creationId xmlns:p14="http://schemas.microsoft.com/office/powerpoint/2010/main" val="78366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FB4D29-042C-4B84-8ABB-82A2ACE56D3A}"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C5993-BB3A-4869-B23E-93FD672C8E37}" type="slidenum">
              <a:rPr lang="en-US" smtClean="0"/>
              <a:t>‹#›</a:t>
            </a:fld>
            <a:endParaRPr lang="en-US"/>
          </a:p>
        </p:txBody>
      </p:sp>
    </p:spTree>
    <p:extLst>
      <p:ext uri="{BB962C8B-B14F-4D97-AF65-F5344CB8AC3E}">
        <p14:creationId xmlns:p14="http://schemas.microsoft.com/office/powerpoint/2010/main" val="1158252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FB4D29-042C-4B84-8ABB-82A2ACE56D3A}"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1C5993-BB3A-4869-B23E-93FD672C8E37}" type="slidenum">
              <a:rPr lang="en-US" smtClean="0"/>
              <a:t>‹#›</a:t>
            </a:fld>
            <a:endParaRPr lang="en-US"/>
          </a:p>
        </p:txBody>
      </p:sp>
    </p:spTree>
    <p:extLst>
      <p:ext uri="{BB962C8B-B14F-4D97-AF65-F5344CB8AC3E}">
        <p14:creationId xmlns:p14="http://schemas.microsoft.com/office/powerpoint/2010/main" val="487021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FB4D29-042C-4B84-8ABB-82A2ACE56D3A}" type="datetimeFigureOut">
              <a:rPr lang="en-US" smtClean="0"/>
              <a:t>11/4/2024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C5993-BB3A-4869-B23E-93FD672C8E37}" type="slidenum">
              <a:rPr lang="en-US" smtClean="0"/>
              <a:t>‹#›</a:t>
            </a:fld>
            <a:endParaRPr lang="en-US"/>
          </a:p>
        </p:txBody>
      </p:sp>
    </p:spTree>
    <p:extLst>
      <p:ext uri="{BB962C8B-B14F-4D97-AF65-F5344CB8AC3E}">
        <p14:creationId xmlns:p14="http://schemas.microsoft.com/office/powerpoint/2010/main" val="17854535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B7E0-4F64-6CFC-74EB-FA1426838E79}"/>
              </a:ext>
            </a:extLst>
          </p:cNvPr>
          <p:cNvSpPr>
            <a:spLocks noGrp="1"/>
          </p:cNvSpPr>
          <p:nvPr>
            <p:ph type="ctrTitle"/>
          </p:nvPr>
        </p:nvSpPr>
        <p:spPr>
          <a:xfrm>
            <a:off x="2437389" y="2175236"/>
            <a:ext cx="2624806" cy="828658"/>
          </a:xfrm>
        </p:spPr>
        <p:txBody>
          <a:bodyPr>
            <a:noAutofit/>
          </a:bodyPr>
          <a:lstStyle/>
          <a:p>
            <a:pPr algn="l"/>
            <a:r>
              <a:rPr lang="en-US" sz="4400" b="1" u="sng">
                <a:latin typeface="Aptos" panose="020B0004020202020204" pitchFamily="34" charset="0"/>
              </a:rPr>
              <a:t>CHỦ ĐỀ 4</a:t>
            </a:r>
            <a:endParaRPr lang="en-US" sz="4400" b="1">
              <a:latin typeface="Aptos" panose="020B0004020202020204" pitchFamily="34" charset="0"/>
            </a:endParaRPr>
          </a:p>
        </p:txBody>
      </p:sp>
      <p:sp>
        <p:nvSpPr>
          <p:cNvPr id="5" name="TextBox 4">
            <a:extLst>
              <a:ext uri="{FF2B5EF4-FFF2-40B4-BE49-F238E27FC236}">
                <a16:creationId xmlns:a16="http://schemas.microsoft.com/office/drawing/2014/main" id="{7CEC51DC-4C4F-4521-C739-8DD98BDC2A5A}"/>
              </a:ext>
            </a:extLst>
          </p:cNvPr>
          <p:cNvSpPr txBox="1"/>
          <p:nvPr/>
        </p:nvSpPr>
        <p:spPr>
          <a:xfrm>
            <a:off x="238177" y="296516"/>
            <a:ext cx="11715646" cy="1015663"/>
          </a:xfrm>
          <a:prstGeom prst="rect">
            <a:avLst/>
          </a:prstGeom>
          <a:noFill/>
        </p:spPr>
        <p:txBody>
          <a:bodyPr wrap="square">
            <a:spAutoFit/>
          </a:bodyPr>
          <a:lstStyle/>
          <a:p>
            <a:r>
              <a:rPr lang="en-US" sz="6000" b="1">
                <a:latin typeface="Aptos" panose="020B0004020202020204" pitchFamily="34" charset="0"/>
              </a:rPr>
              <a:t>KINH TẾ CHÍNH TRỊ MÁC – LÊNIN</a:t>
            </a:r>
          </a:p>
        </p:txBody>
      </p:sp>
      <p:sp>
        <p:nvSpPr>
          <p:cNvPr id="15" name="TextBox 14">
            <a:extLst>
              <a:ext uri="{FF2B5EF4-FFF2-40B4-BE49-F238E27FC236}">
                <a16:creationId xmlns:a16="http://schemas.microsoft.com/office/drawing/2014/main" id="{783FCF59-6718-1A67-A811-AACF628A6B34}"/>
              </a:ext>
            </a:extLst>
          </p:cNvPr>
          <p:cNvSpPr txBox="1"/>
          <p:nvPr/>
        </p:nvSpPr>
        <p:spPr>
          <a:xfrm>
            <a:off x="909322" y="3183003"/>
            <a:ext cx="5680940" cy="1938992"/>
          </a:xfrm>
          <a:prstGeom prst="rect">
            <a:avLst/>
          </a:prstGeom>
          <a:noFill/>
        </p:spPr>
        <p:txBody>
          <a:bodyPr wrap="square">
            <a:spAutoFit/>
          </a:bodyPr>
          <a:lstStyle/>
          <a:p>
            <a:r>
              <a:rPr lang="en-US" sz="4000" b="1">
                <a:latin typeface="Aptos" panose="020B0004020202020204" pitchFamily="34" charset="0"/>
              </a:rPr>
              <a:t>TÍCH LŨY TƯ BẢN. CÁC NHÂN TỐ ẢNH HƯỞNG ĐẾN QUY MÔ TÍCH LŨY</a:t>
            </a:r>
            <a:endParaRPr lang="en-US" sz="4000" b="1"/>
          </a:p>
        </p:txBody>
      </p:sp>
      <p:pic>
        <p:nvPicPr>
          <p:cNvPr id="18" name="Picture 17">
            <a:extLst>
              <a:ext uri="{FF2B5EF4-FFF2-40B4-BE49-F238E27FC236}">
                <a16:creationId xmlns:a16="http://schemas.microsoft.com/office/drawing/2014/main" id="{96C1B0BA-72BF-A0B5-FA45-2A67BDF3B554}"/>
              </a:ext>
            </a:extLst>
          </p:cNvPr>
          <p:cNvPicPr>
            <a:picLocks noChangeAspect="1"/>
          </p:cNvPicPr>
          <p:nvPr/>
        </p:nvPicPr>
        <p:blipFill>
          <a:blip r:embed="rId3">
            <a:extLst>
              <a:ext uri="{28A0092B-C50C-407E-A947-70E740481C1C}">
                <a14:useLocalDpi xmlns:a14="http://schemas.microsoft.com/office/drawing/2010/main" val="0"/>
              </a:ext>
            </a:extLst>
          </a:blip>
          <a:srcRect l="12228" t="17723" r="10034" b="1015"/>
          <a:stretch/>
        </p:blipFill>
        <p:spPr>
          <a:xfrm>
            <a:off x="6811697" y="2175236"/>
            <a:ext cx="4806744" cy="3140372"/>
          </a:xfrm>
          <a:prstGeom prst="rect">
            <a:avLst/>
          </a:prstGeom>
        </p:spPr>
      </p:pic>
    </p:spTree>
    <p:extLst>
      <p:ext uri="{BB962C8B-B14F-4D97-AF65-F5344CB8AC3E}">
        <p14:creationId xmlns:p14="http://schemas.microsoft.com/office/powerpoint/2010/main" val="3206156360"/>
      </p:ext>
    </p:extLst>
  </p:cSld>
  <p:clrMapOvr>
    <a:masterClrMapping/>
  </p:clrMapOvr>
  <mc:AlternateContent xmlns:mc="http://schemas.openxmlformats.org/markup-compatibility/2006">
    <mc:Choice xmlns:p15="http://schemas.microsoft.com/office/powerpoint/2012/main" Requires="p15">
      <p:transition spd="slow">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E31D8C6-78FC-E5A2-153F-D6E9BD6D5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5060" y="1212069"/>
            <a:ext cx="6656110" cy="4433862"/>
          </a:xfrm>
          <a:prstGeom prst="rect">
            <a:avLst/>
          </a:prstGeom>
        </p:spPr>
      </p:pic>
      <p:sp>
        <p:nvSpPr>
          <p:cNvPr id="9" name="TextBox 8">
            <a:extLst>
              <a:ext uri="{FF2B5EF4-FFF2-40B4-BE49-F238E27FC236}">
                <a16:creationId xmlns:a16="http://schemas.microsoft.com/office/drawing/2014/main" id="{C5698ABE-2D9E-FF41-A5D8-5751EDD5E526}"/>
              </a:ext>
            </a:extLst>
          </p:cNvPr>
          <p:cNvSpPr txBox="1"/>
          <p:nvPr/>
        </p:nvSpPr>
        <p:spPr>
          <a:xfrm>
            <a:off x="1168924" y="2231574"/>
            <a:ext cx="4660061" cy="2677656"/>
          </a:xfrm>
          <a:prstGeom prst="rect">
            <a:avLst/>
          </a:prstGeom>
          <a:noFill/>
        </p:spPr>
        <p:txBody>
          <a:bodyPr wrap="square">
            <a:spAutoFit/>
          </a:bodyPr>
          <a:lstStyle/>
          <a:p>
            <a:r>
              <a:rPr lang="en-US" sz="2800" b="1">
                <a:latin typeface="Aptos" panose="020B0004020202020204" pitchFamily="34" charset="0"/>
              </a:rPr>
              <a:t>LÊ ĐĂNG DŨNG</a:t>
            </a:r>
          </a:p>
          <a:p>
            <a:r>
              <a:rPr lang="en-US" sz="2800" b="1">
                <a:latin typeface="Aptos" panose="020B0004020202020204" pitchFamily="34" charset="0"/>
              </a:rPr>
              <a:t>HOÀNG NHẬT DUY</a:t>
            </a:r>
          </a:p>
          <a:p>
            <a:r>
              <a:rPr lang="en-US" sz="2800" b="1">
                <a:latin typeface="Aptos" panose="020B0004020202020204" pitchFamily="34" charset="0"/>
              </a:rPr>
              <a:t>PHẠM MINH ĐỨC</a:t>
            </a:r>
          </a:p>
          <a:p>
            <a:r>
              <a:rPr lang="en-US" sz="2800" b="1">
                <a:latin typeface="Aptos" panose="020B0004020202020204" pitchFamily="34" charset="0"/>
              </a:rPr>
              <a:t>TRƯƠNG MINH HOÀNG ĐẠI</a:t>
            </a:r>
          </a:p>
          <a:p>
            <a:r>
              <a:rPr lang="en-US" sz="2800" b="1">
                <a:latin typeface="Aptos" panose="020B0004020202020204" pitchFamily="34" charset="0"/>
              </a:rPr>
              <a:t>NGUYỄN TIẾN DŨNG</a:t>
            </a:r>
          </a:p>
          <a:p>
            <a:r>
              <a:rPr lang="en-US" sz="2800" b="1">
                <a:latin typeface="Aptos" panose="020B0004020202020204" pitchFamily="34" charset="0"/>
              </a:rPr>
              <a:t>PHAN BÁ ĐỦ</a:t>
            </a:r>
          </a:p>
        </p:txBody>
      </p:sp>
      <p:sp>
        <p:nvSpPr>
          <p:cNvPr id="3" name="TextBox 2">
            <a:extLst>
              <a:ext uri="{FF2B5EF4-FFF2-40B4-BE49-F238E27FC236}">
                <a16:creationId xmlns:a16="http://schemas.microsoft.com/office/drawing/2014/main" id="{793EBB2C-86C1-57FE-9954-09B454F05B80}"/>
              </a:ext>
            </a:extLst>
          </p:cNvPr>
          <p:cNvSpPr txBox="1"/>
          <p:nvPr/>
        </p:nvSpPr>
        <p:spPr>
          <a:xfrm>
            <a:off x="3047223" y="226853"/>
            <a:ext cx="6097554" cy="769441"/>
          </a:xfrm>
          <a:prstGeom prst="rect">
            <a:avLst/>
          </a:prstGeom>
          <a:noFill/>
        </p:spPr>
        <p:txBody>
          <a:bodyPr wrap="square">
            <a:spAutoFit/>
          </a:bodyPr>
          <a:lstStyle/>
          <a:p>
            <a:r>
              <a:rPr lang="en-US" sz="4400" b="1" u="sng">
                <a:latin typeface="Aptos" panose="020B0004020202020204" pitchFamily="34" charset="0"/>
              </a:rPr>
              <a:t>THÀNH VIÊN NHÓM 3</a:t>
            </a:r>
          </a:p>
        </p:txBody>
      </p:sp>
    </p:spTree>
    <p:extLst>
      <p:ext uri="{BB962C8B-B14F-4D97-AF65-F5344CB8AC3E}">
        <p14:creationId xmlns:p14="http://schemas.microsoft.com/office/powerpoint/2010/main" val="2155629066"/>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fade">
                                      <p:cBhvr>
                                        <p:cTn id="16" dur="500"/>
                                        <p:tgtEl>
                                          <p:spTgt spid="9">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fade">
                                      <p:cBhvr>
                                        <p:cTn id="25" dur="500"/>
                                        <p:tgtEl>
                                          <p:spTgt spid="9">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9">
                                            <p:txEl>
                                              <p:pRg st="5" end="5"/>
                                            </p:txEl>
                                          </p:spTgt>
                                        </p:tgtEl>
                                        <p:attrNameLst>
                                          <p:attrName>style.visibility</p:attrName>
                                        </p:attrNameLst>
                                      </p:cBhvr>
                                      <p:to>
                                        <p:strVal val="visible"/>
                                      </p:to>
                                    </p:set>
                                    <p:animEffect transition="in" filter="fade">
                                      <p:cBhvr>
                                        <p:cTn id="28"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05232-613D-CE46-3B49-31C26235FE33}"/>
              </a:ext>
            </a:extLst>
          </p:cNvPr>
          <p:cNvSpPr>
            <a:spLocks noGrp="1"/>
          </p:cNvSpPr>
          <p:nvPr>
            <p:ph type="title"/>
          </p:nvPr>
        </p:nvSpPr>
        <p:spPr>
          <a:xfrm>
            <a:off x="432847" y="365126"/>
            <a:ext cx="11326111" cy="315912"/>
          </a:xfrm>
        </p:spPr>
        <p:txBody>
          <a:bodyPr>
            <a:noAutofit/>
          </a:bodyPr>
          <a:lstStyle/>
          <a:p>
            <a:pPr algn="just"/>
            <a:r>
              <a:rPr lang="en-US" sz="3200" b="1" u="sng" kern="100">
                <a:latin typeface="Aptos" panose="020B0004020202020204" pitchFamily="34" charset="0"/>
                <a:ea typeface="Calibri" panose="020F0502020204030204" pitchFamily="34" charset="0"/>
                <a:cs typeface="Times New Roman" panose="02020603050405020304" pitchFamily="18" charset="0"/>
              </a:rPr>
              <a:t>I</a:t>
            </a:r>
            <a:r>
              <a:rPr lang="en-US" sz="3200" b="1" u="sng" kern="100">
                <a:effectLst/>
                <a:latin typeface="Aptos" panose="020B0004020202020204" pitchFamily="34" charset="0"/>
                <a:ea typeface="Calibri" panose="020F0502020204030204" pitchFamily="34" charset="0"/>
                <a:cs typeface="Times New Roman" panose="02020603050405020304" pitchFamily="18" charset="0"/>
              </a:rPr>
              <a:t>. KHÁI NIỆM TÍCH LŨY TƯ BẢN.</a:t>
            </a:r>
            <a:endParaRPr lang="en-US" sz="3200" b="1" u="sng">
              <a:latin typeface="Aptos" panose="020B0004020202020204" pitchFamily="34" charset="0"/>
            </a:endParaRPr>
          </a:p>
        </p:txBody>
      </p:sp>
      <p:sp>
        <p:nvSpPr>
          <p:cNvPr id="5" name="TextBox 4">
            <a:extLst>
              <a:ext uri="{FF2B5EF4-FFF2-40B4-BE49-F238E27FC236}">
                <a16:creationId xmlns:a16="http://schemas.microsoft.com/office/drawing/2014/main" id="{88ED8184-5CC3-DEE2-23FD-17AD01EFDB96}"/>
              </a:ext>
            </a:extLst>
          </p:cNvPr>
          <p:cNvSpPr txBox="1"/>
          <p:nvPr/>
        </p:nvSpPr>
        <p:spPr>
          <a:xfrm>
            <a:off x="900597" y="845792"/>
            <a:ext cx="10858362" cy="1659493"/>
          </a:xfrm>
          <a:prstGeom prst="rect">
            <a:avLst/>
          </a:prstGeom>
          <a:noFill/>
        </p:spPr>
        <p:txBody>
          <a:bodyPr wrap="square">
            <a:spAutoFit/>
          </a:bodyPr>
          <a:lstStyle/>
          <a:p>
            <a:pPr marL="0" marR="0" algn="just">
              <a:lnSpc>
                <a:spcPct val="107000"/>
              </a:lnSpc>
              <a:spcAft>
                <a:spcPts val="800"/>
              </a:spcAft>
            </a:pPr>
            <a:r>
              <a:rPr lang="en-US" sz="2400" kern="100">
                <a:effectLst/>
                <a:latin typeface="Aptos" panose="020B0004020202020204" pitchFamily="34" charset="0"/>
                <a:ea typeface="Calibri" panose="020F0502020204030204" pitchFamily="34" charset="0"/>
                <a:cs typeface="Times New Roman" panose="02020603050405020304" pitchFamily="18" charset="0"/>
              </a:rPr>
              <a:t>S</a:t>
            </a:r>
            <a:r>
              <a:rPr lang="vi-VN" sz="2400" kern="100">
                <a:effectLst/>
                <a:latin typeface="Aptos" panose="020B0004020202020204" pitchFamily="34" charset="0"/>
                <a:ea typeface="Calibri" panose="020F0502020204030204" pitchFamily="34" charset="0"/>
                <a:cs typeface="Times New Roman" panose="02020603050405020304" pitchFamily="18" charset="0"/>
              </a:rPr>
              <a:t>ự chuyển hóa một phần giá trị thặng dư thành tư bản được gọi là tích lũy tư bản. Trong lý thuyết kinh tế, giá trị thặng dư là phần giá trị do lao động tạo ra vượt quá chi phí sản xuất, và khi một phần của giá trị này được tái đầu tư vào sản xuất, nó trở thành tư bản mới.</a:t>
            </a:r>
            <a:endParaRPr lang="en-US" sz="2400" kern="100">
              <a:effectLst/>
              <a:latin typeface="Aptos" panose="020B000402020202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B265346-01CF-8900-954B-32D1B55A21BF}"/>
              </a:ext>
            </a:extLst>
          </p:cNvPr>
          <p:cNvSpPr txBox="1"/>
          <p:nvPr/>
        </p:nvSpPr>
        <p:spPr>
          <a:xfrm>
            <a:off x="5637229" y="2974156"/>
            <a:ext cx="65" cy="276999"/>
          </a:xfrm>
          <a:prstGeom prst="rect">
            <a:avLst/>
          </a:prstGeom>
          <a:noFill/>
        </p:spPr>
        <p:txBody>
          <a:bodyPr wrap="none" lIns="0" tIns="0" rIns="0" bIns="0" rtlCol="0">
            <a:spAutoFit/>
          </a:bodyPr>
          <a:lstStyle/>
          <a:p>
            <a:endParaRPr lang="en-US"/>
          </a:p>
        </p:txBody>
      </p:sp>
      <p:sp>
        <p:nvSpPr>
          <p:cNvPr id="7" name="Arrow: Right 6">
            <a:extLst>
              <a:ext uri="{FF2B5EF4-FFF2-40B4-BE49-F238E27FC236}">
                <a16:creationId xmlns:a16="http://schemas.microsoft.com/office/drawing/2014/main" id="{02DF642C-BEC4-5654-E75D-94C7F1AC5848}"/>
              </a:ext>
            </a:extLst>
          </p:cNvPr>
          <p:cNvSpPr/>
          <p:nvPr/>
        </p:nvSpPr>
        <p:spPr>
          <a:xfrm>
            <a:off x="555397" y="996209"/>
            <a:ext cx="241506" cy="172711"/>
          </a:xfrm>
          <a:prstGeom prst="rightArrow">
            <a:avLst/>
          </a:prstGeom>
          <a:solidFill>
            <a:schemeClr val="tx2"/>
          </a:solidFill>
          <a:ln w="254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Tích lũy tư bản là gì? Một số lý luận về tích lũy tư bản">
            <a:extLst>
              <a:ext uri="{FF2B5EF4-FFF2-40B4-BE49-F238E27FC236}">
                <a16:creationId xmlns:a16="http://schemas.microsoft.com/office/drawing/2014/main" id="{54A7AF84-104C-01FA-48F1-16E2F3028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8978" y="2505285"/>
            <a:ext cx="3921600" cy="3921600"/>
          </a:xfrm>
          <a:prstGeom prst="rect">
            <a:avLst/>
          </a:prstGeom>
          <a:noFill/>
          <a:ln w="19050">
            <a:solidFill>
              <a:schemeClr val="tx1">
                <a:lumMod val="95000"/>
                <a:lumOff val="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149802"/>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3076"/>
                                        </p:tgtEl>
                                        <p:attrNameLst>
                                          <p:attrName>style.visibility</p:attrName>
                                        </p:attrNameLst>
                                      </p:cBhvr>
                                      <p:to>
                                        <p:strVal val="visible"/>
                                      </p:to>
                                    </p:set>
                                    <p:animEffect transition="in" filter="fade">
                                      <p:cBhvr>
                                        <p:cTn id="19"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6421B-CBB3-7C84-3C2C-DB320FD1B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EEB11D-7FEF-6B03-CDCB-5B843DE9D1F0}"/>
              </a:ext>
            </a:extLst>
          </p:cNvPr>
          <p:cNvSpPr>
            <a:spLocks noGrp="1"/>
          </p:cNvSpPr>
          <p:nvPr>
            <p:ph type="title"/>
          </p:nvPr>
        </p:nvSpPr>
        <p:spPr>
          <a:xfrm>
            <a:off x="432847" y="365126"/>
            <a:ext cx="11326111" cy="315912"/>
          </a:xfrm>
        </p:spPr>
        <p:txBody>
          <a:bodyPr>
            <a:noAutofit/>
          </a:bodyPr>
          <a:lstStyle/>
          <a:p>
            <a:pPr algn="just"/>
            <a:r>
              <a:rPr lang="en-US" sz="3200" b="1" u="sng" kern="100">
                <a:latin typeface="Aptos" panose="020B0004020202020204" pitchFamily="34" charset="0"/>
                <a:ea typeface="Calibri" panose="020F0502020204030204" pitchFamily="34" charset="0"/>
                <a:cs typeface="Times New Roman" panose="02020603050405020304" pitchFamily="18" charset="0"/>
              </a:rPr>
              <a:t>II</a:t>
            </a:r>
            <a:r>
              <a:rPr lang="en-US" sz="3200" b="1" u="sng" kern="100">
                <a:effectLst/>
                <a:latin typeface="Aptos" panose="020B0004020202020204" pitchFamily="34" charset="0"/>
                <a:ea typeface="Calibri" panose="020F0502020204030204" pitchFamily="34" charset="0"/>
                <a:cs typeface="Times New Roman" panose="02020603050405020304" pitchFamily="18" charset="0"/>
              </a:rPr>
              <a:t>. </a:t>
            </a:r>
            <a:r>
              <a:rPr lang="en-US" sz="3200" b="1" u="sng" kern="100">
                <a:latin typeface="Aptos" panose="020B0004020202020204" pitchFamily="34" charset="0"/>
                <a:ea typeface="Calibri" panose="020F0502020204030204" pitchFamily="34" charset="0"/>
                <a:cs typeface="Times New Roman" panose="02020603050405020304" pitchFamily="18" charset="0"/>
              </a:rPr>
              <a:t>CÁC NHÂN TỐ ẢNH HƯỞNG ĐẾN TÍCH LŨY TƯ BẢN.</a:t>
            </a:r>
            <a:endParaRPr lang="en-US" sz="3200" b="1" u="sng">
              <a:latin typeface="Aptos" panose="020B0004020202020204" pitchFamily="34" charset="0"/>
            </a:endParaRPr>
          </a:p>
        </p:txBody>
      </p:sp>
      <p:sp>
        <p:nvSpPr>
          <p:cNvPr id="5" name="TextBox 4">
            <a:extLst>
              <a:ext uri="{FF2B5EF4-FFF2-40B4-BE49-F238E27FC236}">
                <a16:creationId xmlns:a16="http://schemas.microsoft.com/office/drawing/2014/main" id="{452B40AF-7827-9D13-2818-A031520DFBFE}"/>
              </a:ext>
            </a:extLst>
          </p:cNvPr>
          <p:cNvSpPr txBox="1"/>
          <p:nvPr/>
        </p:nvSpPr>
        <p:spPr>
          <a:xfrm>
            <a:off x="900596" y="845792"/>
            <a:ext cx="10858362" cy="473976"/>
          </a:xfrm>
          <a:prstGeom prst="rect">
            <a:avLst/>
          </a:prstGeom>
          <a:noFill/>
        </p:spPr>
        <p:txBody>
          <a:bodyPr wrap="square">
            <a:spAutoFit/>
          </a:bodyPr>
          <a:lstStyle/>
          <a:p>
            <a:pPr marL="0" marR="0">
              <a:lnSpc>
                <a:spcPct val="107000"/>
              </a:lnSpc>
              <a:spcAft>
                <a:spcPts val="800"/>
              </a:spcAft>
            </a:pPr>
            <a:r>
              <a:rPr lang="en-US" sz="2400" b="1" kern="100">
                <a:effectLst/>
                <a:latin typeface="Aptos" panose="020B0004020202020204" pitchFamily="34" charset="0"/>
                <a:ea typeface="Calibri" panose="020F0502020204030204" pitchFamily="34" charset="0"/>
                <a:cs typeface="Times New Roman" panose="02020603050405020304" pitchFamily="18" charset="0"/>
              </a:rPr>
              <a:t>Thứ nhất: </a:t>
            </a:r>
            <a:r>
              <a:rPr lang="en-US" sz="2400" kern="100">
                <a:effectLst/>
                <a:latin typeface="Aptos" panose="020B0004020202020204" pitchFamily="34" charset="0"/>
                <a:ea typeface="Calibri" panose="020F0502020204030204" pitchFamily="34" charset="0"/>
                <a:cs typeface="Times New Roman" panose="02020603050405020304" pitchFamily="18" charset="0"/>
              </a:rPr>
              <a:t>Trình độ khai thác sức lao động.</a:t>
            </a:r>
          </a:p>
        </p:txBody>
      </p:sp>
      <p:sp>
        <p:nvSpPr>
          <p:cNvPr id="6" name="TextBox 5">
            <a:extLst>
              <a:ext uri="{FF2B5EF4-FFF2-40B4-BE49-F238E27FC236}">
                <a16:creationId xmlns:a16="http://schemas.microsoft.com/office/drawing/2014/main" id="{E61647B8-8E95-6AE1-3EE7-97362FE543A0}"/>
              </a:ext>
            </a:extLst>
          </p:cNvPr>
          <p:cNvSpPr txBox="1"/>
          <p:nvPr/>
        </p:nvSpPr>
        <p:spPr>
          <a:xfrm>
            <a:off x="5637229" y="2974156"/>
            <a:ext cx="65" cy="276999"/>
          </a:xfrm>
          <a:prstGeom prst="rect">
            <a:avLst/>
          </a:prstGeom>
          <a:noFill/>
        </p:spPr>
        <p:txBody>
          <a:bodyPr wrap="none" lIns="0" tIns="0" rIns="0" bIns="0" rtlCol="0">
            <a:spAutoFit/>
          </a:bodyPr>
          <a:lstStyle/>
          <a:p>
            <a:endParaRPr lang="en-US"/>
          </a:p>
        </p:txBody>
      </p:sp>
      <p:sp>
        <p:nvSpPr>
          <p:cNvPr id="7" name="Arrow: Right 6">
            <a:extLst>
              <a:ext uri="{FF2B5EF4-FFF2-40B4-BE49-F238E27FC236}">
                <a16:creationId xmlns:a16="http://schemas.microsoft.com/office/drawing/2014/main" id="{B4CFB548-6D3B-BE2E-97BF-13E0485BC567}"/>
              </a:ext>
            </a:extLst>
          </p:cNvPr>
          <p:cNvSpPr/>
          <p:nvPr/>
        </p:nvSpPr>
        <p:spPr>
          <a:xfrm>
            <a:off x="555397" y="996209"/>
            <a:ext cx="241506" cy="172711"/>
          </a:xfrm>
          <a:prstGeom prst="rightArrow">
            <a:avLst/>
          </a:prstGeom>
          <a:solidFill>
            <a:schemeClr val="tx2"/>
          </a:solidFill>
          <a:ln w="254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37AED4F-9BE8-B2E2-DFBA-F6F8A81983B2}"/>
              </a:ext>
            </a:extLst>
          </p:cNvPr>
          <p:cNvSpPr txBox="1"/>
          <p:nvPr/>
        </p:nvSpPr>
        <p:spPr>
          <a:xfrm>
            <a:off x="1201502" y="1329195"/>
            <a:ext cx="10557391" cy="1264320"/>
          </a:xfrm>
          <a:prstGeom prst="rect">
            <a:avLst/>
          </a:prstGeom>
          <a:noFill/>
        </p:spPr>
        <p:txBody>
          <a:bodyPr wrap="square">
            <a:spAutoFit/>
          </a:bodyPr>
          <a:lstStyle/>
          <a:p>
            <a:pPr marL="0" marR="0" algn="just">
              <a:lnSpc>
                <a:spcPct val="107000"/>
              </a:lnSpc>
              <a:spcAft>
                <a:spcPts val="800"/>
              </a:spcAft>
            </a:pPr>
            <a:r>
              <a:rPr lang="en-US" sz="2400" kern="100">
                <a:effectLst/>
                <a:latin typeface="Aptos" panose="020B0004020202020204" pitchFamily="34" charset="0"/>
                <a:ea typeface="Calibri" panose="020F0502020204030204" pitchFamily="34" charset="0"/>
                <a:cs typeface="Times New Roman" panose="02020603050405020304" pitchFamily="18" charset="0"/>
              </a:rPr>
              <a:t>Tỷ suất giá trị thặng dư tăng có nghĩa là nhà tư bản thu được nhiều giá trị thặng dư hơn so với tiền công chi trả. Điều này tạo điều kiện để tăng quy mô giá trị thặng dư, dẫn đến khả năng tích lũy tư bản cao hơn.</a:t>
            </a:r>
          </a:p>
        </p:txBody>
      </p:sp>
      <p:sp>
        <p:nvSpPr>
          <p:cNvPr id="9" name="TextBox 8">
            <a:extLst>
              <a:ext uri="{FF2B5EF4-FFF2-40B4-BE49-F238E27FC236}">
                <a16:creationId xmlns:a16="http://schemas.microsoft.com/office/drawing/2014/main" id="{CC3E8FEC-4901-1C54-872C-47BCE0F23551}"/>
              </a:ext>
            </a:extLst>
          </p:cNvPr>
          <p:cNvSpPr txBox="1"/>
          <p:nvPr/>
        </p:nvSpPr>
        <p:spPr>
          <a:xfrm>
            <a:off x="5637229" y="2974156"/>
            <a:ext cx="65" cy="276999"/>
          </a:xfrm>
          <a:prstGeom prst="rect">
            <a:avLst/>
          </a:prstGeom>
          <a:noFill/>
        </p:spPr>
        <p:txBody>
          <a:bodyPr wrap="none" lIns="0" tIns="0" rIns="0" bIns="0" rtlCol="0">
            <a:spAutoFit/>
          </a:bodyPr>
          <a:lstStyle/>
          <a:p>
            <a:endParaRPr lang="en-US"/>
          </a:p>
        </p:txBody>
      </p:sp>
      <p:sp>
        <p:nvSpPr>
          <p:cNvPr id="10" name="Flowchart: Connector 9">
            <a:extLst>
              <a:ext uri="{FF2B5EF4-FFF2-40B4-BE49-F238E27FC236}">
                <a16:creationId xmlns:a16="http://schemas.microsoft.com/office/drawing/2014/main" id="{CB3FF27A-6F2D-69F5-280F-1A26A078AD70}"/>
              </a:ext>
            </a:extLst>
          </p:cNvPr>
          <p:cNvSpPr/>
          <p:nvPr/>
        </p:nvSpPr>
        <p:spPr>
          <a:xfrm>
            <a:off x="989463" y="1508255"/>
            <a:ext cx="132197" cy="134163"/>
          </a:xfrm>
          <a:prstGeom prst="flowChartConnector">
            <a:avLst/>
          </a:prstGeom>
          <a:solidFill>
            <a:schemeClr val="tx2"/>
          </a:solidFill>
          <a:ln w="254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utoShape 2" descr="Lợi nhuận thuần là gì? Khái niệm, cách tính và ví dụ minh họa">
            <a:extLst>
              <a:ext uri="{FF2B5EF4-FFF2-40B4-BE49-F238E27FC236}">
                <a16:creationId xmlns:a16="http://schemas.microsoft.com/office/drawing/2014/main" id="{18DFDBA6-ACD2-2FD2-19B2-BD9973F9CAC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Lợi nhuận thuần là gì? Khái niệm, cách tính và ví dụ minh họa">
            <a:extLst>
              <a:ext uri="{FF2B5EF4-FFF2-40B4-BE49-F238E27FC236}">
                <a16:creationId xmlns:a16="http://schemas.microsoft.com/office/drawing/2014/main" id="{8F82C230-C2C7-F09B-5B6D-2DE1B178E94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Lợi nhuận thuần là gì? Khái niệm, cách tính và ví dụ minh họa">
            <a:extLst>
              <a:ext uri="{FF2B5EF4-FFF2-40B4-BE49-F238E27FC236}">
                <a16:creationId xmlns:a16="http://schemas.microsoft.com/office/drawing/2014/main" id="{18B2E15A-ACDC-6822-6799-74FEA7DB1095}"/>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Bộ đục gỗ 3 cỡ Kakuri 41922">
            <a:extLst>
              <a:ext uri="{FF2B5EF4-FFF2-40B4-BE49-F238E27FC236}">
                <a16:creationId xmlns:a16="http://schemas.microsoft.com/office/drawing/2014/main" id="{592091AD-B8C3-35ED-A0EE-E9F1505F00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9580" y="2974156"/>
            <a:ext cx="3237649" cy="3237649"/>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2054" name="Picture 6" descr="Máy đục gỗ 6 đầu, máy cnc chạm khắc gỗ 6 đầu Mới 100%, giá: 100.000đ, gọi:  0969 660 906, Văn Lâm - Hưng Yên, id-6d820e00">
            <a:extLst>
              <a:ext uri="{FF2B5EF4-FFF2-40B4-BE49-F238E27FC236}">
                <a16:creationId xmlns:a16="http://schemas.microsoft.com/office/drawing/2014/main" id="{5B20A662-9BD8-4DEE-8EC3-A9B4CD0CD0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862"/>
          <a:stretch/>
        </p:blipFill>
        <p:spPr bwMode="auto">
          <a:xfrm>
            <a:off x="6705600" y="2974155"/>
            <a:ext cx="3237454" cy="3237649"/>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B9F7909-DFC0-F44E-078B-86D82B94461C}"/>
              </a:ext>
            </a:extLst>
          </p:cNvPr>
          <p:cNvSpPr txBox="1"/>
          <p:nvPr/>
        </p:nvSpPr>
        <p:spPr>
          <a:xfrm>
            <a:off x="3473564" y="6308208"/>
            <a:ext cx="1089679" cy="369332"/>
          </a:xfrm>
          <a:prstGeom prst="rect">
            <a:avLst/>
          </a:prstGeom>
          <a:noFill/>
        </p:spPr>
        <p:txBody>
          <a:bodyPr wrap="square">
            <a:spAutoFit/>
          </a:bodyPr>
          <a:lstStyle/>
          <a:p>
            <a:r>
              <a:rPr lang="en-US" i="1" kern="100">
                <a:latin typeface="Aptos" panose="020B0004020202020204" pitchFamily="34" charset="0"/>
                <a:ea typeface="Calibri" panose="020F0502020204030204" pitchFamily="34" charset="0"/>
                <a:cs typeface="Times New Roman" panose="02020603050405020304" pitchFamily="18" charset="0"/>
              </a:rPr>
              <a:t>Thủ công</a:t>
            </a:r>
            <a:endParaRPr lang="en-US" i="1"/>
          </a:p>
        </p:txBody>
      </p:sp>
      <p:sp>
        <p:nvSpPr>
          <p:cNvPr id="19" name="TextBox 18">
            <a:extLst>
              <a:ext uri="{FF2B5EF4-FFF2-40B4-BE49-F238E27FC236}">
                <a16:creationId xmlns:a16="http://schemas.microsoft.com/office/drawing/2014/main" id="{A5D2BC1E-CDE7-03D3-8F3B-0F96B8AD7422}"/>
              </a:ext>
            </a:extLst>
          </p:cNvPr>
          <p:cNvSpPr txBox="1"/>
          <p:nvPr/>
        </p:nvSpPr>
        <p:spPr>
          <a:xfrm>
            <a:off x="7779487" y="6309884"/>
            <a:ext cx="1089679" cy="369332"/>
          </a:xfrm>
          <a:prstGeom prst="rect">
            <a:avLst/>
          </a:prstGeom>
          <a:noFill/>
        </p:spPr>
        <p:txBody>
          <a:bodyPr wrap="square">
            <a:spAutoFit/>
          </a:bodyPr>
          <a:lstStyle/>
          <a:p>
            <a:r>
              <a:rPr lang="en-US" i="1" kern="100">
                <a:latin typeface="Aptos" panose="020B0004020202020204" pitchFamily="34" charset="0"/>
                <a:ea typeface="Calibri" panose="020F0502020204030204" pitchFamily="34" charset="0"/>
                <a:cs typeface="Times New Roman" panose="02020603050405020304" pitchFamily="18" charset="0"/>
              </a:rPr>
              <a:t>Máy móc</a:t>
            </a:r>
            <a:endParaRPr lang="en-US" i="1"/>
          </a:p>
        </p:txBody>
      </p:sp>
    </p:spTree>
    <p:extLst>
      <p:ext uri="{BB962C8B-B14F-4D97-AF65-F5344CB8AC3E}">
        <p14:creationId xmlns:p14="http://schemas.microsoft.com/office/powerpoint/2010/main" val="3430830101"/>
      </p:ext>
    </p:extLst>
  </p:cSld>
  <p:clrMapOvr>
    <a:masterClrMapping/>
  </p:clrMapOvr>
  <mc:AlternateContent xmlns:mc="http://schemas.openxmlformats.org/markup-compatibility/2006">
    <mc:Choice xmlns:p15="http://schemas.microsoft.com/office/powerpoint/2012/main" Requires="p15">
      <p:transition spd="slow">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nodePh="1">
                                  <p:stCondLst>
                                    <p:cond delay="0"/>
                                  </p:stCondLst>
                                  <p:endCondLst>
                                    <p:cond evt="begin" delay="0">
                                      <p:tn val="20"/>
                                    </p:cond>
                                  </p:end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nodePh="1">
                                  <p:stCondLst>
                                    <p:cond delay="0"/>
                                  </p:stCondLst>
                                  <p:endCondLst>
                                    <p:cond evt="begin" delay="0">
                                      <p:tn val="26"/>
                                    </p:cond>
                                  </p:end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nodePh="1">
                                  <p:stCondLst>
                                    <p:cond delay="0"/>
                                  </p:stCondLst>
                                  <p:endCondLst>
                                    <p:cond evt="begin" delay="0">
                                      <p:tn val="29"/>
                                    </p:cond>
                                  </p:end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nodePh="1">
                                  <p:stCondLst>
                                    <p:cond delay="0"/>
                                  </p:stCondLst>
                                  <p:endCondLst>
                                    <p:cond evt="begin" delay="0">
                                      <p:tn val="32"/>
                                    </p:cond>
                                  </p:end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2050"/>
                                        </p:tgtEl>
                                        <p:attrNameLst>
                                          <p:attrName>style.visibility</p:attrName>
                                        </p:attrNameLst>
                                      </p:cBhvr>
                                      <p:to>
                                        <p:strVal val="visible"/>
                                      </p:to>
                                    </p:set>
                                    <p:animEffect transition="in" filter="fade">
                                      <p:cBhvr>
                                        <p:cTn id="37" dur="500"/>
                                        <p:tgtEl>
                                          <p:spTgt spid="2050"/>
                                        </p:tgtEl>
                                      </p:cBhvr>
                                    </p:animEffect>
                                  </p:childTnLst>
                                </p:cTn>
                              </p:par>
                              <p:par>
                                <p:cTn id="38" presetID="10" presetClass="entr" presetSubtype="0" fill="hold" nodeType="withEffect">
                                  <p:stCondLst>
                                    <p:cond delay="0"/>
                                  </p:stCondLst>
                                  <p:childTnLst>
                                    <p:set>
                                      <p:cBhvr>
                                        <p:cTn id="39" dur="1" fill="hold">
                                          <p:stCondLst>
                                            <p:cond delay="0"/>
                                          </p:stCondLst>
                                        </p:cTn>
                                        <p:tgtEl>
                                          <p:spTgt spid="2054"/>
                                        </p:tgtEl>
                                        <p:attrNameLst>
                                          <p:attrName>style.visibility</p:attrName>
                                        </p:attrNameLst>
                                      </p:cBhvr>
                                      <p:to>
                                        <p:strVal val="visible"/>
                                      </p:to>
                                    </p:set>
                                    <p:animEffect transition="in" filter="fade">
                                      <p:cBhvr>
                                        <p:cTn id="40" dur="500"/>
                                        <p:tgtEl>
                                          <p:spTgt spid="205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500"/>
                                        <p:tgtEl>
                                          <p:spTgt spid="1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animBg="1"/>
      <p:bldP spid="8" grpId="0"/>
      <p:bldP spid="9" grpId="0"/>
      <p:bldP spid="10" grpId="0" animBg="1"/>
      <p:bldP spid="11" grpId="0"/>
      <p:bldP spid="12" grpId="0"/>
      <p:bldP spid="13" grpId="0"/>
      <p:bldP spid="17"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E780E-B80F-6251-65DE-6FEC76FA95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013249-997B-250E-7904-C7E87BC71DF2}"/>
              </a:ext>
            </a:extLst>
          </p:cNvPr>
          <p:cNvSpPr>
            <a:spLocks noGrp="1"/>
          </p:cNvSpPr>
          <p:nvPr>
            <p:ph type="title"/>
          </p:nvPr>
        </p:nvSpPr>
        <p:spPr>
          <a:xfrm>
            <a:off x="432847" y="365126"/>
            <a:ext cx="11326111" cy="315912"/>
          </a:xfrm>
        </p:spPr>
        <p:txBody>
          <a:bodyPr>
            <a:noAutofit/>
          </a:bodyPr>
          <a:lstStyle/>
          <a:p>
            <a:pPr algn="just"/>
            <a:r>
              <a:rPr lang="en-US" sz="3200" b="1" u="sng" kern="100">
                <a:latin typeface="Aptos" panose="020B0004020202020204" pitchFamily="34" charset="0"/>
                <a:ea typeface="Calibri" panose="020F0502020204030204" pitchFamily="34" charset="0"/>
                <a:cs typeface="Times New Roman" panose="02020603050405020304" pitchFamily="18" charset="0"/>
              </a:rPr>
              <a:t>II</a:t>
            </a:r>
            <a:r>
              <a:rPr lang="en-US" sz="3200" b="1" u="sng" kern="100">
                <a:effectLst/>
                <a:latin typeface="Aptos" panose="020B0004020202020204" pitchFamily="34" charset="0"/>
                <a:ea typeface="Calibri" panose="020F0502020204030204" pitchFamily="34" charset="0"/>
                <a:cs typeface="Times New Roman" panose="02020603050405020304" pitchFamily="18" charset="0"/>
              </a:rPr>
              <a:t>. </a:t>
            </a:r>
            <a:r>
              <a:rPr lang="en-US" sz="3200" b="1" u="sng" kern="100">
                <a:latin typeface="Aptos" panose="020B0004020202020204" pitchFamily="34" charset="0"/>
                <a:ea typeface="Calibri" panose="020F0502020204030204" pitchFamily="34" charset="0"/>
                <a:cs typeface="Times New Roman" panose="02020603050405020304" pitchFamily="18" charset="0"/>
              </a:rPr>
              <a:t>CÁC NHÂN TỐ ẢNH HƯỞNG ĐẾN TÍCH LŨY TƯ BẢN.</a:t>
            </a:r>
            <a:endParaRPr lang="en-US" sz="3200" b="1" u="sng">
              <a:latin typeface="Aptos" panose="020B0004020202020204" pitchFamily="34" charset="0"/>
            </a:endParaRPr>
          </a:p>
        </p:txBody>
      </p:sp>
      <p:sp>
        <p:nvSpPr>
          <p:cNvPr id="5" name="TextBox 4">
            <a:extLst>
              <a:ext uri="{FF2B5EF4-FFF2-40B4-BE49-F238E27FC236}">
                <a16:creationId xmlns:a16="http://schemas.microsoft.com/office/drawing/2014/main" id="{A38A9646-EA4E-65DE-3A47-20C34BD794B4}"/>
              </a:ext>
            </a:extLst>
          </p:cNvPr>
          <p:cNvSpPr txBox="1"/>
          <p:nvPr/>
        </p:nvSpPr>
        <p:spPr>
          <a:xfrm>
            <a:off x="900596" y="845792"/>
            <a:ext cx="10858362" cy="473976"/>
          </a:xfrm>
          <a:prstGeom prst="rect">
            <a:avLst/>
          </a:prstGeom>
          <a:noFill/>
        </p:spPr>
        <p:txBody>
          <a:bodyPr wrap="square">
            <a:spAutoFit/>
          </a:bodyPr>
          <a:lstStyle/>
          <a:p>
            <a:pPr marL="0" marR="0">
              <a:lnSpc>
                <a:spcPct val="107000"/>
              </a:lnSpc>
              <a:spcAft>
                <a:spcPts val="800"/>
              </a:spcAft>
            </a:pPr>
            <a:r>
              <a:rPr lang="en-US" sz="2400" b="1" kern="100">
                <a:effectLst/>
                <a:latin typeface="Aptos" panose="020B0004020202020204" pitchFamily="34" charset="0"/>
                <a:ea typeface="Calibri" panose="020F0502020204030204" pitchFamily="34" charset="0"/>
                <a:cs typeface="Times New Roman" panose="02020603050405020304" pitchFamily="18" charset="0"/>
              </a:rPr>
              <a:t>Thứ hai: </a:t>
            </a:r>
            <a:r>
              <a:rPr lang="en-US" sz="2400" kern="100">
                <a:effectLst/>
                <a:latin typeface="Aptos" panose="020B0004020202020204" pitchFamily="34" charset="0"/>
                <a:ea typeface="Calibri" panose="020F0502020204030204" pitchFamily="34" charset="0"/>
                <a:cs typeface="Times New Roman" panose="02020603050405020304" pitchFamily="18" charset="0"/>
              </a:rPr>
              <a:t>Năng suất lao động xã hội.</a:t>
            </a:r>
          </a:p>
        </p:txBody>
      </p:sp>
      <p:sp>
        <p:nvSpPr>
          <p:cNvPr id="6" name="TextBox 5">
            <a:extLst>
              <a:ext uri="{FF2B5EF4-FFF2-40B4-BE49-F238E27FC236}">
                <a16:creationId xmlns:a16="http://schemas.microsoft.com/office/drawing/2014/main" id="{B818DF4C-617D-9E87-E23C-7EAE58630E31}"/>
              </a:ext>
            </a:extLst>
          </p:cNvPr>
          <p:cNvSpPr txBox="1"/>
          <p:nvPr/>
        </p:nvSpPr>
        <p:spPr>
          <a:xfrm>
            <a:off x="5637229" y="2974156"/>
            <a:ext cx="65" cy="276999"/>
          </a:xfrm>
          <a:prstGeom prst="rect">
            <a:avLst/>
          </a:prstGeom>
          <a:noFill/>
        </p:spPr>
        <p:txBody>
          <a:bodyPr wrap="none" lIns="0" tIns="0" rIns="0" bIns="0" rtlCol="0">
            <a:spAutoFit/>
          </a:bodyPr>
          <a:lstStyle/>
          <a:p>
            <a:endParaRPr lang="en-US"/>
          </a:p>
        </p:txBody>
      </p:sp>
      <p:sp>
        <p:nvSpPr>
          <p:cNvPr id="7" name="Arrow: Right 6">
            <a:extLst>
              <a:ext uri="{FF2B5EF4-FFF2-40B4-BE49-F238E27FC236}">
                <a16:creationId xmlns:a16="http://schemas.microsoft.com/office/drawing/2014/main" id="{9F164734-B438-6919-782F-01148566DAF9}"/>
              </a:ext>
            </a:extLst>
          </p:cNvPr>
          <p:cNvSpPr/>
          <p:nvPr/>
        </p:nvSpPr>
        <p:spPr>
          <a:xfrm>
            <a:off x="555397" y="996209"/>
            <a:ext cx="241506" cy="172711"/>
          </a:xfrm>
          <a:prstGeom prst="rightArrow">
            <a:avLst/>
          </a:prstGeom>
          <a:solidFill>
            <a:schemeClr val="tx2"/>
          </a:solidFill>
          <a:ln w="254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6DAFE93-B028-416C-546F-1070209B40AB}"/>
              </a:ext>
            </a:extLst>
          </p:cNvPr>
          <p:cNvSpPr txBox="1"/>
          <p:nvPr/>
        </p:nvSpPr>
        <p:spPr>
          <a:xfrm>
            <a:off x="1201502" y="1329195"/>
            <a:ext cx="10557391" cy="1264320"/>
          </a:xfrm>
          <a:prstGeom prst="rect">
            <a:avLst/>
          </a:prstGeom>
          <a:noFill/>
        </p:spPr>
        <p:txBody>
          <a:bodyPr wrap="square">
            <a:spAutoFit/>
          </a:bodyPr>
          <a:lstStyle/>
          <a:p>
            <a:pPr marL="0" marR="0" algn="just">
              <a:lnSpc>
                <a:spcPct val="107000"/>
              </a:lnSpc>
              <a:spcAft>
                <a:spcPts val="800"/>
              </a:spcAft>
            </a:pPr>
            <a:r>
              <a:rPr lang="en-US" sz="2400" kern="100">
                <a:effectLst/>
                <a:latin typeface="Calibri" panose="020F0502020204030204" pitchFamily="34" charset="0"/>
                <a:ea typeface="Calibri" panose="020F0502020204030204" pitchFamily="34" charset="0"/>
                <a:cs typeface="Times New Roman" panose="02020603050405020304" pitchFamily="18" charset="0"/>
              </a:rPr>
              <a:t>Năng suất lao động tăng làm cho giá trị tư liệu sinh hoạt giảm xuống, giá trị sức lao động giảm giúp cho nhà tư bản thu được nhiều giá trị thặng dư hơn, góp phần tăng quy mô tích lũy.</a:t>
            </a:r>
          </a:p>
        </p:txBody>
      </p:sp>
      <p:sp>
        <p:nvSpPr>
          <p:cNvPr id="9" name="TextBox 8">
            <a:extLst>
              <a:ext uri="{FF2B5EF4-FFF2-40B4-BE49-F238E27FC236}">
                <a16:creationId xmlns:a16="http://schemas.microsoft.com/office/drawing/2014/main" id="{C4AFC34F-F41B-216D-249B-2A4827D940D5}"/>
              </a:ext>
            </a:extLst>
          </p:cNvPr>
          <p:cNvSpPr txBox="1"/>
          <p:nvPr/>
        </p:nvSpPr>
        <p:spPr>
          <a:xfrm>
            <a:off x="5637229" y="2974156"/>
            <a:ext cx="65" cy="276999"/>
          </a:xfrm>
          <a:prstGeom prst="rect">
            <a:avLst/>
          </a:prstGeom>
          <a:noFill/>
        </p:spPr>
        <p:txBody>
          <a:bodyPr wrap="none" lIns="0" tIns="0" rIns="0" bIns="0" rtlCol="0">
            <a:spAutoFit/>
          </a:bodyPr>
          <a:lstStyle/>
          <a:p>
            <a:endParaRPr lang="en-US"/>
          </a:p>
        </p:txBody>
      </p:sp>
      <p:sp>
        <p:nvSpPr>
          <p:cNvPr id="10" name="Flowchart: Connector 9">
            <a:extLst>
              <a:ext uri="{FF2B5EF4-FFF2-40B4-BE49-F238E27FC236}">
                <a16:creationId xmlns:a16="http://schemas.microsoft.com/office/drawing/2014/main" id="{D3E8CBD3-F77C-70D3-232B-6A02F79C092A}"/>
              </a:ext>
            </a:extLst>
          </p:cNvPr>
          <p:cNvSpPr/>
          <p:nvPr/>
        </p:nvSpPr>
        <p:spPr>
          <a:xfrm>
            <a:off x="989463" y="1508255"/>
            <a:ext cx="132197" cy="134163"/>
          </a:xfrm>
          <a:prstGeom prst="flowChartConnector">
            <a:avLst/>
          </a:prstGeom>
          <a:solidFill>
            <a:schemeClr val="tx2"/>
          </a:solidFill>
          <a:ln w="254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utoShape 2" descr="Lợi nhuận thuần là gì? Khái niệm, cách tính và ví dụ minh họa">
            <a:extLst>
              <a:ext uri="{FF2B5EF4-FFF2-40B4-BE49-F238E27FC236}">
                <a16:creationId xmlns:a16="http://schemas.microsoft.com/office/drawing/2014/main" id="{A5793D93-8128-450C-E927-F568B95EB07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Lợi nhuận thuần là gì? Khái niệm, cách tính và ví dụ minh họa">
            <a:extLst>
              <a:ext uri="{FF2B5EF4-FFF2-40B4-BE49-F238E27FC236}">
                <a16:creationId xmlns:a16="http://schemas.microsoft.com/office/drawing/2014/main" id="{8E2180D3-F124-CC68-944A-3938D597E21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Lợi nhuận thuần là gì? Khái niệm, cách tính và ví dụ minh họa">
            <a:extLst>
              <a:ext uri="{FF2B5EF4-FFF2-40B4-BE49-F238E27FC236}">
                <a16:creationId xmlns:a16="http://schemas.microsoft.com/office/drawing/2014/main" id="{0806541E-D546-5C85-798A-87BF378EEBA1}"/>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descr="Việt Nam trong Top 5 nước sản xuất điện thoại lớn nhất trên thế giới - Đài  Phát thanh và Truyền hình Ninh Bình">
            <a:extLst>
              <a:ext uri="{FF2B5EF4-FFF2-40B4-BE49-F238E27FC236}">
                <a16:creationId xmlns:a16="http://schemas.microsoft.com/office/drawing/2014/main" id="{60B38C6D-880C-9F46-AFB5-7DB7137B09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424" y="3112655"/>
            <a:ext cx="4208176" cy="2583967"/>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3076" name="Picture 4" descr="Hành trình đi từ ý tưởng đến sản xuất điện thoại mà bạn chưa biết hết">
            <a:extLst>
              <a:ext uri="{FF2B5EF4-FFF2-40B4-BE49-F238E27FC236}">
                <a16:creationId xmlns:a16="http://schemas.microsoft.com/office/drawing/2014/main" id="{ADBBC85D-9A45-0215-69A6-BAD316913D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286" b="1863"/>
          <a:stretch/>
        </p:blipFill>
        <p:spPr bwMode="auto">
          <a:xfrm>
            <a:off x="6400800" y="3112655"/>
            <a:ext cx="4208046" cy="2583967"/>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6D22A54-5B05-C8E0-C05F-3C4F67337CE5}"/>
              </a:ext>
            </a:extLst>
          </p:cNvPr>
          <p:cNvSpPr txBox="1"/>
          <p:nvPr/>
        </p:nvSpPr>
        <p:spPr>
          <a:xfrm>
            <a:off x="2874443" y="5827542"/>
            <a:ext cx="1930138" cy="369332"/>
          </a:xfrm>
          <a:prstGeom prst="rect">
            <a:avLst/>
          </a:prstGeom>
          <a:noFill/>
        </p:spPr>
        <p:txBody>
          <a:bodyPr wrap="square">
            <a:spAutoFit/>
          </a:bodyPr>
          <a:lstStyle/>
          <a:p>
            <a:r>
              <a:rPr lang="en-US" i="1" kern="100">
                <a:latin typeface="Aptos" panose="020B0004020202020204" pitchFamily="34" charset="0"/>
                <a:ea typeface="Calibri" panose="020F0502020204030204" pitchFamily="34" charset="0"/>
                <a:cs typeface="Times New Roman" panose="02020603050405020304" pitchFamily="18" charset="0"/>
              </a:rPr>
              <a:t>Sản xuất thủ công</a:t>
            </a:r>
            <a:endParaRPr lang="en-US" i="1"/>
          </a:p>
        </p:txBody>
      </p:sp>
      <p:sp>
        <p:nvSpPr>
          <p:cNvPr id="18" name="TextBox 17">
            <a:extLst>
              <a:ext uri="{FF2B5EF4-FFF2-40B4-BE49-F238E27FC236}">
                <a16:creationId xmlns:a16="http://schemas.microsoft.com/office/drawing/2014/main" id="{FA4EA88F-38BB-4830-6B71-8B320017FE51}"/>
              </a:ext>
            </a:extLst>
          </p:cNvPr>
          <p:cNvSpPr txBox="1"/>
          <p:nvPr/>
        </p:nvSpPr>
        <p:spPr>
          <a:xfrm>
            <a:off x="7391615" y="5827542"/>
            <a:ext cx="2226415" cy="369332"/>
          </a:xfrm>
          <a:prstGeom prst="rect">
            <a:avLst/>
          </a:prstGeom>
          <a:noFill/>
        </p:spPr>
        <p:txBody>
          <a:bodyPr wrap="square">
            <a:spAutoFit/>
          </a:bodyPr>
          <a:lstStyle/>
          <a:p>
            <a:r>
              <a:rPr lang="en-US" i="1" kern="100">
                <a:latin typeface="Aptos" panose="020B0004020202020204" pitchFamily="34" charset="0"/>
                <a:ea typeface="Calibri" panose="020F0502020204030204" pitchFamily="34" charset="0"/>
                <a:cs typeface="Times New Roman" panose="02020603050405020304" pitchFamily="18" charset="0"/>
              </a:rPr>
              <a:t>Sản xuất dây chuyền</a:t>
            </a:r>
            <a:endParaRPr lang="en-US" i="1"/>
          </a:p>
        </p:txBody>
      </p:sp>
    </p:spTree>
    <p:extLst>
      <p:ext uri="{BB962C8B-B14F-4D97-AF65-F5344CB8AC3E}">
        <p14:creationId xmlns:p14="http://schemas.microsoft.com/office/powerpoint/2010/main" val="387016487"/>
      </p:ext>
    </p:extLst>
  </p:cSld>
  <p:clrMapOvr>
    <a:masterClrMapping/>
  </p:clrMapOvr>
  <mc:AlternateContent xmlns:mc="http://schemas.openxmlformats.org/markup-compatibility/2006">
    <mc:Choice xmlns:p15="http://schemas.microsoft.com/office/powerpoint/2012/main" Requires="p15">
      <p:transition spd="slow">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nodePh="1">
                                  <p:stCondLst>
                                    <p:cond delay="0"/>
                                  </p:stCondLst>
                                  <p:endCondLst>
                                    <p:cond evt="begin" delay="0">
                                      <p:tn val="20"/>
                                    </p:cond>
                                  </p:end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nodePh="1">
                                  <p:stCondLst>
                                    <p:cond delay="0"/>
                                  </p:stCondLst>
                                  <p:endCondLst>
                                    <p:cond evt="begin" delay="0">
                                      <p:tn val="26"/>
                                    </p:cond>
                                  </p:end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nodePh="1">
                                  <p:stCondLst>
                                    <p:cond delay="0"/>
                                  </p:stCondLst>
                                  <p:endCondLst>
                                    <p:cond evt="begin" delay="0">
                                      <p:tn val="29"/>
                                    </p:cond>
                                  </p:end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nodePh="1">
                                  <p:stCondLst>
                                    <p:cond delay="0"/>
                                  </p:stCondLst>
                                  <p:endCondLst>
                                    <p:cond evt="begin" delay="0">
                                      <p:tn val="32"/>
                                    </p:cond>
                                  </p:end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3074"/>
                                        </p:tgtEl>
                                        <p:attrNameLst>
                                          <p:attrName>style.visibility</p:attrName>
                                        </p:attrNameLst>
                                      </p:cBhvr>
                                      <p:to>
                                        <p:strVal val="visible"/>
                                      </p:to>
                                    </p:set>
                                    <p:animEffect transition="in" filter="fade">
                                      <p:cBhvr>
                                        <p:cTn id="37" dur="500"/>
                                        <p:tgtEl>
                                          <p:spTgt spid="3074"/>
                                        </p:tgtEl>
                                      </p:cBhvr>
                                    </p:animEffect>
                                  </p:childTnLst>
                                </p:cTn>
                              </p:par>
                              <p:par>
                                <p:cTn id="38" presetID="10" presetClass="entr" presetSubtype="0" fill="hold" nodeType="withEffect">
                                  <p:stCondLst>
                                    <p:cond delay="0"/>
                                  </p:stCondLst>
                                  <p:childTnLst>
                                    <p:set>
                                      <p:cBhvr>
                                        <p:cTn id="39" dur="1" fill="hold">
                                          <p:stCondLst>
                                            <p:cond delay="0"/>
                                          </p:stCondLst>
                                        </p:cTn>
                                        <p:tgtEl>
                                          <p:spTgt spid="3076"/>
                                        </p:tgtEl>
                                        <p:attrNameLst>
                                          <p:attrName>style.visibility</p:attrName>
                                        </p:attrNameLst>
                                      </p:cBhvr>
                                      <p:to>
                                        <p:strVal val="visible"/>
                                      </p:to>
                                    </p:set>
                                    <p:animEffect transition="in" filter="fade">
                                      <p:cBhvr>
                                        <p:cTn id="40" dur="500"/>
                                        <p:tgtEl>
                                          <p:spTgt spid="307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animBg="1"/>
      <p:bldP spid="8" grpId="0"/>
      <p:bldP spid="9" grpId="0"/>
      <p:bldP spid="10" grpId="0" animBg="1"/>
      <p:bldP spid="11" grpId="0"/>
      <p:bldP spid="12" grpId="0"/>
      <p:bldP spid="13" grpId="0"/>
      <p:bldP spid="15"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617DC-2F2B-25D9-9EB6-45A3F56511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B73A9B-AB0C-DBB4-5364-6A21470EA1CC}"/>
              </a:ext>
            </a:extLst>
          </p:cNvPr>
          <p:cNvSpPr>
            <a:spLocks noGrp="1"/>
          </p:cNvSpPr>
          <p:nvPr>
            <p:ph type="title"/>
          </p:nvPr>
        </p:nvSpPr>
        <p:spPr>
          <a:xfrm>
            <a:off x="432847" y="365126"/>
            <a:ext cx="11326111" cy="315912"/>
          </a:xfrm>
        </p:spPr>
        <p:txBody>
          <a:bodyPr>
            <a:noAutofit/>
          </a:bodyPr>
          <a:lstStyle/>
          <a:p>
            <a:pPr algn="just"/>
            <a:r>
              <a:rPr lang="en-US" sz="3200" b="1" u="sng" kern="100">
                <a:latin typeface="Aptos" panose="020B0004020202020204" pitchFamily="34" charset="0"/>
                <a:ea typeface="Calibri" panose="020F0502020204030204" pitchFamily="34" charset="0"/>
                <a:cs typeface="Times New Roman" panose="02020603050405020304" pitchFamily="18" charset="0"/>
              </a:rPr>
              <a:t>II</a:t>
            </a:r>
            <a:r>
              <a:rPr lang="en-US" sz="3200" b="1" u="sng" kern="100">
                <a:effectLst/>
                <a:latin typeface="Aptos" panose="020B0004020202020204" pitchFamily="34" charset="0"/>
                <a:ea typeface="Calibri" panose="020F0502020204030204" pitchFamily="34" charset="0"/>
                <a:cs typeface="Times New Roman" panose="02020603050405020304" pitchFamily="18" charset="0"/>
              </a:rPr>
              <a:t>. </a:t>
            </a:r>
            <a:r>
              <a:rPr lang="en-US" sz="3200" b="1" u="sng" kern="100">
                <a:latin typeface="Aptos" panose="020B0004020202020204" pitchFamily="34" charset="0"/>
                <a:ea typeface="Calibri" panose="020F0502020204030204" pitchFamily="34" charset="0"/>
                <a:cs typeface="Times New Roman" panose="02020603050405020304" pitchFamily="18" charset="0"/>
              </a:rPr>
              <a:t>CÁC NHÂN TỐ ẢNH HƯỞNG ĐẾN TÍCH LŨY TƯ BẢN.</a:t>
            </a:r>
            <a:endParaRPr lang="en-US" sz="3200" b="1" u="sng">
              <a:latin typeface="Aptos" panose="020B0004020202020204" pitchFamily="34" charset="0"/>
            </a:endParaRPr>
          </a:p>
        </p:txBody>
      </p:sp>
      <p:sp>
        <p:nvSpPr>
          <p:cNvPr id="5" name="TextBox 4">
            <a:extLst>
              <a:ext uri="{FF2B5EF4-FFF2-40B4-BE49-F238E27FC236}">
                <a16:creationId xmlns:a16="http://schemas.microsoft.com/office/drawing/2014/main" id="{4FE19D3A-2421-93FE-C7D5-E9715639E092}"/>
              </a:ext>
            </a:extLst>
          </p:cNvPr>
          <p:cNvSpPr txBox="1"/>
          <p:nvPr/>
        </p:nvSpPr>
        <p:spPr>
          <a:xfrm>
            <a:off x="900596" y="845792"/>
            <a:ext cx="10858362" cy="473976"/>
          </a:xfrm>
          <a:prstGeom prst="rect">
            <a:avLst/>
          </a:prstGeom>
          <a:noFill/>
        </p:spPr>
        <p:txBody>
          <a:bodyPr wrap="square">
            <a:spAutoFit/>
          </a:bodyPr>
          <a:lstStyle/>
          <a:p>
            <a:pPr marL="0" marR="0">
              <a:lnSpc>
                <a:spcPct val="107000"/>
              </a:lnSpc>
              <a:spcAft>
                <a:spcPts val="800"/>
              </a:spcAft>
            </a:pPr>
            <a:r>
              <a:rPr lang="en-US" sz="2400" b="1" kern="100">
                <a:effectLst/>
                <a:latin typeface="Aptos" panose="020B0004020202020204" pitchFamily="34" charset="0"/>
                <a:ea typeface="Calibri" panose="020F0502020204030204" pitchFamily="34" charset="0"/>
                <a:cs typeface="Times New Roman" panose="02020603050405020304" pitchFamily="18" charset="0"/>
              </a:rPr>
              <a:t>Thứ </a:t>
            </a:r>
            <a:r>
              <a:rPr lang="en-US" sz="2400" b="1" kern="100">
                <a:latin typeface="Aptos" panose="020B0004020202020204" pitchFamily="34" charset="0"/>
                <a:ea typeface="Calibri" panose="020F0502020204030204" pitchFamily="34" charset="0"/>
                <a:cs typeface="Times New Roman" panose="02020603050405020304" pitchFamily="18" charset="0"/>
              </a:rPr>
              <a:t>ba</a:t>
            </a:r>
            <a:r>
              <a:rPr lang="en-US" sz="2400" b="1" kern="100">
                <a:effectLst/>
                <a:latin typeface="Aptos" panose="020B0004020202020204" pitchFamily="34" charset="0"/>
                <a:ea typeface="Calibri" panose="020F0502020204030204" pitchFamily="34" charset="0"/>
                <a:cs typeface="Times New Roman" panose="02020603050405020304" pitchFamily="18" charset="0"/>
              </a:rPr>
              <a:t>: </a:t>
            </a:r>
            <a:r>
              <a:rPr lang="en-US" sz="2400">
                <a:effectLst/>
                <a:latin typeface="Calibri" panose="020F0502020204030204" pitchFamily="34" charset="0"/>
                <a:ea typeface="Calibri" panose="020F0502020204030204" pitchFamily="34" charset="0"/>
                <a:cs typeface="Times New Roman" panose="02020603050405020304" pitchFamily="18" charset="0"/>
              </a:rPr>
              <a:t>Sử dụng hiệu quả máy móc.</a:t>
            </a:r>
            <a:endParaRPr lang="en-US" sz="2400" kern="100">
              <a:effectLst/>
              <a:latin typeface="Aptos" panose="020B000402020202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62B2FD5C-75D7-E2C6-11FD-E383DB43A4C4}"/>
              </a:ext>
            </a:extLst>
          </p:cNvPr>
          <p:cNvSpPr txBox="1"/>
          <p:nvPr/>
        </p:nvSpPr>
        <p:spPr>
          <a:xfrm>
            <a:off x="5637229" y="2974156"/>
            <a:ext cx="65" cy="276999"/>
          </a:xfrm>
          <a:prstGeom prst="rect">
            <a:avLst/>
          </a:prstGeom>
          <a:noFill/>
        </p:spPr>
        <p:txBody>
          <a:bodyPr wrap="none" lIns="0" tIns="0" rIns="0" bIns="0" rtlCol="0">
            <a:spAutoFit/>
          </a:bodyPr>
          <a:lstStyle/>
          <a:p>
            <a:endParaRPr lang="en-US"/>
          </a:p>
        </p:txBody>
      </p:sp>
      <p:sp>
        <p:nvSpPr>
          <p:cNvPr id="7" name="Arrow: Right 6">
            <a:extLst>
              <a:ext uri="{FF2B5EF4-FFF2-40B4-BE49-F238E27FC236}">
                <a16:creationId xmlns:a16="http://schemas.microsoft.com/office/drawing/2014/main" id="{7484E8B7-B7AD-2580-EA4B-F99C2A815503}"/>
              </a:ext>
            </a:extLst>
          </p:cNvPr>
          <p:cNvSpPr/>
          <p:nvPr/>
        </p:nvSpPr>
        <p:spPr>
          <a:xfrm>
            <a:off x="555397" y="996209"/>
            <a:ext cx="241506" cy="172711"/>
          </a:xfrm>
          <a:prstGeom prst="rightArrow">
            <a:avLst/>
          </a:prstGeom>
          <a:solidFill>
            <a:schemeClr val="tx2"/>
          </a:solidFill>
          <a:ln w="254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CA6141B-C3C6-29AD-F9EC-E55B921BEBD4}"/>
              </a:ext>
            </a:extLst>
          </p:cNvPr>
          <p:cNvSpPr txBox="1"/>
          <p:nvPr/>
        </p:nvSpPr>
        <p:spPr>
          <a:xfrm>
            <a:off x="1201502" y="1329195"/>
            <a:ext cx="10557456" cy="2845010"/>
          </a:xfrm>
          <a:prstGeom prst="rect">
            <a:avLst/>
          </a:prstGeom>
          <a:noFill/>
        </p:spPr>
        <p:txBody>
          <a:bodyPr wrap="square">
            <a:spAutoFit/>
          </a:bodyPr>
          <a:lstStyle/>
          <a:p>
            <a:pPr marL="0" marR="0" algn="just">
              <a:lnSpc>
                <a:spcPct val="107000"/>
              </a:lnSpc>
              <a:spcAft>
                <a:spcPts val="800"/>
              </a:spcAft>
            </a:pPr>
            <a:r>
              <a:rPr lang="en-US" sz="2400" i="1" kern="100">
                <a:effectLst/>
                <a:latin typeface="Aptos" panose="020B0004020202020204" pitchFamily="34" charset="0"/>
                <a:ea typeface="Calibri" panose="020F0502020204030204" pitchFamily="34" charset="0"/>
                <a:cs typeface="Times New Roman" panose="02020603050405020304" pitchFamily="18" charset="0"/>
              </a:rPr>
              <a:t>“C. Mác gọi việc này là chênh lệch giữa tư bản sử dụng và tư bản tiêu dùng”</a:t>
            </a:r>
            <a:r>
              <a:rPr lang="en-US" sz="2400" kern="100">
                <a:effectLst/>
                <a:latin typeface="Aptos" panose="020B0004020202020204" pitchFamily="34" charset="0"/>
                <a:ea typeface="Calibri" panose="020F0502020204030204" pitchFamily="34" charset="0"/>
                <a:cs typeface="Times New Roman" panose="02020603050405020304" pitchFamily="18" charset="0"/>
              </a:rPr>
              <a:t>: </a:t>
            </a:r>
            <a:r>
              <a:rPr lang="en-US" sz="2400" b="1" i="1" u="sng" kern="100">
                <a:effectLst/>
                <a:latin typeface="Aptos" panose="020B0004020202020204" pitchFamily="34" charset="0"/>
                <a:ea typeface="Calibri" panose="020F0502020204030204" pitchFamily="34" charset="0"/>
                <a:cs typeface="Times New Roman" panose="02020603050405020304" pitchFamily="18" charset="0"/>
              </a:rPr>
              <a:t>Tư bản sử dụng</a:t>
            </a:r>
            <a:r>
              <a:rPr lang="en-US" sz="2400" kern="100">
                <a:effectLst/>
                <a:latin typeface="Aptos" panose="020B0004020202020204" pitchFamily="34" charset="0"/>
                <a:ea typeface="Calibri" panose="020F0502020204030204" pitchFamily="34" charset="0"/>
                <a:cs typeface="Times New Roman" panose="02020603050405020304" pitchFamily="18" charset="0"/>
              </a:rPr>
              <a:t> (như máy móc) được hiểu là yếu tố sản xuất có thể hoạt động và đóng góp vào quá trình tạo ra hàng hóa, </a:t>
            </a:r>
            <a:r>
              <a:rPr lang="en-US" sz="2400" b="1" i="1" u="sng" kern="100">
                <a:effectLst/>
                <a:latin typeface="Aptos" panose="020B0004020202020204" pitchFamily="34" charset="0"/>
                <a:ea typeface="Calibri" panose="020F0502020204030204" pitchFamily="34" charset="0"/>
                <a:cs typeface="Times New Roman" panose="02020603050405020304" pitchFamily="18" charset="0"/>
              </a:rPr>
              <a:t>Tư bản tiêu dùng</a:t>
            </a:r>
            <a:r>
              <a:rPr lang="en-US" sz="2400" b="1" i="1" kern="100">
                <a:effectLst/>
                <a:latin typeface="Aptos" panose="020B0004020202020204" pitchFamily="34" charset="0"/>
                <a:ea typeface="Calibri" panose="020F0502020204030204" pitchFamily="34" charset="0"/>
                <a:cs typeface="Times New Roman" panose="02020603050405020304" pitchFamily="18" charset="0"/>
              </a:rPr>
              <a:t> </a:t>
            </a:r>
            <a:r>
              <a:rPr lang="en-US" sz="2400" kern="100">
                <a:effectLst/>
                <a:latin typeface="Aptos" panose="020B0004020202020204" pitchFamily="34" charset="0"/>
                <a:ea typeface="Calibri" panose="020F0502020204030204" pitchFamily="34" charset="0"/>
                <a:cs typeface="Times New Roman" panose="02020603050405020304" pitchFamily="18" charset="0"/>
              </a:rPr>
              <a:t>lại liên quan đến việc tiêu hao giá trị của tư bản khi sản xuất diễn ra. C.Mác chỉ ra rằng giá trị của máy móc không biến mất ngay lập tức, mà được chuyển dần vào giá trị sản phẩm thông qua khấu hao, khấu hao là một quá trình quan trọng không chỉ trong việc tính toán giá trị sản phẩm mà còn trong việc quản lý và mở rộng sản xuất.</a:t>
            </a:r>
          </a:p>
        </p:txBody>
      </p:sp>
      <p:sp>
        <p:nvSpPr>
          <p:cNvPr id="9" name="TextBox 8">
            <a:extLst>
              <a:ext uri="{FF2B5EF4-FFF2-40B4-BE49-F238E27FC236}">
                <a16:creationId xmlns:a16="http://schemas.microsoft.com/office/drawing/2014/main" id="{4875AEDA-548B-6FCE-E527-232278C080E6}"/>
              </a:ext>
            </a:extLst>
          </p:cNvPr>
          <p:cNvSpPr txBox="1"/>
          <p:nvPr/>
        </p:nvSpPr>
        <p:spPr>
          <a:xfrm>
            <a:off x="5637229" y="2974156"/>
            <a:ext cx="65" cy="276999"/>
          </a:xfrm>
          <a:prstGeom prst="rect">
            <a:avLst/>
          </a:prstGeom>
          <a:noFill/>
        </p:spPr>
        <p:txBody>
          <a:bodyPr wrap="none" lIns="0" tIns="0" rIns="0" bIns="0" rtlCol="0">
            <a:spAutoFit/>
          </a:bodyPr>
          <a:lstStyle/>
          <a:p>
            <a:endParaRPr lang="en-US"/>
          </a:p>
        </p:txBody>
      </p:sp>
      <p:sp>
        <p:nvSpPr>
          <p:cNvPr id="10" name="Flowchart: Connector 9">
            <a:extLst>
              <a:ext uri="{FF2B5EF4-FFF2-40B4-BE49-F238E27FC236}">
                <a16:creationId xmlns:a16="http://schemas.microsoft.com/office/drawing/2014/main" id="{A1F9654A-C2E0-3D53-630E-D9C10BDAD332}"/>
              </a:ext>
            </a:extLst>
          </p:cNvPr>
          <p:cNvSpPr/>
          <p:nvPr/>
        </p:nvSpPr>
        <p:spPr>
          <a:xfrm>
            <a:off x="989463" y="1508255"/>
            <a:ext cx="132197" cy="134163"/>
          </a:xfrm>
          <a:prstGeom prst="flowChartConnector">
            <a:avLst/>
          </a:prstGeom>
          <a:solidFill>
            <a:schemeClr val="tx2"/>
          </a:solidFill>
          <a:ln w="254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utoShape 2" descr="Lợi nhuận thuần là gì? Khái niệm, cách tính và ví dụ minh họa">
            <a:extLst>
              <a:ext uri="{FF2B5EF4-FFF2-40B4-BE49-F238E27FC236}">
                <a16:creationId xmlns:a16="http://schemas.microsoft.com/office/drawing/2014/main" id="{C9CE213B-0DED-1FCD-D93B-5315ECEB813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Lợi nhuận thuần là gì? Khái niệm, cách tính và ví dụ minh họa">
            <a:extLst>
              <a:ext uri="{FF2B5EF4-FFF2-40B4-BE49-F238E27FC236}">
                <a16:creationId xmlns:a16="http://schemas.microsoft.com/office/drawing/2014/main" id="{A65BD2EA-50B8-F404-0972-7A341CBE878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Lợi nhuận thuần là gì? Khái niệm, cách tính và ví dụ minh họa">
            <a:extLst>
              <a:ext uri="{FF2B5EF4-FFF2-40B4-BE49-F238E27FC236}">
                <a16:creationId xmlns:a16="http://schemas.microsoft.com/office/drawing/2014/main" id="{8726D6B4-1AD9-346D-F772-7D7D553147A2}"/>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TextBox 15">
            <a:extLst>
              <a:ext uri="{FF2B5EF4-FFF2-40B4-BE49-F238E27FC236}">
                <a16:creationId xmlns:a16="http://schemas.microsoft.com/office/drawing/2014/main" id="{722CE1EC-4648-9537-7162-288D9F8CB069}"/>
              </a:ext>
            </a:extLst>
          </p:cNvPr>
          <p:cNvSpPr txBox="1"/>
          <p:nvPr/>
        </p:nvSpPr>
        <p:spPr>
          <a:xfrm>
            <a:off x="1201503" y="1305236"/>
            <a:ext cx="10557455" cy="1659493"/>
          </a:xfrm>
          <a:prstGeom prst="rect">
            <a:avLst/>
          </a:prstGeom>
          <a:noFill/>
        </p:spPr>
        <p:txBody>
          <a:bodyPr wrap="square">
            <a:spAutoFit/>
          </a:bodyPr>
          <a:lstStyle/>
          <a:p>
            <a:pPr marL="0" marR="0" algn="just">
              <a:lnSpc>
                <a:spcPct val="107000"/>
              </a:lnSpc>
              <a:spcAft>
                <a:spcPts val="800"/>
              </a:spcAft>
            </a:pPr>
            <a:r>
              <a:rPr lang="en-US" sz="2400" kern="100">
                <a:effectLst/>
                <a:latin typeface="Aptos" panose="020B0004020202020204" pitchFamily="34" charset="0"/>
                <a:ea typeface="Calibri" panose="020F0502020204030204" pitchFamily="34" charset="0"/>
                <a:cs typeface="Times New Roman" panose="02020603050405020304" pitchFamily="18" charset="0"/>
              </a:rPr>
              <a:t>Ví dụ: Trong nhà máy sản xuất ô tô, có những máy móc như máy ép kim loại, máy hàn, và dây chuyền lắp ráp. Những máy móc này được sử dụng liên tục để sản xuất ô tô. Dù đã hoạt động trong nhiều năm, chúng vẫn có khả năng sản xuất các linh kiện ô tô một cách hiệu quả.</a:t>
            </a:r>
          </a:p>
        </p:txBody>
      </p:sp>
    </p:spTree>
    <p:extLst>
      <p:ext uri="{BB962C8B-B14F-4D97-AF65-F5344CB8AC3E}">
        <p14:creationId xmlns:p14="http://schemas.microsoft.com/office/powerpoint/2010/main" val="675991627"/>
      </p:ext>
    </p:extLst>
  </p:cSld>
  <p:clrMapOvr>
    <a:masterClrMapping/>
  </p:clrMapOvr>
  <mc:AlternateContent xmlns:mc="http://schemas.openxmlformats.org/markup-compatibility/2006">
    <mc:Choice xmlns:p15="http://schemas.microsoft.com/office/powerpoint/2012/main" Requires="p15">
      <p:transition spd="slow">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500"/>
                                        <p:tgtEl>
                                          <p:spTgt spid="5">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fade">
                                      <p:cBhvr>
                                        <p:cTn id="16" dur="500"/>
                                        <p:tgtEl>
                                          <p:spTgt spid="8">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500"/>
                                        <p:tgtEl>
                                          <p:spTgt spid="8">
                                            <p:txEl>
                                              <p:pRg st="0" end="0"/>
                                            </p:txEl>
                                          </p:spTgt>
                                        </p:tgtEl>
                                      </p:cBhvr>
                                    </p:animEffect>
                                    <p:set>
                                      <p:cBhvr>
                                        <p:cTn id="24" dur="1" fill="hold">
                                          <p:stCondLst>
                                            <p:cond delay="499"/>
                                          </p:stCondLst>
                                        </p:cTn>
                                        <p:tgtEl>
                                          <p:spTgt spid="8">
                                            <p:txEl>
                                              <p:pRg st="0" end="0"/>
                                            </p:txEl>
                                          </p:spTgt>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animEffect transition="in" filter="fade">
                                      <p:cBhvr>
                                        <p:cTn id="27" dur="125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18A1F-DB7F-5CBA-419E-395B02048A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FCD54F-6D9F-F11A-D37A-3D3094DF0D2C}"/>
              </a:ext>
            </a:extLst>
          </p:cNvPr>
          <p:cNvSpPr>
            <a:spLocks noGrp="1"/>
          </p:cNvSpPr>
          <p:nvPr>
            <p:ph type="title"/>
          </p:nvPr>
        </p:nvSpPr>
        <p:spPr>
          <a:xfrm>
            <a:off x="432847" y="365126"/>
            <a:ext cx="11326111" cy="315912"/>
          </a:xfrm>
        </p:spPr>
        <p:txBody>
          <a:bodyPr>
            <a:noAutofit/>
          </a:bodyPr>
          <a:lstStyle/>
          <a:p>
            <a:pPr algn="just"/>
            <a:r>
              <a:rPr lang="en-US" sz="3200" b="1" u="sng" kern="100">
                <a:latin typeface="Aptos" panose="020B0004020202020204" pitchFamily="34" charset="0"/>
                <a:ea typeface="Calibri" panose="020F0502020204030204" pitchFamily="34" charset="0"/>
                <a:cs typeface="Times New Roman" panose="02020603050405020304" pitchFamily="18" charset="0"/>
              </a:rPr>
              <a:t>II</a:t>
            </a:r>
            <a:r>
              <a:rPr lang="en-US" sz="3200" b="1" u="sng" kern="100">
                <a:effectLst/>
                <a:latin typeface="Aptos" panose="020B0004020202020204" pitchFamily="34" charset="0"/>
                <a:ea typeface="Calibri" panose="020F0502020204030204" pitchFamily="34" charset="0"/>
                <a:cs typeface="Times New Roman" panose="02020603050405020304" pitchFamily="18" charset="0"/>
              </a:rPr>
              <a:t>. </a:t>
            </a:r>
            <a:r>
              <a:rPr lang="en-US" sz="3200" b="1" u="sng" kern="100">
                <a:latin typeface="Aptos" panose="020B0004020202020204" pitchFamily="34" charset="0"/>
                <a:ea typeface="Calibri" panose="020F0502020204030204" pitchFamily="34" charset="0"/>
                <a:cs typeface="Times New Roman" panose="02020603050405020304" pitchFamily="18" charset="0"/>
              </a:rPr>
              <a:t>CÁC NHÂN TỐ ẢNH HƯỞNG ĐẾN TÍCH LŨY TƯ BẢN.</a:t>
            </a:r>
            <a:endParaRPr lang="en-US" sz="3200" b="1" u="sng">
              <a:latin typeface="Aptos" panose="020B0004020202020204" pitchFamily="34" charset="0"/>
            </a:endParaRPr>
          </a:p>
        </p:txBody>
      </p:sp>
      <p:sp>
        <p:nvSpPr>
          <p:cNvPr id="5" name="TextBox 4">
            <a:extLst>
              <a:ext uri="{FF2B5EF4-FFF2-40B4-BE49-F238E27FC236}">
                <a16:creationId xmlns:a16="http://schemas.microsoft.com/office/drawing/2014/main" id="{3DF448CA-FF27-E244-DDD0-7FE2EADB5A24}"/>
              </a:ext>
            </a:extLst>
          </p:cNvPr>
          <p:cNvSpPr txBox="1"/>
          <p:nvPr/>
        </p:nvSpPr>
        <p:spPr>
          <a:xfrm>
            <a:off x="900596" y="845792"/>
            <a:ext cx="10858362" cy="473976"/>
          </a:xfrm>
          <a:prstGeom prst="rect">
            <a:avLst/>
          </a:prstGeom>
          <a:noFill/>
        </p:spPr>
        <p:txBody>
          <a:bodyPr wrap="square">
            <a:spAutoFit/>
          </a:bodyPr>
          <a:lstStyle/>
          <a:p>
            <a:pPr marL="0" marR="0">
              <a:lnSpc>
                <a:spcPct val="107000"/>
              </a:lnSpc>
              <a:spcAft>
                <a:spcPts val="800"/>
              </a:spcAft>
            </a:pPr>
            <a:r>
              <a:rPr lang="en-US" sz="2400" b="1" kern="100">
                <a:effectLst/>
                <a:latin typeface="Aptos" panose="020B0004020202020204" pitchFamily="34" charset="0"/>
                <a:ea typeface="Calibri" panose="020F0502020204030204" pitchFamily="34" charset="0"/>
                <a:cs typeface="Times New Roman" panose="02020603050405020304" pitchFamily="18" charset="0"/>
              </a:rPr>
              <a:t>Thứ </a:t>
            </a:r>
            <a:r>
              <a:rPr lang="en-US" sz="2400" b="1" kern="100">
                <a:latin typeface="Aptos" panose="020B0004020202020204" pitchFamily="34" charset="0"/>
                <a:ea typeface="Calibri" panose="020F0502020204030204" pitchFamily="34" charset="0"/>
                <a:cs typeface="Times New Roman" panose="02020603050405020304" pitchFamily="18" charset="0"/>
              </a:rPr>
              <a:t>tư</a:t>
            </a:r>
            <a:r>
              <a:rPr lang="en-US" sz="2400" b="1" kern="100">
                <a:effectLst/>
                <a:latin typeface="Aptos" panose="020B0004020202020204" pitchFamily="34" charset="0"/>
                <a:ea typeface="Calibri" panose="020F0502020204030204" pitchFamily="34" charset="0"/>
                <a:cs typeface="Times New Roman" panose="02020603050405020304" pitchFamily="18" charset="0"/>
              </a:rPr>
              <a:t>: </a:t>
            </a:r>
            <a:r>
              <a:rPr lang="en-US" sz="2400" kern="100">
                <a:effectLst/>
                <a:latin typeface="Aptos" panose="020B0004020202020204" pitchFamily="34" charset="0"/>
                <a:ea typeface="Calibri" panose="020F0502020204030204" pitchFamily="34" charset="0"/>
                <a:cs typeface="Times New Roman" panose="02020603050405020304" pitchFamily="18" charset="0"/>
              </a:rPr>
              <a:t>Đại lượng tư bản ứng trước.</a:t>
            </a:r>
          </a:p>
        </p:txBody>
      </p:sp>
      <p:sp>
        <p:nvSpPr>
          <p:cNvPr id="6" name="TextBox 5">
            <a:extLst>
              <a:ext uri="{FF2B5EF4-FFF2-40B4-BE49-F238E27FC236}">
                <a16:creationId xmlns:a16="http://schemas.microsoft.com/office/drawing/2014/main" id="{878E4B5E-0891-BC5C-4BEC-EF835F01E042}"/>
              </a:ext>
            </a:extLst>
          </p:cNvPr>
          <p:cNvSpPr txBox="1"/>
          <p:nvPr/>
        </p:nvSpPr>
        <p:spPr>
          <a:xfrm>
            <a:off x="5637229" y="2974156"/>
            <a:ext cx="65" cy="276999"/>
          </a:xfrm>
          <a:prstGeom prst="rect">
            <a:avLst/>
          </a:prstGeom>
          <a:noFill/>
        </p:spPr>
        <p:txBody>
          <a:bodyPr wrap="none" lIns="0" tIns="0" rIns="0" bIns="0" rtlCol="0">
            <a:spAutoFit/>
          </a:bodyPr>
          <a:lstStyle/>
          <a:p>
            <a:endParaRPr lang="en-US"/>
          </a:p>
        </p:txBody>
      </p:sp>
      <p:sp>
        <p:nvSpPr>
          <p:cNvPr id="7" name="Arrow: Right 6">
            <a:extLst>
              <a:ext uri="{FF2B5EF4-FFF2-40B4-BE49-F238E27FC236}">
                <a16:creationId xmlns:a16="http://schemas.microsoft.com/office/drawing/2014/main" id="{BE95FADC-791B-E98F-86D1-424D54961B24}"/>
              </a:ext>
            </a:extLst>
          </p:cNvPr>
          <p:cNvSpPr/>
          <p:nvPr/>
        </p:nvSpPr>
        <p:spPr>
          <a:xfrm>
            <a:off x="555397" y="996209"/>
            <a:ext cx="241506" cy="172711"/>
          </a:xfrm>
          <a:prstGeom prst="rightArrow">
            <a:avLst/>
          </a:prstGeom>
          <a:solidFill>
            <a:schemeClr val="tx2"/>
          </a:solidFill>
          <a:ln w="254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ABD2B58-3C36-3758-FC3F-B7D52FC86F4B}"/>
              </a:ext>
            </a:extLst>
          </p:cNvPr>
          <p:cNvSpPr txBox="1"/>
          <p:nvPr/>
        </p:nvSpPr>
        <p:spPr>
          <a:xfrm>
            <a:off x="1201502" y="1329195"/>
            <a:ext cx="10557456" cy="1264320"/>
          </a:xfrm>
          <a:prstGeom prst="rect">
            <a:avLst/>
          </a:prstGeom>
          <a:noFill/>
        </p:spPr>
        <p:txBody>
          <a:bodyPr wrap="square">
            <a:spAutoFit/>
          </a:bodyPr>
          <a:lstStyle/>
          <a:p>
            <a:pPr marL="0" marR="0" algn="just">
              <a:lnSpc>
                <a:spcPct val="107000"/>
              </a:lnSpc>
              <a:spcAft>
                <a:spcPts val="800"/>
              </a:spcAft>
            </a:pPr>
            <a:r>
              <a:rPr lang="en-US" sz="2400" kern="100">
                <a:latin typeface="Aptos" panose="020B0004020202020204" pitchFamily="34" charset="0"/>
                <a:ea typeface="Calibri" panose="020F0502020204030204" pitchFamily="34" charset="0"/>
                <a:cs typeface="Times New Roman" panose="02020603050405020304" pitchFamily="18" charset="0"/>
              </a:rPr>
              <a:t>K</a:t>
            </a:r>
            <a:r>
              <a:rPr lang="en-US" sz="2400" kern="100">
                <a:effectLst/>
                <a:latin typeface="Aptos" panose="020B0004020202020204" pitchFamily="34" charset="0"/>
                <a:ea typeface="Calibri" panose="020F0502020204030204" pitchFamily="34" charset="0"/>
                <a:cs typeface="Times New Roman" panose="02020603050405020304" pitchFamily="18" charset="0"/>
              </a:rPr>
              <a:t>hi có một thị trường thuận lợi và sản phẩm dễ bán, cùng với việc đầu tư lớn vào sản xuất, doanh nghiệp sẽ có nền tảng vững chắc để gia tăng quy mô tích lũy và phát triển bền vững.</a:t>
            </a:r>
          </a:p>
        </p:txBody>
      </p:sp>
      <p:sp>
        <p:nvSpPr>
          <p:cNvPr id="9" name="TextBox 8">
            <a:extLst>
              <a:ext uri="{FF2B5EF4-FFF2-40B4-BE49-F238E27FC236}">
                <a16:creationId xmlns:a16="http://schemas.microsoft.com/office/drawing/2014/main" id="{B321C868-BE21-BED6-663F-BCFA01EEFC79}"/>
              </a:ext>
            </a:extLst>
          </p:cNvPr>
          <p:cNvSpPr txBox="1"/>
          <p:nvPr/>
        </p:nvSpPr>
        <p:spPr>
          <a:xfrm>
            <a:off x="5637229" y="2974156"/>
            <a:ext cx="65" cy="276999"/>
          </a:xfrm>
          <a:prstGeom prst="rect">
            <a:avLst/>
          </a:prstGeom>
          <a:noFill/>
        </p:spPr>
        <p:txBody>
          <a:bodyPr wrap="none" lIns="0" tIns="0" rIns="0" bIns="0" rtlCol="0">
            <a:spAutoFit/>
          </a:bodyPr>
          <a:lstStyle/>
          <a:p>
            <a:endParaRPr lang="en-US"/>
          </a:p>
        </p:txBody>
      </p:sp>
      <p:sp>
        <p:nvSpPr>
          <p:cNvPr id="10" name="Flowchart: Connector 9">
            <a:extLst>
              <a:ext uri="{FF2B5EF4-FFF2-40B4-BE49-F238E27FC236}">
                <a16:creationId xmlns:a16="http://schemas.microsoft.com/office/drawing/2014/main" id="{D25FDE1D-4510-28CA-3B56-2863874750E7}"/>
              </a:ext>
            </a:extLst>
          </p:cNvPr>
          <p:cNvSpPr/>
          <p:nvPr/>
        </p:nvSpPr>
        <p:spPr>
          <a:xfrm>
            <a:off x="989463" y="1508255"/>
            <a:ext cx="132197" cy="134163"/>
          </a:xfrm>
          <a:prstGeom prst="flowChartConnector">
            <a:avLst/>
          </a:prstGeom>
          <a:solidFill>
            <a:schemeClr val="tx2"/>
          </a:solidFill>
          <a:ln w="254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utoShape 2" descr="Lợi nhuận thuần là gì? Khái niệm, cách tính và ví dụ minh họa">
            <a:extLst>
              <a:ext uri="{FF2B5EF4-FFF2-40B4-BE49-F238E27FC236}">
                <a16:creationId xmlns:a16="http://schemas.microsoft.com/office/drawing/2014/main" id="{17CA6A64-D124-2F33-CA9B-C94EFF11AB2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4" descr="Lợi nhuận thuần là gì? Khái niệm, cách tính và ví dụ minh họa">
            <a:extLst>
              <a:ext uri="{FF2B5EF4-FFF2-40B4-BE49-F238E27FC236}">
                <a16:creationId xmlns:a16="http://schemas.microsoft.com/office/drawing/2014/main" id="{D5DC6BAF-3CB1-74EF-4230-8CE966AC520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Lợi nhuận thuần là gì? Khái niệm, cách tính và ví dụ minh họa">
            <a:extLst>
              <a:ext uri="{FF2B5EF4-FFF2-40B4-BE49-F238E27FC236}">
                <a16:creationId xmlns:a16="http://schemas.microsoft.com/office/drawing/2014/main" id="{094679B5-4871-5C0C-B9D5-45BDE7FE60C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Mạng 4G là gì? Mạng LTE là gì? Tốc độ mạng 4G nhanh tới mức nào? -  Thegioididong.com">
            <a:extLst>
              <a:ext uri="{FF2B5EF4-FFF2-40B4-BE49-F238E27FC236}">
                <a16:creationId xmlns:a16="http://schemas.microsoft.com/office/drawing/2014/main" id="{3C16AF7A-3915-53DF-9FB6-C5BDD0A4E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374" y="3251155"/>
            <a:ext cx="4124226" cy="2678956"/>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pic>
        <p:nvPicPr>
          <p:cNvPr id="4" name="Picture 4" descr="Mạng 5G là gì? Có những ưu điểm gì so với 4G?">
            <a:extLst>
              <a:ext uri="{FF2B5EF4-FFF2-40B4-BE49-F238E27FC236}">
                <a16:creationId xmlns:a16="http://schemas.microsoft.com/office/drawing/2014/main" id="{63488084-B8DC-FA7D-7413-5E4C7727CF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251155"/>
            <a:ext cx="4124226" cy="2692069"/>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585097"/>
      </p:ext>
    </p:extLst>
  </p:cSld>
  <p:clrMapOvr>
    <a:masterClrMapping/>
  </p:clrMapOvr>
  <mc:AlternateContent xmlns:mc="http://schemas.openxmlformats.org/markup-compatibility/2006">
    <mc:Choice xmlns:p15="http://schemas.microsoft.com/office/powerpoint/2012/main" Requires="p15">
      <p:transition spd="slow">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nodePh="1">
                                  <p:stCondLst>
                                    <p:cond delay="0"/>
                                  </p:stCondLst>
                                  <p:endCondLst>
                                    <p:cond evt="begin" delay="0">
                                      <p:tn val="11"/>
                                    </p:cond>
                                  </p:end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nodePh="1">
                                  <p:stCondLst>
                                    <p:cond delay="0"/>
                                  </p:stCondLst>
                                  <p:endCondLst>
                                    <p:cond evt="begin" delay="0">
                                      <p:tn val="20"/>
                                    </p:cond>
                                  </p:end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nodePh="1">
                                  <p:stCondLst>
                                    <p:cond delay="0"/>
                                  </p:stCondLst>
                                  <p:endCondLst>
                                    <p:cond evt="begin" delay="0">
                                      <p:tn val="26"/>
                                    </p:cond>
                                  </p:end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nodePh="1">
                                  <p:stCondLst>
                                    <p:cond delay="0"/>
                                  </p:stCondLst>
                                  <p:endCondLst>
                                    <p:cond evt="begin" delay="0">
                                      <p:tn val="29"/>
                                    </p:cond>
                                  </p:end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nodePh="1">
                                  <p:stCondLst>
                                    <p:cond delay="0"/>
                                  </p:stCondLst>
                                  <p:endCondLst>
                                    <p:cond evt="begin" delay="0">
                                      <p:tn val="32"/>
                                    </p:cond>
                                  </p:end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5122"/>
                                        </p:tgtEl>
                                        <p:attrNameLst>
                                          <p:attrName>style.visibility</p:attrName>
                                        </p:attrNameLst>
                                      </p:cBhvr>
                                      <p:to>
                                        <p:strVal val="visible"/>
                                      </p:to>
                                    </p:set>
                                    <p:animEffect transition="in" filter="fade">
                                      <p:cBhvr>
                                        <p:cTn id="37" dur="500"/>
                                        <p:tgtEl>
                                          <p:spTgt spid="5122"/>
                                        </p:tgtEl>
                                      </p:cBhvr>
                                    </p:animEffect>
                                  </p:childTnLst>
                                </p:cTn>
                              </p:par>
                              <p:par>
                                <p:cTn id="38" presetID="10" presetClass="entr" presetSubtype="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animBg="1"/>
      <p:bldP spid="8" grpId="0"/>
      <p:bldP spid="9" grpId="0"/>
      <p:bldP spid="10" grpId="0" animBg="1"/>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1F413-55C3-B587-D85C-DAABD30EF2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12AAAE-9845-C75B-99B2-138931824D68}"/>
              </a:ext>
            </a:extLst>
          </p:cNvPr>
          <p:cNvSpPr>
            <a:spLocks noGrp="1"/>
          </p:cNvSpPr>
          <p:nvPr>
            <p:ph type="title"/>
          </p:nvPr>
        </p:nvSpPr>
        <p:spPr>
          <a:xfrm>
            <a:off x="4071987" y="393420"/>
            <a:ext cx="3743226" cy="885610"/>
          </a:xfrm>
        </p:spPr>
        <p:txBody>
          <a:bodyPr>
            <a:noAutofit/>
          </a:bodyPr>
          <a:lstStyle/>
          <a:p>
            <a:pPr algn="just"/>
            <a:r>
              <a:rPr lang="en-US" sz="6000" b="1" u="sng" kern="100">
                <a:latin typeface="Aptos" panose="020B0004020202020204" pitchFamily="34" charset="0"/>
                <a:ea typeface="Calibri" panose="020F0502020204030204" pitchFamily="34" charset="0"/>
                <a:cs typeface="Times New Roman" panose="02020603050405020304" pitchFamily="18" charset="0"/>
              </a:rPr>
              <a:t>TỔNG KẾT</a:t>
            </a:r>
            <a:endParaRPr lang="en-US" sz="6000" b="1" u="sng">
              <a:latin typeface="Aptos" panose="020B0004020202020204" pitchFamily="34" charset="0"/>
            </a:endParaRPr>
          </a:p>
        </p:txBody>
      </p:sp>
      <p:sp>
        <p:nvSpPr>
          <p:cNvPr id="6" name="TextBox 5">
            <a:extLst>
              <a:ext uri="{FF2B5EF4-FFF2-40B4-BE49-F238E27FC236}">
                <a16:creationId xmlns:a16="http://schemas.microsoft.com/office/drawing/2014/main" id="{DDCCA29C-5BF7-BFD5-7F25-27771B39FE22}"/>
              </a:ext>
            </a:extLst>
          </p:cNvPr>
          <p:cNvSpPr txBox="1"/>
          <p:nvPr/>
        </p:nvSpPr>
        <p:spPr>
          <a:xfrm>
            <a:off x="5637229" y="2974156"/>
            <a:ext cx="65" cy="276999"/>
          </a:xfrm>
          <a:prstGeom prst="rect">
            <a:avLst/>
          </a:prstGeom>
          <a:noFill/>
        </p:spPr>
        <p:txBody>
          <a:bodyPr wrap="none" lIns="0" tIns="0" rIns="0" bIns="0" rtlCol="0">
            <a:spAutoFit/>
          </a:bodyPr>
          <a:lstStyle/>
          <a:p>
            <a:endParaRPr lang="en-US"/>
          </a:p>
        </p:txBody>
      </p:sp>
      <p:sp>
        <p:nvSpPr>
          <p:cNvPr id="4" name="TextBox 3">
            <a:extLst>
              <a:ext uri="{FF2B5EF4-FFF2-40B4-BE49-F238E27FC236}">
                <a16:creationId xmlns:a16="http://schemas.microsoft.com/office/drawing/2014/main" id="{BE2001EC-DCF3-3AA1-F59D-88FA12F56EA1}"/>
              </a:ext>
            </a:extLst>
          </p:cNvPr>
          <p:cNvSpPr txBox="1"/>
          <p:nvPr/>
        </p:nvSpPr>
        <p:spPr>
          <a:xfrm>
            <a:off x="815405" y="1391776"/>
            <a:ext cx="10779564" cy="2381678"/>
          </a:xfrm>
          <a:prstGeom prst="rect">
            <a:avLst/>
          </a:prstGeom>
          <a:noFill/>
        </p:spPr>
        <p:txBody>
          <a:bodyPr wrap="square">
            <a:spAutoFit/>
          </a:bodyPr>
          <a:lstStyle/>
          <a:p>
            <a:pPr algn="just">
              <a:lnSpc>
                <a:spcPct val="107000"/>
              </a:lnSpc>
              <a:spcAft>
                <a:spcPts val="800"/>
              </a:spcAft>
            </a:pPr>
            <a:r>
              <a:rPr lang="en-US" sz="2800" b="1" kern="100">
                <a:effectLst/>
                <a:latin typeface="Aptos" panose="020B0004020202020204" pitchFamily="34" charset="0"/>
                <a:ea typeface="Calibri" panose="020F0502020204030204" pitchFamily="34" charset="0"/>
                <a:cs typeface="Times New Roman" panose="02020603050405020304" pitchFamily="18" charset="0"/>
              </a:rPr>
              <a:t>Tích lũy tư bản là yếu tố quan trọng để phát triển kinh tế. Sự kết hợp giữa các nhân tố bên trong và bên ngoài sẽ quyết định khả năng tích lũy tư bản của cá nhân và doanh nghiệp. Chính sách kinh tế hợp lý và nguồn lực chất lượng là những yếu tố then chốt để thúc đẩy quá trình này.</a:t>
            </a:r>
          </a:p>
        </p:txBody>
      </p:sp>
      <p:sp>
        <p:nvSpPr>
          <p:cNvPr id="9" name="AutoShape 2" descr="Lợi nhuận thuần là gì? Khái niệm, cách tính và ví dụ minh họa">
            <a:extLst>
              <a:ext uri="{FF2B5EF4-FFF2-40B4-BE49-F238E27FC236}">
                <a16:creationId xmlns:a16="http://schemas.microsoft.com/office/drawing/2014/main" id="{77BEB0B3-9F30-B37D-CCEC-575A7FB0D9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4" descr="Lợi nhuận thuần là gì? Khái niệm, cách tính và ví dụ minh họa">
            <a:extLst>
              <a:ext uri="{FF2B5EF4-FFF2-40B4-BE49-F238E27FC236}">
                <a16:creationId xmlns:a16="http://schemas.microsoft.com/office/drawing/2014/main" id="{4EA3BD8E-3E60-3AC1-7F47-B27E54061F7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6" descr="Lợi nhuận thuần là gì? Khái niệm, cách tính và ví dụ minh họa">
            <a:extLst>
              <a:ext uri="{FF2B5EF4-FFF2-40B4-BE49-F238E27FC236}">
                <a16:creationId xmlns:a16="http://schemas.microsoft.com/office/drawing/2014/main" id="{15C88160-0A2C-3348-46B3-F34B76DDCCC3}"/>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D6605FBA-71D2-75F0-CFBA-C28546EC1A8E}"/>
              </a:ext>
            </a:extLst>
          </p:cNvPr>
          <p:cNvPicPr>
            <a:picLocks noChangeAspect="1"/>
          </p:cNvPicPr>
          <p:nvPr/>
        </p:nvPicPr>
        <p:blipFill>
          <a:blip r:embed="rId3">
            <a:extLst>
              <a:ext uri="{28A0092B-C50C-407E-A947-70E740481C1C}">
                <a14:useLocalDpi xmlns:a14="http://schemas.microsoft.com/office/drawing/2010/main" val="0"/>
              </a:ext>
            </a:extLst>
          </a:blip>
          <a:srcRect l="1101" t="18313" r="772" b="1304"/>
          <a:stretch/>
        </p:blipFill>
        <p:spPr>
          <a:xfrm>
            <a:off x="3617666" y="4164995"/>
            <a:ext cx="4651868" cy="2381678"/>
          </a:xfrm>
          <a:prstGeom prst="rect">
            <a:avLst/>
          </a:prstGeom>
        </p:spPr>
      </p:pic>
    </p:spTree>
    <p:extLst>
      <p:ext uri="{BB962C8B-B14F-4D97-AF65-F5344CB8AC3E}">
        <p14:creationId xmlns:p14="http://schemas.microsoft.com/office/powerpoint/2010/main" val="1789072135"/>
      </p:ext>
    </p:extLst>
  </p:cSld>
  <p:clrMapOvr>
    <a:masterClrMapping/>
  </p:clrMapOvr>
  <mc:AlternateContent xmlns:mc="http://schemas.openxmlformats.org/markup-compatibility/2006" xmlns:p15="http://schemas.microsoft.com/office/powerpoint/2012/main">
    <mc:Choice Requires="p15">
      <p:transition spd="slow">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nodePh="1">
                                  <p:stCondLst>
                                    <p:cond delay="0"/>
                                  </p:stCondLst>
                                  <p:endCondLst>
                                    <p:cond evt="begin" delay="0">
                                      <p:tn val="14"/>
                                    </p:cond>
                                  </p:end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nodePh="1">
                                  <p:stCondLst>
                                    <p:cond delay="0"/>
                                  </p:stCondLst>
                                  <p:endCondLst>
                                    <p:cond evt="begin" delay="0">
                                      <p:tn val="17"/>
                                    </p:cond>
                                  </p:end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nodePh="1">
                                  <p:stCondLst>
                                    <p:cond delay="0"/>
                                  </p:stCondLst>
                                  <p:endCondLst>
                                    <p:cond evt="begin" delay="0">
                                      <p:tn val="20"/>
                                    </p:cond>
                                  </p:end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4"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2EF"/>
        </a:solidFill>
        <a:effectLst/>
      </p:bgPr>
    </p:bg>
    <p:spTree>
      <p:nvGrpSpPr>
        <p:cNvPr id="1" name="">
          <a:extLst>
            <a:ext uri="{FF2B5EF4-FFF2-40B4-BE49-F238E27FC236}">
              <a16:creationId xmlns:a16="http://schemas.microsoft.com/office/drawing/2014/main" id="{AFC5B3E2-4153-0D15-D709-E1DFCA31A2D5}"/>
            </a:ext>
          </a:extLst>
        </p:cNvPr>
        <p:cNvGrpSpPr/>
        <p:nvPr/>
      </p:nvGrpSpPr>
      <p:grpSpPr>
        <a:xfrm>
          <a:off x="0" y="0"/>
          <a:ext cx="0" cy="0"/>
          <a:chOff x="0" y="0"/>
          <a:chExt cx="0" cy="0"/>
        </a:xfrm>
      </p:grpSpPr>
      <p:pic>
        <p:nvPicPr>
          <p:cNvPr id="14340" name="Picture 4" descr="Hình nền powerpoint cảm ơn cuối slide 10">
            <a:extLst>
              <a:ext uri="{FF2B5EF4-FFF2-40B4-BE49-F238E27FC236}">
                <a16:creationId xmlns:a16="http://schemas.microsoft.com/office/drawing/2014/main" id="{3BBC0CDF-480D-4F32-2BFE-93C8BB5CC1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B3159EAB-5BED-7A62-6916-0FF0642CED69}"/>
                  </a:ext>
                </a:extLst>
              </p14:cNvPr>
              <p14:cNvContentPartPr/>
              <p14:nvPr/>
            </p14:nvContentPartPr>
            <p14:xfrm>
              <a:off x="2363077" y="2505504"/>
              <a:ext cx="8116920" cy="2307240"/>
            </p14:xfrm>
          </p:contentPart>
        </mc:Choice>
        <mc:Fallback>
          <p:pic>
            <p:nvPicPr>
              <p:cNvPr id="2" name="Ink 1">
                <a:extLst>
                  <a:ext uri="{FF2B5EF4-FFF2-40B4-BE49-F238E27FC236}">
                    <a16:creationId xmlns:a16="http://schemas.microsoft.com/office/drawing/2014/main" id="{B3159EAB-5BED-7A62-6916-0FF0642CED69}"/>
                  </a:ext>
                </a:extLst>
              </p:cNvPr>
              <p:cNvPicPr/>
              <p:nvPr/>
            </p:nvPicPr>
            <p:blipFill>
              <a:blip r:embed="rId5"/>
              <a:stretch>
                <a:fillRect/>
              </a:stretch>
            </p:blipFill>
            <p:spPr>
              <a:xfrm>
                <a:off x="2300437" y="2442504"/>
                <a:ext cx="8242560" cy="2432880"/>
              </a:xfrm>
              <a:prstGeom prst="rect">
                <a:avLst/>
              </a:prstGeom>
            </p:spPr>
          </p:pic>
        </mc:Fallback>
      </mc:AlternateContent>
      <p:sp>
        <p:nvSpPr>
          <p:cNvPr id="4" name="TextBox 3">
            <a:extLst>
              <a:ext uri="{FF2B5EF4-FFF2-40B4-BE49-F238E27FC236}">
                <a16:creationId xmlns:a16="http://schemas.microsoft.com/office/drawing/2014/main" id="{42B40F1D-4F45-D48C-FDD7-425AF112AE01}"/>
              </a:ext>
            </a:extLst>
          </p:cNvPr>
          <p:cNvSpPr txBox="1"/>
          <p:nvPr/>
        </p:nvSpPr>
        <p:spPr>
          <a:xfrm>
            <a:off x="1344889" y="2781961"/>
            <a:ext cx="9502219" cy="1754326"/>
          </a:xfrm>
          <a:prstGeom prst="rect">
            <a:avLst/>
          </a:prstGeom>
          <a:noFill/>
        </p:spPr>
        <p:txBody>
          <a:bodyPr wrap="square">
            <a:spAutoFit/>
          </a:bodyPr>
          <a:lstStyle/>
          <a:p>
            <a:pPr algn="ctr"/>
            <a:r>
              <a:rPr lang="en-US" sz="5400" b="1" kern="100">
                <a:solidFill>
                  <a:schemeClr val="accent3">
                    <a:lumMod val="50000"/>
                  </a:schemeClr>
                </a:solidFill>
                <a:latin typeface="Aptos" panose="020B0004020202020204" pitchFamily="34" charset="0"/>
                <a:ea typeface="Calibri" panose="020F0502020204030204" pitchFamily="34" charset="0"/>
                <a:cs typeface="Times New Roman" panose="02020603050405020304" pitchFamily="18" charset="0"/>
              </a:rPr>
              <a:t>CẢM ƠN THẦY VÀ CÁC BẠN ĐÃ LẮNG NGHE!</a:t>
            </a:r>
            <a:endParaRPr lang="en-US" sz="5400">
              <a:solidFill>
                <a:schemeClr val="accent3">
                  <a:lumMod val="50000"/>
                </a:schemeClr>
              </a:solidFill>
            </a:endParaRPr>
          </a:p>
        </p:txBody>
      </p:sp>
    </p:spTree>
    <p:extLst>
      <p:ext uri="{BB962C8B-B14F-4D97-AF65-F5344CB8AC3E}">
        <p14:creationId xmlns:p14="http://schemas.microsoft.com/office/powerpoint/2010/main" val="7373889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000">
        <p15:prstTrans prst="curtains"/>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TotalTime>
  <Words>662</Words>
  <Application>Microsoft Office PowerPoint</Application>
  <PresentationFormat>Widescreen</PresentationFormat>
  <Paragraphs>36</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Calibri</vt:lpstr>
      <vt:lpstr>Calibri Light</vt:lpstr>
      <vt:lpstr>Office Theme</vt:lpstr>
      <vt:lpstr>CHỦ ĐỀ 4</vt:lpstr>
      <vt:lpstr>PowerPoint Presentation</vt:lpstr>
      <vt:lpstr>I. KHÁI NIỆM TÍCH LŨY TƯ BẢN.</vt:lpstr>
      <vt:lpstr>II. CÁC NHÂN TỐ ẢNH HƯỞNG ĐẾN TÍCH LŨY TƯ BẢN.</vt:lpstr>
      <vt:lpstr>II. CÁC NHÂN TỐ ẢNH HƯỞNG ĐẾN TÍCH LŨY TƯ BẢN.</vt:lpstr>
      <vt:lpstr>II. CÁC NHÂN TỐ ẢNH HƯỞNG ĐẾN TÍCH LŨY TƯ BẢN.</vt:lpstr>
      <vt:lpstr>II. CÁC NHÂN TỐ ẢNH HƯỞNG ĐẾN TÍCH LŨY TƯ BẢN.</vt:lpstr>
      <vt:lpstr>TỔNG KẾT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PC</dc:creator>
  <cp:lastModifiedBy>PC</cp:lastModifiedBy>
  <cp:revision>35</cp:revision>
  <dcterms:created xsi:type="dcterms:W3CDTF">2024-11-02T05:10:15Z</dcterms:created>
  <dcterms:modified xsi:type="dcterms:W3CDTF">2024-11-04T16:33:34Z</dcterms:modified>
</cp:coreProperties>
</file>