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338" r:id="rId2"/>
    <p:sldId id="257" r:id="rId3"/>
    <p:sldId id="258" r:id="rId4"/>
    <p:sldId id="259" r:id="rId5"/>
    <p:sldId id="260" r:id="rId6"/>
    <p:sldId id="303" r:id="rId7"/>
    <p:sldId id="304" r:id="rId8"/>
    <p:sldId id="306" r:id="rId9"/>
    <p:sldId id="308" r:id="rId10"/>
    <p:sldId id="309" r:id="rId11"/>
    <p:sldId id="310" r:id="rId12"/>
    <p:sldId id="311" r:id="rId13"/>
    <p:sldId id="271" r:id="rId14"/>
    <p:sldId id="312" r:id="rId15"/>
    <p:sldId id="313" r:id="rId16"/>
    <p:sldId id="314" r:id="rId17"/>
    <p:sldId id="315" r:id="rId18"/>
    <p:sldId id="331" r:id="rId19"/>
    <p:sldId id="325" r:id="rId20"/>
    <p:sldId id="326" r:id="rId21"/>
    <p:sldId id="327" r:id="rId22"/>
    <p:sldId id="328" r:id="rId23"/>
    <p:sldId id="329" r:id="rId24"/>
    <p:sldId id="339" r:id="rId25"/>
    <p:sldId id="340" r:id="rId26"/>
    <p:sldId id="337" r:id="rId27"/>
  </p:sldIdLst>
  <p:sldSz cx="9144000" cy="5143500" type="screen16x9"/>
  <p:notesSz cx="6858000" cy="9144000"/>
  <p:embeddedFontLst>
    <p:embeddedFont>
      <p:font typeface="Cambria Math" panose="02040503050406030204" pitchFamily="18" charset="0"/>
      <p:regular r:id="rId29"/>
    </p:embeddedFont>
    <p:embeddedFont>
      <p:font typeface="Karla" pitchFamily="2" charset="0"/>
      <p:regular r:id="rId30"/>
      <p:bold r:id="rId31"/>
    </p:embeddedFont>
    <p:embeddedFont>
      <p:font typeface="Rubik Black" panose="020B0604020202020204" charset="-79"/>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D0632-A4A7-531F-55C6-6D5DBF218724}" v="23" dt="2024-06-28T07:37:37.704"/>
    <p1510:client id="{A9FED85A-D9FA-95A9-4058-76752578FF3F}" v="67" dt="2024-06-30T07:23:32.780"/>
    <p1510:client id="{DD28CCB2-9984-A9CF-944F-8E86B7768ED3}" v="118" dt="2024-06-28T07:35:04.70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C682827-9BBD-46BD-B3B7-82C97E5491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Đức Duy-DV22CLC" userId="S::22h1050004@ut.edu.vn::afd1145b-dabc-4fb0-add2-7ff69157448a" providerId="AD" clId="Web-{DD28CCB2-9984-A9CF-944F-8E86B7768ED3}"/>
    <pc:docChg chg="addSld modSld sldOrd">
      <pc:chgData name="Phạm Đức Duy-DV22CLC" userId="S::22h1050004@ut.edu.vn::afd1145b-dabc-4fb0-add2-7ff69157448a" providerId="AD" clId="Web-{DD28CCB2-9984-A9CF-944F-8E86B7768ED3}" dt="2024-06-28T07:35:04.701" v="90"/>
      <pc:docMkLst>
        <pc:docMk/>
      </pc:docMkLst>
      <pc:sldChg chg="addSp delSp modSp add mod ord replId setBg">
        <pc:chgData name="Phạm Đức Duy-DV22CLC" userId="S::22h1050004@ut.edu.vn::afd1145b-dabc-4fb0-add2-7ff69157448a" providerId="AD" clId="Web-{DD28CCB2-9984-A9CF-944F-8E86B7768ED3}" dt="2024-06-28T07:35:04.701" v="90"/>
        <pc:sldMkLst>
          <pc:docMk/>
          <pc:sldMk cId="427903211" sldId="338"/>
        </pc:sldMkLst>
        <pc:spChg chg="del">
          <ac:chgData name="Phạm Đức Duy-DV22CLC" userId="S::22h1050004@ut.edu.vn::afd1145b-dabc-4fb0-add2-7ff69157448a" providerId="AD" clId="Web-{DD28CCB2-9984-A9CF-944F-8E86B7768ED3}" dt="2024-06-28T07:25:21.634" v="2"/>
          <ac:spMkLst>
            <pc:docMk/>
            <pc:sldMk cId="427903211" sldId="338"/>
            <ac:spMk id="2" creationId="{00000000-0000-0000-0000-000000000000}"/>
          </ac:spMkLst>
        </pc:spChg>
        <pc:spChg chg="add del mod">
          <ac:chgData name="Phạm Đức Duy-DV22CLC" userId="S::22h1050004@ut.edu.vn::afd1145b-dabc-4fb0-add2-7ff69157448a" providerId="AD" clId="Web-{DD28CCB2-9984-A9CF-944F-8E86B7768ED3}" dt="2024-06-28T07:25:32.665" v="3"/>
          <ac:spMkLst>
            <pc:docMk/>
            <pc:sldMk cId="427903211" sldId="338"/>
            <ac:spMk id="4" creationId="{BD7C3AC5-C8DD-687D-2170-AF7F2280CC8D}"/>
          </ac:spMkLst>
        </pc:spChg>
        <pc:spChg chg="add mod">
          <ac:chgData name="Phạm Đức Duy-DV22CLC" userId="S::22h1050004@ut.edu.vn::afd1145b-dabc-4fb0-add2-7ff69157448a" providerId="AD" clId="Web-{DD28CCB2-9984-A9CF-944F-8E86B7768ED3}" dt="2024-06-28T07:29:40.658" v="31" actId="14100"/>
          <ac:spMkLst>
            <pc:docMk/>
            <pc:sldMk cId="427903211" sldId="338"/>
            <ac:spMk id="6" creationId="{290FDA19-5E4A-DCBD-6041-25426053615F}"/>
          </ac:spMkLst>
        </pc:spChg>
        <pc:spChg chg="add mod">
          <ac:chgData name="Phạm Đức Duy-DV22CLC" userId="S::22h1050004@ut.edu.vn::afd1145b-dabc-4fb0-add2-7ff69157448a" providerId="AD" clId="Web-{DD28CCB2-9984-A9CF-944F-8E86B7768ED3}" dt="2024-06-28T07:33:40.198" v="69" actId="1076"/>
          <ac:spMkLst>
            <pc:docMk/>
            <pc:sldMk cId="427903211" sldId="338"/>
            <ac:spMk id="7" creationId="{4B87FC44-459C-D20B-06B8-C219E554EC31}"/>
          </ac:spMkLst>
        </pc:spChg>
        <pc:spChg chg="add mod">
          <ac:chgData name="Phạm Đức Duy-DV22CLC" userId="S::22h1050004@ut.edu.vn::afd1145b-dabc-4fb0-add2-7ff69157448a" providerId="AD" clId="Web-{DD28CCB2-9984-A9CF-944F-8E86B7768ED3}" dt="2024-06-28T07:32:09.616" v="55" actId="20577"/>
          <ac:spMkLst>
            <pc:docMk/>
            <pc:sldMk cId="427903211" sldId="338"/>
            <ac:spMk id="8" creationId="{8533D5F8-3B9A-CFFD-2E08-AB9694962104}"/>
          </ac:spMkLst>
        </pc:spChg>
        <pc:spChg chg="add mod">
          <ac:chgData name="Phạm Đức Duy-DV22CLC" userId="S::22h1050004@ut.edu.vn::afd1145b-dabc-4fb0-add2-7ff69157448a" providerId="AD" clId="Web-{DD28CCB2-9984-A9CF-944F-8E86B7768ED3}" dt="2024-06-28T07:33:47.495" v="72" actId="20577"/>
          <ac:spMkLst>
            <pc:docMk/>
            <pc:sldMk cId="427903211" sldId="338"/>
            <ac:spMk id="9" creationId="{6405909D-DFE7-5745-FCD2-D61FEA7B8976}"/>
          </ac:spMkLst>
        </pc:spChg>
        <pc:spChg chg="add del">
          <ac:chgData name="Phạm Đức Duy-DV22CLC" userId="S::22h1050004@ut.edu.vn::afd1145b-dabc-4fb0-add2-7ff69157448a" providerId="AD" clId="Web-{DD28CCB2-9984-A9CF-944F-8E86B7768ED3}" dt="2024-06-28T07:27:16.481" v="7"/>
          <ac:spMkLst>
            <pc:docMk/>
            <pc:sldMk cId="427903211" sldId="338"/>
            <ac:spMk id="10" creationId="{42A4FC2C-047E-45A5-965D-8E1E3BF09BC6}"/>
          </ac:spMkLst>
        </pc:spChg>
        <pc:spChg chg="add mod">
          <ac:chgData name="Phạm Đức Duy-DV22CLC" userId="S::22h1050004@ut.edu.vn::afd1145b-dabc-4fb0-add2-7ff69157448a" providerId="AD" clId="Web-{DD28CCB2-9984-A9CF-944F-8E86B7768ED3}" dt="2024-06-28T07:35:04.701" v="90"/>
          <ac:spMkLst>
            <pc:docMk/>
            <pc:sldMk cId="427903211" sldId="338"/>
            <ac:spMk id="11" creationId="{A476460D-B673-1376-D54E-655724CED67B}"/>
          </ac:spMkLst>
        </pc:spChg>
        <pc:spChg chg="add del">
          <ac:chgData name="Phạm Đức Duy-DV22CLC" userId="S::22h1050004@ut.edu.vn::afd1145b-dabc-4fb0-add2-7ff69157448a" providerId="AD" clId="Web-{DD28CCB2-9984-A9CF-944F-8E86B7768ED3}" dt="2024-06-28T07:27:25.966" v="9"/>
          <ac:spMkLst>
            <pc:docMk/>
            <pc:sldMk cId="427903211" sldId="338"/>
            <ac:spMk id="12" creationId="{A7B21A54-9BA3-4EA9-B460-5A829ADD9051}"/>
          </ac:spMkLst>
        </pc:spChg>
        <pc:spChg chg="add del">
          <ac:chgData name="Phạm Đức Duy-DV22CLC" userId="S::22h1050004@ut.edu.vn::afd1145b-dabc-4fb0-add2-7ff69157448a" providerId="AD" clId="Web-{DD28CCB2-9984-A9CF-944F-8E86B7768ED3}" dt="2024-06-28T07:27:25.966" v="9"/>
          <ac:spMkLst>
            <pc:docMk/>
            <pc:sldMk cId="427903211" sldId="338"/>
            <ac:spMk id="13" creationId="{B9FF99BD-075F-4761-A995-6FC574BD25EA}"/>
          </ac:spMkLst>
        </pc:spChg>
        <pc:spChg chg="add del">
          <ac:chgData name="Phạm Đức Duy-DV22CLC" userId="S::22h1050004@ut.edu.vn::afd1145b-dabc-4fb0-add2-7ff69157448a" providerId="AD" clId="Web-{DD28CCB2-9984-A9CF-944F-8E86B7768ED3}" dt="2024-06-28T07:27:25.966" v="9"/>
          <ac:spMkLst>
            <pc:docMk/>
            <pc:sldMk cId="427903211" sldId="338"/>
            <ac:spMk id="14" creationId="{6FA8F714-B9D8-488A-8CCA-E9948FF913A9}"/>
          </ac:spMkLst>
        </pc:spChg>
        <pc:spChg chg="add">
          <ac:chgData name="Phạm Đức Duy-DV22CLC" userId="S::22h1050004@ut.edu.vn::afd1145b-dabc-4fb0-add2-7ff69157448a" providerId="AD" clId="Web-{DD28CCB2-9984-A9CF-944F-8E86B7768ED3}" dt="2024-06-28T07:27:25.966" v="10"/>
          <ac:spMkLst>
            <pc:docMk/>
            <pc:sldMk cId="427903211" sldId="338"/>
            <ac:spMk id="16" creationId="{32BC26D8-82FB-445E-AA49-62A77D7C1EE0}"/>
          </ac:spMkLst>
        </pc:spChg>
        <pc:spChg chg="add">
          <ac:chgData name="Phạm Đức Duy-DV22CLC" userId="S::22h1050004@ut.edu.vn::afd1145b-dabc-4fb0-add2-7ff69157448a" providerId="AD" clId="Web-{DD28CCB2-9984-A9CF-944F-8E86B7768ED3}" dt="2024-06-28T07:27:25.966" v="10"/>
          <ac:spMkLst>
            <pc:docMk/>
            <pc:sldMk cId="427903211" sldId="338"/>
            <ac:spMk id="17" creationId="{CB44330D-EA18-4254-AA95-EB49948539B8}"/>
          </ac:spMkLst>
        </pc:spChg>
        <pc:picChg chg="add mod">
          <ac:chgData name="Phạm Đức Duy-DV22CLC" userId="S::22h1050004@ut.edu.vn::afd1145b-dabc-4fb0-add2-7ff69157448a" providerId="AD" clId="Web-{DD28CCB2-9984-A9CF-944F-8E86B7768ED3}" dt="2024-06-28T07:27:53.029" v="16" actId="1076"/>
          <ac:picMkLst>
            <pc:docMk/>
            <pc:sldMk cId="427903211" sldId="338"/>
            <ac:picMk id="5" creationId="{CBDE2D36-198F-D878-F51C-B10139D557A4}"/>
          </ac:picMkLst>
        </pc:picChg>
      </pc:sldChg>
    </pc:docChg>
  </pc:docChgLst>
  <pc:docChgLst>
    <pc:chgData name="Phạm Đức Duy-DV22CLC" userId="S::22h1050004@ut.edu.vn::afd1145b-dabc-4fb0-add2-7ff69157448a" providerId="AD" clId="Web-{A9FED85A-D9FA-95A9-4058-76752578FF3F}"/>
    <pc:docChg chg="addSld modSld addMainMaster delMainMaster">
      <pc:chgData name="Phạm Đức Duy-DV22CLC" userId="S::22h1050004@ut.edu.vn::afd1145b-dabc-4fb0-add2-7ff69157448a" providerId="AD" clId="Web-{A9FED85A-D9FA-95A9-4058-76752578FF3F}" dt="2024-06-30T07:24:29.032" v="69"/>
      <pc:docMkLst>
        <pc:docMk/>
      </pc:docMkLst>
      <pc:sldChg chg="modSp mod modClrScheme chgLayout">
        <pc:chgData name="Phạm Đức Duy-DV22CLC" userId="S::22h1050004@ut.edu.vn::afd1145b-dabc-4fb0-add2-7ff69157448a" providerId="AD" clId="Web-{A9FED85A-D9FA-95A9-4058-76752578FF3F}" dt="2024-06-30T07:21:58.528" v="35"/>
        <pc:sldMkLst>
          <pc:docMk/>
          <pc:sldMk cId="0" sldId="257"/>
        </pc:sldMkLst>
        <pc:spChg chg="mod ord">
          <ac:chgData name="Phạm Đức Duy-DV22CLC" userId="S::22h1050004@ut.edu.vn::afd1145b-dabc-4fb0-add2-7ff69157448a" providerId="AD" clId="Web-{A9FED85A-D9FA-95A9-4058-76752578FF3F}" dt="2024-06-30T07:21:58.528" v="35"/>
          <ac:spMkLst>
            <pc:docMk/>
            <pc:sldMk cId="0" sldId="257"/>
            <ac:spMk id="2"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257"/>
            <ac:spMk id="467" creationId="{00000000-0000-0000-0000-000000000000}"/>
          </ac:spMkLst>
        </pc:spChg>
      </pc:sldChg>
      <pc:sldChg chg="modSp mod modClrScheme chgLayout">
        <pc:chgData name="Phạm Đức Duy-DV22CLC" userId="S::22h1050004@ut.edu.vn::afd1145b-dabc-4fb0-add2-7ff69157448a" providerId="AD" clId="Web-{A9FED85A-D9FA-95A9-4058-76752578FF3F}" dt="2024-06-30T07:21:58.528" v="35"/>
        <pc:sldMkLst>
          <pc:docMk/>
          <pc:sldMk cId="0" sldId="258"/>
        </pc:sldMkLst>
        <pc:spChg chg="mod ord">
          <ac:chgData name="Phạm Đức Duy-DV22CLC" userId="S::22h1050004@ut.edu.vn::afd1145b-dabc-4fb0-add2-7ff69157448a" providerId="AD" clId="Web-{A9FED85A-D9FA-95A9-4058-76752578FF3F}" dt="2024-06-30T07:21:58.528" v="35"/>
          <ac:spMkLst>
            <pc:docMk/>
            <pc:sldMk cId="0" sldId="258"/>
            <ac:spMk id="11"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258"/>
            <ac:spMk id="504" creationId="{00000000-0000-0000-0000-000000000000}"/>
          </ac:spMkLst>
        </pc:spChg>
      </pc:sldChg>
      <pc:sldChg chg="modSp mod modClrScheme chgLayout">
        <pc:chgData name="Phạm Đức Duy-DV22CLC" userId="S::22h1050004@ut.edu.vn::afd1145b-dabc-4fb0-add2-7ff69157448a" providerId="AD" clId="Web-{A9FED85A-D9FA-95A9-4058-76752578FF3F}" dt="2024-06-30T07:21:58.528" v="35"/>
        <pc:sldMkLst>
          <pc:docMk/>
          <pc:sldMk cId="0" sldId="259"/>
        </pc:sldMkLst>
        <pc:spChg chg="mod ord">
          <ac:chgData name="Phạm Đức Duy-DV22CLC" userId="S::22h1050004@ut.edu.vn::afd1145b-dabc-4fb0-add2-7ff69157448a" providerId="AD" clId="Web-{A9FED85A-D9FA-95A9-4058-76752578FF3F}" dt="2024-06-30T07:21:58.528" v="35"/>
          <ac:spMkLst>
            <pc:docMk/>
            <pc:sldMk cId="0" sldId="259"/>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259"/>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259"/>
            <ac:spMk id="551" creationId="{00000000-0000-0000-0000-000000000000}"/>
          </ac:spMkLst>
        </pc:spChg>
      </pc:sldChg>
      <pc:sldChg chg="mod modClrScheme chgLayout">
        <pc:chgData name="Phạm Đức Duy-DV22CLC" userId="S::22h1050004@ut.edu.vn::afd1145b-dabc-4fb0-add2-7ff69157448a" providerId="AD" clId="Web-{A9FED85A-D9FA-95A9-4058-76752578FF3F}" dt="2024-06-30T07:21:58.528" v="35"/>
        <pc:sldMkLst>
          <pc:docMk/>
          <pc:sldMk cId="0" sldId="260"/>
        </pc:sldMkLst>
      </pc:sldChg>
      <pc:sldChg chg="mod modClrScheme chgLayout">
        <pc:chgData name="Phạm Đức Duy-DV22CLC" userId="S::22h1050004@ut.edu.vn::afd1145b-dabc-4fb0-add2-7ff69157448a" providerId="AD" clId="Web-{A9FED85A-D9FA-95A9-4058-76752578FF3F}" dt="2024-06-30T07:21:58.528" v="35"/>
        <pc:sldMkLst>
          <pc:docMk/>
          <pc:sldMk cId="0" sldId="271"/>
        </pc:sldMkLst>
      </pc:sldChg>
      <pc:sldChg chg="mod modClrScheme chgLayout">
        <pc:chgData name="Phạm Đức Duy-DV22CLC" userId="S::22h1050004@ut.edu.vn::afd1145b-dabc-4fb0-add2-7ff69157448a" providerId="AD" clId="Web-{A9FED85A-D9FA-95A9-4058-76752578FF3F}" dt="2024-06-30T07:21:58.528" v="35"/>
        <pc:sldMkLst>
          <pc:docMk/>
          <pc:sldMk cId="0" sldId="303"/>
        </pc:sldMkLst>
      </pc:sldChg>
      <pc:sldChg chg="modSp mod modClrScheme chgLayout">
        <pc:chgData name="Phạm Đức Duy-DV22CLC" userId="S::22h1050004@ut.edu.vn::afd1145b-dabc-4fb0-add2-7ff69157448a" providerId="AD" clId="Web-{A9FED85A-D9FA-95A9-4058-76752578FF3F}" dt="2024-06-30T07:21:58.528" v="35"/>
        <pc:sldMkLst>
          <pc:docMk/>
          <pc:sldMk cId="0" sldId="304"/>
        </pc:sldMkLst>
        <pc:spChg chg="mod ord">
          <ac:chgData name="Phạm Đức Duy-DV22CLC" userId="S::22h1050004@ut.edu.vn::afd1145b-dabc-4fb0-add2-7ff69157448a" providerId="AD" clId="Web-{A9FED85A-D9FA-95A9-4058-76752578FF3F}" dt="2024-06-30T07:21:58.528" v="35"/>
          <ac:spMkLst>
            <pc:docMk/>
            <pc:sldMk cId="0" sldId="304"/>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04"/>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04"/>
            <ac:spMk id="551" creationId="{00000000-0000-0000-0000-000000000000}"/>
          </ac:spMkLst>
        </pc:spChg>
      </pc:sldChg>
      <pc:sldChg chg="mod modClrScheme chgLayout">
        <pc:chgData name="Phạm Đức Duy-DV22CLC" userId="S::22h1050004@ut.edu.vn::afd1145b-dabc-4fb0-add2-7ff69157448a" providerId="AD" clId="Web-{A9FED85A-D9FA-95A9-4058-76752578FF3F}" dt="2024-06-30T07:21:58.528" v="35"/>
        <pc:sldMkLst>
          <pc:docMk/>
          <pc:sldMk cId="0" sldId="306"/>
        </pc:sldMkLst>
      </pc:sldChg>
      <pc:sldChg chg="mod modClrScheme chgLayout">
        <pc:chgData name="Phạm Đức Duy-DV22CLC" userId="S::22h1050004@ut.edu.vn::afd1145b-dabc-4fb0-add2-7ff69157448a" providerId="AD" clId="Web-{A9FED85A-D9FA-95A9-4058-76752578FF3F}" dt="2024-06-30T07:21:58.528" v="35"/>
        <pc:sldMkLst>
          <pc:docMk/>
          <pc:sldMk cId="0" sldId="308"/>
        </pc:sldMkLst>
      </pc:sldChg>
      <pc:sldChg chg="modSp mod modClrScheme chgLayout">
        <pc:chgData name="Phạm Đức Duy-DV22CLC" userId="S::22h1050004@ut.edu.vn::afd1145b-dabc-4fb0-add2-7ff69157448a" providerId="AD" clId="Web-{A9FED85A-D9FA-95A9-4058-76752578FF3F}" dt="2024-06-30T07:21:58.528" v="35"/>
        <pc:sldMkLst>
          <pc:docMk/>
          <pc:sldMk cId="0" sldId="309"/>
        </pc:sldMkLst>
        <pc:spChg chg="mod ord">
          <ac:chgData name="Phạm Đức Duy-DV22CLC" userId="S::22h1050004@ut.edu.vn::afd1145b-dabc-4fb0-add2-7ff69157448a" providerId="AD" clId="Web-{A9FED85A-D9FA-95A9-4058-76752578FF3F}" dt="2024-06-30T07:21:58.528" v="35"/>
          <ac:spMkLst>
            <pc:docMk/>
            <pc:sldMk cId="0" sldId="309"/>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09"/>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09"/>
            <ac:spMk id="551" creationId="{00000000-0000-0000-0000-000000000000}"/>
          </ac:spMkLst>
        </pc:spChg>
      </pc:sldChg>
      <pc:sldChg chg="mod modClrScheme chgLayout">
        <pc:chgData name="Phạm Đức Duy-DV22CLC" userId="S::22h1050004@ut.edu.vn::afd1145b-dabc-4fb0-add2-7ff69157448a" providerId="AD" clId="Web-{A9FED85A-D9FA-95A9-4058-76752578FF3F}" dt="2024-06-30T07:21:58.528" v="35"/>
        <pc:sldMkLst>
          <pc:docMk/>
          <pc:sldMk cId="0" sldId="310"/>
        </pc:sldMkLst>
      </pc:sldChg>
      <pc:sldChg chg="modSp mod modClrScheme chgLayout">
        <pc:chgData name="Phạm Đức Duy-DV22CLC" userId="S::22h1050004@ut.edu.vn::afd1145b-dabc-4fb0-add2-7ff69157448a" providerId="AD" clId="Web-{A9FED85A-D9FA-95A9-4058-76752578FF3F}" dt="2024-06-30T07:21:58.528" v="35"/>
        <pc:sldMkLst>
          <pc:docMk/>
          <pc:sldMk cId="0" sldId="311"/>
        </pc:sldMkLst>
        <pc:spChg chg="mod ord">
          <ac:chgData name="Phạm Đức Duy-DV22CLC" userId="S::22h1050004@ut.edu.vn::afd1145b-dabc-4fb0-add2-7ff69157448a" providerId="AD" clId="Web-{A9FED85A-D9FA-95A9-4058-76752578FF3F}" dt="2024-06-30T07:21:58.528" v="35"/>
          <ac:spMkLst>
            <pc:docMk/>
            <pc:sldMk cId="0" sldId="311"/>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11"/>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11"/>
            <ac:spMk id="551" creationId="{00000000-0000-0000-0000-000000000000}"/>
          </ac:spMkLst>
        </pc:spChg>
      </pc:sldChg>
      <pc:sldChg chg="modSp mod modClrScheme chgLayout">
        <pc:chgData name="Phạm Đức Duy-DV22CLC" userId="S::22h1050004@ut.edu.vn::afd1145b-dabc-4fb0-add2-7ff69157448a" providerId="AD" clId="Web-{A9FED85A-D9FA-95A9-4058-76752578FF3F}" dt="2024-06-30T07:21:58.528" v="35"/>
        <pc:sldMkLst>
          <pc:docMk/>
          <pc:sldMk cId="0" sldId="312"/>
        </pc:sldMkLst>
        <pc:spChg chg="mod ord">
          <ac:chgData name="Phạm Đức Duy-DV22CLC" userId="S::22h1050004@ut.edu.vn::afd1145b-dabc-4fb0-add2-7ff69157448a" providerId="AD" clId="Web-{A9FED85A-D9FA-95A9-4058-76752578FF3F}" dt="2024-06-30T07:21:58.528" v="35"/>
          <ac:spMkLst>
            <pc:docMk/>
            <pc:sldMk cId="0" sldId="312"/>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12"/>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12"/>
            <ac:spMk id="551" creationId="{00000000-0000-0000-0000-000000000000}"/>
          </ac:spMkLst>
        </pc:spChg>
      </pc:sldChg>
      <pc:sldChg chg="mod modClrScheme chgLayout">
        <pc:chgData name="Phạm Đức Duy-DV22CLC" userId="S::22h1050004@ut.edu.vn::afd1145b-dabc-4fb0-add2-7ff69157448a" providerId="AD" clId="Web-{A9FED85A-D9FA-95A9-4058-76752578FF3F}" dt="2024-06-30T07:21:58.528" v="35"/>
        <pc:sldMkLst>
          <pc:docMk/>
          <pc:sldMk cId="0" sldId="313"/>
        </pc:sldMkLst>
      </pc:sldChg>
      <pc:sldChg chg="modSp mod modClrScheme chgLayout">
        <pc:chgData name="Phạm Đức Duy-DV22CLC" userId="S::22h1050004@ut.edu.vn::afd1145b-dabc-4fb0-add2-7ff69157448a" providerId="AD" clId="Web-{A9FED85A-D9FA-95A9-4058-76752578FF3F}" dt="2024-06-30T07:21:58.528" v="35"/>
        <pc:sldMkLst>
          <pc:docMk/>
          <pc:sldMk cId="0" sldId="314"/>
        </pc:sldMkLst>
        <pc:spChg chg="mod ord">
          <ac:chgData name="Phạm Đức Duy-DV22CLC" userId="S::22h1050004@ut.edu.vn::afd1145b-dabc-4fb0-add2-7ff69157448a" providerId="AD" clId="Web-{A9FED85A-D9FA-95A9-4058-76752578FF3F}" dt="2024-06-30T07:21:58.528" v="35"/>
          <ac:spMkLst>
            <pc:docMk/>
            <pc:sldMk cId="0" sldId="314"/>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14"/>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14"/>
            <ac:spMk id="551" creationId="{00000000-0000-0000-0000-000000000000}"/>
          </ac:spMkLst>
        </pc:spChg>
      </pc:sldChg>
      <pc:sldChg chg="mod modClrScheme chgLayout">
        <pc:chgData name="Phạm Đức Duy-DV22CLC" userId="S::22h1050004@ut.edu.vn::afd1145b-dabc-4fb0-add2-7ff69157448a" providerId="AD" clId="Web-{A9FED85A-D9FA-95A9-4058-76752578FF3F}" dt="2024-06-30T07:21:58.528" v="35"/>
        <pc:sldMkLst>
          <pc:docMk/>
          <pc:sldMk cId="0" sldId="315"/>
        </pc:sldMkLst>
      </pc:sldChg>
      <pc:sldChg chg="mod modClrScheme chgLayout">
        <pc:chgData name="Phạm Đức Duy-DV22CLC" userId="S::22h1050004@ut.edu.vn::afd1145b-dabc-4fb0-add2-7ff69157448a" providerId="AD" clId="Web-{A9FED85A-D9FA-95A9-4058-76752578FF3F}" dt="2024-06-30T07:21:58.528" v="35"/>
        <pc:sldMkLst>
          <pc:docMk/>
          <pc:sldMk cId="0" sldId="325"/>
        </pc:sldMkLst>
      </pc:sldChg>
      <pc:sldChg chg="mod modClrScheme chgLayout">
        <pc:chgData name="Phạm Đức Duy-DV22CLC" userId="S::22h1050004@ut.edu.vn::afd1145b-dabc-4fb0-add2-7ff69157448a" providerId="AD" clId="Web-{A9FED85A-D9FA-95A9-4058-76752578FF3F}" dt="2024-06-30T07:21:58.528" v="35"/>
        <pc:sldMkLst>
          <pc:docMk/>
          <pc:sldMk cId="0" sldId="326"/>
        </pc:sldMkLst>
      </pc:sldChg>
      <pc:sldChg chg="mod modClrScheme chgLayout">
        <pc:chgData name="Phạm Đức Duy-DV22CLC" userId="S::22h1050004@ut.edu.vn::afd1145b-dabc-4fb0-add2-7ff69157448a" providerId="AD" clId="Web-{A9FED85A-D9FA-95A9-4058-76752578FF3F}" dt="2024-06-30T07:21:58.528" v="35"/>
        <pc:sldMkLst>
          <pc:docMk/>
          <pc:sldMk cId="0" sldId="327"/>
        </pc:sldMkLst>
      </pc:sldChg>
      <pc:sldChg chg="mod modClrScheme chgLayout">
        <pc:chgData name="Phạm Đức Duy-DV22CLC" userId="S::22h1050004@ut.edu.vn::afd1145b-dabc-4fb0-add2-7ff69157448a" providerId="AD" clId="Web-{A9FED85A-D9FA-95A9-4058-76752578FF3F}" dt="2024-06-30T07:21:58.528" v="35"/>
        <pc:sldMkLst>
          <pc:docMk/>
          <pc:sldMk cId="0" sldId="328"/>
        </pc:sldMkLst>
      </pc:sldChg>
      <pc:sldChg chg="mod modClrScheme chgLayout">
        <pc:chgData name="Phạm Đức Duy-DV22CLC" userId="S::22h1050004@ut.edu.vn::afd1145b-dabc-4fb0-add2-7ff69157448a" providerId="AD" clId="Web-{A9FED85A-D9FA-95A9-4058-76752578FF3F}" dt="2024-06-30T07:21:58.528" v="35"/>
        <pc:sldMkLst>
          <pc:docMk/>
          <pc:sldMk cId="0" sldId="329"/>
        </pc:sldMkLst>
      </pc:sldChg>
      <pc:sldChg chg="modSp mod modClrScheme chgLayout">
        <pc:chgData name="Phạm Đức Duy-DV22CLC" userId="S::22h1050004@ut.edu.vn::afd1145b-dabc-4fb0-add2-7ff69157448a" providerId="AD" clId="Web-{A9FED85A-D9FA-95A9-4058-76752578FF3F}" dt="2024-06-30T07:21:58.528" v="35"/>
        <pc:sldMkLst>
          <pc:docMk/>
          <pc:sldMk cId="0" sldId="331"/>
        </pc:sldMkLst>
        <pc:spChg chg="mod ord">
          <ac:chgData name="Phạm Đức Duy-DV22CLC" userId="S::22h1050004@ut.edu.vn::afd1145b-dabc-4fb0-add2-7ff69157448a" providerId="AD" clId="Web-{A9FED85A-D9FA-95A9-4058-76752578FF3F}" dt="2024-06-30T07:21:58.528" v="35"/>
          <ac:spMkLst>
            <pc:docMk/>
            <pc:sldMk cId="0" sldId="331"/>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31"/>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0" sldId="331"/>
            <ac:spMk id="551" creationId="{00000000-0000-0000-0000-000000000000}"/>
          </ac:spMkLst>
        </pc:spChg>
      </pc:sldChg>
      <pc:sldChg chg="modSp mod modClrScheme chgLayout">
        <pc:chgData name="Phạm Đức Duy-DV22CLC" userId="S::22h1050004@ut.edu.vn::afd1145b-dabc-4fb0-add2-7ff69157448a" providerId="AD" clId="Web-{A9FED85A-D9FA-95A9-4058-76752578FF3F}" dt="2024-06-30T07:21:58.528" v="35"/>
        <pc:sldMkLst>
          <pc:docMk/>
          <pc:sldMk cId="0" sldId="337"/>
        </pc:sldMkLst>
        <pc:spChg chg="mod ord">
          <ac:chgData name="Phạm Đức Duy-DV22CLC" userId="S::22h1050004@ut.edu.vn::afd1145b-dabc-4fb0-add2-7ff69157448a" providerId="AD" clId="Web-{A9FED85A-D9FA-95A9-4058-76752578FF3F}" dt="2024-06-30T07:21:58.528" v="35"/>
          <ac:spMkLst>
            <pc:docMk/>
            <pc:sldMk cId="0" sldId="337"/>
            <ac:spMk id="2" creationId="{00000000-0000-0000-0000-000000000000}"/>
          </ac:spMkLst>
        </pc:spChg>
      </pc:sldChg>
      <pc:sldChg chg="addSp delSp mod modClrScheme delDesignElem chgLayout">
        <pc:chgData name="Phạm Đức Duy-DV22CLC" userId="S::22h1050004@ut.edu.vn::afd1145b-dabc-4fb0-add2-7ff69157448a" providerId="AD" clId="Web-{A9FED85A-D9FA-95A9-4058-76752578FF3F}" dt="2024-06-30T07:21:58.528" v="35"/>
        <pc:sldMkLst>
          <pc:docMk/>
          <pc:sldMk cId="427903211" sldId="338"/>
        </pc:sldMkLst>
        <pc:spChg chg="add del">
          <ac:chgData name="Phạm Đức Duy-DV22CLC" userId="S::22h1050004@ut.edu.vn::afd1145b-dabc-4fb0-add2-7ff69157448a" providerId="AD" clId="Web-{A9FED85A-D9FA-95A9-4058-76752578FF3F}" dt="2024-06-30T07:21:58.528" v="35"/>
          <ac:spMkLst>
            <pc:docMk/>
            <pc:sldMk cId="427903211" sldId="338"/>
            <ac:spMk id="16" creationId="{32BC26D8-82FB-445E-AA49-62A77D7C1EE0}"/>
          </ac:spMkLst>
        </pc:spChg>
        <pc:spChg chg="add del">
          <ac:chgData name="Phạm Đức Duy-DV22CLC" userId="S::22h1050004@ut.edu.vn::afd1145b-dabc-4fb0-add2-7ff69157448a" providerId="AD" clId="Web-{A9FED85A-D9FA-95A9-4058-76752578FF3F}" dt="2024-06-30T07:21:58.528" v="35"/>
          <ac:spMkLst>
            <pc:docMk/>
            <pc:sldMk cId="427903211" sldId="338"/>
            <ac:spMk id="17" creationId="{CB44330D-EA18-4254-AA95-EB49948539B8}"/>
          </ac:spMkLst>
        </pc:spChg>
      </pc:sldChg>
      <pc:sldChg chg="modSp add mod replId modClrScheme chgLayout">
        <pc:chgData name="Phạm Đức Duy-DV22CLC" userId="S::22h1050004@ut.edu.vn::afd1145b-dabc-4fb0-add2-7ff69157448a" providerId="AD" clId="Web-{A9FED85A-D9FA-95A9-4058-76752578FF3F}" dt="2024-06-30T07:21:58.528" v="35"/>
        <pc:sldMkLst>
          <pc:docMk/>
          <pc:sldMk cId="584945912" sldId="339"/>
        </pc:sldMkLst>
        <pc:spChg chg="mod ord">
          <ac:chgData name="Phạm Đức Duy-DV22CLC" userId="S::22h1050004@ut.edu.vn::afd1145b-dabc-4fb0-add2-7ff69157448a" providerId="AD" clId="Web-{A9FED85A-D9FA-95A9-4058-76752578FF3F}" dt="2024-06-30T07:21:58.528" v="35"/>
          <ac:spMkLst>
            <pc:docMk/>
            <pc:sldMk cId="584945912" sldId="339"/>
            <ac:spMk id="545"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584945912" sldId="339"/>
            <ac:spMk id="546" creationId="{00000000-0000-0000-0000-000000000000}"/>
          </ac:spMkLst>
        </pc:spChg>
        <pc:spChg chg="mod ord">
          <ac:chgData name="Phạm Đức Duy-DV22CLC" userId="S::22h1050004@ut.edu.vn::afd1145b-dabc-4fb0-add2-7ff69157448a" providerId="AD" clId="Web-{A9FED85A-D9FA-95A9-4058-76752578FF3F}" dt="2024-06-30T07:21:58.528" v="35"/>
          <ac:spMkLst>
            <pc:docMk/>
            <pc:sldMk cId="584945912" sldId="339"/>
            <ac:spMk id="551" creationId="{00000000-0000-0000-0000-000000000000}"/>
          </ac:spMkLst>
        </pc:spChg>
      </pc:sldChg>
      <pc:sldChg chg="addSp delSp modSp add mod replId setBg modClrScheme chgLayout">
        <pc:chgData name="Phạm Đức Duy-DV22CLC" userId="S::22h1050004@ut.edu.vn::afd1145b-dabc-4fb0-add2-7ff69157448a" providerId="AD" clId="Web-{A9FED85A-D9FA-95A9-4058-76752578FF3F}" dt="2024-06-30T07:24:29.032" v="69"/>
        <pc:sldMkLst>
          <pc:docMk/>
          <pc:sldMk cId="2485433736" sldId="340"/>
        </pc:sldMkLst>
        <pc:spChg chg="del">
          <ac:chgData name="Phạm Đức Duy-DV22CLC" userId="S::22h1050004@ut.edu.vn::afd1145b-dabc-4fb0-add2-7ff69157448a" providerId="AD" clId="Web-{A9FED85A-D9FA-95A9-4058-76752578FF3F}" dt="2024-06-30T07:13:24.592" v="12"/>
          <ac:spMkLst>
            <pc:docMk/>
            <pc:sldMk cId="2485433736" sldId="340"/>
            <ac:spMk id="2" creationId="{00000000-0000-0000-0000-000000000000}"/>
          </ac:spMkLst>
        </pc:spChg>
        <pc:spChg chg="add del mod">
          <ac:chgData name="Phạm Đức Duy-DV22CLC" userId="S::22h1050004@ut.edu.vn::afd1145b-dabc-4fb0-add2-7ff69157448a" providerId="AD" clId="Web-{A9FED85A-D9FA-95A9-4058-76752578FF3F}" dt="2024-06-30T07:13:26.796" v="13"/>
          <ac:spMkLst>
            <pc:docMk/>
            <pc:sldMk cId="2485433736" sldId="340"/>
            <ac:spMk id="4" creationId="{4D524ADD-AC16-590C-CB14-34FB56717CF9}"/>
          </ac:spMkLst>
        </pc:spChg>
        <pc:spChg chg="add del">
          <ac:chgData name="Phạm Đức Duy-DV22CLC" userId="S::22h1050004@ut.edu.vn::afd1145b-dabc-4fb0-add2-7ff69157448a" providerId="AD" clId="Web-{A9FED85A-D9FA-95A9-4058-76752578FF3F}" dt="2024-06-30T07:23:50.749" v="58"/>
          <ac:spMkLst>
            <pc:docMk/>
            <pc:sldMk cId="2485433736" sldId="340"/>
            <ac:spMk id="13" creationId="{25B97239-2685-48C8-8104-1D4E4E383D82}"/>
          </ac:spMkLst>
        </pc:spChg>
        <pc:spChg chg="add del">
          <ac:chgData name="Phạm Đức Duy-DV22CLC" userId="S::22h1050004@ut.edu.vn::afd1145b-dabc-4fb0-add2-7ff69157448a" providerId="AD" clId="Web-{A9FED85A-D9FA-95A9-4058-76752578FF3F}" dt="2024-06-30T07:23:58.187" v="60"/>
          <ac:spMkLst>
            <pc:docMk/>
            <pc:sldMk cId="2485433736" sldId="340"/>
            <ac:spMk id="15" creationId="{B78EDDD3-C548-48EF-B3CA-B290B17192AB}"/>
          </ac:spMkLst>
        </pc:spChg>
        <pc:spChg chg="add del">
          <ac:chgData name="Phạm Đức Duy-DV22CLC" userId="S::22h1050004@ut.edu.vn::afd1145b-dabc-4fb0-add2-7ff69157448a" providerId="AD" clId="Web-{A9FED85A-D9FA-95A9-4058-76752578FF3F}" dt="2024-06-30T07:24:00.922" v="62"/>
          <ac:spMkLst>
            <pc:docMk/>
            <pc:sldMk cId="2485433736" sldId="340"/>
            <ac:spMk id="17" creationId="{8FC8C21F-9484-4A71-ABFA-6C10682FAC3E}"/>
          </ac:spMkLst>
        </pc:spChg>
        <pc:spChg chg="add del">
          <ac:chgData name="Phạm Đức Duy-DV22CLC" userId="S::22h1050004@ut.edu.vn::afd1145b-dabc-4fb0-add2-7ff69157448a" providerId="AD" clId="Web-{A9FED85A-D9FA-95A9-4058-76752578FF3F}" dt="2024-06-30T07:24:00.922" v="62"/>
          <ac:spMkLst>
            <pc:docMk/>
            <pc:sldMk cId="2485433736" sldId="340"/>
            <ac:spMk id="18" creationId="{E1750109-3B91-4506-B997-0CD8E35A1488}"/>
          </ac:spMkLst>
        </pc:spChg>
        <pc:spChg chg="add del">
          <ac:chgData name="Phạm Đức Duy-DV22CLC" userId="S::22h1050004@ut.edu.vn::afd1145b-dabc-4fb0-add2-7ff69157448a" providerId="AD" clId="Web-{A9FED85A-D9FA-95A9-4058-76752578FF3F}" dt="2024-06-30T07:24:00.922" v="62"/>
          <ac:spMkLst>
            <pc:docMk/>
            <pc:sldMk cId="2485433736" sldId="340"/>
            <ac:spMk id="19" creationId="{2C444748-5A8D-4B53-89FE-42B455DFA2D1}"/>
          </ac:spMkLst>
        </pc:spChg>
        <pc:spChg chg="add del">
          <ac:chgData name="Phạm Đức Duy-DV22CLC" userId="S::22h1050004@ut.edu.vn::afd1145b-dabc-4fb0-add2-7ff69157448a" providerId="AD" clId="Web-{A9FED85A-D9FA-95A9-4058-76752578FF3F}" dt="2024-06-30T07:24:00.922" v="62"/>
          <ac:spMkLst>
            <pc:docMk/>
            <pc:sldMk cId="2485433736" sldId="340"/>
            <ac:spMk id="20" creationId="{E72D8D1B-59F6-4FF3-8547-9BBB6129F2FA}"/>
          </ac:spMkLst>
        </pc:spChg>
        <pc:spChg chg="add del">
          <ac:chgData name="Phạm Đức Duy-DV22CLC" userId="S::22h1050004@ut.edu.vn::afd1145b-dabc-4fb0-add2-7ff69157448a" providerId="AD" clId="Web-{A9FED85A-D9FA-95A9-4058-76752578FF3F}" dt="2024-06-30T07:24:00.922" v="62"/>
          <ac:spMkLst>
            <pc:docMk/>
            <pc:sldMk cId="2485433736" sldId="340"/>
            <ac:spMk id="21" creationId="{14044C96-7CFD-44DB-A579-D77B0D37C681}"/>
          </ac:spMkLst>
        </pc:spChg>
        <pc:spChg chg="add del">
          <ac:chgData name="Phạm Đức Duy-DV22CLC" userId="S::22h1050004@ut.edu.vn::afd1145b-dabc-4fb0-add2-7ff69157448a" providerId="AD" clId="Web-{A9FED85A-D9FA-95A9-4058-76752578FF3F}" dt="2024-06-30T07:24:06.422" v="64"/>
          <ac:spMkLst>
            <pc:docMk/>
            <pc:sldMk cId="2485433736" sldId="340"/>
            <ac:spMk id="23" creationId="{6C2997EE-0889-44C3-AC0D-18F26AC9AAAB}"/>
          </ac:spMkLst>
        </pc:spChg>
        <pc:spChg chg="add del">
          <ac:chgData name="Phạm Đức Duy-DV22CLC" userId="S::22h1050004@ut.edu.vn::afd1145b-dabc-4fb0-add2-7ff69157448a" providerId="AD" clId="Web-{A9FED85A-D9FA-95A9-4058-76752578FF3F}" dt="2024-06-30T07:24:11.375" v="66"/>
          <ac:spMkLst>
            <pc:docMk/>
            <pc:sldMk cId="2485433736" sldId="340"/>
            <ac:spMk id="26" creationId="{19B2EB12-332C-4DCC-9746-30DD4690F95F}"/>
          </ac:spMkLst>
        </pc:spChg>
        <pc:spChg chg="add del">
          <ac:chgData name="Phạm Đức Duy-DV22CLC" userId="S::22h1050004@ut.edu.vn::afd1145b-dabc-4fb0-add2-7ff69157448a" providerId="AD" clId="Web-{A9FED85A-D9FA-95A9-4058-76752578FF3F}" dt="2024-06-30T07:24:29.032" v="68"/>
          <ac:spMkLst>
            <pc:docMk/>
            <pc:sldMk cId="2485433736" sldId="340"/>
            <ac:spMk id="37" creationId="{08CE49EB-6CAF-4479-B93F-85773D92A38E}"/>
          </ac:spMkLst>
        </pc:spChg>
        <pc:spChg chg="add">
          <ac:chgData name="Phạm Đức Duy-DV22CLC" userId="S::22h1050004@ut.edu.vn::afd1145b-dabc-4fb0-add2-7ff69157448a" providerId="AD" clId="Web-{A9FED85A-D9FA-95A9-4058-76752578FF3F}" dt="2024-06-30T07:24:29.032" v="69"/>
          <ac:spMkLst>
            <pc:docMk/>
            <pc:sldMk cId="2485433736" sldId="340"/>
            <ac:spMk id="39" creationId="{25B97239-2685-48C8-8104-1D4E4E383D82}"/>
          </ac:spMkLst>
        </pc:spChg>
        <pc:grpChg chg="add del">
          <ac:chgData name="Phạm Đức Duy-DV22CLC" userId="S::22h1050004@ut.edu.vn::afd1145b-dabc-4fb0-add2-7ff69157448a" providerId="AD" clId="Web-{A9FED85A-D9FA-95A9-4058-76752578FF3F}" dt="2024-06-30T07:24:11.375" v="66"/>
          <ac:grpSpMkLst>
            <pc:docMk/>
            <pc:sldMk cId="2485433736" sldId="340"/>
            <ac:grpSpMk id="27" creationId="{B5D0BDB0-2E17-4D86-BEE1-1A1817E04694}"/>
          </ac:grpSpMkLst>
        </pc:grpChg>
        <pc:grpChg chg="add del">
          <ac:chgData name="Phạm Đức Duy-DV22CLC" userId="S::22h1050004@ut.edu.vn::afd1145b-dabc-4fb0-add2-7ff69157448a" providerId="AD" clId="Web-{A9FED85A-D9FA-95A9-4058-76752578FF3F}" dt="2024-06-30T07:24:11.375" v="66"/>
          <ac:grpSpMkLst>
            <pc:docMk/>
            <pc:sldMk cId="2485433736" sldId="340"/>
            <ac:grpSpMk id="30" creationId="{AFD40B55-BABB-4B33-ADD3-0C2340430678}"/>
          </ac:grpSpMkLst>
        </pc:grpChg>
        <pc:grpChg chg="add del">
          <ac:chgData name="Phạm Đức Duy-DV22CLC" userId="S::22h1050004@ut.edu.vn::afd1145b-dabc-4fb0-add2-7ff69157448a" providerId="AD" clId="Web-{A9FED85A-D9FA-95A9-4058-76752578FF3F}" dt="2024-06-30T07:24:11.375" v="66"/>
          <ac:grpSpMkLst>
            <pc:docMk/>
            <pc:sldMk cId="2485433736" sldId="340"/>
            <ac:grpSpMk id="32" creationId="{E616EDA1-F722-4C6A-AD2F-E487C7EBE6BD}"/>
          </ac:grpSpMkLst>
        </pc:grpChg>
        <pc:grpChg chg="add del">
          <ac:chgData name="Phạm Đức Duy-DV22CLC" userId="S::22h1050004@ut.edu.vn::afd1145b-dabc-4fb0-add2-7ff69157448a" providerId="AD" clId="Web-{A9FED85A-D9FA-95A9-4058-76752578FF3F}" dt="2024-06-30T07:24:11.375" v="66"/>
          <ac:grpSpMkLst>
            <pc:docMk/>
            <pc:sldMk cId="2485433736" sldId="340"/>
            <ac:grpSpMk id="35" creationId="{718BCC2B-0684-4382-A2D3-C9ADC776876E}"/>
          </ac:grpSpMkLst>
        </pc:grpChg>
        <pc:picChg chg="add mod ord">
          <ac:chgData name="Phạm Đức Duy-DV22CLC" userId="S::22h1050004@ut.edu.vn::afd1145b-dabc-4fb0-add2-7ff69157448a" providerId="AD" clId="Web-{A9FED85A-D9FA-95A9-4058-76752578FF3F}" dt="2024-06-30T07:24:29.032" v="69"/>
          <ac:picMkLst>
            <pc:docMk/>
            <pc:sldMk cId="2485433736" sldId="340"/>
            <ac:picMk id="5" creationId="{78800097-E4B2-D4B2-131B-BB6F152E0014}"/>
          </ac:picMkLst>
        </pc:picChg>
        <pc:picChg chg="add mod ord">
          <ac:chgData name="Phạm Đức Duy-DV22CLC" userId="S::22h1050004@ut.edu.vn::afd1145b-dabc-4fb0-add2-7ff69157448a" providerId="AD" clId="Web-{A9FED85A-D9FA-95A9-4058-76752578FF3F}" dt="2024-06-30T07:24:29.032" v="69"/>
          <ac:picMkLst>
            <pc:docMk/>
            <pc:sldMk cId="2485433736" sldId="340"/>
            <ac:picMk id="6" creationId="{B3862C03-6794-DE9D-4634-064E7208E909}"/>
          </ac:picMkLst>
        </pc:picChg>
        <pc:picChg chg="add mod ord">
          <ac:chgData name="Phạm Đức Duy-DV22CLC" userId="S::22h1050004@ut.edu.vn::afd1145b-dabc-4fb0-add2-7ff69157448a" providerId="AD" clId="Web-{A9FED85A-D9FA-95A9-4058-76752578FF3F}" dt="2024-06-30T07:24:29.032" v="69"/>
          <ac:picMkLst>
            <pc:docMk/>
            <pc:sldMk cId="2485433736" sldId="340"/>
            <ac:picMk id="7" creationId="{0DE1F553-55A5-4D80-4F40-CDE06A6B1106}"/>
          </ac:picMkLst>
        </pc:picChg>
        <pc:picChg chg="add mod ord">
          <ac:chgData name="Phạm Đức Duy-DV22CLC" userId="S::22h1050004@ut.edu.vn::afd1145b-dabc-4fb0-add2-7ff69157448a" providerId="AD" clId="Web-{A9FED85A-D9FA-95A9-4058-76752578FF3F}" dt="2024-06-30T07:24:29.032" v="69"/>
          <ac:picMkLst>
            <pc:docMk/>
            <pc:sldMk cId="2485433736" sldId="340"/>
            <ac:picMk id="8" creationId="{053C8FD7-CF25-F113-33EA-4F3C866F1AAD}"/>
          </ac:picMkLst>
        </pc:picChg>
      </pc:sldChg>
      <pc:sldMasterChg chg="add del addSldLayout delSldLayout">
        <pc:chgData name="Phạm Đức Duy-DV22CLC" userId="S::22h1050004@ut.edu.vn::afd1145b-dabc-4fb0-add2-7ff69157448a" providerId="AD" clId="Web-{A9FED85A-D9FA-95A9-4058-76752578FF3F}" dt="2024-06-30T07:21:58.528" v="35"/>
        <pc:sldMasterMkLst>
          <pc:docMk/>
          <pc:sldMasterMk cId="0" sldId="2147483648"/>
        </pc:sldMasterMkLst>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49"/>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0"/>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1"/>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2"/>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3"/>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4"/>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5"/>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6"/>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7"/>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8"/>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59"/>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0"/>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1"/>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2"/>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3"/>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4"/>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5"/>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6"/>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7"/>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8"/>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69"/>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70"/>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71"/>
          </pc:sldLayoutMkLst>
        </pc:sldLayoutChg>
        <pc:sldLayoutChg chg="add del">
          <pc:chgData name="Phạm Đức Duy-DV22CLC" userId="S::22h1050004@ut.edu.vn::afd1145b-dabc-4fb0-add2-7ff69157448a" providerId="AD" clId="Web-{A9FED85A-D9FA-95A9-4058-76752578FF3F}" dt="2024-06-30T07:21:58.528" v="35"/>
          <pc:sldLayoutMkLst>
            <pc:docMk/>
            <pc:sldMasterMk cId="0" sldId="2147483648"/>
            <pc:sldLayoutMk cId="0" sldId="2147483672"/>
          </pc:sldLayoutMkLst>
        </pc:sldLayoutChg>
      </pc:sldMasterChg>
      <pc:sldMasterChg chg="add del addSldLayout delSldLayout modSldLayout">
        <pc:chgData name="Phạm Đức Duy-DV22CLC" userId="S::22h1050004@ut.edu.vn::afd1145b-dabc-4fb0-add2-7ff69157448a" providerId="AD" clId="Web-{A9FED85A-D9FA-95A9-4058-76752578FF3F}" dt="2024-06-30T07:21:58.528" v="35"/>
        <pc:sldMasterMkLst>
          <pc:docMk/>
          <pc:sldMasterMk cId="2533711600" sldId="2147483673"/>
        </pc:sldMasterMkLst>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1077366318" sldId="2147483674"/>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3296922762" sldId="2147483675"/>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3299318343" sldId="2147483676"/>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3953494875" sldId="2147483677"/>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3462316566" sldId="2147483678"/>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1932456205" sldId="2147483679"/>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588670036" sldId="2147483680"/>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2200297359" sldId="2147483681"/>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4276885837" sldId="2147483682"/>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560826629" sldId="2147483683"/>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1298140822" sldId="2147483684"/>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1541892059" sldId="2147483685"/>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55424401" sldId="2147483686"/>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661666494" sldId="2147483687"/>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2365458210" sldId="2147483688"/>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1198281320" sldId="2147483689"/>
          </pc:sldLayoutMkLst>
        </pc:sldLayoutChg>
        <pc:sldLayoutChg chg="add del mod replId">
          <pc:chgData name="Phạm Đức Duy-DV22CLC" userId="S::22h1050004@ut.edu.vn::afd1145b-dabc-4fb0-add2-7ff69157448a" providerId="AD" clId="Web-{A9FED85A-D9FA-95A9-4058-76752578FF3F}" dt="2024-06-30T07:21:58.528" v="35"/>
          <pc:sldLayoutMkLst>
            <pc:docMk/>
            <pc:sldMasterMk cId="2533711600" sldId="2147483673"/>
            <pc:sldLayoutMk cId="3894880699" sldId="2147483690"/>
          </pc:sldLayoutMkLst>
        </pc:sldLayoutChg>
      </pc:sldMasterChg>
      <pc:sldMasterChg chg="add del addSldLayout delSldLayout modSldLayout">
        <pc:chgData name="Phạm Đức Duy-DV22CLC" userId="S::22h1050004@ut.edu.vn::afd1145b-dabc-4fb0-add2-7ff69157448a" providerId="AD" clId="Web-{A9FED85A-D9FA-95A9-4058-76752578FF3F}" dt="2024-06-30T07:21:50.997" v="33"/>
        <pc:sldMasterMkLst>
          <pc:docMk/>
          <pc:sldMasterMk cId="3502422200" sldId="2147483673"/>
        </pc:sldMasterMkLst>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431937559" sldId="2147483674"/>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4090487395" sldId="2147483675"/>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1958791742" sldId="2147483676"/>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985354999" sldId="2147483677"/>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1793003141" sldId="2147483678"/>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288318184" sldId="2147483679"/>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4257464503" sldId="2147483680"/>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2419392475" sldId="2147483681"/>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453713288" sldId="2147483682"/>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1857453177" sldId="2147483683"/>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1903934244" sldId="2147483684"/>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2654920540" sldId="2147483685"/>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2376099306" sldId="2147483686"/>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557756659" sldId="2147483687"/>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2128974731" sldId="2147483688"/>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850519963" sldId="2147483689"/>
          </pc:sldLayoutMkLst>
        </pc:sldLayoutChg>
        <pc:sldLayoutChg chg="add del mod replId">
          <pc:chgData name="Phạm Đức Duy-DV22CLC" userId="S::22h1050004@ut.edu.vn::afd1145b-dabc-4fb0-add2-7ff69157448a" providerId="AD" clId="Web-{A9FED85A-D9FA-95A9-4058-76752578FF3F}" dt="2024-06-30T07:21:50.997" v="33"/>
          <pc:sldLayoutMkLst>
            <pc:docMk/>
            <pc:sldMasterMk cId="3502422200" sldId="2147483673"/>
            <pc:sldLayoutMk cId="3808756845" sldId="2147483690"/>
          </pc:sldLayoutMkLst>
        </pc:sldLayoutChg>
      </pc:sldMasterChg>
    </pc:docChg>
  </pc:docChgLst>
  <pc:docChgLst>
    <pc:chgData name="Phạm Đức Duy-DV22CLC" userId="S::22h1050004@ut.edu.vn::afd1145b-dabc-4fb0-add2-7ff69157448a" providerId="AD" clId="Web-{08BD0632-A4A7-531F-55C6-6D5DBF218724}"/>
    <pc:docChg chg="delSld modSld">
      <pc:chgData name="Phạm Đức Duy-DV22CLC" userId="S::22h1050004@ut.edu.vn::afd1145b-dabc-4fb0-add2-7ff69157448a" providerId="AD" clId="Web-{08BD0632-A4A7-531F-55C6-6D5DBF218724}" dt="2024-06-28T07:37:37.704" v="13" actId="20577"/>
      <pc:docMkLst>
        <pc:docMk/>
      </pc:docMkLst>
      <pc:sldChg chg="addSp delSp modSp del">
        <pc:chgData name="Phạm Đức Duy-DV22CLC" userId="S::22h1050004@ut.edu.vn::afd1145b-dabc-4fb0-add2-7ff69157448a" providerId="AD" clId="Web-{08BD0632-A4A7-531F-55C6-6D5DBF218724}" dt="2024-06-28T07:37:04.641" v="1"/>
        <pc:sldMkLst>
          <pc:docMk/>
          <pc:sldMk cId="0" sldId="256"/>
        </pc:sldMkLst>
        <pc:spChg chg="add mod">
          <ac:chgData name="Phạm Đức Duy-DV22CLC" userId="S::22h1050004@ut.edu.vn::afd1145b-dabc-4fb0-add2-7ff69157448a" providerId="AD" clId="Web-{08BD0632-A4A7-531F-55C6-6D5DBF218724}" dt="2024-06-28T07:36:52.829" v="0"/>
          <ac:spMkLst>
            <pc:docMk/>
            <pc:sldMk cId="0" sldId="256"/>
            <ac:spMk id="4" creationId="{B67E25EC-5988-9BDB-A84A-E3D7D9F8C20E}"/>
          </ac:spMkLst>
        </pc:spChg>
        <pc:spChg chg="del">
          <ac:chgData name="Phạm Đức Duy-DV22CLC" userId="S::22h1050004@ut.edu.vn::afd1145b-dabc-4fb0-add2-7ff69157448a" providerId="AD" clId="Web-{08BD0632-A4A7-531F-55C6-6D5DBF218724}" dt="2024-06-28T07:36:52.829" v="0"/>
          <ac:spMkLst>
            <pc:docMk/>
            <pc:sldMk cId="0" sldId="256"/>
            <ac:spMk id="413" creationId="{00000000-0000-0000-0000-000000000000}"/>
          </ac:spMkLst>
        </pc:spChg>
      </pc:sldChg>
      <pc:sldChg chg="modSp">
        <pc:chgData name="Phạm Đức Duy-DV22CLC" userId="S::22h1050004@ut.edu.vn::afd1145b-dabc-4fb0-add2-7ff69157448a" providerId="AD" clId="Web-{08BD0632-A4A7-531F-55C6-6D5DBF218724}" dt="2024-06-28T07:37:37.704" v="13" actId="20577"/>
        <pc:sldMkLst>
          <pc:docMk/>
          <pc:sldMk cId="427903211" sldId="338"/>
        </pc:sldMkLst>
        <pc:spChg chg="mod">
          <ac:chgData name="Phạm Đức Duy-DV22CLC" userId="S::22h1050004@ut.edu.vn::afd1145b-dabc-4fb0-add2-7ff69157448a" providerId="AD" clId="Web-{08BD0632-A4A7-531F-55C6-6D5DBF218724}" dt="2024-06-28T07:37:37.704" v="13" actId="20577"/>
          <ac:spMkLst>
            <pc:docMk/>
            <pc:sldMk cId="427903211" sldId="338"/>
            <ac:spMk id="11" creationId="{A476460D-B673-1376-D54E-655724CED6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4e0c60b85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4e0c60b8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4e0c60b85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4e0c60b8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14e1613f9b3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4e1613f9b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87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76" name="Google Shape;176;p1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77" name="Google Shape;177;p11"/>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 name="Google Shape;178;p11"/>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11"/>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180" name="Google Shape;180;p11"/>
          <p:cNvSpPr txBox="1">
            <a:spLocks noGrp="1"/>
          </p:cNvSpPr>
          <p:nvPr>
            <p:ph type="title" hasCustomPrompt="1"/>
          </p:nvPr>
        </p:nvSpPr>
        <p:spPr>
          <a:xfrm>
            <a:off x="1371600" y="1657350"/>
            <a:ext cx="64008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a:spLocks noGrp="1"/>
          </p:cNvSpPr>
          <p:nvPr>
            <p:ph type="subTitle" idx="1"/>
          </p:nvPr>
        </p:nvSpPr>
        <p:spPr>
          <a:xfrm>
            <a:off x="182885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18" name="Google Shape;21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19" name="Google Shape;21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14"/>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28" name="Google Shape;228;p1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29" name="Google Shape;229;p14"/>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4"/>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31" name="Google Shape;231;p14"/>
          <p:cNvSpPr txBox="1">
            <a:spLocks noGrp="1"/>
          </p:cNvSpPr>
          <p:nvPr>
            <p:ph type="title"/>
          </p:nvPr>
        </p:nvSpPr>
        <p:spPr>
          <a:xfrm>
            <a:off x="2286000" y="3293217"/>
            <a:ext cx="4572000" cy="502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32" name="Google Shape;232;p14"/>
          <p:cNvSpPr txBox="1">
            <a:spLocks noGrp="1"/>
          </p:cNvSpPr>
          <p:nvPr>
            <p:ph type="subTitle" idx="1"/>
          </p:nvPr>
        </p:nvSpPr>
        <p:spPr>
          <a:xfrm>
            <a:off x="1828800" y="1600317"/>
            <a:ext cx="5486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55" name="Google Shape;255;p1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56" name="Google Shape;256;p16"/>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16"/>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258" name="Google Shape;258;p16"/>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259" name="Google Shape;259;p16"/>
          <p:cNvSpPr txBox="1">
            <a:spLocks noGrp="1"/>
          </p:cNvSpPr>
          <p:nvPr>
            <p:ph type="subTitle" idx="1"/>
          </p:nvPr>
        </p:nvSpPr>
        <p:spPr>
          <a:xfrm>
            <a:off x="715100" y="1600325"/>
            <a:ext cx="3674100" cy="9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60" name="Google Shape;260;p16"/>
          <p:cNvSpPr txBox="1">
            <a:spLocks noGrp="1"/>
          </p:cNvSpPr>
          <p:nvPr>
            <p:ph type="title"/>
          </p:nvPr>
        </p:nvSpPr>
        <p:spPr>
          <a:xfrm>
            <a:off x="714350" y="731525"/>
            <a:ext cx="36741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0"/>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20"/>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28" name="Google Shape;328;p20"/>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20"/>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30" name="Google Shape;330;p2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20"/>
          <p:cNvSpPr txBox="1">
            <a:spLocks noGrp="1"/>
          </p:cNvSpPr>
          <p:nvPr>
            <p:ph type="subTitle" idx="1"/>
          </p:nvPr>
        </p:nvSpPr>
        <p:spPr>
          <a:xfrm>
            <a:off x="5918599"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32" name="Google Shape;332;p20"/>
          <p:cNvSpPr txBox="1">
            <a:spLocks noGrp="1"/>
          </p:cNvSpPr>
          <p:nvPr>
            <p:ph type="subTitle" idx="2"/>
          </p:nvPr>
        </p:nvSpPr>
        <p:spPr>
          <a:xfrm>
            <a:off x="5918599" y="38556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subTitle" idx="3"/>
          </p:nvPr>
        </p:nvSpPr>
        <p:spPr>
          <a:xfrm>
            <a:off x="1878800" y="2263125"/>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0"/>
          <p:cNvSpPr txBox="1">
            <a:spLocks noGrp="1"/>
          </p:cNvSpPr>
          <p:nvPr>
            <p:ph type="subTitle" idx="4"/>
          </p:nvPr>
        </p:nvSpPr>
        <p:spPr>
          <a:xfrm>
            <a:off x="1878800" y="3855634"/>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subTitle" idx="5"/>
          </p:nvPr>
        </p:nvSpPr>
        <p:spPr>
          <a:xfrm>
            <a:off x="5918599" y="2260100"/>
            <a:ext cx="2377500" cy="6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20"/>
          <p:cNvSpPr txBox="1">
            <a:spLocks noGrp="1"/>
          </p:cNvSpPr>
          <p:nvPr>
            <p:ph type="subTitle" idx="6"/>
          </p:nvPr>
        </p:nvSpPr>
        <p:spPr>
          <a:xfrm>
            <a:off x="1878800" y="339662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37" name="Google Shape;337;p20"/>
          <p:cNvSpPr txBox="1">
            <a:spLocks noGrp="1"/>
          </p:cNvSpPr>
          <p:nvPr>
            <p:ph type="subTitle" idx="7"/>
          </p:nvPr>
        </p:nvSpPr>
        <p:spPr>
          <a:xfrm>
            <a:off x="1878800" y="1801544"/>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38" name="Google Shape;338;p20"/>
          <p:cNvSpPr txBox="1">
            <a:spLocks noGrp="1"/>
          </p:cNvSpPr>
          <p:nvPr>
            <p:ph type="subTitle" idx="8"/>
          </p:nvPr>
        </p:nvSpPr>
        <p:spPr>
          <a:xfrm>
            <a:off x="5918599" y="18045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49" name="Google Shape;349;p2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50" name="Google Shape;350;p21"/>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1"/>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52" name="Google Shape;352;p21"/>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21"/>
          <p:cNvSpPr txBox="1">
            <a:spLocks noGrp="1"/>
          </p:cNvSpPr>
          <p:nvPr>
            <p:ph type="subTitle" idx="1"/>
          </p:nvPr>
        </p:nvSpPr>
        <p:spPr>
          <a:xfrm>
            <a:off x="347480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1"/>
          <p:cNvSpPr txBox="1">
            <a:spLocks noGrp="1"/>
          </p:cNvSpPr>
          <p:nvPr>
            <p:ph type="subTitle" idx="2"/>
          </p:nvPr>
        </p:nvSpPr>
        <p:spPr>
          <a:xfrm>
            <a:off x="616665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1"/>
          <p:cNvSpPr txBox="1">
            <a:spLocks noGrp="1"/>
          </p:cNvSpPr>
          <p:nvPr>
            <p:ph type="subTitle" idx="3"/>
          </p:nvPr>
        </p:nvSpPr>
        <p:spPr>
          <a:xfrm>
            <a:off x="347430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1"/>
          <p:cNvSpPr txBox="1">
            <a:spLocks noGrp="1"/>
          </p:cNvSpPr>
          <p:nvPr>
            <p:ph type="subTitle" idx="4"/>
          </p:nvPr>
        </p:nvSpPr>
        <p:spPr>
          <a:xfrm>
            <a:off x="781538"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1"/>
          <p:cNvSpPr txBox="1">
            <a:spLocks noGrp="1"/>
          </p:cNvSpPr>
          <p:nvPr>
            <p:ph type="subTitle" idx="5"/>
          </p:nvPr>
        </p:nvSpPr>
        <p:spPr>
          <a:xfrm>
            <a:off x="78154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21"/>
          <p:cNvSpPr txBox="1">
            <a:spLocks noGrp="1"/>
          </p:cNvSpPr>
          <p:nvPr>
            <p:ph type="subTitle" idx="6"/>
          </p:nvPr>
        </p:nvSpPr>
        <p:spPr>
          <a:xfrm>
            <a:off x="616801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1"/>
          <p:cNvSpPr txBox="1">
            <a:spLocks noGrp="1"/>
          </p:cNvSpPr>
          <p:nvPr>
            <p:ph type="subTitle" idx="7"/>
          </p:nvPr>
        </p:nvSpPr>
        <p:spPr>
          <a:xfrm>
            <a:off x="34747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60" name="Google Shape;360;p21"/>
          <p:cNvSpPr txBox="1">
            <a:spLocks noGrp="1"/>
          </p:cNvSpPr>
          <p:nvPr>
            <p:ph type="subTitle" idx="8"/>
          </p:nvPr>
        </p:nvSpPr>
        <p:spPr>
          <a:xfrm>
            <a:off x="61666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61" name="Google Shape;361;p21"/>
          <p:cNvSpPr txBox="1">
            <a:spLocks noGrp="1"/>
          </p:cNvSpPr>
          <p:nvPr>
            <p:ph type="subTitle" idx="9"/>
          </p:nvPr>
        </p:nvSpPr>
        <p:spPr>
          <a:xfrm>
            <a:off x="3475767" y="3401300"/>
            <a:ext cx="21927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62" name="Google Shape;362;p21"/>
          <p:cNvSpPr txBox="1">
            <a:spLocks noGrp="1"/>
          </p:cNvSpPr>
          <p:nvPr>
            <p:ph type="subTitle" idx="13"/>
          </p:nvPr>
        </p:nvSpPr>
        <p:spPr>
          <a:xfrm>
            <a:off x="781538"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63" name="Google Shape;363;p21"/>
          <p:cNvSpPr txBox="1">
            <a:spLocks noGrp="1"/>
          </p:cNvSpPr>
          <p:nvPr>
            <p:ph type="subTitle" idx="14"/>
          </p:nvPr>
        </p:nvSpPr>
        <p:spPr>
          <a:xfrm>
            <a:off x="781552" y="3401312"/>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64" name="Google Shape;364;p21"/>
          <p:cNvSpPr txBox="1">
            <a:spLocks noGrp="1"/>
          </p:cNvSpPr>
          <p:nvPr>
            <p:ph type="subTitle" idx="15"/>
          </p:nvPr>
        </p:nvSpPr>
        <p:spPr>
          <a:xfrm>
            <a:off x="6168018" y="340130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2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75" name="Google Shape;375;p2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76" name="Google Shape;376;p2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78" name="Google Shape;378;p22"/>
          <p:cNvSpPr txBox="1">
            <a:spLocks noGrp="1"/>
          </p:cNvSpPr>
          <p:nvPr>
            <p:ph type="title" hasCustomPrompt="1"/>
          </p:nvPr>
        </p:nvSpPr>
        <p:spPr>
          <a:xfrm>
            <a:off x="1828775" y="7313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79" name="Google Shape;379;p22"/>
          <p:cNvSpPr txBox="1">
            <a:spLocks noGrp="1"/>
          </p:cNvSpPr>
          <p:nvPr>
            <p:ph type="subTitle" idx="1"/>
          </p:nvPr>
        </p:nvSpPr>
        <p:spPr>
          <a:xfrm>
            <a:off x="1828825" y="1600206"/>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2"/>
          <p:cNvSpPr txBox="1">
            <a:spLocks noGrp="1"/>
          </p:cNvSpPr>
          <p:nvPr>
            <p:ph type="title" idx="2" hasCustomPrompt="1"/>
          </p:nvPr>
        </p:nvSpPr>
        <p:spPr>
          <a:xfrm>
            <a:off x="1828775" y="2052697"/>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1" name="Google Shape;381;p22"/>
          <p:cNvSpPr txBox="1">
            <a:spLocks noGrp="1"/>
          </p:cNvSpPr>
          <p:nvPr>
            <p:ph type="subTitle" idx="3"/>
          </p:nvPr>
        </p:nvSpPr>
        <p:spPr>
          <a:xfrm>
            <a:off x="1828775" y="29215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2"/>
          <p:cNvSpPr txBox="1">
            <a:spLocks noGrp="1"/>
          </p:cNvSpPr>
          <p:nvPr>
            <p:ph type="title" idx="4" hasCustomPrompt="1"/>
          </p:nvPr>
        </p:nvSpPr>
        <p:spPr>
          <a:xfrm>
            <a:off x="1828825" y="3373998"/>
            <a:ext cx="5486400" cy="8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3" name="Google Shape;383;p22"/>
          <p:cNvSpPr txBox="1">
            <a:spLocks noGrp="1"/>
          </p:cNvSpPr>
          <p:nvPr>
            <p:ph type="subTitle" idx="5"/>
          </p:nvPr>
        </p:nvSpPr>
        <p:spPr>
          <a:xfrm>
            <a:off x="1828775" y="4242794"/>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000" b="1">
                <a:solidFill>
                  <a:schemeClr val="dk1"/>
                </a:solidFill>
                <a:latin typeface="Karla" panose="020B0004030503030003"/>
                <a:ea typeface="Karla" panose="020B0004030503030003"/>
                <a:cs typeface="Karla" panose="020B0004030503030003"/>
                <a:sym typeface="Karla" panose="020B0004030503030003"/>
              </a:rPr>
              <a:t>CREDITS</a:t>
            </a:r>
            <a:r>
              <a:rPr lang="en-GB" sz="1000">
                <a:solidFill>
                  <a:schemeClr val="dk1"/>
                </a:solidFill>
                <a:latin typeface="Karla" panose="020B0004030503030003"/>
                <a:ea typeface="Karla" panose="020B0004030503030003"/>
                <a:cs typeface="Karla" panose="020B0004030503030003"/>
                <a:sym typeface="Karla" panose="020B0004030503030003"/>
              </a:rPr>
              <a:t>: This presentation template was created by </a:t>
            </a:r>
            <a:r>
              <a:rPr lang="en-GB" sz="1000" b="1">
                <a:solidFill>
                  <a:schemeClr val="dk1"/>
                </a:solidFill>
                <a:uFill>
                  <a:noFill/>
                </a:uFill>
                <a:latin typeface="Karla" panose="020B0004030503030003"/>
                <a:ea typeface="Karla" panose="020B0004030503030003"/>
                <a:cs typeface="Karla" panose="020B0004030503030003"/>
                <a:sym typeface="Karla" panose="020B0004030503030003"/>
                <a:hlinkClick r:id="rId3"/>
              </a:rPr>
              <a:t>Slidesgo</a:t>
            </a:r>
            <a:r>
              <a:rPr lang="en-GB" sz="1000">
                <a:solidFill>
                  <a:schemeClr val="dk1"/>
                </a:solidFill>
                <a:latin typeface="Karla" panose="020B0004030503030003"/>
                <a:ea typeface="Karla" panose="020B0004030503030003"/>
                <a:cs typeface="Karla" panose="020B0004030503030003"/>
                <a:sym typeface="Karla" panose="020B0004030503030003"/>
              </a:rPr>
              <a:t>, including icons by </a:t>
            </a:r>
            <a:r>
              <a:rPr lang="en-GB" sz="1000" b="1">
                <a:solidFill>
                  <a:schemeClr val="dk1"/>
                </a:solidFill>
                <a:uFill>
                  <a:noFill/>
                </a:uFill>
                <a:latin typeface="Karla" panose="020B0004030503030003"/>
                <a:ea typeface="Karla" panose="020B0004030503030003"/>
                <a:cs typeface="Karla" panose="020B0004030503030003"/>
                <a:sym typeface="Karla" panose="020B0004030503030003"/>
                <a:hlinkClick r:id="rId4"/>
              </a:rPr>
              <a:t>Flaticon</a:t>
            </a:r>
            <a:r>
              <a:rPr lang="en-GB" sz="1000">
                <a:solidFill>
                  <a:schemeClr val="dk1"/>
                </a:solidFill>
                <a:latin typeface="Karla" panose="020B0004030503030003"/>
                <a:ea typeface="Karla" panose="020B0004030503030003"/>
                <a:cs typeface="Karla" panose="020B0004030503030003"/>
                <a:sym typeface="Karla" panose="020B0004030503030003"/>
              </a:rPr>
              <a:t>, and infographics &amp; images by </a:t>
            </a:r>
            <a:r>
              <a:rPr lang="en-GB" sz="1000" b="1">
                <a:solidFill>
                  <a:schemeClr val="dk1"/>
                </a:solidFill>
                <a:uFill>
                  <a:noFill/>
                </a:uFill>
                <a:latin typeface="Karla" panose="020B0004030503030003"/>
                <a:ea typeface="Karla" panose="020B0004030503030003"/>
                <a:cs typeface="Karla" panose="020B0004030503030003"/>
                <a:sym typeface="Karla" panose="020B0004030503030003"/>
                <a:hlinkClick r:id="rId5"/>
              </a:rPr>
              <a:t>Freepik</a:t>
            </a:r>
            <a:endParaRPr sz="1000" b="1">
              <a:solidFill>
                <a:schemeClr val="dk1"/>
              </a:solidFill>
              <a:latin typeface="Karla" panose="020B0004030503030003"/>
              <a:ea typeface="Karla" panose="020B0004030503030003"/>
              <a:cs typeface="Karla" panose="020B0004030503030003"/>
              <a:sym typeface="Karla" panose="020B00040305030300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73" name="Google Shape;73;p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74" name="Google Shape;74;p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76" name="Google Shape;76;p5"/>
          <p:cNvSpPr txBox="1">
            <a:spLocks noGrp="1"/>
          </p:cNvSpPr>
          <p:nvPr>
            <p:ph type="subTitle" idx="1"/>
          </p:nvPr>
        </p:nvSpPr>
        <p:spPr>
          <a:xfrm>
            <a:off x="2639725" y="2147800"/>
            <a:ext cx="1566300" cy="81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7" name="Google Shape;77;p5"/>
          <p:cNvSpPr txBox="1">
            <a:spLocks noGrp="1"/>
          </p:cNvSpPr>
          <p:nvPr>
            <p:ph type="subTitle" idx="2"/>
          </p:nvPr>
        </p:nvSpPr>
        <p:spPr>
          <a:xfrm>
            <a:off x="6682288" y="2147800"/>
            <a:ext cx="1563600" cy="81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8" name="Google Shape;78;p5"/>
          <p:cNvSpPr txBox="1">
            <a:spLocks noGrp="1"/>
          </p:cNvSpPr>
          <p:nvPr>
            <p:ph type="subTitle" idx="3"/>
          </p:nvPr>
        </p:nvSpPr>
        <p:spPr>
          <a:xfrm>
            <a:off x="2639725" y="2892425"/>
            <a:ext cx="15663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6682288" y="2892425"/>
            <a:ext cx="15636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1pPr>
            <a:lvl2pPr marL="914400" lvl="1"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2pPr>
            <a:lvl3pPr marL="1371600" lvl="2"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3pPr>
            <a:lvl4pPr marL="1828800" lvl="3"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4pPr>
            <a:lvl5pPr marL="2286000" lvl="4"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5pPr>
            <a:lvl6pPr marL="2743200" lvl="5"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6pPr>
            <a:lvl7pPr marL="3200400" lvl="6"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7pPr>
            <a:lvl8pPr marL="3657600" lvl="7"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8pPr>
            <a:lvl9pPr marL="4114800" lvl="8" indent="-317500">
              <a:lnSpc>
                <a:spcPct val="100000"/>
              </a:lnSpc>
              <a:spcBef>
                <a:spcPts val="0"/>
              </a:spcBef>
              <a:spcAft>
                <a:spcPts val="0"/>
              </a:spcAft>
              <a:buClr>
                <a:schemeClr val="dk1"/>
              </a:buClr>
              <a:buSzPts val="1400"/>
              <a:buFont typeface="Karla" panose="020B0004030503030003"/>
              <a:buChar char="■"/>
              <a:defRPr>
                <a:solidFill>
                  <a:schemeClr val="dk1"/>
                </a:solidFill>
                <a:latin typeface="Karla" panose="020B0004030503030003"/>
                <a:ea typeface="Karla" panose="020B0004030503030003"/>
                <a:cs typeface="Karla" panose="020B0004030503030003"/>
                <a:sym typeface="Karla" panose="020B00040305030300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357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logo&#10;&#10;Description automatically generated">
            <a:extLst>
              <a:ext uri="{FF2B5EF4-FFF2-40B4-BE49-F238E27FC236}">
                <a16:creationId xmlns:a16="http://schemas.microsoft.com/office/drawing/2014/main" id="{CBDE2D36-198F-D878-F51C-B10139D557A4}"/>
              </a:ext>
            </a:extLst>
          </p:cNvPr>
          <p:cNvPicPr>
            <a:picLocks noChangeAspect="1"/>
          </p:cNvPicPr>
          <p:nvPr/>
        </p:nvPicPr>
        <p:blipFill>
          <a:blip r:embed="rId2"/>
          <a:stretch>
            <a:fillRect/>
          </a:stretch>
        </p:blipFill>
        <p:spPr>
          <a:xfrm>
            <a:off x="453292" y="358042"/>
            <a:ext cx="2112107" cy="1423376"/>
          </a:xfrm>
          <a:prstGeom prst="rect">
            <a:avLst/>
          </a:prstGeom>
        </p:spPr>
      </p:pic>
      <p:sp>
        <p:nvSpPr>
          <p:cNvPr id="6" name="TextBox 5">
            <a:extLst>
              <a:ext uri="{FF2B5EF4-FFF2-40B4-BE49-F238E27FC236}">
                <a16:creationId xmlns:a16="http://schemas.microsoft.com/office/drawing/2014/main" id="{290FDA19-5E4A-DCBD-6041-25426053615F}"/>
              </a:ext>
            </a:extLst>
          </p:cNvPr>
          <p:cNvSpPr txBox="1"/>
          <p:nvPr/>
        </p:nvSpPr>
        <p:spPr>
          <a:xfrm>
            <a:off x="2760784" y="584688"/>
            <a:ext cx="49192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u="sng" dirty="0">
                <a:latin typeface="Times New Roman"/>
              </a:rPr>
              <a:t>Trường </a:t>
            </a:r>
            <a:r>
              <a:rPr lang="en-US" sz="2400" b="1" u="sng" err="1">
                <a:latin typeface="Times New Roman"/>
              </a:rPr>
              <a:t>Đại</a:t>
            </a:r>
            <a:r>
              <a:rPr lang="en-US" sz="2400" b="1" u="sng" dirty="0">
                <a:latin typeface="Times New Roman"/>
              </a:rPr>
              <a:t> Học Giao Thông </a:t>
            </a:r>
            <a:r>
              <a:rPr lang="en-US" sz="2400" b="1" u="sng" err="1">
                <a:latin typeface="Times New Roman"/>
              </a:rPr>
              <a:t>Vận</a:t>
            </a:r>
            <a:r>
              <a:rPr lang="en-US" sz="2400" b="1" u="sng" dirty="0">
                <a:latin typeface="Times New Roman"/>
              </a:rPr>
              <a:t> </a:t>
            </a:r>
            <a:r>
              <a:rPr lang="en-US" sz="2400" b="1" u="sng" err="1">
                <a:latin typeface="Times New Roman"/>
              </a:rPr>
              <a:t>Tải</a:t>
            </a:r>
            <a:r>
              <a:rPr lang="en-US" sz="2400" b="1" u="sng" dirty="0">
                <a:latin typeface="Times New Roman"/>
              </a:rPr>
              <a:t> Thành </a:t>
            </a:r>
            <a:r>
              <a:rPr lang="en-US" sz="2400" b="1" u="sng" err="1">
                <a:latin typeface="Times New Roman"/>
              </a:rPr>
              <a:t>Phố</a:t>
            </a:r>
            <a:r>
              <a:rPr lang="en-US" sz="2400" b="1" u="sng" dirty="0">
                <a:latin typeface="Times New Roman"/>
              </a:rPr>
              <a:t> Chí Minh</a:t>
            </a:r>
            <a:endParaRPr lang="en-US" u="sng"/>
          </a:p>
        </p:txBody>
      </p:sp>
      <p:sp>
        <p:nvSpPr>
          <p:cNvPr id="7" name="TextBox 6">
            <a:extLst>
              <a:ext uri="{FF2B5EF4-FFF2-40B4-BE49-F238E27FC236}">
                <a16:creationId xmlns:a16="http://schemas.microsoft.com/office/drawing/2014/main" id="{4B87FC44-459C-D20B-06B8-C219E554EC31}"/>
              </a:ext>
            </a:extLst>
          </p:cNvPr>
          <p:cNvSpPr txBox="1"/>
          <p:nvPr/>
        </p:nvSpPr>
        <p:spPr>
          <a:xfrm>
            <a:off x="2658208" y="1647092"/>
            <a:ext cx="382758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err="1">
                <a:latin typeface="Times New Roman"/>
              </a:rPr>
              <a:t>Kỹ</a:t>
            </a:r>
            <a:r>
              <a:rPr lang="en-US" sz="4800" dirty="0">
                <a:latin typeface="Times New Roman"/>
              </a:rPr>
              <a:t> </a:t>
            </a:r>
            <a:r>
              <a:rPr lang="en-US" sz="4800" err="1">
                <a:latin typeface="Times New Roman"/>
              </a:rPr>
              <a:t>Thuật</a:t>
            </a:r>
            <a:r>
              <a:rPr lang="en-US" sz="4800" dirty="0">
                <a:latin typeface="Times New Roman"/>
              </a:rPr>
              <a:t> </a:t>
            </a:r>
            <a:r>
              <a:rPr lang="en-US" sz="4800" err="1">
                <a:latin typeface="Times New Roman"/>
              </a:rPr>
              <a:t>Đo</a:t>
            </a:r>
            <a:endParaRPr lang="en-US" sz="4800">
              <a:latin typeface="Times New Roman"/>
            </a:endParaRPr>
          </a:p>
        </p:txBody>
      </p:sp>
      <p:sp>
        <p:nvSpPr>
          <p:cNvPr id="8" name="TextBox 7">
            <a:extLst>
              <a:ext uri="{FF2B5EF4-FFF2-40B4-BE49-F238E27FC236}">
                <a16:creationId xmlns:a16="http://schemas.microsoft.com/office/drawing/2014/main" id="{8533D5F8-3B9A-CFFD-2E08-AB9694962104}"/>
              </a:ext>
            </a:extLst>
          </p:cNvPr>
          <p:cNvSpPr txBox="1"/>
          <p:nvPr/>
        </p:nvSpPr>
        <p:spPr>
          <a:xfrm>
            <a:off x="4724400" y="268751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latin typeface="Times New Roman"/>
              </a:rPr>
              <a:t>Giáo</a:t>
            </a:r>
            <a:r>
              <a:rPr lang="en-US" sz="1600" b="1" dirty="0">
                <a:latin typeface="Times New Roman"/>
              </a:rPr>
              <a:t> </a:t>
            </a:r>
            <a:r>
              <a:rPr lang="en-US" sz="1600" b="1" err="1">
                <a:latin typeface="Times New Roman"/>
              </a:rPr>
              <a:t>viên</a:t>
            </a:r>
            <a:r>
              <a:rPr lang="en-US" sz="1600" b="1" dirty="0">
                <a:latin typeface="Times New Roman"/>
              </a:rPr>
              <a:t>: Lê Xuân Hồng</a:t>
            </a:r>
          </a:p>
        </p:txBody>
      </p:sp>
      <p:sp>
        <p:nvSpPr>
          <p:cNvPr id="9" name="TextBox 8">
            <a:extLst>
              <a:ext uri="{FF2B5EF4-FFF2-40B4-BE49-F238E27FC236}">
                <a16:creationId xmlns:a16="http://schemas.microsoft.com/office/drawing/2014/main" id="{6405909D-DFE7-5745-FCD2-D61FEA7B8976}"/>
              </a:ext>
            </a:extLst>
          </p:cNvPr>
          <p:cNvSpPr txBox="1"/>
          <p:nvPr/>
        </p:nvSpPr>
        <p:spPr>
          <a:xfrm>
            <a:off x="2379785" y="3024554"/>
            <a:ext cx="21936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err="1">
                <a:latin typeface="Times New Roman"/>
              </a:rPr>
              <a:t>Nhóm</a:t>
            </a:r>
            <a:r>
              <a:rPr lang="en-US" sz="4000" b="1" dirty="0">
                <a:latin typeface="Times New Roman"/>
              </a:rPr>
              <a:t> 5</a:t>
            </a:r>
          </a:p>
        </p:txBody>
      </p:sp>
      <p:sp>
        <p:nvSpPr>
          <p:cNvPr id="11" name="TextBox 10">
            <a:extLst>
              <a:ext uri="{FF2B5EF4-FFF2-40B4-BE49-F238E27FC236}">
                <a16:creationId xmlns:a16="http://schemas.microsoft.com/office/drawing/2014/main" id="{A476460D-B673-1376-D54E-655724CED67B}"/>
              </a:ext>
            </a:extLst>
          </p:cNvPr>
          <p:cNvSpPr txBox="1"/>
          <p:nvPr/>
        </p:nvSpPr>
        <p:spPr>
          <a:xfrm>
            <a:off x="4416669" y="3207726"/>
            <a:ext cx="37176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err="1">
                <a:latin typeface="Times New Roman"/>
              </a:rPr>
              <a:t>Đề</a:t>
            </a:r>
            <a:r>
              <a:rPr lang="en-US" sz="2400" u="sng" dirty="0">
                <a:latin typeface="Times New Roman"/>
              </a:rPr>
              <a:t> </a:t>
            </a:r>
            <a:r>
              <a:rPr lang="en-US" sz="2400" u="sng" err="1">
                <a:latin typeface="Times New Roman"/>
              </a:rPr>
              <a:t>tài</a:t>
            </a:r>
            <a:r>
              <a:rPr lang="en-US" sz="2400" u="sng" dirty="0">
                <a:latin typeface="Times New Roman"/>
              </a:rPr>
              <a:t>: </a:t>
            </a:r>
            <a:r>
              <a:rPr lang="en-US" sz="2400" u="sng" err="1">
                <a:latin typeface="Times New Roman"/>
              </a:rPr>
              <a:t>cảm</a:t>
            </a:r>
            <a:r>
              <a:rPr lang="en-US" sz="2400" u="sng" dirty="0">
                <a:latin typeface="Times New Roman"/>
              </a:rPr>
              <a:t> </a:t>
            </a:r>
            <a:r>
              <a:rPr lang="en-US" sz="2400" u="sng" err="1">
                <a:latin typeface="Times New Roman"/>
              </a:rPr>
              <a:t>biến</a:t>
            </a:r>
            <a:r>
              <a:rPr lang="en-US" sz="2400" u="sng" dirty="0">
                <a:latin typeface="Times New Roman"/>
              </a:rPr>
              <a:t> </a:t>
            </a:r>
            <a:r>
              <a:rPr lang="en-US" sz="2400" u="sng" err="1">
                <a:latin typeface="Times New Roman"/>
              </a:rPr>
              <a:t>nước</a:t>
            </a:r>
            <a:r>
              <a:rPr lang="en-US" sz="2400" u="sng" dirty="0">
                <a:latin typeface="Times New Roman"/>
              </a:rPr>
              <a:t> </a:t>
            </a:r>
            <a:r>
              <a:rPr lang="en-US" sz="2400" u="sng" err="1">
                <a:latin typeface="Times New Roman"/>
              </a:rPr>
              <a:t>mưa</a:t>
            </a:r>
            <a:endParaRPr lang="en-US" sz="2400" u="sng">
              <a:latin typeface="Times New Roman"/>
            </a:endParaRPr>
          </a:p>
        </p:txBody>
      </p:sp>
    </p:spTree>
    <p:extLst>
      <p:ext uri="{BB962C8B-B14F-4D97-AF65-F5344CB8AC3E}">
        <p14:creationId xmlns:p14="http://schemas.microsoft.com/office/powerpoint/2010/main" val="4279032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3</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3600"/>
              <a:t>Nguyên Lí Hoạt Động</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75" name="Google Shape;775;p38"/>
          <p:cNvSpPr/>
          <p:nvPr/>
        </p:nvSpPr>
        <p:spPr>
          <a:xfrm>
            <a:off x="467440" y="471933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8316110" y="471292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323353" y="6997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ight Arrow 1"/>
          <p:cNvSpPr/>
          <p:nvPr/>
        </p:nvSpPr>
        <p:spPr>
          <a:xfrm>
            <a:off x="467360" y="915670"/>
            <a:ext cx="792480" cy="5035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 Box 2"/>
          <p:cNvSpPr txBox="1"/>
          <p:nvPr/>
        </p:nvSpPr>
        <p:spPr>
          <a:xfrm>
            <a:off x="1331595" y="843915"/>
            <a:ext cx="6936105" cy="645795"/>
          </a:xfrm>
          <a:prstGeom prst="rect">
            <a:avLst/>
          </a:prstGeom>
          <a:noFill/>
        </p:spPr>
        <p:txBody>
          <a:bodyPr wrap="square" rtlCol="0" anchor="t">
            <a:noAutofit/>
          </a:bodyPr>
          <a:lstStyle/>
          <a:p>
            <a:r>
              <a:rPr lang="en-US" sz="1600" dirty="0" err="1">
                <a:latin typeface="Times New Roman" panose="02020603050405020304" charset="0"/>
                <a:ea typeface="Times New Roman" panose="02020603050405020304" charset="0"/>
                <a:cs typeface="Times New Roman" panose="02020603050405020304" charset="0"/>
                <a:sym typeface="+mn-ea"/>
              </a:rPr>
              <a:t>Khi</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cảm</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biến</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khô</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ráo</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trời</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không</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mưa</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chân</a:t>
            </a:r>
            <a:r>
              <a:rPr lang="en-US" sz="1600" dirty="0">
                <a:latin typeface="Times New Roman" panose="02020603050405020304" charset="0"/>
                <a:ea typeface="Times New Roman" panose="02020603050405020304" charset="0"/>
                <a:cs typeface="Times New Roman" panose="02020603050405020304" charset="0"/>
                <a:sym typeface="+mn-ea"/>
              </a:rPr>
              <a:t> D0 </a:t>
            </a:r>
            <a:r>
              <a:rPr lang="en-US" sz="1600" dirty="0" err="1">
                <a:latin typeface="Times New Roman" panose="02020603050405020304" charset="0"/>
                <a:ea typeface="Times New Roman" panose="02020603050405020304" charset="0"/>
                <a:cs typeface="Times New Roman" panose="02020603050405020304" charset="0"/>
                <a:sym typeface="+mn-ea"/>
              </a:rPr>
              <a:t>của</a:t>
            </a:r>
            <a:r>
              <a:rPr lang="en-US" sz="1600" dirty="0">
                <a:latin typeface="Times New Roman" panose="02020603050405020304" charset="0"/>
                <a:ea typeface="Times New Roman" panose="02020603050405020304" charset="0"/>
                <a:cs typeface="Times New Roman" panose="02020603050405020304" charset="0"/>
                <a:sym typeface="+mn-ea"/>
              </a:rPr>
              <a:t> module </a:t>
            </a:r>
            <a:r>
              <a:rPr lang="en-US" sz="1600" dirty="0" err="1">
                <a:latin typeface="Times New Roman" panose="02020603050405020304" charset="0"/>
                <a:ea typeface="Times New Roman" panose="02020603050405020304" charset="0"/>
                <a:cs typeface="Times New Roman" panose="02020603050405020304" charset="0"/>
                <a:sym typeface="+mn-ea"/>
              </a:rPr>
              <a:t>cảm</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biến</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sẽ</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được</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giữ</a:t>
            </a:r>
            <a:r>
              <a:rPr lang="en-US" sz="1600" dirty="0">
                <a:latin typeface="Times New Roman" panose="02020603050405020304" charset="0"/>
                <a:ea typeface="Times New Roman" panose="02020603050405020304" charset="0"/>
                <a:cs typeface="Times New Roman" panose="02020603050405020304" charset="0"/>
                <a:sym typeface="+mn-ea"/>
              </a:rPr>
              <a:t> ở </a:t>
            </a:r>
            <a:r>
              <a:rPr lang="en-US" sz="1600" dirty="0" err="1">
                <a:latin typeface="Times New Roman" panose="02020603050405020304" charset="0"/>
                <a:ea typeface="Times New Roman" panose="02020603050405020304" charset="0"/>
                <a:cs typeface="Times New Roman" panose="02020603050405020304" charset="0"/>
                <a:sym typeface="+mn-ea"/>
              </a:rPr>
              <a:t>mức</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cao</a:t>
            </a:r>
            <a:r>
              <a:rPr lang="en-US" sz="1600" dirty="0">
                <a:latin typeface="Times New Roman" panose="02020603050405020304" charset="0"/>
                <a:ea typeface="Times New Roman" panose="02020603050405020304" charset="0"/>
                <a:cs typeface="Times New Roman" panose="02020603050405020304" charset="0"/>
                <a:sym typeface="+mn-ea"/>
              </a:rPr>
              <a:t> (5V) </a:t>
            </a:r>
            <a:r>
              <a:rPr lang="en-US" sz="1600" dirty="0" err="1">
                <a:latin typeface="Times New Roman" panose="02020603050405020304" charset="0"/>
                <a:ea typeface="Times New Roman" panose="02020603050405020304" charset="0"/>
                <a:cs typeface="Times New Roman" panose="02020603050405020304" charset="0"/>
                <a:sym typeface="+mn-ea"/>
              </a:rPr>
              <a:t>và</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chân</a:t>
            </a:r>
            <a:r>
              <a:rPr lang="en-US" sz="1600" dirty="0">
                <a:latin typeface="Times New Roman" panose="02020603050405020304" charset="0"/>
                <a:ea typeface="Times New Roman" panose="02020603050405020304" charset="0"/>
                <a:cs typeface="Times New Roman" panose="02020603050405020304" charset="0"/>
                <a:sym typeface="+mn-ea"/>
              </a:rPr>
              <a:t> A0 = 3V</a:t>
            </a:r>
          </a:p>
        </p:txBody>
      </p:sp>
      <p:pic>
        <p:nvPicPr>
          <p:cNvPr id="7" name="Picture 6"/>
          <p:cNvPicPr/>
          <p:nvPr/>
        </p:nvPicPr>
        <p:blipFill rotWithShape="1">
          <a:blip r:embed="rId3">
            <a:extLst>
              <a:ext uri="{28A0092B-C50C-407E-A947-70E740481C1C}">
                <a14:useLocalDpi xmlns:a14="http://schemas.microsoft.com/office/drawing/2010/main" val="0"/>
              </a:ext>
            </a:extLst>
          </a:blip>
          <a:srcRect t="49040"/>
          <a:stretch>
            <a:fillRect/>
          </a:stretch>
        </p:blipFill>
        <p:spPr>
          <a:xfrm>
            <a:off x="361950" y="1470660"/>
            <a:ext cx="8446135" cy="109601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ight Arrow 4"/>
          <p:cNvSpPr/>
          <p:nvPr/>
        </p:nvSpPr>
        <p:spPr>
          <a:xfrm>
            <a:off x="467360" y="2715895"/>
            <a:ext cx="792480" cy="5035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1259840" y="2713990"/>
            <a:ext cx="7389495" cy="704215"/>
          </a:xfrm>
          <a:prstGeom prst="rect">
            <a:avLst/>
          </a:prstGeom>
          <a:noFill/>
        </p:spPr>
        <p:txBody>
          <a:bodyPr wrap="square" rtlCol="0" anchor="t">
            <a:noAutofit/>
          </a:bodyPr>
          <a:lstStyle/>
          <a:p>
            <a:r>
              <a:rPr lang="en-US" sz="1600" dirty="0" err="1">
                <a:latin typeface="Times New Roman" panose="02020603050405020304" charset="0"/>
                <a:ea typeface="Times New Roman" panose="02020603050405020304" charset="0"/>
                <a:cs typeface="Times New Roman" panose="02020603050405020304" charset="0"/>
                <a:sym typeface="+mn-ea"/>
              </a:rPr>
              <a:t>Khi</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có</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nước</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trên</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bề</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mặt</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cảm</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biến</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trời</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mưa</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chân</a:t>
            </a:r>
            <a:r>
              <a:rPr lang="en-US" sz="1600" dirty="0">
                <a:latin typeface="Times New Roman" panose="02020603050405020304" charset="0"/>
                <a:ea typeface="Times New Roman" panose="02020603050405020304" charset="0"/>
                <a:cs typeface="Times New Roman" panose="02020603050405020304" charset="0"/>
                <a:sym typeface="+mn-ea"/>
              </a:rPr>
              <a:t> D0 </a:t>
            </a:r>
            <a:r>
              <a:rPr lang="en-US" sz="1600" dirty="0" err="1">
                <a:latin typeface="Times New Roman" panose="02020603050405020304" charset="0"/>
                <a:ea typeface="Times New Roman" panose="02020603050405020304" charset="0"/>
                <a:cs typeface="Times New Roman" panose="02020603050405020304" charset="0"/>
                <a:sym typeface="+mn-ea"/>
              </a:rPr>
              <a:t>được</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kéo</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xuống</a:t>
            </a:r>
            <a:r>
              <a:rPr lang="en-US" sz="1600" dirty="0">
                <a:latin typeface="Times New Roman" panose="02020603050405020304" charset="0"/>
                <a:ea typeface="Times New Roman" panose="02020603050405020304" charset="0"/>
                <a:cs typeface="Times New Roman" panose="02020603050405020304" charset="0"/>
                <a:sym typeface="+mn-ea"/>
              </a:rPr>
              <a:t> </a:t>
            </a:r>
            <a:r>
              <a:rPr lang="en-US" sz="1600" dirty="0" err="1">
                <a:latin typeface="Times New Roman" panose="02020603050405020304" charset="0"/>
                <a:ea typeface="Times New Roman" panose="02020603050405020304" charset="0"/>
                <a:cs typeface="Times New Roman" panose="02020603050405020304" charset="0"/>
                <a:sym typeface="+mn-ea"/>
              </a:rPr>
              <a:t>thấp</a:t>
            </a:r>
            <a:r>
              <a:rPr lang="en-US" sz="1600" dirty="0">
                <a:latin typeface="Times New Roman" panose="02020603050405020304" charset="0"/>
                <a:ea typeface="Times New Roman" panose="02020603050405020304" charset="0"/>
                <a:cs typeface="Times New Roman" panose="02020603050405020304" charset="0"/>
                <a:sym typeface="+mn-ea"/>
              </a:rPr>
              <a:t> (0V) </a:t>
            </a:r>
            <a:r>
              <a:rPr lang="en-US" sz="1600" dirty="0" err="1">
                <a:latin typeface="Times New Roman" panose="02020603050405020304" charset="0"/>
                <a:ea typeface="Times New Roman" panose="02020603050405020304" charset="0"/>
                <a:cs typeface="Times New Roman" panose="02020603050405020304" charset="0"/>
                <a:sym typeface="+mn-ea"/>
              </a:rPr>
              <a:t>và</a:t>
            </a:r>
            <a:r>
              <a:rPr lang="en-US" sz="1600" dirty="0">
                <a:latin typeface="Times New Roman" panose="02020603050405020304" charset="0"/>
                <a:ea typeface="Times New Roman" panose="02020603050405020304" charset="0"/>
                <a:cs typeface="Times New Roman" panose="02020603050405020304" charset="0"/>
                <a:sym typeface="+mn-ea"/>
              </a:rPr>
              <a:t> A0 = 1- 3V</a:t>
            </a:r>
          </a:p>
        </p:txBody>
      </p:sp>
      <p:pic>
        <p:nvPicPr>
          <p:cNvPr id="8" name="Picture 7"/>
          <p:cNvPicPr/>
          <p:nvPr/>
        </p:nvPicPr>
        <p:blipFill rotWithShape="1">
          <a:blip r:embed="rId3">
            <a:extLst>
              <a:ext uri="{28A0092B-C50C-407E-A947-70E740481C1C}">
                <a14:useLocalDpi xmlns:a14="http://schemas.microsoft.com/office/drawing/2010/main" val="0"/>
              </a:ext>
            </a:extLst>
          </a:blip>
          <a:srcRect b="50834"/>
          <a:stretch>
            <a:fillRect/>
          </a:stretch>
        </p:blipFill>
        <p:spPr>
          <a:xfrm>
            <a:off x="395605" y="3274695"/>
            <a:ext cx="8355330" cy="125793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4</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3600"/>
              <a:t>Thông Số Kĩ Thuật</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4"/>
          <p:cNvGrpSpPr/>
          <p:nvPr/>
        </p:nvGrpSpPr>
        <p:grpSpPr>
          <a:xfrm>
            <a:off x="4754842" y="1601102"/>
            <a:ext cx="3763405" cy="2916165"/>
            <a:chOff x="4754842" y="1601102"/>
            <a:chExt cx="3763405" cy="2916165"/>
          </a:xfrm>
        </p:grpSpPr>
        <p:sp>
          <p:nvSpPr>
            <p:cNvPr id="943"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4"/>
            <p:cNvGrpSpPr/>
            <p:nvPr/>
          </p:nvGrpSpPr>
          <p:grpSpPr>
            <a:xfrm>
              <a:off x="4754842" y="1601102"/>
              <a:ext cx="3674345" cy="2824800"/>
              <a:chOff x="715067" y="1600275"/>
              <a:chExt cx="3674345" cy="2824800"/>
            </a:xfrm>
          </p:grpSpPr>
          <p:grpSp>
            <p:nvGrpSpPr>
              <p:cNvPr id="945" name="Google Shape;945;p44"/>
              <p:cNvGrpSpPr/>
              <p:nvPr/>
            </p:nvGrpSpPr>
            <p:grpSpPr>
              <a:xfrm>
                <a:off x="715067" y="1600275"/>
                <a:ext cx="3674345" cy="2824800"/>
                <a:chOff x="715100" y="1600339"/>
                <a:chExt cx="3674713" cy="2824800"/>
              </a:xfrm>
            </p:grpSpPr>
            <p:sp>
              <p:nvSpPr>
                <p:cNvPr id="946"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48" name="Google Shape;948;p44"/>
              <p:cNvGrpSpPr/>
              <p:nvPr/>
            </p:nvGrpSpPr>
            <p:grpSpPr>
              <a:xfrm>
                <a:off x="3452549" y="1691675"/>
                <a:ext cx="845101" cy="183000"/>
                <a:chOff x="1605849" y="363963"/>
                <a:chExt cx="845101" cy="183000"/>
              </a:xfrm>
            </p:grpSpPr>
            <p:sp>
              <p:nvSpPr>
                <p:cNvPr id="949"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4"/>
                <p:cNvGrpSpPr/>
                <p:nvPr/>
              </p:nvGrpSpPr>
              <p:grpSpPr>
                <a:xfrm>
                  <a:off x="2267950" y="363963"/>
                  <a:ext cx="183000" cy="183000"/>
                  <a:chOff x="8225400" y="367488"/>
                  <a:chExt cx="183000" cy="183000"/>
                </a:xfrm>
              </p:grpSpPr>
              <p:cxnSp>
                <p:nvCxnSpPr>
                  <p:cNvPr id="951"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53"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grpSp>
        <p:nvGrpSpPr>
          <p:cNvPr id="954" name="Google Shape;954;p44"/>
          <p:cNvGrpSpPr/>
          <p:nvPr/>
        </p:nvGrpSpPr>
        <p:grpSpPr>
          <a:xfrm>
            <a:off x="715067" y="1600275"/>
            <a:ext cx="3763405" cy="2916165"/>
            <a:chOff x="715067" y="1600275"/>
            <a:chExt cx="3763405" cy="2916165"/>
          </a:xfrm>
        </p:grpSpPr>
        <p:sp>
          <p:nvSpPr>
            <p:cNvPr id="955" name="Google Shape;955;p44"/>
            <p:cNvSpPr/>
            <p:nvPr/>
          </p:nvSpPr>
          <p:spPr>
            <a:xfrm>
              <a:off x="804672" y="1691640"/>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44"/>
            <p:cNvGrpSpPr/>
            <p:nvPr/>
          </p:nvGrpSpPr>
          <p:grpSpPr>
            <a:xfrm>
              <a:off x="715067" y="1600275"/>
              <a:ext cx="3674345" cy="2824800"/>
              <a:chOff x="715067" y="1600275"/>
              <a:chExt cx="3674345" cy="2824800"/>
            </a:xfrm>
          </p:grpSpPr>
          <p:grpSp>
            <p:nvGrpSpPr>
              <p:cNvPr id="957" name="Google Shape;957;p44"/>
              <p:cNvGrpSpPr/>
              <p:nvPr/>
            </p:nvGrpSpPr>
            <p:grpSpPr>
              <a:xfrm>
                <a:off x="715067" y="1600275"/>
                <a:ext cx="3674345" cy="2824800"/>
                <a:chOff x="715100" y="1600339"/>
                <a:chExt cx="3674713" cy="2824800"/>
              </a:xfrm>
            </p:grpSpPr>
            <p:sp>
              <p:nvSpPr>
                <p:cNvPr id="958" name="Google Shape;958;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9" name="Google Shape;959;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60" name="Google Shape;960;p44"/>
              <p:cNvGrpSpPr/>
              <p:nvPr/>
            </p:nvGrpSpPr>
            <p:grpSpPr>
              <a:xfrm>
                <a:off x="3452549" y="1691675"/>
                <a:ext cx="845101" cy="183000"/>
                <a:chOff x="1605849" y="363963"/>
                <a:chExt cx="845101" cy="183000"/>
              </a:xfrm>
            </p:grpSpPr>
            <p:sp>
              <p:nvSpPr>
                <p:cNvPr id="961" name="Google Shape;961;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44"/>
                <p:cNvGrpSpPr/>
                <p:nvPr/>
              </p:nvGrpSpPr>
              <p:grpSpPr>
                <a:xfrm>
                  <a:off x="2267950" y="363963"/>
                  <a:ext cx="183000" cy="183000"/>
                  <a:chOff x="8225400" y="367488"/>
                  <a:chExt cx="183000" cy="183000"/>
                </a:xfrm>
              </p:grpSpPr>
              <p:cxnSp>
                <p:nvCxnSpPr>
                  <p:cNvPr id="963" name="Google Shape;963;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64" name="Google Shape;964;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65" name="Google Shape;965;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976" name="Google Shape;976;p44"/>
          <p:cNvSpPr/>
          <p:nvPr/>
        </p:nvSpPr>
        <p:spPr>
          <a:xfrm>
            <a:off x="323215" y="1059815"/>
            <a:ext cx="457200" cy="76200"/>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347325" y="12758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347495" y="73139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Box 2"/>
          <p:cNvSpPr txBox="1"/>
          <p:nvPr/>
        </p:nvSpPr>
        <p:spPr>
          <a:xfrm>
            <a:off x="804545" y="1995805"/>
            <a:ext cx="2863215" cy="1448435"/>
          </a:xfrm>
          <a:prstGeom prst="rect">
            <a:avLst/>
          </a:prstGeom>
          <a:noFill/>
        </p:spPr>
        <p:txBody>
          <a:bodyPr wrap="square" rtlCol="0" anchor="t">
            <a:noAutofit/>
          </a:bodyPr>
          <a:lstStyle/>
          <a:p>
            <a:r>
              <a:rPr lang="en-US" b="1"/>
              <a:t>Điện áp sử dụng: 5VDC</a:t>
            </a:r>
          </a:p>
          <a:p>
            <a:r>
              <a:rPr lang="en-US" b="1"/>
              <a:t>Kích thước tấm cảm biến mưa: 54 x 40mm </a:t>
            </a:r>
          </a:p>
          <a:p>
            <a:r>
              <a:rPr lang="en-US" b="1"/>
              <a:t>Kích thước board PCB: 30 x 16mm </a:t>
            </a:r>
          </a:p>
          <a:p>
            <a:r>
              <a:rPr lang="en-US" b="1"/>
              <a:t>Tín hiệu đầu ra: Digital TTL (0VDC / 5VDC) và đầu ra Analog A0 trả giá trị điện áp tuyến tính theo lượng nước tiếp xúc với cảm biến.</a:t>
            </a:r>
          </a:p>
        </p:txBody>
      </p:sp>
      <p:sp>
        <p:nvSpPr>
          <p:cNvPr id="4" name="Text Box 3"/>
          <p:cNvSpPr txBox="1"/>
          <p:nvPr/>
        </p:nvSpPr>
        <p:spPr>
          <a:xfrm>
            <a:off x="989330" y="1635760"/>
            <a:ext cx="2671445" cy="271145"/>
          </a:xfrm>
          <a:prstGeom prst="rect">
            <a:avLst/>
          </a:prstGeom>
          <a:noFill/>
        </p:spPr>
        <p:txBody>
          <a:bodyPr wrap="square" rtlCol="0" anchor="t">
            <a:noAutofit/>
          </a:bodyPr>
          <a:lstStyle/>
          <a:p>
            <a:r>
              <a:rPr lang="en-US" sz="1600" b="1">
                <a:solidFill>
                  <a:schemeClr val="tx1"/>
                </a:solidFill>
                <a:effectLst>
                  <a:outerShdw blurRad="38100" dist="19050" dir="2700000" algn="tl" rotWithShape="0">
                    <a:schemeClr val="dk1">
                      <a:alpha val="40000"/>
                    </a:schemeClr>
                  </a:outerShdw>
                </a:effectLst>
              </a:rPr>
              <a:t>Cảm biến mưa</a:t>
            </a:r>
          </a:p>
        </p:txBody>
      </p:sp>
      <p:sp>
        <p:nvSpPr>
          <p:cNvPr id="5" name="Text Box 4"/>
          <p:cNvSpPr txBox="1"/>
          <p:nvPr/>
        </p:nvSpPr>
        <p:spPr>
          <a:xfrm>
            <a:off x="2555875" y="1659890"/>
            <a:ext cx="346075" cy="306705"/>
          </a:xfrm>
          <a:prstGeom prst="rect">
            <a:avLst/>
          </a:prstGeom>
          <a:noFill/>
        </p:spPr>
        <p:txBody>
          <a:bodyPr wrap="none" rtlCol="0" anchor="t">
            <a:spAutoFit/>
          </a:bodyPr>
          <a:lstStyle/>
          <a:p>
            <a:r>
              <a:rPr lang="en-US">
                <a:latin typeface="Arial" panose="020B0604020202020204" pitchFamily="34" charset="0"/>
              </a:rPr>
              <a:t>☼</a:t>
            </a:r>
          </a:p>
        </p:txBody>
      </p:sp>
      <p:sp>
        <p:nvSpPr>
          <p:cNvPr id="8" name="Text Box 7"/>
          <p:cNvSpPr txBox="1"/>
          <p:nvPr/>
        </p:nvSpPr>
        <p:spPr>
          <a:xfrm>
            <a:off x="4883150" y="2025015"/>
            <a:ext cx="3387725" cy="2371090"/>
          </a:xfrm>
          <a:prstGeom prst="rect">
            <a:avLst/>
          </a:prstGeom>
          <a:noFill/>
        </p:spPr>
        <p:txBody>
          <a:bodyPr wrap="square" rtlCol="0" anchor="t">
            <a:noAutofit/>
          </a:bodyPr>
          <a:lstStyle/>
          <a:p>
            <a:r>
              <a:rPr lang="en-US" sz="1600" b="1"/>
              <a:t>Vi điều khiển sử dụng ATmega328 (họ 8bit).</a:t>
            </a:r>
          </a:p>
          <a:p>
            <a:r>
              <a:rPr lang="en-US" sz="1600" b="1"/>
              <a:t>Điện áp vào khuyên dùng 7-12V – DC</a:t>
            </a:r>
          </a:p>
          <a:p>
            <a:r>
              <a:rPr lang="en-US" sz="1600" b="1"/>
              <a:t>Điện áp vào giới hạn 6-20V – DC</a:t>
            </a:r>
          </a:p>
          <a:p>
            <a:r>
              <a:rPr lang="en-US" sz="1600" b="1"/>
              <a:t>Số chân Digital I/O 14 (6 chân PWM)</a:t>
            </a:r>
          </a:p>
          <a:p>
            <a:r>
              <a:rPr lang="en-US" sz="1600" b="1"/>
              <a:t>Số lượng chân Analog 6 (độ phân giải 10bit).</a:t>
            </a:r>
          </a:p>
        </p:txBody>
      </p:sp>
      <p:sp>
        <p:nvSpPr>
          <p:cNvPr id="9" name="Text Box 8"/>
          <p:cNvSpPr txBox="1"/>
          <p:nvPr/>
        </p:nvSpPr>
        <p:spPr>
          <a:xfrm>
            <a:off x="5219700" y="1628775"/>
            <a:ext cx="2075815" cy="337185"/>
          </a:xfrm>
          <a:prstGeom prst="rect">
            <a:avLst/>
          </a:prstGeom>
          <a:noFill/>
        </p:spPr>
        <p:txBody>
          <a:bodyPr wrap="square" rtlCol="0" anchor="t">
            <a:spAutoFit/>
          </a:bodyPr>
          <a:lstStyle/>
          <a:p>
            <a:r>
              <a:rPr lang="en-US" sz="1600" b="1">
                <a:solidFill>
                  <a:schemeClr val="tx1"/>
                </a:solidFill>
                <a:effectLst>
                  <a:outerShdw blurRad="38100" dist="19050" dir="2700000" algn="tl" rotWithShape="0">
                    <a:schemeClr val="dk1">
                      <a:alpha val="40000"/>
                    </a:schemeClr>
                  </a:outerShdw>
                </a:effectLst>
              </a:rPr>
              <a:t>Arduino Uno R3</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5</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3600"/>
              <a:t>Ưu Điểm Nhược Điểm</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942" name="Google Shape;942;p44"/>
          <p:cNvGrpSpPr/>
          <p:nvPr/>
        </p:nvGrpSpPr>
        <p:grpSpPr>
          <a:xfrm>
            <a:off x="4754842" y="1601102"/>
            <a:ext cx="3763405" cy="2916165"/>
            <a:chOff x="4754842" y="1601102"/>
            <a:chExt cx="3763405" cy="2916165"/>
          </a:xfrm>
        </p:grpSpPr>
        <p:sp>
          <p:nvSpPr>
            <p:cNvPr id="943"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4"/>
            <p:cNvGrpSpPr/>
            <p:nvPr/>
          </p:nvGrpSpPr>
          <p:grpSpPr>
            <a:xfrm>
              <a:off x="4754842" y="1601102"/>
              <a:ext cx="3674345" cy="2824800"/>
              <a:chOff x="715067" y="1600275"/>
              <a:chExt cx="3674345" cy="2824800"/>
            </a:xfrm>
          </p:grpSpPr>
          <p:grpSp>
            <p:nvGrpSpPr>
              <p:cNvPr id="945" name="Google Shape;945;p44"/>
              <p:cNvGrpSpPr/>
              <p:nvPr/>
            </p:nvGrpSpPr>
            <p:grpSpPr>
              <a:xfrm>
                <a:off x="715067" y="1600275"/>
                <a:ext cx="3674345" cy="2824800"/>
                <a:chOff x="715100" y="1600339"/>
                <a:chExt cx="3674713" cy="2824800"/>
              </a:xfrm>
            </p:grpSpPr>
            <p:sp>
              <p:nvSpPr>
                <p:cNvPr id="946"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48" name="Google Shape;948;p44"/>
              <p:cNvGrpSpPr/>
              <p:nvPr/>
            </p:nvGrpSpPr>
            <p:grpSpPr>
              <a:xfrm>
                <a:off x="3452549" y="1691675"/>
                <a:ext cx="845101" cy="183000"/>
                <a:chOff x="1605849" y="363963"/>
                <a:chExt cx="845101" cy="183000"/>
              </a:xfrm>
            </p:grpSpPr>
            <p:sp>
              <p:nvSpPr>
                <p:cNvPr id="949"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4"/>
                <p:cNvGrpSpPr/>
                <p:nvPr/>
              </p:nvGrpSpPr>
              <p:grpSpPr>
                <a:xfrm>
                  <a:off x="2267950" y="363963"/>
                  <a:ext cx="183000" cy="183000"/>
                  <a:chOff x="8225400" y="367488"/>
                  <a:chExt cx="183000" cy="183000"/>
                </a:xfrm>
              </p:grpSpPr>
              <p:cxnSp>
                <p:nvCxnSpPr>
                  <p:cNvPr id="951"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53"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grpSp>
        <p:nvGrpSpPr>
          <p:cNvPr id="954" name="Google Shape;954;p44"/>
          <p:cNvGrpSpPr/>
          <p:nvPr/>
        </p:nvGrpSpPr>
        <p:grpSpPr>
          <a:xfrm>
            <a:off x="715067" y="1600275"/>
            <a:ext cx="3763405" cy="2916165"/>
            <a:chOff x="715067" y="1600275"/>
            <a:chExt cx="3763405" cy="2916165"/>
          </a:xfrm>
        </p:grpSpPr>
        <p:sp>
          <p:nvSpPr>
            <p:cNvPr id="955" name="Google Shape;955;p44"/>
            <p:cNvSpPr/>
            <p:nvPr/>
          </p:nvSpPr>
          <p:spPr>
            <a:xfrm>
              <a:off x="804672" y="1691640"/>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44"/>
            <p:cNvGrpSpPr/>
            <p:nvPr/>
          </p:nvGrpSpPr>
          <p:grpSpPr>
            <a:xfrm>
              <a:off x="715067" y="1600275"/>
              <a:ext cx="3674345" cy="2824800"/>
              <a:chOff x="715067" y="1600275"/>
              <a:chExt cx="3674345" cy="2824800"/>
            </a:xfrm>
          </p:grpSpPr>
          <p:grpSp>
            <p:nvGrpSpPr>
              <p:cNvPr id="957" name="Google Shape;957;p44"/>
              <p:cNvGrpSpPr/>
              <p:nvPr/>
            </p:nvGrpSpPr>
            <p:grpSpPr>
              <a:xfrm>
                <a:off x="715067" y="1600275"/>
                <a:ext cx="3674345" cy="2824800"/>
                <a:chOff x="715100" y="1600339"/>
                <a:chExt cx="3674713" cy="2824800"/>
              </a:xfrm>
            </p:grpSpPr>
            <p:sp>
              <p:nvSpPr>
                <p:cNvPr id="958" name="Google Shape;958;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9" name="Google Shape;959;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60" name="Google Shape;960;p44"/>
              <p:cNvGrpSpPr/>
              <p:nvPr/>
            </p:nvGrpSpPr>
            <p:grpSpPr>
              <a:xfrm>
                <a:off x="3452549" y="1691675"/>
                <a:ext cx="845101" cy="183000"/>
                <a:chOff x="1605849" y="363963"/>
                <a:chExt cx="845101" cy="183000"/>
              </a:xfrm>
            </p:grpSpPr>
            <p:sp>
              <p:nvSpPr>
                <p:cNvPr id="961" name="Google Shape;961;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44"/>
                <p:cNvGrpSpPr/>
                <p:nvPr/>
              </p:nvGrpSpPr>
              <p:grpSpPr>
                <a:xfrm>
                  <a:off x="2267950" y="363963"/>
                  <a:ext cx="183000" cy="183000"/>
                  <a:chOff x="8225400" y="367488"/>
                  <a:chExt cx="183000" cy="183000"/>
                </a:xfrm>
              </p:grpSpPr>
              <p:cxnSp>
                <p:nvCxnSpPr>
                  <p:cNvPr id="963" name="Google Shape;963;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64" name="Google Shape;964;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65" name="Google Shape;965;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976" name="Google Shape;976;p44"/>
          <p:cNvSpPr/>
          <p:nvPr/>
        </p:nvSpPr>
        <p:spPr>
          <a:xfrm>
            <a:off x="323215" y="1059815"/>
            <a:ext cx="457200" cy="76200"/>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347325" y="12758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347495" y="73139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Box 2"/>
          <p:cNvSpPr txBox="1"/>
          <p:nvPr/>
        </p:nvSpPr>
        <p:spPr>
          <a:xfrm>
            <a:off x="804545" y="1995805"/>
            <a:ext cx="2863215" cy="768350"/>
          </a:xfrm>
          <a:prstGeom prst="rect">
            <a:avLst/>
          </a:prstGeom>
          <a:noFill/>
        </p:spPr>
        <p:txBody>
          <a:bodyPr wrap="square" rtlCol="0" anchor="t">
            <a:noAutofit/>
          </a:bodyPr>
          <a:lstStyle/>
          <a:p>
            <a:r>
              <a:rPr lang="vi-VN" altLang="en-US" sz="2400" b="1" dirty="0" err="1">
                <a:solidFill>
                  <a:schemeClr val="dk1"/>
                </a:solidFill>
                <a:latin typeface="Times New Roman" panose="02020603050405020304" charset="0"/>
                <a:cs typeface="Times New Roman" panose="02020603050405020304" charset="0"/>
                <a:sym typeface="+mn-ea"/>
              </a:rPr>
              <a:t>+</a:t>
            </a:r>
            <a:r>
              <a:rPr lang="en-US" sz="2400" b="1" dirty="0" err="1">
                <a:solidFill>
                  <a:schemeClr val="dk1"/>
                </a:solidFill>
                <a:latin typeface="Times New Roman" panose="02020603050405020304" charset="0"/>
                <a:cs typeface="Times New Roman" panose="02020603050405020304" charset="0"/>
                <a:sym typeface="+mn-ea"/>
              </a:rPr>
              <a:t>Tính</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ứng</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dụng</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cao</a:t>
            </a:r>
            <a:endParaRPr lang="en-US" sz="2400" b="1" dirty="0">
              <a:solidFill>
                <a:schemeClr val="dk1"/>
              </a:solidFill>
              <a:latin typeface="Times New Roman" panose="02020603050405020304" charset="0"/>
              <a:cs typeface="Times New Roman" panose="02020603050405020304" charset="0"/>
            </a:endParaRPr>
          </a:p>
          <a:p>
            <a:r>
              <a:rPr lang="vi-VN" altLang="en-US" sz="2400" b="1" dirty="0" err="1">
                <a:solidFill>
                  <a:schemeClr val="dk1"/>
                </a:solidFill>
                <a:latin typeface="Times New Roman" panose="02020603050405020304" charset="0"/>
                <a:cs typeface="Times New Roman" panose="02020603050405020304" charset="0"/>
                <a:sym typeface="+mn-ea"/>
              </a:rPr>
              <a:t>+</a:t>
            </a:r>
            <a:r>
              <a:rPr lang="en-US" sz="2400" b="1" dirty="0" err="1">
                <a:solidFill>
                  <a:schemeClr val="dk1"/>
                </a:solidFill>
                <a:latin typeface="Times New Roman" panose="02020603050405020304" charset="0"/>
                <a:cs typeface="Times New Roman" panose="02020603050405020304" charset="0"/>
                <a:sym typeface="+mn-ea"/>
              </a:rPr>
              <a:t>Dễ</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thi</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công</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và</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sử</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dụng</a:t>
            </a:r>
            <a:endParaRPr lang="en-US" sz="2400" b="1" dirty="0">
              <a:solidFill>
                <a:schemeClr val="dk1"/>
              </a:solidFill>
              <a:latin typeface="Times New Roman" panose="02020603050405020304" charset="0"/>
              <a:cs typeface="Times New Roman" panose="02020603050405020304" charset="0"/>
            </a:endParaRPr>
          </a:p>
          <a:p>
            <a:r>
              <a:rPr lang="vi-VN" altLang="en-US" sz="2400" b="1" dirty="0">
                <a:solidFill>
                  <a:schemeClr val="dk1"/>
                </a:solidFill>
                <a:latin typeface="Times New Roman" panose="02020603050405020304" charset="0"/>
                <a:cs typeface="Times New Roman" panose="02020603050405020304" charset="0"/>
                <a:sym typeface="+mn-ea"/>
              </a:rPr>
              <a:t>+</a:t>
            </a:r>
            <a:r>
              <a:rPr lang="en-US" sz="2400" b="1" dirty="0">
                <a:solidFill>
                  <a:schemeClr val="dk1"/>
                </a:solidFill>
                <a:latin typeface="Times New Roman" panose="02020603050405020304" charset="0"/>
                <a:cs typeface="Times New Roman" panose="02020603050405020304" charset="0"/>
                <a:sym typeface="+mn-ea"/>
              </a:rPr>
              <a:t>Chi </a:t>
            </a:r>
            <a:r>
              <a:rPr lang="en-US" sz="2400" b="1" dirty="0" err="1">
                <a:solidFill>
                  <a:schemeClr val="dk1"/>
                </a:solidFill>
                <a:latin typeface="Times New Roman" panose="02020603050405020304" charset="0"/>
                <a:cs typeface="Times New Roman" panose="02020603050405020304" charset="0"/>
                <a:sym typeface="+mn-ea"/>
              </a:rPr>
              <a:t>phí</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thi</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công</a:t>
            </a:r>
            <a:r>
              <a:rPr lang="en-US" sz="2400" b="1" dirty="0">
                <a:solidFill>
                  <a:schemeClr val="dk1"/>
                </a:solidFill>
                <a:latin typeface="Times New Roman" panose="02020603050405020304" charset="0"/>
                <a:cs typeface="Times New Roman" panose="02020603050405020304" charset="0"/>
                <a:sym typeface="+mn-ea"/>
              </a:rPr>
              <a:t> </a:t>
            </a:r>
            <a:r>
              <a:rPr lang="en-US" sz="2400" b="1" dirty="0" err="1">
                <a:solidFill>
                  <a:schemeClr val="dk1"/>
                </a:solidFill>
                <a:latin typeface="Times New Roman" panose="02020603050405020304" charset="0"/>
                <a:cs typeface="Times New Roman" panose="02020603050405020304" charset="0"/>
                <a:sym typeface="+mn-ea"/>
              </a:rPr>
              <a:t>thấ</a:t>
            </a:r>
            <a:r>
              <a:rPr lang="vi-VN" altLang="en-US" sz="2400" b="1" dirty="0" err="1">
                <a:solidFill>
                  <a:schemeClr val="dk1"/>
                </a:solidFill>
                <a:latin typeface="Times New Roman" panose="02020603050405020304" charset="0"/>
                <a:cs typeface="Times New Roman" panose="02020603050405020304" charset="0"/>
                <a:sym typeface="+mn-ea"/>
              </a:rPr>
              <a:t>p</a:t>
            </a:r>
          </a:p>
        </p:txBody>
      </p:sp>
      <p:sp>
        <p:nvSpPr>
          <p:cNvPr id="4" name="Text Box 3"/>
          <p:cNvSpPr txBox="1"/>
          <p:nvPr/>
        </p:nvSpPr>
        <p:spPr>
          <a:xfrm>
            <a:off x="904875" y="1629410"/>
            <a:ext cx="1363980" cy="271145"/>
          </a:xfrm>
          <a:prstGeom prst="rect">
            <a:avLst/>
          </a:prstGeom>
          <a:noFill/>
        </p:spPr>
        <p:txBody>
          <a:bodyPr wrap="square" rtlCol="0" anchor="t">
            <a:noAutofit/>
          </a:bodyPr>
          <a:lstStyle/>
          <a:p>
            <a:pPr lvl="0">
              <a:lnSpc>
                <a:spcPct val="100000"/>
              </a:lnSpc>
              <a:spcBef>
                <a:spcPct val="0"/>
              </a:spcBef>
              <a:spcAft>
                <a:spcPct val="35000"/>
              </a:spcAft>
            </a:pPr>
            <a:r>
              <a:rPr lang="en-US" sz="1800" b="1" dirty="0" err="1">
                <a:latin typeface="Times New Roman" panose="02020603050405020304" charset="0"/>
                <a:cs typeface="Times New Roman" panose="02020603050405020304" charset="0"/>
                <a:sym typeface="+mn-ea"/>
              </a:rPr>
              <a:t>Ưu</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Điểm</a:t>
            </a:r>
            <a:endParaRPr lang="en-US" sz="18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4318000" y="2374900"/>
            <a:ext cx="346075" cy="306705"/>
          </a:xfrm>
          <a:prstGeom prst="rect">
            <a:avLst/>
          </a:prstGeom>
          <a:noFill/>
        </p:spPr>
        <p:txBody>
          <a:bodyPr wrap="none" rtlCol="0" anchor="t">
            <a:spAutoFit/>
          </a:bodyPr>
          <a:lstStyle/>
          <a:p>
            <a:r>
              <a:rPr lang="en-US">
                <a:latin typeface="Arial" panose="020B0604020202020204" pitchFamily="34" charset="0"/>
              </a:rPr>
              <a:t>☼</a:t>
            </a:r>
          </a:p>
        </p:txBody>
      </p:sp>
      <p:sp>
        <p:nvSpPr>
          <p:cNvPr id="8" name="Text Box 7"/>
          <p:cNvSpPr txBox="1"/>
          <p:nvPr/>
        </p:nvSpPr>
        <p:spPr>
          <a:xfrm>
            <a:off x="4883150" y="2025015"/>
            <a:ext cx="3387725" cy="2371090"/>
          </a:xfrm>
          <a:prstGeom prst="rect">
            <a:avLst/>
          </a:prstGeom>
          <a:noFill/>
        </p:spPr>
        <p:txBody>
          <a:bodyPr wrap="square" rtlCol="0" anchor="t">
            <a:noAutofit/>
          </a:bodyPr>
          <a:lstStyle/>
          <a:p>
            <a:pPr algn="l"/>
            <a:r>
              <a:rPr lang="vi-VN" altLang="en-US" sz="2800" b="1" dirty="0" err="1">
                <a:solidFill>
                  <a:schemeClr val="dk1"/>
                </a:solidFill>
                <a:latin typeface="Times New Roman" panose="02020603050405020304" charset="0"/>
                <a:cs typeface="Times New Roman" panose="02020603050405020304" charset="0"/>
                <a:sym typeface="+mn-ea"/>
              </a:rPr>
              <a:t>-</a:t>
            </a:r>
            <a:r>
              <a:rPr lang="en-US" sz="2800" b="1" dirty="0" err="1">
                <a:solidFill>
                  <a:schemeClr val="dk1"/>
                </a:solidFill>
                <a:latin typeface="Times New Roman" panose="02020603050405020304" charset="0"/>
                <a:cs typeface="Times New Roman" panose="02020603050405020304" charset="0"/>
                <a:sym typeface="+mn-ea"/>
              </a:rPr>
              <a:t>Dễ</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bị</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hư</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hỏng</a:t>
            </a:r>
          </a:p>
          <a:p>
            <a:pPr algn="l"/>
            <a:r>
              <a:rPr lang="vi-VN" altLang="en-US" sz="2800" b="1" dirty="0" err="1">
                <a:solidFill>
                  <a:schemeClr val="dk1"/>
                </a:solidFill>
                <a:latin typeface="Times New Roman" panose="02020603050405020304" charset="0"/>
                <a:cs typeface="Times New Roman" panose="02020603050405020304" charset="0"/>
                <a:sym typeface="+mn-ea"/>
              </a:rPr>
              <a:t>-</a:t>
            </a:r>
            <a:r>
              <a:rPr lang="en-US" sz="2800" b="1" dirty="0" err="1">
                <a:solidFill>
                  <a:schemeClr val="dk1"/>
                </a:solidFill>
                <a:latin typeface="Times New Roman" panose="02020603050405020304" charset="0"/>
                <a:cs typeface="Times New Roman" panose="02020603050405020304" charset="0"/>
                <a:sym typeface="+mn-ea"/>
              </a:rPr>
              <a:t>Tính</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thẩm</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mĩ</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chưa</a:t>
            </a:r>
            <a:r>
              <a:rPr lang="en-US" sz="2800" b="1" dirty="0">
                <a:solidFill>
                  <a:schemeClr val="dk1"/>
                </a:solidFill>
                <a:latin typeface="Times New Roman" panose="02020603050405020304" charset="0"/>
                <a:cs typeface="Times New Roman" panose="02020603050405020304" charset="0"/>
                <a:sym typeface="+mn-ea"/>
              </a:rPr>
              <a:t> </a:t>
            </a:r>
            <a:r>
              <a:rPr lang="en-US" sz="2800" b="1" dirty="0" err="1">
                <a:solidFill>
                  <a:schemeClr val="dk1"/>
                </a:solidFill>
                <a:latin typeface="Times New Roman" panose="02020603050405020304" charset="0"/>
                <a:cs typeface="Times New Roman" panose="02020603050405020304" charset="0"/>
                <a:sym typeface="+mn-ea"/>
              </a:rPr>
              <a:t>cao</a:t>
            </a:r>
            <a:endParaRPr lang="en-US" sz="2800" b="1" dirty="0">
              <a:solidFill>
                <a:schemeClr val="dk1"/>
              </a:solidFill>
              <a:latin typeface="Times New Roman" panose="02020603050405020304" charset="0"/>
              <a:cs typeface="Times New Roman" panose="02020603050405020304" charset="0"/>
            </a:endParaRPr>
          </a:p>
          <a:p>
            <a:pPr algn="l"/>
            <a:endParaRPr lang="en-US" sz="2800" b="1"/>
          </a:p>
        </p:txBody>
      </p:sp>
      <p:sp>
        <p:nvSpPr>
          <p:cNvPr id="2" name="Text Box 1"/>
          <p:cNvSpPr txBox="1"/>
          <p:nvPr/>
        </p:nvSpPr>
        <p:spPr>
          <a:xfrm>
            <a:off x="4932045" y="1627505"/>
            <a:ext cx="1831340" cy="368300"/>
          </a:xfrm>
          <a:prstGeom prst="rect">
            <a:avLst/>
          </a:prstGeom>
          <a:noFill/>
        </p:spPr>
        <p:txBody>
          <a:bodyPr wrap="square" rtlCol="0" anchor="t">
            <a:spAutoFit/>
          </a:bodyPr>
          <a:lstStyle/>
          <a:p>
            <a:pPr lvl="0">
              <a:lnSpc>
                <a:spcPct val="100000"/>
              </a:lnSpc>
              <a:spcBef>
                <a:spcPct val="0"/>
              </a:spcBef>
              <a:spcAft>
                <a:spcPct val="35000"/>
              </a:spcAft>
            </a:pPr>
            <a:r>
              <a:rPr lang="en-US" sz="1800" b="1">
                <a:latin typeface="Times New Roman" panose="02020603050405020304" charset="0"/>
                <a:cs typeface="Times New Roman" panose="02020603050405020304" charset="0"/>
                <a:sym typeface="+mn-ea"/>
              </a:rPr>
              <a:t>Nhược Điểm</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6</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3600"/>
              <a:t>Ứng Dụng</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3" name="Google Shape;1093;p49"/>
          <p:cNvGrpSpPr/>
          <p:nvPr/>
        </p:nvGrpSpPr>
        <p:grpSpPr>
          <a:xfrm>
            <a:off x="4754850" y="1251997"/>
            <a:ext cx="3763400" cy="3725700"/>
            <a:chOff x="4754850" y="887475"/>
            <a:chExt cx="3763400" cy="3725700"/>
          </a:xfrm>
        </p:grpSpPr>
        <p:sp>
          <p:nvSpPr>
            <p:cNvPr id="1094" name="Google Shape;1094;p49"/>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49"/>
            <p:cNvGrpSpPr/>
            <p:nvPr/>
          </p:nvGrpSpPr>
          <p:grpSpPr>
            <a:xfrm>
              <a:off x="4754850" y="887475"/>
              <a:ext cx="3674404" cy="3616200"/>
              <a:chOff x="4754850" y="887475"/>
              <a:chExt cx="3674404" cy="3616200"/>
            </a:xfrm>
          </p:grpSpPr>
          <p:sp>
            <p:nvSpPr>
              <p:cNvPr id="1096" name="Google Shape;1096;p49"/>
              <p:cNvSpPr/>
              <p:nvPr/>
            </p:nvSpPr>
            <p:spPr>
              <a:xfrm>
                <a:off x="4754850" y="887475"/>
                <a:ext cx="3673800"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7" name="Google Shape;1097;p49"/>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98" name="Google Shape;1098;p49"/>
              <p:cNvGrpSpPr/>
              <p:nvPr/>
            </p:nvGrpSpPr>
            <p:grpSpPr>
              <a:xfrm>
                <a:off x="7492324" y="978977"/>
                <a:ext cx="845101" cy="183000"/>
                <a:chOff x="1605849" y="363963"/>
                <a:chExt cx="845101" cy="183000"/>
              </a:xfrm>
            </p:grpSpPr>
            <p:sp>
              <p:nvSpPr>
                <p:cNvPr id="1099" name="Google Shape;1099;p49"/>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9"/>
                <p:cNvGrpSpPr/>
                <p:nvPr/>
              </p:nvGrpSpPr>
              <p:grpSpPr>
                <a:xfrm>
                  <a:off x="2267950" y="363963"/>
                  <a:ext cx="183000" cy="183000"/>
                  <a:chOff x="8225400" y="367488"/>
                  <a:chExt cx="183000" cy="183000"/>
                </a:xfrm>
              </p:grpSpPr>
              <p:cxnSp>
                <p:nvCxnSpPr>
                  <p:cNvPr id="1101" name="Google Shape;1101;p4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02" name="Google Shape;1102;p4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103" name="Google Shape;1103;p49"/>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106" name="Google Shape;1106;p49"/>
          <p:cNvSpPr/>
          <p:nvPr/>
        </p:nvSpPr>
        <p:spPr>
          <a:xfrm>
            <a:off x="323768" y="37092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49"/>
          <p:cNvGrpSpPr/>
          <p:nvPr/>
        </p:nvGrpSpPr>
        <p:grpSpPr>
          <a:xfrm>
            <a:off x="8177500" y="535000"/>
            <a:ext cx="502800" cy="502800"/>
            <a:chOff x="1627550" y="2017350"/>
            <a:chExt cx="502800" cy="502800"/>
          </a:xfrm>
        </p:grpSpPr>
        <p:sp>
          <p:nvSpPr>
            <p:cNvPr id="1115" name="Google Shape;1115;p49"/>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9"/>
          <p:cNvGrpSpPr/>
          <p:nvPr/>
        </p:nvGrpSpPr>
        <p:grpSpPr>
          <a:xfrm>
            <a:off x="216801" y="3791702"/>
            <a:ext cx="836668" cy="1371596"/>
            <a:chOff x="2771692" y="3497697"/>
            <a:chExt cx="836668" cy="1371596"/>
          </a:xfrm>
        </p:grpSpPr>
        <p:sp>
          <p:nvSpPr>
            <p:cNvPr id="1118" name="Google Shape;1118;p4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49"/>
          <p:cNvSpPr/>
          <p:nvPr/>
        </p:nvSpPr>
        <p:spPr>
          <a:xfrm>
            <a:off x="5507728" y="113153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140" y="1707515"/>
            <a:ext cx="3407410" cy="3085465"/>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13"/>
          <p:cNvSpPr txBox="1"/>
          <p:nvPr/>
        </p:nvSpPr>
        <p:spPr>
          <a:xfrm>
            <a:off x="4788535" y="1256030"/>
            <a:ext cx="3150235" cy="384175"/>
          </a:xfrm>
          <a:prstGeom prst="rect">
            <a:avLst/>
          </a:prstGeom>
          <a:noFill/>
        </p:spPr>
        <p:txBody>
          <a:bodyPr wrap="square" rtlCol="0" anchor="t">
            <a:noAutofit/>
          </a:bodyPr>
          <a:lstStyle/>
          <a:p>
            <a:pPr lvl="0">
              <a:lnSpc>
                <a:spcPct val="100000"/>
              </a:lnSpc>
              <a:spcBef>
                <a:spcPct val="0"/>
              </a:spcBef>
              <a:spcAft>
                <a:spcPct val="35000"/>
              </a:spcAft>
            </a:pPr>
            <a:r>
              <a:rPr lang="en-US" sz="1800" b="1" dirty="0">
                <a:latin typeface="Times New Roman" panose="02020603050405020304" charset="0"/>
                <a:cs typeface="Times New Roman" panose="02020603050405020304" charset="0"/>
                <a:sym typeface="+mn-ea"/>
              </a:rPr>
              <a:t>CẢM BIẾN NƯỚC MƯA</a:t>
            </a:r>
          </a:p>
        </p:txBody>
      </p:sp>
      <p:sp>
        <p:nvSpPr>
          <p:cNvPr id="15" name="Text Box 14"/>
          <p:cNvSpPr txBox="1"/>
          <p:nvPr/>
        </p:nvSpPr>
        <p:spPr>
          <a:xfrm>
            <a:off x="238125" y="1101725"/>
            <a:ext cx="4394200" cy="535305"/>
          </a:xfrm>
          <a:prstGeom prst="rect">
            <a:avLst/>
          </a:prstGeom>
          <a:noFill/>
        </p:spPr>
        <p:txBody>
          <a:bodyPr wrap="square" rtlCol="0" anchor="t">
            <a:noAutofit/>
          </a:bodyPr>
          <a:lstStyle/>
          <a:p>
            <a:pPr lvl="0">
              <a:lnSpc>
                <a:spcPct val="100000"/>
              </a:lnSpc>
              <a:spcBef>
                <a:spcPct val="0"/>
              </a:spcBef>
              <a:spcAft>
                <a:spcPct val="35000"/>
              </a:spcAft>
            </a:pPr>
            <a:r>
              <a:rPr lang="vi-VN" alt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Kéo</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rèm</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cửa</a:t>
            </a:r>
            <a:r>
              <a:rPr lang="vi-VN" alt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tránh</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trời</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mưa</a:t>
            </a:r>
          </a:p>
        </p:txBody>
      </p:sp>
      <p:sp>
        <p:nvSpPr>
          <p:cNvPr id="16" name="Text Box 15"/>
          <p:cNvSpPr txBox="1"/>
          <p:nvPr/>
        </p:nvSpPr>
        <p:spPr>
          <a:xfrm>
            <a:off x="251460" y="1491615"/>
            <a:ext cx="4572000" cy="645160"/>
          </a:xfrm>
          <a:prstGeom prst="rect">
            <a:avLst/>
          </a:prstGeom>
          <a:noFill/>
        </p:spPr>
        <p:txBody>
          <a:bodyPr wrap="square" rtlCol="0" anchor="t">
            <a:spAutoFit/>
          </a:bodyPr>
          <a:lstStyle/>
          <a:p>
            <a:pPr lvl="0">
              <a:lnSpc>
                <a:spcPct val="100000"/>
              </a:lnSpc>
              <a:spcBef>
                <a:spcPct val="0"/>
              </a:spcBef>
              <a:spcAft>
                <a:spcPct val="35000"/>
              </a:spcAft>
            </a:pPr>
            <a:r>
              <a:rPr lang="vi-VN"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+Hệ thống giá treo quần áo tự động thu vào khi trời mưa</a:t>
            </a:r>
          </a:p>
        </p:txBody>
      </p:sp>
      <p:sp>
        <p:nvSpPr>
          <p:cNvPr id="17" name="Text Box 16"/>
          <p:cNvSpPr txBox="1"/>
          <p:nvPr/>
        </p:nvSpPr>
        <p:spPr>
          <a:xfrm>
            <a:off x="248285" y="2203450"/>
            <a:ext cx="4572000" cy="368300"/>
          </a:xfrm>
          <a:prstGeom prst="rect">
            <a:avLst/>
          </a:prstGeom>
          <a:noFill/>
        </p:spPr>
        <p:txBody>
          <a:bodyPr wrap="square" rtlCol="0" anchor="t">
            <a:spAutoFit/>
          </a:bodyPr>
          <a:lstStyle/>
          <a:p>
            <a:r>
              <a:rPr lang="vi-VN" alt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Mái</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che</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mưa</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tự</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động</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trong</a:t>
            </a:r>
            <a:r>
              <a:rPr lang="en-US"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 rang </a:t>
            </a:r>
            <a:r>
              <a:rPr lang="en-US" sz="1800" b="1" spc="50" dirty="0" err="1">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trại</a:t>
            </a:r>
          </a:p>
        </p:txBody>
      </p:sp>
      <p:sp>
        <p:nvSpPr>
          <p:cNvPr id="18" name="Text Box 17"/>
          <p:cNvSpPr txBox="1"/>
          <p:nvPr/>
        </p:nvSpPr>
        <p:spPr>
          <a:xfrm>
            <a:off x="251460" y="2708275"/>
            <a:ext cx="4572000" cy="645160"/>
          </a:xfrm>
          <a:prstGeom prst="rect">
            <a:avLst/>
          </a:prstGeom>
          <a:noFill/>
        </p:spPr>
        <p:txBody>
          <a:bodyPr wrap="square" rtlCol="0" anchor="t">
            <a:spAutoFit/>
          </a:bodyPr>
          <a:lstStyle/>
          <a:p>
            <a:pPr lvl="0">
              <a:lnSpc>
                <a:spcPct val="100000"/>
              </a:lnSpc>
              <a:spcBef>
                <a:spcPct val="0"/>
              </a:spcBef>
              <a:spcAft>
                <a:spcPct val="35000"/>
              </a:spcAft>
            </a:pPr>
            <a:r>
              <a:rPr lang="vi-VN" sz="1800" b="1" spc="50" dirty="0">
                <a:ln w="9525" cmpd="sng">
                  <a:prstDash val="solid"/>
                </a:ln>
                <a:effectLst>
                  <a:glow rad="38100">
                    <a:schemeClr val="accent1">
                      <a:alpha val="40000"/>
                    </a:schemeClr>
                  </a:glow>
                </a:effectLst>
                <a:latin typeface="Times New Roman" panose="02020603050405020304" charset="0"/>
                <a:cs typeface="Times New Roman" panose="02020603050405020304" charset="0"/>
                <a:sym typeface="+mn-ea"/>
              </a:rPr>
              <a:t>+Báo động trời mưa đối với xưởng sản xuất </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7</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vi-VN" sz="3600"/>
              <a:t>CODE</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75945" y="881380"/>
            <a:ext cx="7956550" cy="3753485"/>
          </a:xfrm>
          <a:prstGeom prst="rect">
            <a:avLst/>
          </a:prstGeom>
          <a:noFill/>
        </p:spPr>
        <p:txBody>
          <a:bodyPr wrap="square" rtlCol="0">
            <a:spAutoFit/>
          </a:bodyPr>
          <a:lstStyle/>
          <a:p>
            <a:r>
              <a:rPr lang="en-US"/>
              <a:t>#include&lt;EEPROM.h&gt; // Khai báo thư viện EEPROM - Save as dữ liệu không mất khi tắt nguồn</a:t>
            </a:r>
          </a:p>
          <a:p>
            <a:r>
              <a:rPr lang="en-US"/>
              <a:t>#define Processed_Switch_1 3 // chân kỹ thuật số trên Arduino uno3 được sử dụng như một công tắc hành trình</a:t>
            </a:r>
          </a:p>
          <a:p>
            <a:r>
              <a:rPr lang="en-US"/>
              <a:t>#define Processed_Switch_2 4</a:t>
            </a:r>
          </a:p>
          <a:p>
            <a:r>
              <a:rPr lang="en-US"/>
              <a:t>#define </a:t>
            </a:r>
            <a:r>
              <a:rPr lang="vi-VN" altLang="en-US"/>
              <a:t>BU</a:t>
            </a:r>
            <a:r>
              <a:rPr lang="en-US"/>
              <a:t>TTON_UP 5</a:t>
            </a:r>
          </a:p>
          <a:p>
            <a:r>
              <a:rPr lang="en-US"/>
              <a:t>#define BUTTON_DOWN 7</a:t>
            </a:r>
          </a:p>
          <a:p>
            <a:r>
              <a:rPr lang="en-US"/>
              <a:t>#define  rainSensor  6  // chân tín hiệu cảm biến mưa ở chân digital 6</a:t>
            </a:r>
          </a:p>
          <a:p>
            <a:r>
              <a:rPr lang="en-US"/>
              <a:t>#define IN3 9</a:t>
            </a:r>
            <a:r>
              <a:rPr lang="vi-VN" altLang="en-US"/>
              <a:t>              </a:t>
            </a:r>
            <a:r>
              <a:rPr lang="en-US"/>
              <a:t> // chân kỹ thuật số dùng để điều khiển động cơ - L298N -Motor</a:t>
            </a:r>
          </a:p>
          <a:p>
            <a:r>
              <a:rPr lang="en-US"/>
              <a:t>#define IN4 10</a:t>
            </a:r>
          </a:p>
          <a:p>
            <a:endParaRPr lang="en-US"/>
          </a:p>
          <a:p>
            <a:r>
              <a:rPr lang="en-US"/>
              <a:t>void setup(){</a:t>
            </a:r>
          </a:p>
          <a:p>
            <a:r>
              <a:rPr lang="en-US"/>
              <a:t>  // Thiết đặt pin các chân số là đầu vào hay đầu ra và khởi đông giao tiếp nối tiếp</a:t>
            </a:r>
          </a:p>
          <a:p>
            <a:r>
              <a:rPr lang="en-US"/>
              <a:t>  Serial.begin(9600);</a:t>
            </a:r>
            <a:r>
              <a:rPr lang="vi-VN" altLang="en-US"/>
              <a:t>                           </a:t>
            </a:r>
            <a:r>
              <a:rPr lang="en-US"/>
              <a:t>// Open cổng Serual ở mức 9600 - Có thay đổi cho phụ hợp</a:t>
            </a:r>
          </a:p>
          <a:p>
            <a:r>
              <a:rPr lang="en-US"/>
              <a:t>  pinMode(rainSensor ,INPUT);</a:t>
            </a:r>
            <a:r>
              <a:rPr lang="vi-VN" altLang="en-US"/>
              <a:t>         </a:t>
            </a:r>
            <a:r>
              <a:rPr lang="en-US"/>
              <a:t>//Thiếp đặt pin chân cảm biến mưa (rainSensor) là INPUT </a:t>
            </a:r>
          </a:p>
          <a:p>
            <a:r>
              <a:rPr lang="en-US"/>
              <a:t>  pinMode(IN3,OUTPUT);</a:t>
            </a:r>
            <a:r>
              <a:rPr lang="vi-VN" altLang="en-US"/>
              <a:t>                </a:t>
            </a:r>
            <a:r>
              <a:rPr lang="en-US"/>
              <a:t> // Thiếp đặt pin chân kỹ tuật số 3 cho điều khiển động cơ DC là OUTPUT </a:t>
            </a:r>
          </a:p>
          <a:p>
            <a:r>
              <a:rPr lang="en-US"/>
              <a:t>  </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a:t>Phân công việc làm</a:t>
            </a:r>
          </a:p>
        </p:txBody>
      </p:sp>
      <p:sp>
        <p:nvSpPr>
          <p:cNvPr id="469" name="Google Shape;469;p30"/>
          <p:cNvSpPr txBox="1"/>
          <p:nvPr/>
        </p:nvSpPr>
        <p:spPr>
          <a:xfrm>
            <a:off x="715100" y="4151183"/>
            <a:ext cx="3674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b="1" u="sng">
              <a:solidFill>
                <a:schemeClr val="dk1"/>
              </a:solidFill>
              <a:latin typeface="Karla" panose="020B0004030503030003"/>
              <a:ea typeface="Karla" panose="020B0004030503030003"/>
              <a:cs typeface="Karla" panose="020B0004030503030003"/>
              <a:sym typeface="Karla" panose="020B0004030503030003"/>
            </a:endParaRPr>
          </a:p>
        </p:txBody>
      </p:sp>
      <p:sp>
        <p:nvSpPr>
          <p:cNvPr id="470" name="Google Shape;470;p30"/>
          <p:cNvSpPr txBox="1"/>
          <p:nvPr/>
        </p:nvSpPr>
        <p:spPr>
          <a:xfrm>
            <a:off x="4754850" y="4151183"/>
            <a:ext cx="3674100" cy="4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br>
              <a:rPr lang="en-GB" sz="1100">
                <a:solidFill>
                  <a:schemeClr val="dk1"/>
                </a:solidFill>
                <a:latin typeface="Karla" panose="020B0004030503030003"/>
                <a:ea typeface="Karla" panose="020B0004030503030003"/>
                <a:cs typeface="Karla" panose="020B0004030503030003"/>
                <a:sym typeface="Karla" panose="020B0004030503030003"/>
              </a:rPr>
            </a:br>
            <a:endParaRPr sz="1100" b="1">
              <a:solidFill>
                <a:schemeClr val="dk1"/>
              </a:solidFill>
              <a:latin typeface="Karla" panose="020B0004030503030003"/>
              <a:ea typeface="Karla" panose="020B0004030503030003"/>
              <a:cs typeface="Karla" panose="020B0004030503030003"/>
              <a:sym typeface="Karla" panose="020B0004030503030003"/>
            </a:endParaRPr>
          </a:p>
        </p:txBody>
      </p:sp>
      <p:graphicFrame>
        <p:nvGraphicFramePr>
          <p:cNvPr id="471" name="Google Shape;471;p30"/>
          <p:cNvGraphicFramePr/>
          <p:nvPr/>
        </p:nvGraphicFramePr>
        <p:xfrm>
          <a:off x="715100" y="1915544"/>
          <a:ext cx="7713900" cy="2803980"/>
        </p:xfrm>
        <a:graphic>
          <a:graphicData uri="http://schemas.openxmlformats.org/drawingml/2006/table">
            <a:tbl>
              <a:tblPr>
                <a:noFill/>
                <a:tableStyleId>{2C682827-9BBD-46BD-B3B7-82C97E549143}</a:tableStyleId>
              </a:tblPr>
              <a:tblGrid>
                <a:gridCol w="2327400">
                  <a:extLst>
                    <a:ext uri="{9D8B030D-6E8A-4147-A177-3AD203B41FA5}">
                      <a16:colId xmlns:a16="http://schemas.microsoft.com/office/drawing/2014/main" val="20000"/>
                    </a:ext>
                  </a:extLst>
                </a:gridCol>
                <a:gridCol w="53865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vi-VN" sz="1200" b="1">
                          <a:solidFill>
                            <a:schemeClr val="dk1"/>
                          </a:solidFill>
                          <a:latin typeface="Times New Roman" panose="02020603050405020304" charset="0"/>
                          <a:ea typeface="Karla" panose="020B0004030503030003"/>
                          <a:cs typeface="Times New Roman" panose="02020603050405020304" charset="0"/>
                          <a:sym typeface="Karla" panose="020B0004030503030003"/>
                        </a:rPr>
                        <a:t>Phạm Đức Duy-22H1050004</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600" b="1" u="sng">
                          <a:solidFill>
                            <a:schemeClr val="dk1"/>
                          </a:solidFill>
                          <a:effectLst>
                            <a:outerShdw blurRad="38100" dist="38100" dir="2700000" algn="tl">
                              <a:srgbClr val="000000">
                                <a:alpha val="43137"/>
                              </a:srgbClr>
                            </a:outerShdw>
                          </a:effectLst>
                          <a:latin typeface="Times New Roman" panose="02020603050405020304" charset="0"/>
                          <a:ea typeface="Karla" panose="020B0004030503030003"/>
                          <a:cs typeface="Times New Roman" panose="02020603050405020304" charset="0"/>
                          <a:sym typeface="Karla" panose="020B0004030503030003"/>
                        </a:rPr>
                        <a:t>Làm mạch thiết kế sơ đồ Arduino</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vi-VN" sz="1200" b="1">
                          <a:solidFill>
                            <a:schemeClr val="dk1"/>
                          </a:solidFill>
                          <a:latin typeface="Times New Roman" panose="02020603050405020304" charset="0"/>
                          <a:ea typeface="Karla" panose="020B0004030503030003"/>
                          <a:cs typeface="Times New Roman" panose="02020603050405020304" charset="0"/>
                          <a:sym typeface="Karla" panose="020B0004030503030003"/>
                        </a:rPr>
                        <a:t>Nguyễn Tuấn Kiệt-22H1050013</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600" b="1">
                          <a:solidFill>
                            <a:schemeClr val="dk1"/>
                          </a:solidFill>
                          <a:effectLst>
                            <a:outerShdw blurRad="38100" dist="38100" dir="2700000" algn="tl">
                              <a:srgbClr val="000000">
                                <a:alpha val="43137"/>
                              </a:srgbClr>
                            </a:outerShdw>
                          </a:effectLst>
                          <a:latin typeface="Times New Roman" panose="02020603050405020304" charset="0"/>
                          <a:ea typeface="Karla" panose="020B0004030503030003"/>
                          <a:cs typeface="Times New Roman" panose="02020603050405020304" charset="0"/>
                          <a:sym typeface="Karla" panose="020B0004030503030003"/>
                        </a:rPr>
                        <a:t>Làm PowerPoint</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vi-VN" sz="1200" b="1">
                          <a:solidFill>
                            <a:schemeClr val="dk1"/>
                          </a:solidFill>
                          <a:latin typeface="Times New Roman" panose="02020603050405020304" charset="0"/>
                          <a:ea typeface="Karla" panose="020B0004030503030003"/>
                          <a:cs typeface="Times New Roman" panose="02020603050405020304" charset="0"/>
                          <a:sym typeface="Karla" panose="020B0004030503030003"/>
                        </a:rPr>
                        <a:t>Trương Tấn Linh-22H1050015</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600" b="1">
                          <a:solidFill>
                            <a:schemeClr val="dk1"/>
                          </a:solidFill>
                          <a:effectLst>
                            <a:outerShdw blurRad="38100" dist="38100" dir="2700000" algn="tl">
                              <a:srgbClr val="000000">
                                <a:alpha val="43137"/>
                              </a:srgbClr>
                            </a:outerShdw>
                          </a:effectLst>
                          <a:latin typeface="Times New Roman" panose="02020603050405020304" charset="0"/>
                          <a:ea typeface="Karla" panose="020B0004030503030003"/>
                          <a:cs typeface="Times New Roman" panose="02020603050405020304" charset="0"/>
                          <a:sym typeface="Karla" panose="020B0004030503030003"/>
                        </a:rPr>
                        <a:t>Tìm kiếm nội dung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vi-VN" sz="1200" b="1">
                          <a:solidFill>
                            <a:schemeClr val="dk1"/>
                          </a:solidFill>
                          <a:latin typeface="Times New Roman" panose="02020603050405020304" charset="0"/>
                          <a:ea typeface="Karla" panose="020B0004030503030003"/>
                          <a:cs typeface="Times New Roman" panose="02020603050405020304" charset="0"/>
                          <a:sym typeface="Karla" panose="020B0004030503030003"/>
                        </a:rPr>
                        <a:t>Lê Đức Tiến-22H1050023</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600" b="1">
                          <a:solidFill>
                            <a:schemeClr val="dk1"/>
                          </a:solidFill>
                          <a:effectLst>
                            <a:outerShdw blurRad="38100" dist="38100" dir="2700000" algn="tl">
                              <a:srgbClr val="000000">
                                <a:alpha val="43137"/>
                              </a:srgbClr>
                            </a:outerShdw>
                          </a:effectLst>
                          <a:latin typeface="Times New Roman" panose="02020603050405020304" charset="0"/>
                          <a:ea typeface="Karla" panose="020B0004030503030003"/>
                          <a:cs typeface="Times New Roman" panose="02020603050405020304" charset="0"/>
                          <a:sym typeface="Karla" panose="020B0004030503030003"/>
                        </a:rPr>
                        <a:t>Thuyết trình</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vi-VN" sz="1200" b="1">
                          <a:solidFill>
                            <a:schemeClr val="dk1"/>
                          </a:solidFill>
                          <a:latin typeface="Times New Roman" panose="02020603050405020304" charset="0"/>
                          <a:ea typeface="Karla" panose="020B0004030503030003"/>
                          <a:cs typeface="Times New Roman" panose="02020603050405020304" charset="0"/>
                          <a:sym typeface="Karla" panose="020B0004030503030003"/>
                        </a:rPr>
                        <a:t>Nguyễn Trần Thanh Quý-20H1050132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600" b="1">
                          <a:solidFill>
                            <a:schemeClr val="dk1"/>
                          </a:solidFill>
                          <a:effectLst>
                            <a:outerShdw blurRad="38100" dist="38100" dir="2700000" algn="tl">
                              <a:srgbClr val="000000">
                                <a:alpha val="43137"/>
                              </a:srgbClr>
                            </a:outerShdw>
                          </a:effectLst>
                          <a:latin typeface="Times New Roman" panose="02020603050405020304" charset="0"/>
                          <a:ea typeface="Karla" panose="020B0004030503030003"/>
                          <a:cs typeface="Times New Roman" panose="02020603050405020304" charset="0"/>
                          <a:sym typeface="Karla" panose="020B0004030503030003"/>
                        </a:rPr>
                        <a:t>Tìm kiếm nội dung</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vi-VN" sz="1200" b="1">
                          <a:solidFill>
                            <a:schemeClr val="dk1"/>
                          </a:solidFill>
                          <a:latin typeface="Times New Roman" panose="02020603050405020304" charset="0"/>
                          <a:ea typeface="Karla" panose="020B0004030503030003"/>
                          <a:cs typeface="Times New Roman" panose="02020603050405020304" charset="0"/>
                          <a:sym typeface="Karla" panose="020B0004030503030003"/>
                        </a:rPr>
                        <a:t>Phan Lên Tiến Đạt-075205021762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600" b="1">
                          <a:solidFill>
                            <a:schemeClr val="dk1"/>
                          </a:solidFill>
                          <a:effectLst>
                            <a:outerShdw blurRad="38100" dist="38100" dir="2700000" algn="tl">
                              <a:srgbClr val="000000">
                                <a:alpha val="43137"/>
                              </a:srgbClr>
                            </a:outerShdw>
                          </a:effectLst>
                          <a:latin typeface="Times New Roman" panose="02020603050405020304" charset="0"/>
                          <a:ea typeface="Karla" panose="020B0004030503030003"/>
                          <a:cs typeface="Times New Roman" panose="02020603050405020304" charset="0"/>
                          <a:sym typeface="Karla" panose="020B0004030503030003"/>
                        </a:rPr>
                        <a:t>Viết và chỉnh sửa code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72" name="Google Shape;472;p30"/>
          <p:cNvSpPr/>
          <p:nvPr/>
        </p:nvSpPr>
        <p:spPr>
          <a:xfrm>
            <a:off x="715040" y="15640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p:cNvSpPr>
            <a:spLocks noGrp="1"/>
          </p:cNvSpPr>
          <p:nvPr>
            <p:ph type="body" idx="1"/>
          </p:nvPr>
        </p:nvSpPr>
        <p:spPr/>
        <p:txBody>
          <a:bodyPr/>
          <a:lstStyle/>
          <a:p>
            <a:r>
              <a:rPr lang="vi-VN" altLang="en-US"/>
              <a:t>.........</a:t>
            </a:r>
          </a:p>
          <a:p>
            <a:endParaRPr lang="vi-V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8630" y="809625"/>
            <a:ext cx="8135620" cy="3322955"/>
          </a:xfrm>
          <a:prstGeom prst="rect">
            <a:avLst/>
          </a:prstGeom>
          <a:noFill/>
        </p:spPr>
        <p:txBody>
          <a:bodyPr wrap="square" rtlCol="0">
            <a:spAutoFit/>
          </a:bodyPr>
          <a:lstStyle/>
          <a:p>
            <a:r>
              <a:rPr lang="en-US"/>
              <a:t> pinMode(IN4,OUTPUT);</a:t>
            </a:r>
            <a:r>
              <a:rPr lang="vi-VN" altLang="en-US"/>
              <a:t>   </a:t>
            </a:r>
            <a:r>
              <a:rPr lang="en-US"/>
              <a:t> //Thiếp đặt pin chân kỹ tuật số 4 cho điều khiển động cơ DC là OUTPUT</a:t>
            </a:r>
          </a:p>
          <a:p>
            <a:r>
              <a:rPr lang="en-US"/>
              <a:t>  pinMode(Processed_Switch_1,INPUT);</a:t>
            </a:r>
            <a:r>
              <a:rPr lang="vi-VN" altLang="en-US"/>
              <a:t>    </a:t>
            </a:r>
            <a:r>
              <a:rPr lang="en-US"/>
              <a:t>//Thiết đặt pin cho công tắc hành trình 1 và 2 là INPUT</a:t>
            </a:r>
          </a:p>
          <a:p>
            <a:r>
              <a:rPr lang="en-US"/>
              <a:t>  pinMode(Processed_Switch_2,INPUT);</a:t>
            </a:r>
            <a:r>
              <a:rPr lang="vi-VN" altLang="en-US"/>
              <a:t>    </a:t>
            </a:r>
            <a:r>
              <a:rPr lang="en-US"/>
              <a:t>// pin ấy có trở kháng cao (không cho dòng điện đi ra)</a:t>
            </a:r>
          </a:p>
          <a:p>
            <a:r>
              <a:rPr lang="en-US"/>
              <a:t>  Serial.println("Program started");</a:t>
            </a:r>
            <a:r>
              <a:rPr lang="vi-VN" altLang="en-US"/>
              <a:t>             </a:t>
            </a:r>
            <a:r>
              <a:rPr lang="en-US"/>
              <a:t>// In lên màn hình dòng chữ Đã Khởi Động Chương trình</a:t>
            </a:r>
          </a:p>
          <a:p>
            <a:r>
              <a:rPr lang="en-US"/>
              <a:t>   pinMode(BUTTON_UP,INPUT_PULLUP);</a:t>
            </a:r>
          </a:p>
          <a:p>
            <a:r>
              <a:rPr lang="en-US"/>
              <a:t>  pinMode(BUTTON_DOWN,INPUT_PULLUP);</a:t>
            </a:r>
          </a:p>
          <a:p>
            <a:r>
              <a:rPr lang="en-US"/>
              <a:t>}</a:t>
            </a:r>
          </a:p>
          <a:p>
            <a:r>
              <a:rPr lang="en-US"/>
              <a:t>void value_1_UP(){</a:t>
            </a:r>
            <a:r>
              <a:rPr lang="vi-VN" altLang="en-US"/>
              <a:t>    </a:t>
            </a:r>
            <a:r>
              <a:rPr lang="en-US"/>
              <a:t>//Hàm dùng để điều khiển động cơ với tốc độ trong khoảng 10 -</a:t>
            </a:r>
            <a:r>
              <a:rPr lang="vi-VN" altLang="en-US"/>
              <a:t>1024</a:t>
            </a:r>
            <a:r>
              <a:rPr lang="en-US"/>
              <a:t> </a:t>
            </a:r>
          </a:p>
          <a:p>
            <a:r>
              <a:rPr lang="en-US"/>
              <a:t>  int speed = Serial.parseInt();</a:t>
            </a:r>
            <a:r>
              <a:rPr lang="vi-VN" altLang="en-US"/>
              <a:t>           </a:t>
            </a:r>
            <a:r>
              <a:rPr lang="en-US"/>
              <a:t>// hàm parsenInt trả về và dừng quá trình motor quay (1000mili,10,</a:t>
            </a:r>
            <a:r>
              <a:rPr lang="vi-VN" altLang="en-US"/>
              <a:t>1024</a:t>
            </a:r>
            <a:r>
              <a:rPr lang="en-US"/>
              <a:t>)</a:t>
            </a:r>
          </a:p>
          <a:p>
            <a:r>
              <a:rPr lang="en-US"/>
              <a:t>  int speedInput = constrain(speed,10,1024);</a:t>
            </a:r>
            <a:r>
              <a:rPr lang="vi-VN" altLang="en-US"/>
              <a:t>      </a:t>
            </a:r>
            <a:r>
              <a:rPr lang="en-US"/>
              <a:t>// consts nằm trong khoảng 10 - </a:t>
            </a:r>
            <a:r>
              <a:rPr lang="vi-VN" altLang="en-US"/>
              <a:t>1024</a:t>
            </a:r>
            <a:endParaRPr lang="en-US"/>
          </a:p>
          <a:p>
            <a:r>
              <a:rPr lang="en-US"/>
              <a:t>  analogWrite(IN3,speed);</a:t>
            </a:r>
            <a:r>
              <a:rPr lang="vi-VN" altLang="en-US"/>
              <a:t>         </a:t>
            </a:r>
            <a:r>
              <a:rPr lang="en-US"/>
              <a:t>//Lệnh xuất ra từ chân điều khiển L298N - IN3 trong khoảng 10</a:t>
            </a:r>
            <a:r>
              <a:rPr lang="vi-VN" altLang="en-US"/>
              <a:t>-1024</a:t>
            </a:r>
            <a:r>
              <a:rPr lang="en-US"/>
              <a:t> tương tươn 10%-100%</a:t>
            </a:r>
          </a:p>
          <a:p>
            <a:r>
              <a:rPr lang="en-US"/>
              <a:t>  digitalWrite(IN4,0);</a:t>
            </a:r>
            <a:r>
              <a:rPr lang="vi-VN" altLang="en-US"/>
              <a:t>         </a:t>
            </a:r>
            <a:r>
              <a:rPr lang="en-US"/>
              <a:t>//tắt motor khi về low</a:t>
            </a:r>
          </a:p>
          <a:p>
            <a:r>
              <a:rPr lang="en-US"/>
              <a:t>  }</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4190" y="869950"/>
            <a:ext cx="8100060" cy="3753485"/>
          </a:xfrm>
          <a:prstGeom prst="rect">
            <a:avLst/>
          </a:prstGeom>
          <a:noFill/>
        </p:spPr>
        <p:txBody>
          <a:bodyPr wrap="square" rtlCol="0">
            <a:spAutoFit/>
          </a:bodyPr>
          <a:lstStyle/>
          <a:p>
            <a:r>
              <a:rPr lang="en-US"/>
              <a:t>void value_1_DOWN(){</a:t>
            </a:r>
          </a:p>
          <a:p>
            <a:r>
              <a:rPr lang="en-US"/>
              <a:t>  int speeds = Serial.parseInt();</a:t>
            </a:r>
          </a:p>
          <a:p>
            <a:r>
              <a:rPr lang="en-US"/>
              <a:t>  int speedsInput = constrain(speeds,10,1024); //Giới hạn giá trị sensVal trong khoảng [10,</a:t>
            </a:r>
            <a:r>
              <a:rPr lang="vi-VN" altLang="en-US"/>
              <a:t>1024</a:t>
            </a:r>
            <a:r>
              <a:rPr lang="en-US"/>
              <a:t>]</a:t>
            </a:r>
          </a:p>
          <a:p>
            <a:r>
              <a:rPr lang="en-US"/>
              <a:t>      analogWrite(IN4,1024 -speeds); </a:t>
            </a:r>
          </a:p>
          <a:p>
            <a:r>
              <a:rPr lang="en-US"/>
              <a:t>      digitalWrite (IN3 ,0);</a:t>
            </a:r>
          </a:p>
          <a:p>
            <a:r>
              <a:rPr lang="en-US"/>
              <a:t>}</a:t>
            </a:r>
          </a:p>
          <a:p>
            <a:r>
              <a:rPr lang="en-US"/>
              <a:t>void value_2_up(){</a:t>
            </a:r>
          </a:p>
          <a:p>
            <a:r>
              <a:rPr lang="en-US"/>
              <a:t>  //Thiết lập động cơ DC đảo ngược cho bộ điều khiện motor - cho phép kiểm soát hướng quay</a:t>
            </a:r>
          </a:p>
          <a:p>
            <a:r>
              <a:rPr lang="en-US"/>
              <a:t>  digitalWrite(IN4,HIGH);// Đặt chân IN4 thành mức cao (HIGH)</a:t>
            </a:r>
          </a:p>
          <a:p>
            <a:r>
              <a:rPr lang="en-US"/>
              <a:t>  digitalWrite(IN3,0);// Đặt chân IN3 thành mức thấp (LOW)</a:t>
            </a:r>
          </a:p>
          <a:p>
            <a:r>
              <a:rPr lang="en-US"/>
              <a:t>}</a:t>
            </a:r>
          </a:p>
          <a:p>
            <a:endParaRPr lang="en-US"/>
          </a:p>
          <a:p>
            <a:r>
              <a:rPr lang="en-US"/>
              <a:t>void value_2_down(){</a:t>
            </a:r>
          </a:p>
          <a:p>
            <a:r>
              <a:rPr lang="en-US"/>
              <a:t>  //Thiết lập động cơ DC đảo ngược cho bộ điều khiện motor - quay hướng ngược lại</a:t>
            </a:r>
          </a:p>
          <a:p>
            <a:r>
              <a:rPr lang="en-US"/>
              <a:t>  digitalWrite(IN3,HIGH);</a:t>
            </a:r>
          </a:p>
          <a:p>
            <a:r>
              <a:rPr lang="en-US"/>
              <a:t>  digitalWrite(IN4,0); </a:t>
            </a:r>
          </a:p>
          <a:p>
            <a:r>
              <a:rPr lang="en-US"/>
              <a: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7360" y="699770"/>
            <a:ext cx="8220075" cy="4184650"/>
          </a:xfrm>
          <a:prstGeom prst="rect">
            <a:avLst/>
          </a:prstGeom>
          <a:noFill/>
        </p:spPr>
        <p:txBody>
          <a:bodyPr wrap="square" rtlCol="0">
            <a:spAutoFit/>
          </a:bodyPr>
          <a:lstStyle/>
          <a:p>
            <a:r>
              <a:rPr lang="en-US"/>
              <a:t>void value_2_Stop(){</a:t>
            </a:r>
          </a:p>
          <a:p>
            <a:r>
              <a:rPr lang="en-US"/>
              <a:t>  //Dừng động cơ DC</a:t>
            </a:r>
          </a:p>
          <a:p>
            <a:r>
              <a:rPr lang="en-US"/>
              <a:t>  digitalWrite(IN3,0);</a:t>
            </a:r>
            <a:r>
              <a:rPr lang="vi-VN" altLang="en-US"/>
              <a:t>                </a:t>
            </a:r>
            <a:r>
              <a:rPr lang="en-US"/>
              <a:t>// IN3 và IN4 đều được đặt thành mức thấp (LOW), động cơ sẽ dừng lại</a:t>
            </a:r>
          </a:p>
          <a:p>
            <a:r>
              <a:rPr lang="en-US"/>
              <a:t>  digitalWrite(IN4,0);</a:t>
            </a:r>
          </a:p>
          <a:p>
            <a:r>
              <a:rPr lang="en-US"/>
              <a:t>}</a:t>
            </a:r>
          </a:p>
          <a:p>
            <a:r>
              <a:rPr lang="en-US"/>
              <a:t>void loop() {</a:t>
            </a:r>
          </a:p>
          <a:p>
            <a:r>
              <a:rPr lang="en-US"/>
              <a:t>  // đọc tín hiệu từ cảm biến mưa và hai công tắc</a:t>
            </a:r>
          </a:p>
          <a:p>
            <a:r>
              <a:rPr lang="en-US"/>
              <a:t>  int value = digitalRead(rainSensor);</a:t>
            </a:r>
            <a:r>
              <a:rPr lang="vi-VN" altLang="en-US"/>
              <a:t>                                            </a:t>
            </a:r>
            <a:r>
              <a:rPr lang="en-US"/>
              <a:t>// đọc tín hiệu rainSensor</a:t>
            </a:r>
          </a:p>
          <a:p>
            <a:r>
              <a:rPr lang="en-US"/>
              <a:t>  int congtac1_A = digitalRead(Processed_Switch_1 );</a:t>
            </a:r>
            <a:r>
              <a:rPr lang="vi-VN" altLang="en-US"/>
              <a:t>               </a:t>
            </a:r>
            <a:r>
              <a:rPr lang="en-US"/>
              <a:t>// Đọc tín hiệu từ công tắc 1</a:t>
            </a:r>
          </a:p>
          <a:p>
            <a:r>
              <a:rPr lang="en-US"/>
              <a:t>  int congtac2_A = digitalRead(Processed_Switch_2 );</a:t>
            </a:r>
            <a:r>
              <a:rPr lang="vi-VN" altLang="en-US"/>
              <a:t>              </a:t>
            </a:r>
            <a:r>
              <a:rPr lang="en-US"/>
              <a:t>// Đọc tín hiệu từ công tắc 2</a:t>
            </a:r>
          </a:p>
          <a:p>
            <a:r>
              <a:rPr lang="en-US"/>
              <a:t>  int chrainSensor_C  = digitalRead(rainSensor);</a:t>
            </a:r>
            <a:r>
              <a:rPr lang="vi-VN" altLang="en-US"/>
              <a:t>                      </a:t>
            </a:r>
            <a:r>
              <a:rPr lang="en-US"/>
              <a:t>// Đọc lại tín hiệu từ cảm biến mưa</a:t>
            </a:r>
          </a:p>
          <a:p>
            <a:r>
              <a:rPr lang="en-US"/>
              <a:t>  Serial.println(congtac1_A);</a:t>
            </a:r>
            <a:r>
              <a:rPr lang="vi-VN" altLang="en-US"/>
              <a:t>                                             </a:t>
            </a:r>
            <a:r>
              <a:rPr lang="en-US"/>
              <a:t>// In tín hiệu từ công tắc 1 ra cổng Serial</a:t>
            </a:r>
          </a:p>
          <a:p>
            <a:r>
              <a:rPr lang="en-US"/>
              <a:t>  Serial.println(congtac2_A); </a:t>
            </a:r>
            <a:r>
              <a:rPr lang="vi-VN" altLang="en-US"/>
              <a:t>                                          </a:t>
            </a:r>
            <a:r>
              <a:rPr lang="en-US"/>
              <a:t>// In tín hiệu từ công tắc 2 ra cổng Serial</a:t>
            </a:r>
          </a:p>
          <a:p>
            <a:r>
              <a:rPr lang="en-US"/>
              <a:t>  int valueup_Y = digitalRead(BUTTON_UP);</a:t>
            </a:r>
          </a:p>
          <a:p>
            <a:r>
              <a:rPr lang="en-US"/>
              <a:t>  int valuedown_X =digitalRead(BUTTON_DOWN);</a:t>
            </a:r>
          </a:p>
          <a:p>
            <a:r>
              <a:rPr lang="en-US"/>
              <a:t>  if(valuedown_X==0 &amp;&amp; valueup_Y!=0 &amp;&amp;congtac2_A !=1 ){</a:t>
            </a:r>
          </a:p>
          <a:p>
            <a:r>
              <a:rPr lang="en-US"/>
              <a:t>  value_1_DOWN (); </a:t>
            </a:r>
            <a:r>
              <a:rPr lang="vi-VN" altLang="en-US"/>
              <a:t>                                    </a:t>
            </a:r>
            <a:r>
              <a:rPr lang="en-US"/>
              <a:t>// Nếu công tắc 2 không hoạt động hoặc công tắc 1 hoạt động, động cơ sẽ quay ngược.</a:t>
            </a:r>
          </a:p>
          <a:p>
            <a:r>
              <a:rPr lang="en-US"/>
              <a: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30835" y="627380"/>
            <a:ext cx="8273415" cy="4189095"/>
          </a:xfrm>
          <a:prstGeom prst="rect">
            <a:avLst/>
          </a:prstGeom>
          <a:noFill/>
        </p:spPr>
        <p:txBody>
          <a:bodyPr wrap="square" rtlCol="0">
            <a:noAutofit/>
          </a:bodyPr>
          <a:lstStyle/>
          <a:p>
            <a:r>
              <a:rPr lang="en-US" sz="1200"/>
              <a:t> else if(valuedown_X!=0 &amp;&amp; valueup_Y==0 &amp;&amp; congtac1_A !=1)</a:t>
            </a:r>
          </a:p>
          <a:p>
            <a:r>
              <a:rPr lang="en-US" sz="1200"/>
              <a:t>{</a:t>
            </a:r>
          </a:p>
          <a:p>
            <a:r>
              <a:rPr lang="en-US" sz="1200"/>
              <a:t>  value_1_UP();</a:t>
            </a:r>
            <a:r>
              <a:rPr lang="vi-VN" altLang="en-US" sz="1200"/>
              <a:t>                           </a:t>
            </a:r>
            <a:r>
              <a:rPr lang="en-US" sz="1200"/>
              <a:t> // Nếu công tắc 2 hoạt động hoặc công tắc 1 không hoạt động, động cơ sẽ quay thuận.</a:t>
            </a:r>
          </a:p>
          <a:p>
            <a:r>
              <a:rPr lang="en-US" sz="1200"/>
              <a:t>}</a:t>
            </a:r>
          </a:p>
          <a:p>
            <a:r>
              <a:rPr lang="en-US" sz="1200"/>
              <a:t>  else value_2_Stop();</a:t>
            </a:r>
          </a:p>
          <a:p>
            <a:r>
              <a:rPr lang="en-US" sz="1200"/>
              <a:t> </a:t>
            </a:r>
            <a:r>
              <a:rPr lang="vi-VN" altLang="en-US" sz="1200"/>
              <a:t>        </a:t>
            </a:r>
            <a:r>
              <a:rPr lang="en-US" sz="1200"/>
              <a:t>  // Nếu không có điều kiện nào được thỏa mãn, động cơ sẽ dừng lại.</a:t>
            </a:r>
          </a:p>
          <a:p>
            <a:endParaRPr lang="en-US" sz="1200"/>
          </a:p>
          <a:p>
            <a:r>
              <a:rPr lang="en-US" sz="1200"/>
              <a:t>if(chrainSensor_C ==0 &amp;&amp; congtac2_A!=1 ) </a:t>
            </a:r>
            <a:r>
              <a:rPr lang="vi-VN" altLang="en-US" sz="1200"/>
              <a:t>                          </a:t>
            </a:r>
            <a:r>
              <a:rPr lang="en-US" sz="1200"/>
              <a:t>// Nếu không mưa và cửa đang mở</a:t>
            </a:r>
          </a:p>
          <a:p>
            <a:r>
              <a:rPr lang="en-US" sz="1200"/>
              <a:t>{</a:t>
            </a:r>
          </a:p>
          <a:p>
            <a:r>
              <a:rPr lang="en-US" sz="1200"/>
              <a:t>  Serial.println("rain will lose door");</a:t>
            </a:r>
            <a:r>
              <a:rPr lang="vi-VN" altLang="en-US" sz="1200"/>
              <a:t>                                    </a:t>
            </a:r>
            <a:r>
              <a:rPr lang="en-US" sz="1200"/>
              <a:t> // In thông báo "rain will lose door"</a:t>
            </a:r>
          </a:p>
          <a:p>
            <a:r>
              <a:rPr lang="en-US" sz="1200"/>
              <a:t>  value_1_DOWN ();</a:t>
            </a:r>
            <a:r>
              <a:rPr lang="vi-VN" altLang="en-US" sz="1200"/>
              <a:t>                                                         </a:t>
            </a:r>
            <a:r>
              <a:rPr lang="en-US" sz="1200"/>
              <a:t> // Động cơ quay ngược</a:t>
            </a:r>
          </a:p>
          <a:p>
            <a:r>
              <a:rPr lang="en-US" sz="1200"/>
              <a:t>  value_2_up(); // Động cơ quay thuận</a:t>
            </a:r>
          </a:p>
          <a:p>
            <a:r>
              <a:rPr lang="en-US" sz="1200"/>
              <a:t>}</a:t>
            </a:r>
          </a:p>
          <a:p>
            <a:r>
              <a:rPr lang="en-US" sz="1200"/>
              <a:t>else if(chrainSensor_C  ==1 &amp;&amp; congtac1_A !=1  ) // Nếu có mưa và cửa đang đóng</a:t>
            </a:r>
          </a:p>
          <a:p>
            <a:r>
              <a:rPr lang="en-US" sz="1200"/>
              <a:t>{</a:t>
            </a:r>
          </a:p>
          <a:p>
            <a:r>
              <a:rPr lang="en-US" sz="1200"/>
              <a:t>  Serial.println("no rain will open  door"); </a:t>
            </a:r>
            <a:r>
              <a:rPr lang="vi-VN" altLang="en-US" sz="1200"/>
              <a:t>        </a:t>
            </a:r>
            <a:r>
              <a:rPr lang="en-US" sz="1200"/>
              <a:t>// In thông báo "no rain will open  door"</a:t>
            </a:r>
          </a:p>
          <a:p>
            <a:r>
              <a:rPr lang="en-US" sz="1200"/>
              <a:t>  value_1_UP(); </a:t>
            </a:r>
            <a:r>
              <a:rPr lang="vi-VN" altLang="en-US" sz="1200"/>
              <a:t>                </a:t>
            </a:r>
            <a:r>
              <a:rPr lang="en-US" sz="1200"/>
              <a:t>// Động cơ quay thuận</a:t>
            </a:r>
          </a:p>
          <a:p>
            <a:r>
              <a:rPr lang="en-US" sz="1200"/>
              <a:t>  value_2_down(); </a:t>
            </a:r>
            <a:r>
              <a:rPr lang="vi-VN" altLang="en-US" sz="1200"/>
              <a:t>           </a:t>
            </a:r>
            <a:r>
              <a:rPr lang="en-US" sz="1200"/>
              <a:t>// Động cơ quay ngược</a:t>
            </a:r>
          </a:p>
          <a:p>
            <a:r>
              <a:rPr lang="en-US" sz="1200"/>
              <a:t>}</a:t>
            </a:r>
          </a:p>
          <a:p>
            <a:r>
              <a:rPr lang="en-US" sz="1200"/>
              <a:t>value_1_UP (); </a:t>
            </a:r>
            <a:r>
              <a:rPr lang="vi-VN" altLang="en-US" sz="1200"/>
              <a:t>         </a:t>
            </a:r>
            <a:r>
              <a:rPr lang="en-US" sz="1200"/>
              <a:t>// Động cơ quay thuận</a:t>
            </a:r>
          </a:p>
          <a:p>
            <a:r>
              <a:rPr lang="en-US" sz="1200"/>
              <a: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t>08</a:t>
            </a:r>
            <a:endParaRPr lang="vi-VN" altLang="en-GB" sz="600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r>
              <a:rPr lang="vi-VN" altLang="en-GB" dirty="0"/>
              <a:t>Sản phẩm</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494591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5B97239-2685-48C8-8104-1D4E4E383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clear box with wires and wires&#10;&#10;Description automatically generated">
            <a:extLst>
              <a:ext uri="{FF2B5EF4-FFF2-40B4-BE49-F238E27FC236}">
                <a16:creationId xmlns:a16="http://schemas.microsoft.com/office/drawing/2014/main" id="{78800097-E4B2-D4B2-131B-BB6F152E0014}"/>
              </a:ext>
            </a:extLst>
          </p:cNvPr>
          <p:cNvPicPr>
            <a:picLocks noChangeAspect="1"/>
          </p:cNvPicPr>
          <p:nvPr/>
        </p:nvPicPr>
        <p:blipFill rotWithShape="1">
          <a:blip r:embed="rId2"/>
          <a:srcRect t="52174" r="-2" b="7769"/>
          <a:stretch/>
        </p:blipFill>
        <p:spPr>
          <a:xfrm>
            <a:off x="241300" y="241299"/>
            <a:ext cx="4256171" cy="2273132"/>
          </a:xfrm>
          <a:prstGeom prst="rect">
            <a:avLst/>
          </a:prstGeom>
        </p:spPr>
      </p:pic>
      <p:pic>
        <p:nvPicPr>
          <p:cNvPr id="7" name="Picture 6" descr="A box with wires and wires&#10;&#10;Description automatically generated">
            <a:extLst>
              <a:ext uri="{FF2B5EF4-FFF2-40B4-BE49-F238E27FC236}">
                <a16:creationId xmlns:a16="http://schemas.microsoft.com/office/drawing/2014/main" id="{0DE1F553-55A5-4D80-4F40-CDE06A6B1106}"/>
              </a:ext>
            </a:extLst>
          </p:cNvPr>
          <p:cNvPicPr>
            <a:picLocks noChangeAspect="1"/>
          </p:cNvPicPr>
          <p:nvPr/>
        </p:nvPicPr>
        <p:blipFill rotWithShape="1">
          <a:blip r:embed="rId3"/>
          <a:srcRect t="17306" r="-7" b="4889"/>
          <a:stretch/>
        </p:blipFill>
        <p:spPr>
          <a:xfrm>
            <a:off x="241301" y="2643216"/>
            <a:ext cx="2007434" cy="2082388"/>
          </a:xfrm>
          <a:prstGeom prst="rect">
            <a:avLst/>
          </a:prstGeom>
        </p:spPr>
      </p:pic>
      <p:pic>
        <p:nvPicPr>
          <p:cNvPr id="8" name="Picture 7" descr="A box with wires and a piece of paper&#10;&#10;Description automatically generated">
            <a:extLst>
              <a:ext uri="{FF2B5EF4-FFF2-40B4-BE49-F238E27FC236}">
                <a16:creationId xmlns:a16="http://schemas.microsoft.com/office/drawing/2014/main" id="{053C8FD7-CF25-F113-33EA-4F3C866F1AAD}"/>
              </a:ext>
            </a:extLst>
          </p:cNvPr>
          <p:cNvPicPr>
            <a:picLocks noChangeAspect="1"/>
          </p:cNvPicPr>
          <p:nvPr/>
        </p:nvPicPr>
        <p:blipFill rotWithShape="1">
          <a:blip r:embed="rId4"/>
          <a:srcRect t="26350" r="4" b="4"/>
          <a:stretch/>
        </p:blipFill>
        <p:spPr>
          <a:xfrm>
            <a:off x="2369664" y="2636141"/>
            <a:ext cx="2127807" cy="2089463"/>
          </a:xfrm>
          <a:prstGeom prst="rect">
            <a:avLst/>
          </a:prstGeom>
        </p:spPr>
      </p:pic>
      <p:pic>
        <p:nvPicPr>
          <p:cNvPr id="6" name="Picture 5" descr="A box with wires and a black square&#10;&#10;Description automatically generated">
            <a:extLst>
              <a:ext uri="{FF2B5EF4-FFF2-40B4-BE49-F238E27FC236}">
                <a16:creationId xmlns:a16="http://schemas.microsoft.com/office/drawing/2014/main" id="{B3862C03-6794-DE9D-4634-064E7208E909}"/>
              </a:ext>
            </a:extLst>
          </p:cNvPr>
          <p:cNvPicPr>
            <a:picLocks noChangeAspect="1"/>
          </p:cNvPicPr>
          <p:nvPr/>
        </p:nvPicPr>
        <p:blipFill rotWithShape="1">
          <a:blip r:embed="rId5"/>
          <a:srcRect t="11750" r="-2" b="9229"/>
          <a:stretch/>
        </p:blipFill>
        <p:spPr>
          <a:xfrm>
            <a:off x="4646529" y="241299"/>
            <a:ext cx="4256169" cy="4484306"/>
          </a:xfrm>
          <a:prstGeom prst="rect">
            <a:avLst/>
          </a:prstGeom>
        </p:spPr>
      </p:pic>
    </p:spTree>
    <p:extLst>
      <p:ext uri="{BB962C8B-B14F-4D97-AF65-F5344CB8AC3E}">
        <p14:creationId xmlns:p14="http://schemas.microsoft.com/office/powerpoint/2010/main" val="248543373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20" y="2067565"/>
            <a:ext cx="7713900" cy="685800"/>
          </a:xfrm>
        </p:spPr>
        <p:txBody>
          <a:bodyPr/>
          <a:lstStyle/>
          <a:p>
            <a:r>
              <a:rPr lang="en-US"/>
              <a:t>THANKS FOR WATCHING</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p:nvPr>
        </p:nvSpPr>
        <p:spPr>
          <a:xfrm>
            <a:off x="1403985" y="987425"/>
            <a:ext cx="6400800" cy="810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4000"/>
              <a:t>Mục Lục</a:t>
            </a:r>
            <a:br>
              <a:rPr lang="vi-VN" altLang="en-GB"/>
            </a:br>
            <a:endParaRPr lang="vi-VN" altLang="en-GB"/>
          </a:p>
        </p:txBody>
      </p:sp>
      <p:sp>
        <p:nvSpPr>
          <p:cNvPr id="11" name="Subtitle 10"/>
          <p:cNvSpPr>
            <a:spLocks noGrp="1"/>
          </p:cNvSpPr>
          <p:nvPr>
            <p:ph type="subTitle" idx="1"/>
          </p:nvPr>
        </p:nvSpPr>
        <p:spPr>
          <a:xfrm>
            <a:off x="1907540" y="1707515"/>
            <a:ext cx="5486400" cy="2509520"/>
          </a:xfrm>
        </p:spPr>
        <p:txBody>
          <a:bodyPr/>
          <a:lstStyle/>
          <a:p>
            <a:pPr algn="l"/>
            <a:r>
              <a:rPr lang="vi-VN" altLang="en-US" sz="2000">
                <a:latin typeface="Times New Roman" panose="02020603050405020304" charset="0"/>
                <a:cs typeface="Times New Roman" panose="02020603050405020304" charset="0"/>
              </a:rPr>
              <a:t>Giới Thiệu                                                           1</a:t>
            </a:r>
          </a:p>
          <a:p>
            <a:pPr algn="l"/>
            <a:r>
              <a:rPr lang="vi-VN" altLang="en-US" sz="2000">
                <a:latin typeface="Times New Roman" panose="02020603050405020304" charset="0"/>
                <a:cs typeface="Times New Roman" panose="02020603050405020304" charset="0"/>
              </a:rPr>
              <a:t>Cấu Tạo                                                               2</a:t>
            </a:r>
          </a:p>
          <a:p>
            <a:pPr algn="l"/>
            <a:r>
              <a:rPr lang="vi-VN" altLang="en-US" sz="2000">
                <a:latin typeface="Times New Roman" panose="02020603050405020304" charset="0"/>
                <a:cs typeface="Times New Roman" panose="02020603050405020304" charset="0"/>
              </a:rPr>
              <a:t>Nguyên Lí Hoạt Động                                         3</a:t>
            </a:r>
          </a:p>
          <a:p>
            <a:pPr algn="l"/>
            <a:r>
              <a:rPr lang="vi-VN" altLang="en-US" sz="2000">
                <a:latin typeface="Times New Roman" panose="02020603050405020304" charset="0"/>
                <a:cs typeface="Times New Roman" panose="02020603050405020304" charset="0"/>
              </a:rPr>
              <a:t>Ưu Điểm Nhược Điểm                                        4 </a:t>
            </a:r>
          </a:p>
          <a:p>
            <a:pPr algn="l"/>
            <a:r>
              <a:rPr lang="vi-VN" altLang="en-US" sz="2000">
                <a:latin typeface="Times New Roman" panose="02020603050405020304" charset="0"/>
                <a:cs typeface="Times New Roman" panose="02020603050405020304" charset="0"/>
              </a:rPr>
              <a:t>Thông Số Kĩ Thuật                                              5</a:t>
            </a:r>
          </a:p>
          <a:p>
            <a:pPr algn="l"/>
            <a:r>
              <a:rPr lang="vi-VN" altLang="en-US" sz="2000">
                <a:latin typeface="Times New Roman" panose="02020603050405020304" charset="0"/>
                <a:cs typeface="Times New Roman" panose="02020603050405020304" charset="0"/>
              </a:rPr>
              <a:t>Ứng Dụng                                                            6</a:t>
            </a:r>
          </a:p>
          <a:p>
            <a:pPr algn="l"/>
            <a:r>
              <a:rPr lang="vi-VN" altLang="en-US" sz="2000">
                <a:latin typeface="Times New Roman" panose="02020603050405020304" charset="0"/>
                <a:cs typeface="Times New Roman" panose="02020603050405020304" charset="0"/>
              </a:rPr>
              <a:t>Sản Phẩm                                                             7</a:t>
            </a:r>
          </a:p>
          <a:p>
            <a:pPr algn="l"/>
            <a:r>
              <a:rPr lang="vi-VN" altLang="en-US" sz="2000">
                <a:latin typeface="Times New Roman" panose="02020603050405020304" charset="0"/>
                <a:cs typeface="Times New Roman" panose="02020603050405020304" charset="0"/>
              </a:rPr>
              <a:t>Code Arduin                                                        8 </a:t>
            </a:r>
          </a:p>
        </p:txBody>
      </p:sp>
      <p:sp>
        <p:nvSpPr>
          <p:cNvPr id="508" name="Google Shape;508;p31"/>
          <p:cNvSpPr/>
          <p:nvPr/>
        </p:nvSpPr>
        <p:spPr>
          <a:xfrm>
            <a:off x="7812353" y="127551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044030" y="98765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a:t>Giới Thiệu</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latin typeface="Arial" panose="020B0604020202020204" pitchFamily="34" charset="0"/>
                <a:cs typeface="Arial" panose="020B0604020202020204" pitchFamily="34" charset="0"/>
              </a:rPr>
              <a:t>☻</a:t>
            </a:r>
            <a:r>
              <a:rPr lang="vi-VN" altLang="en-GB" sz="2800">
                <a:latin typeface="Arial" panose="020B0604020202020204" pitchFamily="34" charset="0"/>
                <a:cs typeface="Arial" panose="020B0604020202020204" pitchFamily="34" charset="0"/>
              </a:rPr>
              <a:t>                                     </a:t>
            </a:r>
            <a:r>
              <a:rPr lang="en-GB" sz="280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1407053" y="398555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391020" y="115876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 descr="160435cd-9fb1-4a40-aceb-dea214442e2f"/>
          <p:cNvPicPr>
            <a:picLocks noChangeAspect="1"/>
          </p:cNvPicPr>
          <p:nvPr/>
        </p:nvPicPr>
        <p:blipFill>
          <a:blip r:embed="rId3"/>
          <a:stretch>
            <a:fillRect/>
          </a:stretch>
        </p:blipFill>
        <p:spPr>
          <a:xfrm>
            <a:off x="4737100" y="1275715"/>
            <a:ext cx="2780665" cy="2465705"/>
          </a:xfrm>
          <a:prstGeom prst="rect">
            <a:avLst/>
          </a:prstGeom>
        </p:spPr>
      </p:pic>
      <p:sp>
        <p:nvSpPr>
          <p:cNvPr id="100" name="Text Box 99"/>
          <p:cNvSpPr txBox="1"/>
          <p:nvPr/>
        </p:nvSpPr>
        <p:spPr>
          <a:xfrm>
            <a:off x="1391285" y="1491615"/>
            <a:ext cx="3275330" cy="2153285"/>
          </a:xfrm>
          <a:prstGeom prst="rect">
            <a:avLst/>
          </a:prstGeom>
          <a:noFill/>
          <a:ln w="9525">
            <a:noFill/>
          </a:ln>
        </p:spPr>
        <p:txBody>
          <a:bodyPr wrap="square">
            <a:spAutoFit/>
          </a:bodyPr>
          <a:lstStyle/>
          <a:p>
            <a:pPr marL="0" indent="0"/>
            <a:r>
              <a:rPr lang="en-US" sz="2600" b="1">
                <a:latin typeface="Calibri" panose="020F0502020204030204" charset="0"/>
                <a:ea typeface="SimSun" panose="02010600030101010101" pitchFamily="2" charset="-122"/>
                <a:cs typeface="Times New Roman" panose="02020603050405020304" charset="0"/>
              </a:rPr>
              <a:t>Arduino UNO R3</a:t>
            </a:r>
            <a:endParaRPr lang="en-US" sz="1800">
              <a:latin typeface="Calibri" panose="020F0502020204030204" charset="0"/>
              <a:ea typeface="SimSun" panose="02010600030101010101" pitchFamily="2" charset="-122"/>
              <a:cs typeface="Times New Roman" panose="02020603050405020304" charset="0"/>
            </a:endParaRPr>
          </a:p>
          <a:p>
            <a:pPr marL="0" indent="0"/>
            <a:r>
              <a:rPr lang="en-US" sz="1800">
                <a:latin typeface="Calibri" panose="020F0502020204030204" charset="0"/>
                <a:ea typeface="SimSun" panose="02010600030101010101" pitchFamily="2" charset="-122"/>
                <a:cs typeface="Times New Roman" panose="02020603050405020304" charset="0"/>
              </a:rPr>
              <a:t>Nhắc tới dòng mạch Arduino dùng để lập trình, cái đầu tiên mà người ta thường nói tới chính là dòng Arduino UNO. Hiện dòng mạch này đã phát triển tới thế hệ thứ 3 (R3). </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33"/>
          <p:cNvSpPr/>
          <p:nvPr/>
        </p:nvSpPr>
        <p:spPr>
          <a:xfrm rot="-2700000">
            <a:off x="1982998" y="329530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391020" y="115876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7031048"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3"/>
          <a:stretch>
            <a:fillRect/>
          </a:stretch>
        </p:blipFill>
        <p:spPr>
          <a:xfrm>
            <a:off x="5814695" y="1220470"/>
            <a:ext cx="1837690" cy="1438910"/>
          </a:xfrm>
          <a:prstGeom prst="rect">
            <a:avLst/>
          </a:prstGeom>
        </p:spPr>
      </p:pic>
      <p:pic>
        <p:nvPicPr>
          <p:cNvPr id="7" name="Picture 6"/>
          <p:cNvPicPr>
            <a:picLocks noChangeAspect="1"/>
          </p:cNvPicPr>
          <p:nvPr/>
        </p:nvPicPr>
        <p:blipFill>
          <a:blip r:embed="rId4"/>
          <a:stretch>
            <a:fillRect/>
          </a:stretch>
        </p:blipFill>
        <p:spPr>
          <a:xfrm>
            <a:off x="1619885" y="2850515"/>
            <a:ext cx="1814830" cy="1390015"/>
          </a:xfrm>
          <a:prstGeom prst="rect">
            <a:avLst/>
          </a:prstGeom>
        </p:spPr>
      </p:pic>
      <p:sp>
        <p:nvSpPr>
          <p:cNvPr id="2" name="Text Box 1"/>
          <p:cNvSpPr txBox="1"/>
          <p:nvPr/>
        </p:nvSpPr>
        <p:spPr>
          <a:xfrm>
            <a:off x="1907540" y="1158875"/>
            <a:ext cx="3993515" cy="1523365"/>
          </a:xfrm>
          <a:prstGeom prst="rect">
            <a:avLst/>
          </a:prstGeom>
          <a:noFill/>
        </p:spPr>
        <p:txBody>
          <a:bodyPr wrap="square" rtlCol="0" anchor="t">
            <a:noAutofit/>
          </a:bodyPr>
          <a:lstStyle/>
          <a:p>
            <a:r>
              <a:rPr lang="en-US" sz="1600" dirty="0" err="1">
                <a:latin typeface="Times New Roman" panose="02020603050405020304" charset="0"/>
                <a:cs typeface="Times New Roman" panose="02020603050405020304" charset="0"/>
                <a:sym typeface="+mn-ea"/>
              </a:rPr>
              <a:t>Với</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thiết</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kế</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đơn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giản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gồm</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một</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lá</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chắn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để</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nhận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biết</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có</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mưa</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hoặc</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có</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nước</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xuất</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hiện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trên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bề</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mặt</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của</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lá</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chắn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và</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phần</a:t>
            </a:r>
            <a:r>
              <a:rPr lang="en-US" sz="1600" dirty="0">
                <a:latin typeface="Times New Roman" panose="02020603050405020304" charset="0"/>
                <a:cs typeface="Times New Roman" panose="02020603050405020304" charset="0"/>
                <a:sym typeface="+mn-ea"/>
              </a:rPr>
              <a:t> module </a:t>
            </a:r>
            <a:r>
              <a:rPr lang="en-US" sz="1600" dirty="0" err="1">
                <a:latin typeface="Times New Roman" panose="02020603050405020304" charset="0"/>
                <a:cs typeface="Times New Roman" panose="02020603050405020304" charset="0"/>
                <a:sym typeface="+mn-ea"/>
              </a:rPr>
              <a:t>chuyển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đổi</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tín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hiệu</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giúp</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giao</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tiếp</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với</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các</a:t>
            </a:r>
            <a:r>
              <a:rPr lang="en-US" sz="1600" dirty="0">
                <a:latin typeface="Times New Roman" panose="02020603050405020304" charset="0"/>
                <a:cs typeface="Times New Roman" panose="02020603050405020304" charset="0"/>
                <a:sym typeface="+mn-ea"/>
              </a:rPr>
              <a:t> board </a:t>
            </a:r>
            <a:r>
              <a:rPr lang="en-US" sz="1600" dirty="0" err="1">
                <a:latin typeface="Times New Roman" panose="02020603050405020304" charset="0"/>
                <a:cs typeface="Times New Roman" panose="02020603050405020304" charset="0"/>
                <a:sym typeface="+mn-ea"/>
              </a:rPr>
              <a:t>mạch</a:t>
            </a:r>
            <a:r>
              <a:rPr lang="en-US" sz="1600" dirty="0">
                <a:latin typeface="Times New Roman" panose="02020603050405020304" charset="0"/>
                <a:cs typeface="Times New Roman" panose="02020603050405020304" charset="0"/>
                <a:sym typeface="+mn-ea"/>
              </a:rPr>
              <a:t> vi </a:t>
            </a:r>
            <a:r>
              <a:rPr lang="en-US" sz="1600" dirty="0" err="1">
                <a:latin typeface="Times New Roman" panose="02020603050405020304" charset="0"/>
                <a:cs typeface="Times New Roman" panose="02020603050405020304" charset="0"/>
                <a:sym typeface="+mn-ea"/>
              </a:rPr>
              <a:t>điều</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khiển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lẫn</a:t>
            </a:r>
            <a:r>
              <a:rPr lang="en-US" sz="1600" dirty="0">
                <a:latin typeface="Times New Roman" panose="02020603050405020304" charset="0"/>
                <a:cs typeface="Times New Roman" panose="02020603050405020304" charset="0"/>
                <a:sym typeface="+mn-ea"/>
              </a:rPr>
              <a:t> led </a:t>
            </a:r>
            <a:r>
              <a:rPr lang="en-US" sz="1600" dirty="0" err="1">
                <a:latin typeface="Times New Roman" panose="02020603050405020304" charset="0"/>
                <a:cs typeface="Times New Roman" panose="02020603050405020304" charset="0"/>
                <a:sym typeface="+mn-ea"/>
              </a:rPr>
              <a:t>báo</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hiệu</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để</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nhận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biết</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trạng</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thái</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trên</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lá</a:t>
            </a:r>
            <a:r>
              <a:rPr lang="en-US" sz="1600" dirty="0">
                <a:latin typeface="Times New Roman" panose="02020603050405020304" charset="0"/>
                <a:cs typeface="Times New Roman" panose="02020603050405020304" charset="0"/>
                <a:sym typeface="+mn-ea"/>
              </a:rPr>
              <a:t> </a:t>
            </a:r>
            <a:r>
              <a:rPr lang="en-US" sz="1600" dirty="0" err="1">
                <a:latin typeface="Times New Roman" panose="02020603050405020304" charset="0"/>
                <a:cs typeface="Times New Roman" panose="02020603050405020304" charset="0"/>
                <a:sym typeface="+mn-ea"/>
              </a:rPr>
              <a:t>chắn</a:t>
            </a:r>
            <a:r>
              <a:rPr lang="en-US" sz="1600" dirty="0">
                <a:latin typeface="Times New Roman" panose="02020603050405020304" charset="0"/>
                <a:cs typeface="Times New Roman" panose="02020603050405020304" charset="0"/>
                <a:sym typeface="+mn-ea"/>
              </a:rPr>
              <a:t> </a:t>
            </a:r>
          </a:p>
        </p:txBody>
      </p:sp>
      <p:sp>
        <p:nvSpPr>
          <p:cNvPr id="3" name="Text Box 2"/>
          <p:cNvSpPr txBox="1"/>
          <p:nvPr/>
        </p:nvSpPr>
        <p:spPr>
          <a:xfrm>
            <a:off x="3491865" y="2871470"/>
            <a:ext cx="3515995" cy="1186815"/>
          </a:xfrm>
          <a:prstGeom prst="rect">
            <a:avLst/>
          </a:prstGeom>
          <a:noFill/>
        </p:spPr>
        <p:txBody>
          <a:bodyPr wrap="square" rtlCol="0" anchor="t">
            <a:noAutofit/>
          </a:bodyPr>
          <a:lstStyle/>
          <a:p>
            <a:r>
              <a:rPr lang="en-US" sz="1800" dirty="0" err="1">
                <a:latin typeface="Times New Roman" panose="02020603050405020304" charset="0"/>
                <a:cs typeface="Times New Roman" panose="02020603050405020304" charset="0"/>
                <a:sym typeface="+mn-ea"/>
              </a:rPr>
              <a:t>Cảm</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biến</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hỗ</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trợ</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hai</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loại</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ngõ</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ra</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tín</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hiệu</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là</a:t>
            </a:r>
            <a:r>
              <a:rPr lang="en-US" sz="1800" dirty="0">
                <a:latin typeface="Times New Roman" panose="02020603050405020304" charset="0"/>
                <a:cs typeface="Times New Roman" panose="02020603050405020304" charset="0"/>
                <a:sym typeface="+mn-ea"/>
              </a:rPr>
              <a:t> analog (</a:t>
            </a:r>
            <a:r>
              <a:rPr lang="en-US" sz="1800" dirty="0" err="1">
                <a:latin typeface="Times New Roman" panose="02020603050405020304" charset="0"/>
                <a:cs typeface="Times New Roman" panose="02020603050405020304" charset="0"/>
                <a:sym typeface="+mn-ea"/>
              </a:rPr>
              <a:t>tương</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tự</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và</a:t>
            </a:r>
            <a:r>
              <a:rPr lang="en-US" sz="1800" dirty="0">
                <a:latin typeface="Times New Roman" panose="02020603050405020304" charset="0"/>
                <a:cs typeface="Times New Roman" panose="02020603050405020304" charset="0"/>
                <a:sym typeface="+mn-ea"/>
              </a:rPr>
              <a:t> digital (</a:t>
            </a:r>
            <a:r>
              <a:rPr lang="en-US" sz="1800" dirty="0" err="1">
                <a:latin typeface="Times New Roman" panose="02020603050405020304" charset="0"/>
                <a:cs typeface="Times New Roman" panose="02020603050405020304" charset="0"/>
                <a:sym typeface="+mn-ea"/>
              </a:rPr>
              <a:t>số</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để</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có</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thể</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áp</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dụng</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linh</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hoạt</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tuỳ</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mục</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đích</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khác</a:t>
            </a:r>
            <a:r>
              <a:rPr lang="en-US" sz="1800" dirty="0">
                <a:latin typeface="Times New Roman" panose="02020603050405020304" charset="0"/>
                <a:cs typeface="Times New Roman" panose="02020603050405020304" charset="0"/>
                <a:sym typeface="+mn-ea"/>
              </a:rPr>
              <a:t> </a:t>
            </a:r>
            <a:r>
              <a:rPr lang="en-US" sz="1800" dirty="0" err="1">
                <a:latin typeface="Times New Roman" panose="02020603050405020304" charset="0"/>
                <a:cs typeface="Times New Roman" panose="02020603050405020304" charset="0"/>
                <a:sym typeface="+mn-ea"/>
              </a:rPr>
              <a:t>nhau</a:t>
            </a:r>
            <a:r>
              <a:rPr lang="en-US" sz="1800" dirty="0">
                <a:latin typeface="Times New Roman" panose="02020603050405020304" charset="0"/>
                <a:cs typeface="Times New Roman" panose="02020603050405020304" charset="0"/>
                <a:sym typeface="+mn-ea"/>
              </a:rPr>
              <a:t>.</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vi-VN" altLang="en-GB" dirty="0"/>
              <a:t>2</a:t>
            </a: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dirty="0"/>
              <a:t>Cấu Tạo</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latin typeface="Arial" panose="020B0604020202020204" pitchFamily="34" charset="0"/>
                <a:cs typeface="Arial" panose="020B0604020202020204" pitchFamily="34" charset="0"/>
              </a:rPr>
              <a:t>☻</a:t>
            </a:r>
            <a:r>
              <a:rPr lang="vi-VN" altLang="en-GB"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210" y="1616075"/>
            <a:ext cx="2453005" cy="20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2" name="Google Shape;762;p38"/>
          <p:cNvSpPr/>
          <p:nvPr/>
        </p:nvSpPr>
        <p:spPr>
          <a:xfrm>
            <a:off x="4754850" y="1600100"/>
            <a:ext cx="914400" cy="5487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2400">
                <a:solidFill>
                  <a:schemeClr val="dk1"/>
                </a:solidFill>
                <a:latin typeface="Rubik Black"/>
                <a:ea typeface="Rubik Black"/>
                <a:cs typeface="Rubik Black"/>
                <a:sym typeface="Rubik Black"/>
              </a:rPr>
              <a:t>01</a:t>
            </a:r>
          </a:p>
        </p:txBody>
      </p:sp>
      <p:sp>
        <p:nvSpPr>
          <p:cNvPr id="765" name="Google Shape;765;p38"/>
          <p:cNvSpPr/>
          <p:nvPr/>
        </p:nvSpPr>
        <p:spPr>
          <a:xfrm>
            <a:off x="4754850" y="2358366"/>
            <a:ext cx="914400" cy="5487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2400">
                <a:solidFill>
                  <a:schemeClr val="dk1"/>
                </a:solidFill>
                <a:latin typeface="Rubik Black"/>
                <a:ea typeface="Rubik Black"/>
                <a:cs typeface="Rubik Black"/>
                <a:sym typeface="Rubik Black"/>
              </a:rPr>
              <a:t>02</a:t>
            </a:r>
          </a:p>
        </p:txBody>
      </p:sp>
      <p:sp>
        <p:nvSpPr>
          <p:cNvPr id="767" name="Google Shape;767;p38"/>
          <p:cNvSpPr/>
          <p:nvPr/>
        </p:nvSpPr>
        <p:spPr>
          <a:xfrm>
            <a:off x="4754850" y="3116633"/>
            <a:ext cx="914400" cy="5487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2400">
                <a:solidFill>
                  <a:schemeClr val="dk1"/>
                </a:solidFill>
                <a:latin typeface="Rubik Black"/>
                <a:ea typeface="Rubik Black"/>
                <a:cs typeface="Rubik Black"/>
                <a:sym typeface="Rubik Black"/>
              </a:rPr>
              <a:t>03</a:t>
            </a:r>
          </a:p>
        </p:txBody>
      </p:sp>
      <p:sp>
        <p:nvSpPr>
          <p:cNvPr id="775" name="Google Shape;775;p38"/>
          <p:cNvSpPr/>
          <p:nvPr/>
        </p:nvSpPr>
        <p:spPr>
          <a:xfrm>
            <a:off x="490300" y="46602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468145" y="451607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715148" y="141733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 Box 3"/>
          <p:cNvSpPr txBox="1"/>
          <p:nvPr/>
        </p:nvSpPr>
        <p:spPr>
          <a:xfrm>
            <a:off x="5723890" y="1564005"/>
            <a:ext cx="3323590" cy="645160"/>
          </a:xfrm>
          <a:prstGeom prst="rect">
            <a:avLst/>
          </a:prstGeom>
          <a:noFill/>
        </p:spPr>
        <p:txBody>
          <a:bodyPr wrap="square" rtlCol="0" anchor="t">
            <a:spAutoFit/>
          </a:bodyPr>
          <a:lstStyle/>
          <a:p>
            <a:pPr algn="ctr"/>
            <a:r>
              <a:rPr lang="en-US" sz="1800" b="1" dirty="0" err="1">
                <a:latin typeface="Times New Roman" panose="02020603050405020304" charset="0"/>
                <a:cs typeface="Times New Roman" panose="02020603050405020304" charset="0"/>
                <a:sym typeface="+mn-ea"/>
              </a:rPr>
              <a:t>Cực</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dương</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bảng</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cảm</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biến</a:t>
            </a:r>
            <a:endParaRPr lang="en-US" sz="1800" b="1" dirty="0">
              <a:latin typeface="Times New Roman" panose="02020603050405020304" charset="0"/>
              <a:cs typeface="Times New Roman" panose="02020603050405020304" charset="0"/>
            </a:endParaRPr>
          </a:p>
          <a:p>
            <a:pPr algn="ctr"/>
            <a:r>
              <a:rPr lang="en-US" sz="1800" b="1" dirty="0">
                <a:latin typeface="Times New Roman" panose="02020603050405020304" charset="0"/>
                <a:cs typeface="Times New Roman" panose="02020603050405020304" charset="0"/>
                <a:sym typeface="+mn-ea"/>
              </a:rPr>
              <a:t>(Sensor board (+))</a:t>
            </a:r>
          </a:p>
        </p:txBody>
      </p:sp>
      <p:sp>
        <p:nvSpPr>
          <p:cNvPr id="2" name="Text Box 1"/>
          <p:cNvSpPr txBox="1"/>
          <p:nvPr/>
        </p:nvSpPr>
        <p:spPr>
          <a:xfrm>
            <a:off x="5640070" y="2355850"/>
            <a:ext cx="3143885" cy="645160"/>
          </a:xfrm>
          <a:prstGeom prst="rect">
            <a:avLst/>
          </a:prstGeom>
          <a:noFill/>
        </p:spPr>
        <p:txBody>
          <a:bodyPr wrap="square" rtlCol="0" anchor="t">
            <a:spAutoFit/>
          </a:bodyPr>
          <a:lstStyle/>
          <a:p>
            <a:pPr algn="ctr"/>
            <a:r>
              <a:rPr lang="en-US" sz="1800" b="1" dirty="0" err="1">
                <a:latin typeface="Times New Roman" panose="02020603050405020304" charset="0"/>
                <a:cs typeface="Times New Roman" panose="02020603050405020304" charset="0"/>
                <a:sym typeface="+mn-ea"/>
              </a:rPr>
              <a:t>Cực</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âm</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bảng</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cảm</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biến</a:t>
            </a:r>
            <a:endParaRPr lang="en-US" sz="1800" b="1" dirty="0">
              <a:latin typeface="Times New Roman" panose="02020603050405020304" charset="0"/>
              <a:cs typeface="Times New Roman" panose="02020603050405020304" charset="0"/>
            </a:endParaRPr>
          </a:p>
          <a:p>
            <a:pPr algn="ctr"/>
            <a:r>
              <a:rPr lang="en-US" sz="1800" b="1" dirty="0">
                <a:latin typeface="Times New Roman" panose="02020603050405020304" charset="0"/>
                <a:cs typeface="Times New Roman" panose="02020603050405020304" charset="0"/>
                <a:sym typeface="+mn-ea"/>
              </a:rPr>
              <a:t>(Sensor board (-))</a:t>
            </a:r>
          </a:p>
        </p:txBody>
      </p:sp>
      <p:sp>
        <p:nvSpPr>
          <p:cNvPr id="3" name="Text Box 2"/>
          <p:cNvSpPr txBox="1"/>
          <p:nvPr/>
        </p:nvSpPr>
        <p:spPr>
          <a:xfrm>
            <a:off x="6083935" y="3075940"/>
            <a:ext cx="2186940" cy="1198880"/>
          </a:xfrm>
          <a:prstGeom prst="rect">
            <a:avLst/>
          </a:prstGeom>
          <a:noFill/>
        </p:spPr>
        <p:txBody>
          <a:bodyPr wrap="square" rtlCol="0" anchor="t">
            <a:spAutoFit/>
          </a:bodyPr>
          <a:lstStyle/>
          <a:p>
            <a:pPr algn="ctr"/>
            <a:r>
              <a:rPr lang="en-US" sz="1800" b="1" dirty="0" err="1">
                <a:latin typeface="Times New Roman" panose="02020603050405020304" charset="0"/>
                <a:cs typeface="Times New Roman" panose="02020603050405020304" charset="0"/>
                <a:sym typeface="+mn-ea"/>
              </a:rPr>
              <a:t>Bảng</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cảm</a:t>
            </a:r>
            <a:r>
              <a:rPr lang="en-US" sz="1800" b="1" dirty="0">
                <a:latin typeface="Times New Roman" panose="02020603050405020304" charset="0"/>
                <a:cs typeface="Times New Roman" panose="02020603050405020304" charset="0"/>
                <a:sym typeface="+mn-ea"/>
              </a:rPr>
              <a:t> </a:t>
            </a:r>
            <a:r>
              <a:rPr lang="en-US" sz="1800" b="1" dirty="0" err="1">
                <a:latin typeface="Times New Roman" panose="02020603050405020304" charset="0"/>
                <a:cs typeface="Times New Roman" panose="02020603050405020304" charset="0"/>
                <a:sym typeface="+mn-ea"/>
              </a:rPr>
              <a:t>biến</a:t>
            </a:r>
            <a:r>
              <a:rPr lang="en-US" sz="1800" b="1" dirty="0">
                <a:latin typeface="Times New Roman" panose="02020603050405020304" charset="0"/>
                <a:cs typeface="Times New Roman" panose="02020603050405020304" charset="0"/>
                <a:sym typeface="+mn-ea"/>
              </a:rPr>
              <a:t> in </a:t>
            </a:r>
            <a:r>
              <a:rPr lang="en-US" sz="1800" b="1" dirty="0" err="1">
                <a:latin typeface="Times New Roman" panose="02020603050405020304" charset="0"/>
                <a:cs typeface="Times New Roman" panose="02020603050405020304" charset="0"/>
                <a:sym typeface="+mn-ea"/>
              </a:rPr>
              <a:t>dẫn</a:t>
            </a:r>
            <a:endParaRPr lang="en-US" sz="1800" b="1" dirty="0">
              <a:latin typeface="Times New Roman" panose="02020603050405020304" charset="0"/>
              <a:cs typeface="Times New Roman" panose="02020603050405020304" charset="0"/>
            </a:endParaRPr>
          </a:p>
          <a:p>
            <a:pPr algn="ctr"/>
            <a:r>
              <a:rPr lang="en-US" sz="1800" b="1" dirty="0">
                <a:latin typeface="Times New Roman" panose="02020603050405020304" charset="0"/>
                <a:cs typeface="Times New Roman" panose="02020603050405020304" charset="0"/>
                <a:sym typeface="+mn-ea"/>
              </a:rPr>
              <a:t>(Sensor boards printed leads)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75" name="Google Shape;775;p38"/>
          <p:cNvSpPr/>
          <p:nvPr/>
        </p:nvSpPr>
        <p:spPr>
          <a:xfrm>
            <a:off x="539830" y="444438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39900" y="458846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395743" y="771541"/>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707515"/>
            <a:ext cx="4258945" cy="203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a:xfrm>
            <a:off x="3876675" y="1268095"/>
            <a:ext cx="767715" cy="10160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p:nvPr/>
        </p:nvCxnSpPr>
        <p:spPr>
          <a:xfrm>
            <a:off x="1835785" y="2715895"/>
            <a:ext cx="1800225" cy="717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Straight Arrow Connector 23"/>
          <p:cNvCxnSpPr/>
          <p:nvPr/>
        </p:nvCxnSpPr>
        <p:spPr>
          <a:xfrm flipV="1">
            <a:off x="1425575" y="2931795"/>
            <a:ext cx="2210435" cy="3644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Straight Arrow Connector 24"/>
          <p:cNvCxnSpPr/>
          <p:nvPr/>
        </p:nvCxnSpPr>
        <p:spPr>
          <a:xfrm flipH="1">
            <a:off x="6228080" y="1268095"/>
            <a:ext cx="1119505" cy="7277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Straight Arrow Connector 25"/>
          <p:cNvCxnSpPr/>
          <p:nvPr/>
        </p:nvCxnSpPr>
        <p:spPr>
          <a:xfrm flipH="1">
            <a:off x="6372225" y="1964690"/>
            <a:ext cx="987425" cy="1752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flipH="1" flipV="1">
            <a:off x="6372225" y="2355850"/>
            <a:ext cx="1008380" cy="72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292090" y="1205865"/>
            <a:ext cx="363220" cy="8616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2" name="Straight Arrow Connector 31"/>
          <p:cNvCxnSpPr/>
          <p:nvPr/>
        </p:nvCxnSpPr>
        <p:spPr>
          <a:xfrm flipH="1" flipV="1">
            <a:off x="6443980" y="2499995"/>
            <a:ext cx="679450" cy="4476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p:nvPr/>
        </p:nvCxnSpPr>
        <p:spPr>
          <a:xfrm flipV="1">
            <a:off x="5493385" y="3004185"/>
            <a:ext cx="14605" cy="10007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2984500" y="935990"/>
            <a:ext cx="1590675" cy="306705"/>
          </a:xfrm>
          <a:prstGeom prst="rect">
            <a:avLst/>
          </a:prstGeom>
          <a:noFill/>
        </p:spPr>
        <p:txBody>
          <a:bodyPr wrap="square" rtlCol="0" anchor="t">
            <a:spAutoFit/>
          </a:bodyPr>
          <a:lstStyle/>
          <a:p>
            <a:r>
              <a:rPr lang="en-US" dirty="0" err="1">
                <a:latin typeface="Times New Roman" panose="02020603050405020304" charset="0"/>
                <a:cs typeface="Times New Roman" panose="02020603050405020304" charset="0"/>
                <a:sym typeface="+mn-ea"/>
              </a:rPr>
              <a:t>Núm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chỉnh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độ</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nhạy</a:t>
            </a:r>
          </a:p>
        </p:txBody>
      </p:sp>
      <p:sp>
        <p:nvSpPr>
          <p:cNvPr id="35" name="Text Box 34"/>
          <p:cNvSpPr txBox="1"/>
          <p:nvPr/>
        </p:nvSpPr>
        <p:spPr>
          <a:xfrm>
            <a:off x="5147945" y="900430"/>
            <a:ext cx="1691640" cy="306705"/>
          </a:xfrm>
          <a:prstGeom prst="rect">
            <a:avLst/>
          </a:prstGeom>
          <a:noFill/>
        </p:spPr>
        <p:txBody>
          <a:bodyPr wrap="square" rtlCol="0" anchor="t">
            <a:spAutoFit/>
          </a:bodyPr>
          <a:lstStyle/>
          <a:p>
            <a:r>
              <a:rPr lang="en-US" dirty="0" err="1">
                <a:latin typeface="Times New Roman" panose="02020603050405020304" charset="0"/>
                <a:cs typeface="Times New Roman" panose="02020603050405020304" charset="0"/>
                <a:sym typeface="+mn-ea"/>
              </a:rPr>
              <a:t>Đèn</a:t>
            </a:r>
            <a:r>
              <a:rPr lang="en-US" dirty="0">
                <a:latin typeface="Times New Roman" panose="02020603050405020304" charset="0"/>
                <a:cs typeface="Times New Roman" panose="02020603050405020304" charset="0"/>
                <a:sym typeface="+mn-ea"/>
              </a:rPr>
              <a:t> LED </a:t>
            </a:r>
            <a:r>
              <a:rPr lang="en-US" dirty="0" err="1">
                <a:latin typeface="Times New Roman" panose="02020603050405020304" charset="0"/>
                <a:cs typeface="Times New Roman" panose="02020603050405020304" charset="0"/>
                <a:sym typeface="+mn-ea"/>
              </a:rPr>
              <a:t>nguồn</a:t>
            </a:r>
          </a:p>
        </p:txBody>
      </p:sp>
      <mc:AlternateContent xmlns:mc="http://schemas.openxmlformats.org/markup-compatibility/2006" xmlns:a14="http://schemas.microsoft.com/office/drawing/2010/main">
        <mc:Choice Requires="a14">
          <p:sp>
            <p:nvSpPr>
              <p:cNvPr id="36" name="Text Box 35"/>
              <p:cNvSpPr txBox="1"/>
              <p:nvPr/>
            </p:nvSpPr>
            <p:spPr>
              <a:xfrm>
                <a:off x="6799580" y="961390"/>
                <a:ext cx="1374775" cy="306705"/>
              </a:xfrm>
              <a:prstGeom prst="rect">
                <a:avLst/>
              </a:prstGeom>
              <a:noFill/>
            </p:spPr>
            <p:txBody>
              <a:bodyPr wrap="square" rtlCol="0" anchor="t">
                <a:spAutoFit/>
              </a:bodyPr>
              <a:lstStyle/>
              <a:p>
                <a:r>
                  <a:rPr lang="en-US" dirty="0">
                    <a:latin typeface="Times New Roman" panose="02020603050405020304" charset="0"/>
                    <a:cs typeface="Times New Roman" panose="02020603050405020304" charset="0"/>
                    <a:sym typeface="+mn-ea"/>
                  </a:rPr>
                  <a:t>Analog </a:t>
                </a:r>
                <a14:m>
                  <m:oMath xmlns:m="http://schemas.openxmlformats.org/officeDocument/2006/math">
                    <m:sSub>
                      <m:sSubPr>
                        <m:ctrlPr>
                          <a:rPr lang="en-US" i="1">
                            <a:latin typeface="Cambria Math" panose="02040503050406030204" pitchFamily="18" charset="0"/>
                            <a:cs typeface="Times New Roman" panose="02020603050405020304" charset="0"/>
                          </a:rPr>
                        </m:ctrlPr>
                      </m:sSubPr>
                      <m:e>
                        <m:r>
                          <m:rPr>
                            <m:sty m:val="p"/>
                          </m:rPr>
                          <a:rPr lang="en-US" i="0">
                            <a:latin typeface="Cambria Math" panose="02040503050406030204" pitchFamily="18" charset="0"/>
                            <a:cs typeface="Times New Roman" panose="02020603050405020304" charset="0"/>
                          </a:rPr>
                          <m:t>A</m:t>
                        </m:r>
                      </m:e>
                      <m:sub>
                        <m:r>
                          <a:rPr lang="en-US" i="0">
                            <a:latin typeface="Cambria Math" panose="02040503050406030204" pitchFamily="18" charset="0"/>
                            <a:cs typeface="Times New Roman" panose="02020603050405020304" charset="0"/>
                          </a:rPr>
                          <m:t>0</m:t>
                        </m:r>
                      </m:sub>
                    </m:sSub>
                  </m:oMath>
                </a14:m>
                <a:endParaRPr lang="en-US" i="0">
                  <a:latin typeface="Cambria Math" panose="02040503050406030204" pitchFamily="18" charset="0"/>
                  <a:cs typeface="Times New Roman" panose="02020603050405020304" charset="0"/>
                </a:endParaRPr>
              </a:p>
            </p:txBody>
          </p:sp>
        </mc:Choice>
        <mc:Fallback xmlns="">
          <p:sp>
            <p:nvSpPr>
              <p:cNvPr id="36" name="Text Box 35"/>
              <p:cNvSpPr txBox="1">
                <a:spLocks noRot="1" noChangeAspect="1" noMove="1" noResize="1" noEditPoints="1" noAdjustHandles="1" noChangeArrowheads="1" noChangeShapeType="1" noTextEdit="1"/>
              </p:cNvSpPr>
              <p:nvPr/>
            </p:nvSpPr>
            <p:spPr>
              <a:xfrm>
                <a:off x="6799580" y="961390"/>
                <a:ext cx="1374775" cy="306705"/>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37" name="Text Box 36"/>
              <p:cNvSpPr txBox="1"/>
              <p:nvPr/>
            </p:nvSpPr>
            <p:spPr>
              <a:xfrm>
                <a:off x="7020560" y="1678305"/>
                <a:ext cx="1392555" cy="31051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r>
                        <m:rPr>
                          <m:sty m:val="p"/>
                        </m:rPr>
                        <a:rPr lang="en-US" b="0" i="0">
                          <a:latin typeface="Cambria Math" panose="02040503050406030204" pitchFamily="18" charset="0"/>
                          <a:cs typeface="Times New Roman" panose="02020603050405020304" charset="0"/>
                        </a:rPr>
                        <m:t>Digital</m:t>
                      </m:r>
                      <m:r>
                        <a:rPr lang="en-US" b="0" i="0">
                          <a:latin typeface="Cambria Math" panose="02040503050406030204" pitchFamily="18" charset="0"/>
                          <a:cs typeface="Times New Roman" panose="02020603050405020304" charset="0"/>
                        </a:rPr>
                        <m:t> </m:t>
                      </m:r>
                      <m:sSub>
                        <m:sSubPr>
                          <m:ctrlPr>
                            <a:rPr lang="en-US" i="1">
                              <a:latin typeface="Cambria Math" panose="02040503050406030204" pitchFamily="18" charset="0"/>
                              <a:cs typeface="Times New Roman" panose="02020603050405020304" charset="0"/>
                            </a:rPr>
                          </m:ctrlPr>
                        </m:sSubPr>
                        <m:e>
                          <m:r>
                            <m:rPr>
                              <m:sty m:val="p"/>
                            </m:rPr>
                            <a:rPr lang="en-US" b="0" i="0">
                              <a:latin typeface="Cambria Math" panose="02040503050406030204" pitchFamily="18" charset="0"/>
                              <a:cs typeface="Times New Roman" panose="02020603050405020304" charset="0"/>
                            </a:rPr>
                            <m:t>D</m:t>
                          </m:r>
                        </m:e>
                        <m:sub>
                          <m:r>
                            <a:rPr lang="en-US" b="0" i="0">
                              <a:latin typeface="Cambria Math" panose="02040503050406030204" pitchFamily="18" charset="0"/>
                              <a:cs typeface="Times New Roman" panose="02020603050405020304" charset="0"/>
                            </a:rPr>
                            <m:t>0</m:t>
                          </m:r>
                        </m:sub>
                      </m:sSub>
                    </m:oMath>
                  </m:oMathPara>
                </a14:m>
                <a:endParaRPr lang="en-US" dirty="0">
                  <a:latin typeface="Times New Roman" panose="02020603050405020304" charset="0"/>
                  <a:cs typeface="Times New Roman" panose="02020603050405020304" charset="0"/>
                </a:endParaRPr>
              </a:p>
              <a:p>
                <a:endParaRPr lang="en-US" i="0">
                  <a:latin typeface="Cambria Math" panose="02040503050406030204" pitchFamily="18" charset="0"/>
                  <a:cs typeface="Times New Roman" panose="02020603050405020304" charset="0"/>
                </a:endParaRPr>
              </a:p>
            </p:txBody>
          </p:sp>
        </mc:Choice>
        <mc:Fallback xmlns="">
          <p:sp>
            <p:nvSpPr>
              <p:cNvPr id="37" name="Text Box 36"/>
              <p:cNvSpPr txBox="1">
                <a:spLocks noRot="1" noChangeAspect="1" noMove="1" noResize="1" noEditPoints="1" noAdjustHandles="1" noChangeArrowheads="1" noChangeShapeType="1" noTextEdit="1"/>
              </p:cNvSpPr>
              <p:nvPr/>
            </p:nvSpPr>
            <p:spPr>
              <a:xfrm>
                <a:off x="7020560" y="1678305"/>
                <a:ext cx="1392555" cy="310515"/>
              </a:xfrm>
              <a:prstGeom prst="rect">
                <a:avLst/>
              </a:prstGeom>
              <a:blipFill rotWithShape="1">
                <a:blip r:embed="rId5"/>
                <a:stretch>
                  <a:fillRect b="-52147"/>
                </a:stretch>
              </a:blipFill>
            </p:spPr>
            <p:txBody>
              <a:bodyPr/>
              <a:lstStyle/>
              <a:p>
                <a:r>
                  <a:rPr lang="en-US" altLang="en-US">
                    <a:noFill/>
                  </a:rPr>
                  <a:t> </a:t>
                </a:r>
              </a:p>
            </p:txBody>
          </p:sp>
        </mc:Fallback>
      </mc:AlternateContent>
      <p:sp>
        <p:nvSpPr>
          <p:cNvPr id="38" name="Text Box 37"/>
          <p:cNvSpPr txBox="1"/>
          <p:nvPr/>
        </p:nvSpPr>
        <p:spPr>
          <a:xfrm>
            <a:off x="7236460" y="2211705"/>
            <a:ext cx="856615" cy="306705"/>
          </a:xfrm>
          <a:prstGeom prst="rect">
            <a:avLst/>
          </a:prstGeom>
          <a:noFill/>
        </p:spPr>
        <p:txBody>
          <a:bodyPr wrap="square" rtlCol="0" anchor="t">
            <a:spAutoFit/>
          </a:bodyPr>
          <a:lstStyle/>
          <a:p>
            <a:r>
              <a:rPr lang="en-US" dirty="0">
                <a:latin typeface="Times New Roman" panose="02020603050405020304" charset="0"/>
                <a:cs typeface="Times New Roman" panose="02020603050405020304" charset="0"/>
                <a:sym typeface="+mn-ea"/>
              </a:rPr>
              <a:t>GDN</a:t>
            </a:r>
          </a:p>
        </p:txBody>
      </p:sp>
      <p:sp>
        <p:nvSpPr>
          <p:cNvPr id="39" name="Text Box 38"/>
          <p:cNvSpPr txBox="1"/>
          <p:nvPr/>
        </p:nvSpPr>
        <p:spPr>
          <a:xfrm>
            <a:off x="7020560" y="2715895"/>
            <a:ext cx="560705" cy="306705"/>
          </a:xfrm>
          <a:prstGeom prst="rect">
            <a:avLst/>
          </a:prstGeom>
          <a:noFill/>
        </p:spPr>
        <p:txBody>
          <a:bodyPr wrap="square" rtlCol="0" anchor="t">
            <a:spAutoFit/>
          </a:bodyPr>
          <a:lstStyle/>
          <a:p>
            <a:r>
              <a:rPr lang="en-US" dirty="0">
                <a:latin typeface="Times New Roman" panose="02020603050405020304" charset="0"/>
                <a:cs typeface="Times New Roman" panose="02020603050405020304" charset="0"/>
                <a:sym typeface="+mn-ea"/>
              </a:rPr>
              <a:t>VCC</a:t>
            </a:r>
          </a:p>
        </p:txBody>
      </p:sp>
      <mc:AlternateContent xmlns:mc="http://schemas.openxmlformats.org/markup-compatibility/2006" xmlns:a14="http://schemas.microsoft.com/office/drawing/2010/main">
        <mc:Choice Requires="a14">
          <p:sp>
            <p:nvSpPr>
              <p:cNvPr id="40" name="Text Box 39"/>
              <p:cNvSpPr txBox="1"/>
              <p:nvPr/>
            </p:nvSpPr>
            <p:spPr>
              <a:xfrm>
                <a:off x="4859655" y="4011930"/>
                <a:ext cx="1311910" cy="306705"/>
              </a:xfrm>
              <a:prstGeom prst="rect">
                <a:avLst/>
              </a:prstGeom>
              <a:noFill/>
            </p:spPr>
            <p:txBody>
              <a:bodyPr wrap="square" rtlCol="0" anchor="t">
                <a:spAutoFit/>
              </a:bodyPr>
              <a:lstStyle/>
              <a:p>
                <a:r>
                  <a:rPr lang="en-US" dirty="0" err="1">
                    <a:latin typeface="Times New Roman" panose="02020603050405020304" charset="0"/>
                    <a:cs typeface="Times New Roman" panose="02020603050405020304" charset="0"/>
                    <a:sym typeface="+mn-ea"/>
                  </a:rPr>
                  <a:t>Đèn</a:t>
                </a:r>
                <a:r>
                  <a:rPr lang="en-US" dirty="0">
                    <a:latin typeface="Times New Roman" panose="02020603050405020304" charset="0"/>
                    <a:cs typeface="Times New Roman" panose="02020603050405020304" charset="0"/>
                    <a:sym typeface="+mn-ea"/>
                  </a:rPr>
                  <a:t> LED</a:t>
                </a:r>
                <a14:m>
                  <m:oMath xmlns:m="http://schemas.openxmlformats.org/officeDocument/2006/math">
                    <m:r>
                      <a:rPr lang="en-US" i="0">
                        <a:latin typeface="Cambria Math" panose="02040503050406030204" pitchFamily="18" charset="0"/>
                        <a:cs typeface="Times New Roman" panose="02020603050405020304" charset="0"/>
                      </a:rPr>
                      <m:t> </m:t>
                    </m:r>
                    <m:sSub>
                      <m:sSubPr>
                        <m:ctrlPr>
                          <a:rPr lang="en-US" i="1">
                            <a:latin typeface="Cambria Math" panose="02040503050406030204" pitchFamily="18" charset="0"/>
                            <a:cs typeface="Times New Roman" panose="02020603050405020304" charset="0"/>
                          </a:rPr>
                        </m:ctrlPr>
                      </m:sSubPr>
                      <m:e>
                        <m:r>
                          <m:rPr>
                            <m:sty m:val="p"/>
                          </m:rPr>
                          <a:rPr lang="en-US" i="0">
                            <a:latin typeface="Cambria Math" panose="02040503050406030204" pitchFamily="18" charset="0"/>
                            <a:cs typeface="Times New Roman" panose="02020603050405020304" charset="0"/>
                          </a:rPr>
                          <m:t>D</m:t>
                        </m:r>
                      </m:e>
                      <m:sub>
                        <m:r>
                          <a:rPr lang="en-US" i="0">
                            <a:latin typeface="Cambria Math" panose="02040503050406030204" pitchFamily="18" charset="0"/>
                            <a:cs typeface="Times New Roman" panose="02020603050405020304" charset="0"/>
                          </a:rPr>
                          <m:t>0</m:t>
                        </m:r>
                      </m:sub>
                    </m:sSub>
                  </m:oMath>
                </a14:m>
                <a:endParaRPr lang="en-US" i="0">
                  <a:latin typeface="Cambria Math" panose="02040503050406030204" pitchFamily="18" charset="0"/>
                  <a:cs typeface="Times New Roman" panose="02020603050405020304" charset="0"/>
                </a:endParaRPr>
              </a:p>
            </p:txBody>
          </p:sp>
        </mc:Choice>
        <mc:Fallback xmlns="">
          <p:sp>
            <p:nvSpPr>
              <p:cNvPr id="40" name="Text Box 39"/>
              <p:cNvSpPr txBox="1">
                <a:spLocks noRot="1" noChangeAspect="1" noMove="1" noResize="1" noEditPoints="1" noAdjustHandles="1" noChangeArrowheads="1" noChangeShapeType="1" noTextEdit="1"/>
              </p:cNvSpPr>
              <p:nvPr/>
            </p:nvSpPr>
            <p:spPr>
              <a:xfrm>
                <a:off x="4859655" y="4011930"/>
                <a:ext cx="1311910" cy="306705"/>
              </a:xfrm>
              <a:prstGeom prst="rect">
                <a:avLst/>
              </a:prstGeom>
              <a:blipFill rotWithShape="1">
                <a:blip r:embed="rId6"/>
                <a:stretch>
                  <a:fillRect/>
                </a:stretch>
              </a:blipFill>
            </p:spPr>
            <p:txBody>
              <a:bodyPr/>
              <a:lstStyle/>
              <a:p>
                <a:r>
                  <a:rPr lang="en-US" altLang="en-US">
                    <a:noFill/>
                  </a:rPr>
                  <a:t> </a:t>
                </a:r>
              </a:p>
            </p:txBody>
          </p:sp>
        </mc:Fallback>
      </mc:AlternateContent>
      <p:sp>
        <p:nvSpPr>
          <p:cNvPr id="41" name="Text Box 40"/>
          <p:cNvSpPr txBox="1"/>
          <p:nvPr/>
        </p:nvSpPr>
        <p:spPr>
          <a:xfrm>
            <a:off x="899795" y="2501900"/>
            <a:ext cx="1026795" cy="306705"/>
          </a:xfrm>
          <a:prstGeom prst="rect">
            <a:avLst/>
          </a:prstGeom>
          <a:noFill/>
        </p:spPr>
        <p:txBody>
          <a:bodyPr wrap="square" rtlCol="0" anchor="t">
            <a:spAutoFit/>
          </a:bodyPr>
          <a:lstStyle/>
          <a:p>
            <a:r>
              <a:rPr lang="en-US" dirty="0" err="1">
                <a:latin typeface="Times New Roman" panose="02020603050405020304" charset="0"/>
                <a:cs typeface="Times New Roman" panose="02020603050405020304" charset="0"/>
                <a:sym typeface="+mn-ea"/>
              </a:rPr>
              <a:t>Cực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dương</a:t>
            </a:r>
          </a:p>
        </p:txBody>
      </p:sp>
      <p:sp>
        <p:nvSpPr>
          <p:cNvPr id="42" name="Text Box 41"/>
          <p:cNvSpPr txBox="1"/>
          <p:nvPr/>
        </p:nvSpPr>
        <p:spPr>
          <a:xfrm>
            <a:off x="683895" y="3147695"/>
            <a:ext cx="782320" cy="306705"/>
          </a:xfrm>
          <a:prstGeom prst="rect">
            <a:avLst/>
          </a:prstGeom>
          <a:noFill/>
        </p:spPr>
        <p:txBody>
          <a:bodyPr wrap="square" rtlCol="0" anchor="t">
            <a:spAutoFit/>
          </a:bodyPr>
          <a:lstStyle/>
          <a:p>
            <a:r>
              <a:rPr lang="en-US" dirty="0" err="1">
                <a:latin typeface="Times New Roman" panose="02020603050405020304" charset="0"/>
                <a:cs typeface="Times New Roman" panose="02020603050405020304" charset="0"/>
                <a:sym typeface="+mn-ea"/>
              </a:rPr>
              <a:t>Cực</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âm</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7472</Words>
  <Application>Microsoft Office PowerPoint</Application>
  <PresentationFormat>On-screen Show (16:9)</PresentationFormat>
  <Paragraphs>267</Paragraphs>
  <Slides>26</Slides>
  <Notes>18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Soft Colors UI Design for Agencies by Slidesgo</vt:lpstr>
      <vt:lpstr>PowerPoint Presentation</vt:lpstr>
      <vt:lpstr>Phân công việc làm</vt:lpstr>
      <vt:lpstr>Mục Lục </vt:lpstr>
      <vt:lpstr>01</vt:lpstr>
      <vt:lpstr>PowerPoint Presentation</vt:lpstr>
      <vt:lpstr>PowerPoint Presentation</vt:lpstr>
      <vt:lpstr>02</vt:lpstr>
      <vt:lpstr>PowerPoint Presentation</vt:lpstr>
      <vt:lpstr>PowerPoint Presentation</vt:lpstr>
      <vt:lpstr>03</vt:lpstr>
      <vt:lpstr>PowerPoint Presentation</vt:lpstr>
      <vt:lpstr>04</vt:lpstr>
      <vt:lpstr>PowerPoint Presentation</vt:lpstr>
      <vt:lpstr>05</vt:lpstr>
      <vt:lpstr>PowerPoint Presentation</vt:lpstr>
      <vt:lpstr>06</vt:lpstr>
      <vt:lpstr>PowerPoint Presentation</vt:lpstr>
      <vt:lpstr>07</vt:lpstr>
      <vt:lpstr>PowerPoint Presentation</vt:lpstr>
      <vt:lpstr>PowerPoint Presentation</vt:lpstr>
      <vt:lpstr>PowerPoint Presentation</vt:lpstr>
      <vt:lpstr>PowerPoint Presentation</vt:lpstr>
      <vt:lpstr>PowerPoint Presentation</vt:lpstr>
      <vt:lpstr>08</vt:lpstr>
      <vt:lpstr>PowerPoint Presentation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thuyết trình 5</dc:title>
  <dc:creator/>
  <cp:lastModifiedBy>tuank</cp:lastModifiedBy>
  <cp:revision>133</cp:revision>
  <dcterms:created xsi:type="dcterms:W3CDTF">2024-04-12T04:44:00Z</dcterms:created>
  <dcterms:modified xsi:type="dcterms:W3CDTF">2024-06-30T07:24:31Z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BA2EF68934AD4AF8AA7DDE2600D256B6_12</vt:lpwstr>
  </property>
  <property fmtid="{D5CDD505-2E9C-101B-9397-08002B2CF9AE}" pid="3" name="KSOProductBuildVer">
    <vt:lpwstr>1033-12.2.0.16731</vt:lpwstr>
  </property>
</Properties>
</file>