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5C3AE7B-5660-4E49-A67D-9A441793BE8D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B1A7-834C-4392-85F4-F43CE81E4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E432-B4A9-4315-B05C-8A522D7EC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E19F-C0BB-4656-A441-1997B2DF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2EE5-5FAD-48FE-835B-E1E5D2E4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D37F-89DC-4D82-8DC4-A735A48A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2FCC-411C-4566-91DB-A0E264F6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CBC1A-FF79-4FFD-9F37-62C59E47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43BF-CFEA-4985-8CCA-0F427630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A98E-4390-4880-897C-B3CC50AA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5913-EAAD-4BC7-ABD8-671EF65C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21CB6-8709-4DC4-9507-8D849339F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8D7F-40C3-45E0-925C-074835D4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EE6F-86DE-47D3-85BE-7A6C64C9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8263-B792-4C1F-B689-7C604405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4A7A-F3FF-4DEC-B052-01B0ECF8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82DA-BD56-4AA0-8331-11E04B6D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D02F-19B3-47FA-BE4B-5D26DF8F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32AFF-163B-4363-81F4-D07EE631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6CF1-C158-401B-A9A4-C3524DB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96A4-B35E-427D-BB7B-F475DB8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2A45-4CBA-4D76-A114-746E0325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97AD-E963-4960-B926-28FB910C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197A-CE4A-4E8E-9541-4BE2A799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E960-A252-49DA-9CEE-94A5369D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EC59-6AE1-4A47-A92B-2B1B0742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4F90-5444-48AF-964E-7507BD7F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7EE4-0C5C-499A-AED2-E4BE86AE4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989-B273-4AE6-B999-560BFFFBB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C4FA-9AF5-4116-86BB-CFB1210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867C-0CCC-4FAD-B064-D52AB1BB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850DA-7894-436A-A5DE-3BFCB2A3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909B-6454-4A7B-BF15-BB4627DE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FFFBA-EA89-43F7-91A5-8BBFE821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7206-9A56-42AE-B4E8-7C68B193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D6757-48E0-4944-BE08-D7934B3C4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53D3C-3CC1-4700-BDE4-794824BA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2165-2890-4794-BB04-34A1B478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99EE-9232-4936-ABFF-EC8D01A5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CE72F-4474-4652-8740-86232220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0117-53C8-4527-B67C-821ECE2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1E9E7-D00E-46BF-894D-F58AE95B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B886-0227-47D9-BAD3-E96CBA83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8BCD6-C05D-42E7-AA52-389BC94D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C1E8-F728-4AA6-8277-F207461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BD609-0599-49FE-9EA9-CA7F8D66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0F5F-873B-4453-AFEF-E77290F8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1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4D19-21D5-489E-A8BB-0B0D4302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21BD-6307-4F5A-A376-DF5FB7F1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9112-5BB3-4B92-940B-B70F94AB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0B25-BC26-492E-A9AA-1C605476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BCA5-7DA1-4721-A3E3-4B6B0204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2748F-6326-4924-911F-1CC0FE7A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6C93-C6C7-4357-AA7F-61827AE5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8D056-59B4-4440-9815-640492223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21E1B-13ED-4FE3-90B0-7736495B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1FEE-F14C-4E17-93FA-E2EE8CB9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15CE-9FE1-458D-9F55-0E49DBCA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A950-AA49-4F40-B6C6-541D49FE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AE052-1D46-47BB-9117-45B83B8D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8111-C8D9-4164-9837-366F9A10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2FC1-0C1A-40DD-B75F-F70772197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E4D5-5E3E-4427-B242-6D37617AFAE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C4A7-BF1F-469D-84B2-51F36A7DE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CF94-F2B9-418F-BB8A-2B760F32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2309-C3DC-4497-A01D-271C6E3A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FCFB2-060C-4810-AA3C-DE0FBD14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64192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8D8C7-A5CA-4B81-9389-C118EEBC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6C0C9-A34A-4706-B165-2CE6B67C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9CE30-8AD6-4131-82B9-BBDD3B8A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0272" cy="6735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0AAAC-82D8-4B42-B553-B3B01A2E9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330" y="122885"/>
            <a:ext cx="6018670" cy="3139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AD58E-8E5D-4030-8356-57BF939FD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30" y="3050996"/>
            <a:ext cx="5807349" cy="368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B636B-7C50-42E0-B7C7-1E6F946D5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565"/>
            <a:ext cx="12192000" cy="39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1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dat</dc:creator>
  <cp:lastModifiedBy>phan dat</cp:lastModifiedBy>
  <cp:revision>2</cp:revision>
  <dcterms:created xsi:type="dcterms:W3CDTF">2024-12-09T16:41:56Z</dcterms:created>
  <dcterms:modified xsi:type="dcterms:W3CDTF">2024-12-09T16:49:51Z</dcterms:modified>
</cp:coreProperties>
</file>