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905" r:id="rId2"/>
    <p:sldId id="840" r:id="rId3"/>
    <p:sldId id="906" r:id="rId4"/>
    <p:sldId id="843" r:id="rId5"/>
    <p:sldId id="911" r:id="rId6"/>
    <p:sldId id="914" r:id="rId7"/>
    <p:sldId id="912" r:id="rId8"/>
    <p:sldId id="9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979" autoAdjust="0"/>
  </p:normalViewPr>
  <p:slideViewPr>
    <p:cSldViewPr snapToGrid="0">
      <p:cViewPr varScale="1">
        <p:scale>
          <a:sx n="104" d="100"/>
          <a:sy n="104" d="100"/>
        </p:scale>
        <p:origin x="6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76D7-E038-4CD8-968B-8842835C6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5980-340E-4653-B047-F94B0B73EF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6/25/2020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Thái độ sống 1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818-6796-4B66-8B01-9A038EBF40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623F260-3CDE-476C-B319-7F4FB79A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  <p:sp>
        <p:nvSpPr>
          <p:cNvPr id="10" name="Tiêu đề 1">
            <a:extLst>
              <a:ext uri="{FF2B5EF4-FFF2-40B4-BE49-F238E27FC236}">
                <a16:creationId xmlns:a16="http://schemas.microsoft.com/office/drawing/2014/main" id="{CDB5216E-3221-4764-BB4A-ECDB2186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211137"/>
            <a:ext cx="10515600" cy="8747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TÔN ĐỨC THẮNG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CÔNG TÁC HỌC SINH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</p:txBody>
      </p:sp>
      <p:sp>
        <p:nvSpPr>
          <p:cNvPr id="11" name="Chỗ dành sẵn cho Nội dung 2">
            <a:extLst>
              <a:ext uri="{FF2B5EF4-FFF2-40B4-BE49-F238E27FC236}">
                <a16:creationId xmlns:a16="http://schemas.microsoft.com/office/drawing/2014/main" id="{70FA6E97-BEA7-464F-8B28-D3145E034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80" y="1474149"/>
            <a:ext cx="11321845" cy="2212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KẾT QUẢ THỰC HÀNH</a:t>
            </a: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L00052</a:t>
            </a: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59CEF62D-5A09-435C-818C-ECB37E51ED04}"/>
              </a:ext>
            </a:extLst>
          </p:cNvPr>
          <p:cNvSpPr txBox="1">
            <a:spLocks/>
          </p:cNvSpPr>
          <p:nvPr/>
        </p:nvSpPr>
        <p:spPr>
          <a:xfrm>
            <a:off x="317090" y="3755103"/>
            <a:ext cx="11321845" cy="22129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Phan Đức Hiếu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522k0032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22k50301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Khoa: Công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học: 71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94227" y="508262"/>
            <a:ext cx="7886700" cy="656035"/>
          </a:xfrm>
        </p:spPr>
        <p:txBody>
          <a:bodyPr>
            <a:norm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Yêu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cầu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nội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dung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báo</a:t>
            </a:r>
            <a:r>
              <a:rPr lang="en-US" sz="36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cáo</a:t>
            </a:r>
            <a:endParaRPr lang="en-US" sz="3600" b="1" kern="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5503" y="1545440"/>
            <a:ext cx="10840993" cy="36225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PDCA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quyển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Elearning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 (Headings)"/>
                <a:cs typeface="Times New Roman" panose="02020603050405020304" pitchFamily="18" charset="0"/>
              </a:rPr>
              <a:t>: 4 </a:t>
            </a:r>
            <a:r>
              <a:rPr lang="en-US" sz="3000" dirty="0" err="1">
                <a:latin typeface="Times New Roman (Headings)"/>
                <a:cs typeface="Times New Roman" panose="02020603050405020304" pitchFamily="18" charset="0"/>
              </a:rPr>
              <a:t>tuần</a:t>
            </a:r>
            <a:endParaRPr lang="vi-VN" sz="3000" dirty="0">
              <a:latin typeface="Times New Roman (Headings)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63575" y="5612130"/>
            <a:ext cx="2348720" cy="30008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 defTabSz="685800">
              <a:defRPr/>
            </a:pPr>
            <a:r>
              <a:rPr lang="en-US" sz="1350" b="1" kern="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Module: THÁI ĐỘ SỐNG 01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411C0C5-89A2-43C4-9ADE-BBE152EB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955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C4E9AFB-F8FE-43C7-BADA-50EF63917FEF}"/>
              </a:ext>
            </a:extLst>
          </p:cNvPr>
          <p:cNvSpPr txBox="1">
            <a:spLocks/>
          </p:cNvSpPr>
          <p:nvPr/>
        </p:nvSpPr>
        <p:spPr>
          <a:xfrm>
            <a:off x="2251224" y="37895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E772CB-6164-448F-8FBA-6A70B2C70EC2}"/>
              </a:ext>
            </a:extLst>
          </p:cNvPr>
          <p:cNvSpPr txBox="1">
            <a:spLocks/>
          </p:cNvSpPr>
          <p:nvPr/>
        </p:nvSpPr>
        <p:spPr>
          <a:xfrm>
            <a:off x="797799" y="1478996"/>
            <a:ext cx="11009621" cy="4357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Cú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L00052_MSSV_HovaTen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(VD:L00052_32003214_NguyenVanA).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file/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.pdf, .doc, .pptx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5020E47-1ECA-4442-B325-C1E5036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220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tự học: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AutoNum type="arabicPeriod" startAt="2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chọn để thực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mục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tự học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– Lại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(2012),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Thời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5A714A-06FD-4CF1-A24E-F78029A9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753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SWOT: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FFD3C17-B605-4BA6-BBC3-1997A906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EE9759-0B00-7A19-06B6-63696AE06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971475"/>
              </p:ext>
            </p:extLst>
          </p:nvPr>
        </p:nvGraphicFramePr>
        <p:xfrm>
          <a:off x="546185" y="2815433"/>
          <a:ext cx="10515600" cy="19431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837977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41957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Điểm </a:t>
                      </a:r>
                      <a:r>
                        <a:rPr lang="en-US" b="1" dirty="0" err="1">
                          <a:effectLst/>
                        </a:rPr>
                        <a:t>mạnh</a:t>
                      </a:r>
                      <a:r>
                        <a:rPr lang="en-US" b="1" dirty="0">
                          <a:effectLst/>
                        </a:rPr>
                        <a:t> (Strengths)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Điểm yếu (Weaknesses)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2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 Chủ động về thời gian, địa điểm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 Dễ bị xao nhãng, mất tập trung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5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Chủ động </a:t>
                      </a:r>
                      <a:r>
                        <a:rPr lang="en-US" dirty="0" err="1">
                          <a:effectLst/>
                        </a:rPr>
                        <a:t>lựa</a:t>
                      </a:r>
                      <a:r>
                        <a:rPr lang="en-US" dirty="0">
                          <a:effectLst/>
                        </a:rPr>
                        <a:t> chọn </a:t>
                      </a:r>
                      <a:r>
                        <a:rPr lang="en-US" dirty="0" err="1">
                          <a:effectLst/>
                        </a:rPr>
                        <a:t>tốc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độ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đọc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 Dễ bỏ cuộc khi gặp phần khó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00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Tăng</a:t>
                      </a:r>
                      <a:r>
                        <a:rPr lang="en-US" dirty="0">
                          <a:effectLst/>
                        </a:rPr>
                        <a:t> khả </a:t>
                      </a:r>
                      <a:r>
                        <a:rPr lang="en-US" dirty="0" err="1">
                          <a:effectLst/>
                        </a:rPr>
                        <a:t>năng</a:t>
                      </a:r>
                      <a:r>
                        <a:rPr lang="en-US" dirty="0">
                          <a:effectLst/>
                        </a:rPr>
                        <a:t> tự </a:t>
                      </a:r>
                      <a:r>
                        <a:rPr lang="en-US" dirty="0" err="1">
                          <a:effectLst/>
                        </a:rPr>
                        <a:t>nghiên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cứu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effectLst/>
                        </a:rPr>
                        <a:t>- Thiếu người hướng dẫn, giải đáp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0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 Có thể ghi chú, tóm tắt linh hoạt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Đôi</a:t>
                      </a:r>
                      <a:r>
                        <a:rPr lang="en-US" dirty="0">
                          <a:effectLst/>
                        </a:rPr>
                        <a:t> khi khó </a:t>
                      </a:r>
                      <a:r>
                        <a:rPr lang="en-US" dirty="0" err="1">
                          <a:effectLst/>
                        </a:rPr>
                        <a:t>tiếp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cận</a:t>
                      </a:r>
                      <a:r>
                        <a:rPr lang="en-US" dirty="0">
                          <a:effectLst/>
                        </a:rPr>
                        <a:t> thông tin </a:t>
                      </a:r>
                      <a:r>
                        <a:rPr lang="en-US" dirty="0" err="1">
                          <a:effectLst/>
                        </a:rPr>
                        <a:t>mới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720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7C1147-3F8B-1B3E-E855-6F8F5D96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30283"/>
              </p:ext>
            </p:extLst>
          </p:nvPr>
        </p:nvGraphicFramePr>
        <p:xfrm>
          <a:off x="546185" y="4758533"/>
          <a:ext cx="10515600" cy="15544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769197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11974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vi-VN" b="1">
                          <a:effectLst/>
                        </a:rPr>
                        <a:t>Cơ hội (Opportunities)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Thách</a:t>
                      </a:r>
                      <a:r>
                        <a:rPr lang="en-US" b="1" dirty="0">
                          <a:effectLst/>
                        </a:rPr>
                        <a:t> thức (Threats)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20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Tiếp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cận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nhiều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nguồn</a:t>
                      </a:r>
                      <a:r>
                        <a:rPr lang="en-US" dirty="0">
                          <a:effectLst/>
                        </a:rPr>
                        <a:t> kiến thức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 Sách có thể khô khan, khó hiểu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7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vi-VN" dirty="0">
                          <a:effectLst/>
                        </a:rPr>
                        <a:t>- Phát triển tư duy tự lập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Áp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lực</a:t>
                      </a:r>
                      <a:r>
                        <a:rPr lang="en-US" dirty="0">
                          <a:effectLst/>
                        </a:rPr>
                        <a:t> thời gian hoặc </a:t>
                      </a:r>
                      <a:r>
                        <a:rPr lang="en-US" dirty="0" err="1">
                          <a:effectLst/>
                        </a:rPr>
                        <a:t>lịch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cá</a:t>
                      </a:r>
                      <a:r>
                        <a:rPr lang="en-US" dirty="0">
                          <a:effectLst/>
                        </a:rPr>
                        <a:t> nhân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8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 Ứng dụng vào thực tế dễ dàng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 </a:t>
                      </a:r>
                      <a:r>
                        <a:rPr lang="en-US" dirty="0" err="1">
                          <a:effectLst/>
                        </a:rPr>
                        <a:t>Dễ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chán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nản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nếu</a:t>
                      </a:r>
                      <a:r>
                        <a:rPr lang="en-US" dirty="0">
                          <a:effectLst/>
                        </a:rPr>
                        <a:t> không có động </a:t>
                      </a:r>
                      <a:r>
                        <a:rPr lang="en-US" dirty="0" err="1">
                          <a:effectLst/>
                        </a:rPr>
                        <a:t>lực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7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0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7BF8-6BA3-1BCA-5612-3BEB2D4C6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A4A8-E1B4-271E-9B19-404F027C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CA79-937C-42D7-B2B4-65865110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…),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5W1H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49174A5-4677-6E7F-5A73-0EDE5158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41A558-1FBA-3CD8-6A15-579F213E3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96631"/>
              </p:ext>
            </p:extLst>
          </p:nvPr>
        </p:nvGraphicFramePr>
        <p:xfrm>
          <a:off x="157018" y="2799649"/>
          <a:ext cx="11877964" cy="3556701"/>
        </p:xfrm>
        <a:graphic>
          <a:graphicData uri="http://schemas.openxmlformats.org/drawingml/2006/table">
            <a:tbl>
              <a:tblPr/>
              <a:tblGrid>
                <a:gridCol w="5938982">
                  <a:extLst>
                    <a:ext uri="{9D8B030D-6E8A-4147-A177-3AD203B41FA5}">
                      <a16:colId xmlns:a16="http://schemas.microsoft.com/office/drawing/2014/main" val="4143731603"/>
                    </a:ext>
                  </a:extLst>
                </a:gridCol>
                <a:gridCol w="5938982">
                  <a:extLst>
                    <a:ext uri="{9D8B030D-6E8A-4147-A177-3AD203B41FA5}">
                      <a16:colId xmlns:a16="http://schemas.microsoft.com/office/drawing/2014/main" val="875604947"/>
                    </a:ext>
                  </a:extLst>
                </a:gridCol>
              </a:tblGrid>
              <a:tr h="276361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Câu </a:t>
                      </a:r>
                      <a:r>
                        <a:rPr lang="en-US" sz="1600" b="1" dirty="0" err="1">
                          <a:effectLst/>
                        </a:rPr>
                        <a:t>hỏi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Nội</a:t>
                      </a:r>
                      <a:r>
                        <a:rPr lang="en-US" sz="1600" b="1" dirty="0">
                          <a:effectLst/>
                        </a:rPr>
                        <a:t> dung cụ </a:t>
                      </a:r>
                      <a:r>
                        <a:rPr lang="en-US" sz="1600" b="1" dirty="0" err="1">
                          <a:effectLst/>
                        </a:rPr>
                        <a:t>thể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51646"/>
                  </a:ext>
                </a:extLst>
              </a:tr>
              <a:tr h="4647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What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Đọc</a:t>
                      </a:r>
                      <a:r>
                        <a:rPr lang="en-US" sz="1600" dirty="0">
                          <a:effectLst/>
                        </a:rPr>
                        <a:t> &amp; ghi </a:t>
                      </a:r>
                      <a:r>
                        <a:rPr lang="en-US" sz="1600" dirty="0" err="1">
                          <a:effectLst/>
                        </a:rPr>
                        <a:t>chú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cuốn</a:t>
                      </a:r>
                      <a:r>
                        <a:rPr lang="en-US" sz="1600" dirty="0">
                          <a:effectLst/>
                        </a:rPr>
                        <a:t> “</a:t>
                      </a:r>
                      <a:r>
                        <a:rPr lang="en-US" sz="1600" dirty="0" err="1">
                          <a:effectLst/>
                        </a:rPr>
                        <a:t>Kỹ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năng</a:t>
                      </a:r>
                      <a:r>
                        <a:rPr lang="en-US" sz="1600" dirty="0">
                          <a:effectLst/>
                        </a:rPr>
                        <a:t> tự học </a:t>
                      </a:r>
                      <a:r>
                        <a:rPr lang="en-US" sz="1600" dirty="0" err="1">
                          <a:effectLst/>
                        </a:rPr>
                        <a:t>suốt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đời</a:t>
                      </a:r>
                      <a:r>
                        <a:rPr lang="en-US" sz="1600" dirty="0">
                          <a:effectLst/>
                        </a:rPr>
                        <a:t>” để </a:t>
                      </a:r>
                      <a:r>
                        <a:rPr lang="en-US" sz="1600" dirty="0" err="1">
                          <a:effectLst/>
                        </a:rPr>
                        <a:t>phát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triển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kỹ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năng</a:t>
                      </a:r>
                      <a:r>
                        <a:rPr lang="en-US" sz="1600" dirty="0">
                          <a:effectLst/>
                        </a:rPr>
                        <a:t> tự học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44640"/>
                  </a:ext>
                </a:extLst>
              </a:tr>
              <a:tr h="4647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Why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Để chủ động lĩnh hội kiến thức, hoàn thiện bản thân, chuẩn bị cho học tập &amp; công việc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15574"/>
                  </a:ext>
                </a:extLst>
              </a:tr>
              <a:tr h="4647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Who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Bản thân tôi (có thể kết hợp cùng bạn bè, nhóm học để trao đổi nếu cần thiết)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9890"/>
                  </a:ext>
                </a:extLst>
              </a:tr>
              <a:tr h="4647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When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Mỗi ngày từ 20-30 phút, dự kiến hoàn thành trong 2 tuần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67371"/>
                  </a:ext>
                </a:extLst>
              </a:tr>
              <a:tr h="46472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Where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effectLst/>
                        </a:rPr>
                        <a:t>Tại nhà, thư viện, hoặc nơi yên tĩnh phù hợp cho đọc &amp; ghi chú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21731"/>
                  </a:ext>
                </a:extLst>
              </a:tr>
              <a:tr h="464727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How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sz="1600" dirty="0">
                          <a:effectLst/>
                        </a:rPr>
                        <a:t>Đọc từng chương, ghi chú ý chính, tóm tắt bằng sơ đồ/tabel;</a:t>
                      </a:r>
                    </a:p>
                  </a:txBody>
                  <a:tcPr marL="123402" marR="123402" marT="56955" marB="569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4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Quay 1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– 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video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 drive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………………………………………………………………………………………………………………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A02E52E-F966-4F31-9C4F-7A614B7E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387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502" y="358932"/>
            <a:ext cx="9525000" cy="83026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85" y="1397004"/>
            <a:ext cx="11353289" cy="47799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E819D0-F01A-4E7B-BCE7-B9235C60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/>
              <a:t>Kỹ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t</a:t>
            </a:r>
            <a:r>
              <a:rPr lang="en-US" dirty="0" err="1"/>
              <a:t>ự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284379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751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 (Headings)</vt:lpstr>
      <vt:lpstr>Calibri Light</vt:lpstr>
      <vt:lpstr>Times New Roman</vt:lpstr>
      <vt:lpstr>Arial</vt:lpstr>
      <vt:lpstr>Calibri</vt:lpstr>
      <vt:lpstr>Wingdings</vt:lpstr>
      <vt:lpstr>Chủ đề Office</vt:lpstr>
      <vt:lpstr>TRƯỜNG ĐẠI HỌC TÔN ĐỨC THẮNG PHÒNG CÔNG TÁC HỌC SINH SINH VIÊN</vt:lpstr>
      <vt:lpstr> Yêu cầu về nội dung báo cáo</vt:lpstr>
      <vt:lpstr>PowerPoint Presentation</vt:lpstr>
      <vt:lpstr>KẾT QUẢ THỰC HIỆN</vt:lpstr>
      <vt:lpstr>KẾT QUẢ THỰC HIỆN</vt:lpstr>
      <vt:lpstr>KẾT QUẢ THỰC HIỆN</vt:lpstr>
      <vt:lpstr>KẾT QUẢ THỰC HIỆN</vt:lpstr>
      <vt:lpstr>KẾT QUẢ THỰC HIỆN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Hieu Phan</cp:lastModifiedBy>
  <cp:revision>91</cp:revision>
  <dcterms:created xsi:type="dcterms:W3CDTF">2020-06-29T08:27:00Z</dcterms:created>
  <dcterms:modified xsi:type="dcterms:W3CDTF">2025-06-05T09:56:28Z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1033-11.2.0.9889</vt:lpwstr>
  </property>
</Properties>
</file>