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3" r:id="rId4"/>
    <p:sldId id="280" r:id="rId5"/>
    <p:sldId id="264" r:id="rId6"/>
    <p:sldId id="281" r:id="rId7"/>
    <p:sldId id="282" r:id="rId8"/>
    <p:sldId id="283" r:id="rId9"/>
    <p:sldId id="267" r:id="rId10"/>
    <p:sldId id="284" r:id="rId11"/>
    <p:sldId id="25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0" d="100"/>
          <a:sy n="90" d="100"/>
        </p:scale>
        <p:origin x="702" y="9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43000" y="1538287"/>
            <a:ext cx="6858000" cy="2387600"/>
          </a:xfrm>
        </p:spPr>
        <p:txBody>
          <a:bodyPr anchor="b">
            <a:normAutofit/>
          </a:bodyPr>
          <a:lstStyle>
            <a:lvl1pPr marL="0" marR="0" indent="0" algn="ctr" defTabSz="685800" rtl="0" eaLnBrk="1" fontAlgn="auto" latinLnBrk="0" hangingPunct="1">
              <a:lnSpc>
                <a:spcPct val="90000"/>
              </a:lnSpc>
              <a:spcBef>
                <a:spcPct val="0"/>
              </a:spcBef>
              <a:spcAft>
                <a:spcPts val="0"/>
              </a:spcAft>
              <a:buClrTx/>
              <a:buSzTx/>
              <a:buFontTx/>
              <a:buNone/>
              <a:tabLst/>
              <a:defRPr sz="4400">
                <a:solidFill>
                  <a:schemeClr val="tx1">
                    <a:lumMod val="75000"/>
                    <a:lumOff val="25000"/>
                  </a:schemeClr>
                </a:solidFill>
              </a:defRPr>
            </a:lvl1pPr>
          </a:lstStyle>
          <a:p>
            <a:r>
              <a:rPr lang="en-US" dirty="0"/>
              <a:t>Click to edit </a:t>
            </a:r>
            <a:br>
              <a:rPr lang="en-US" dirty="0"/>
            </a:br>
            <a:r>
              <a:rPr lang="en-US" dirty="0"/>
              <a:t>Master subtitle style</a:t>
            </a:r>
            <a:br>
              <a:rPr lang="en-US" dirty="0"/>
            </a:br>
            <a:endParaRPr lang="en-US" dirty="0"/>
          </a:p>
        </p:txBody>
      </p:sp>
      <p:sp>
        <p:nvSpPr>
          <p:cNvPr id="3" name="Subtitle 2"/>
          <p:cNvSpPr>
            <a:spLocks noGrp="1"/>
          </p:cNvSpPr>
          <p:nvPr>
            <p:ph type="subTitle" idx="1"/>
          </p:nvPr>
        </p:nvSpPr>
        <p:spPr>
          <a:xfrm>
            <a:off x="1143000" y="4313238"/>
            <a:ext cx="6858000" cy="1655762"/>
          </a:xfrm>
        </p:spPr>
        <p:txBody>
          <a:bodyPr>
            <a:normAutofit/>
          </a:bodyPr>
          <a:lstStyle>
            <a:lvl1pPr marL="0" indent="0" algn="ctr">
              <a:buNone/>
              <a:defRPr sz="2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p:cNvSpPr>
            <a:spLocks noGrp="1"/>
          </p:cNvSpPr>
          <p:nvPr>
            <p:ph type="dt" sz="half" idx="10"/>
          </p:nvPr>
        </p:nvSpPr>
        <p:spPr/>
        <p:txBody>
          <a:bodyPr/>
          <a:lstStyle/>
          <a:p>
            <a:fld id="{A0EC2761-52B0-42C5-B01B-DF8F69615AE5}" type="datetimeFigureOut">
              <a:rPr lang="en-US" smtClean="0"/>
              <a:t>5/31/2022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3852976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EC2761-52B0-42C5-B01B-DF8F69615AE5}" type="datetimeFigureOut">
              <a:rPr lang="en-US" smtClean="0"/>
              <a:t>5/31/2022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386933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EC2761-52B0-42C5-B01B-DF8F69615AE5}" type="datetimeFigureOut">
              <a:rPr lang="en-US" smtClean="0"/>
              <a:t>5/31/2022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784969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EC2761-52B0-42C5-B01B-DF8F69615AE5}" type="datetimeFigureOut">
              <a:rPr lang="en-US" smtClean="0"/>
              <a:t>5/31/2022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198336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EC2761-52B0-42C5-B01B-DF8F69615AE5}" type="datetimeFigureOut">
              <a:rPr lang="en-US" smtClean="0"/>
              <a:t>5/31/2022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329124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0EC2761-52B0-42C5-B01B-DF8F69615AE5}" type="datetimeFigureOut">
              <a:rPr lang="en-US" smtClean="0"/>
              <a:t>5/31/2022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730268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0EC2761-52B0-42C5-B01B-DF8F69615AE5}" type="datetimeFigureOut">
              <a:rPr lang="en-US" smtClean="0"/>
              <a:t>5/31/2022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3116667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0EC2761-52B0-42C5-B01B-DF8F69615AE5}" type="datetimeFigureOut">
              <a:rPr lang="en-US" smtClean="0"/>
              <a:t>5/31/2022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179338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EC2761-52B0-42C5-B01B-DF8F69615AE5}" type="datetimeFigureOut">
              <a:rPr lang="en-US" smtClean="0"/>
              <a:t>5/31/2022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181227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0EC2761-52B0-42C5-B01B-DF8F69615AE5}" type="datetimeFigureOut">
              <a:rPr lang="en-US" smtClean="0"/>
              <a:t>5/31/2022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1720892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0EC2761-52B0-42C5-B01B-DF8F69615AE5}" type="datetimeFigureOut">
              <a:rPr lang="en-US" smtClean="0"/>
              <a:t>5/31/2022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984244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88950" y="-87315"/>
            <a:ext cx="80264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88950" y="1346200"/>
            <a:ext cx="8026400" cy="490219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0EC2761-52B0-42C5-B01B-DF8F69615AE5}" type="datetimeFigureOut">
              <a:rPr lang="en-US" smtClean="0"/>
              <a:t>5/31/2022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02EBBDA-6239-48A4-BF42-145536EAE284}" type="slidenum">
              <a:rPr lang="en-US" smtClean="0"/>
              <a:t>‹#›</a:t>
            </a:fld>
            <a:endParaRPr lang="en-US"/>
          </a:p>
        </p:txBody>
      </p:sp>
    </p:spTree>
    <p:extLst>
      <p:ext uri="{BB962C8B-B14F-4D97-AF65-F5344CB8AC3E}">
        <p14:creationId xmlns:p14="http://schemas.microsoft.com/office/powerpoint/2010/main" val="5178575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600" b="1" kern="1200">
          <a:solidFill>
            <a:schemeClr val="bg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lumMod val="75000"/>
              <a:lumOff val="25000"/>
            </a:schemeClr>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file:///D:\PhanDuy\hoctap\ProjectII\WireFrame.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0" dirty="0" err="1">
                <a:solidFill>
                  <a:schemeClr val="tx1"/>
                </a:solidFill>
                <a:latin typeface="+mn-lt"/>
              </a:rPr>
              <a:t>Đề</a:t>
            </a:r>
            <a:r>
              <a:rPr lang="en-US" b="0" dirty="0">
                <a:solidFill>
                  <a:schemeClr val="tx1"/>
                </a:solidFill>
                <a:latin typeface="+mn-lt"/>
              </a:rPr>
              <a:t> </a:t>
            </a:r>
            <a:r>
              <a:rPr lang="en-US" b="0" dirty="0" err="1">
                <a:solidFill>
                  <a:schemeClr val="tx1"/>
                </a:solidFill>
                <a:latin typeface="+mn-lt"/>
              </a:rPr>
              <a:t>tài</a:t>
            </a:r>
            <a:br>
              <a:rPr lang="en-US" dirty="0"/>
            </a:br>
            <a:r>
              <a:rPr lang="en-US" b="0" i="0" dirty="0" err="1">
                <a:solidFill>
                  <a:srgbClr val="000000"/>
                </a:solidFill>
                <a:effectLst/>
                <a:latin typeface="+mn-lt"/>
              </a:rPr>
              <a:t>Xây</a:t>
            </a:r>
            <a:r>
              <a:rPr lang="en-US" b="0" i="0" dirty="0">
                <a:solidFill>
                  <a:srgbClr val="000000"/>
                </a:solidFill>
                <a:effectLst/>
                <a:latin typeface="+mn-lt"/>
              </a:rPr>
              <a:t> </a:t>
            </a:r>
            <a:r>
              <a:rPr lang="en-US" b="0" i="0" dirty="0" err="1">
                <a:solidFill>
                  <a:srgbClr val="000000"/>
                </a:solidFill>
                <a:effectLst/>
                <a:latin typeface="+mn-lt"/>
              </a:rPr>
              <a:t>dựng</a:t>
            </a:r>
            <a:r>
              <a:rPr lang="en-US" b="0" i="0" dirty="0">
                <a:solidFill>
                  <a:srgbClr val="000000"/>
                </a:solidFill>
                <a:effectLst/>
                <a:latin typeface="+mn-lt"/>
              </a:rPr>
              <a:t> website book tour du </a:t>
            </a:r>
            <a:r>
              <a:rPr lang="en-US" b="0" i="0" dirty="0" err="1">
                <a:solidFill>
                  <a:srgbClr val="000000"/>
                </a:solidFill>
                <a:effectLst/>
                <a:latin typeface="+mn-lt"/>
              </a:rPr>
              <a:t>lịch</a:t>
            </a:r>
            <a:endParaRPr lang="en-US" dirty="0">
              <a:latin typeface="+mn-lt"/>
              <a:cs typeface="Calibri Light" panose="020F0302020204030204" pitchFamily="34" charset="0"/>
            </a:endParaRPr>
          </a:p>
        </p:txBody>
      </p:sp>
      <p:sp>
        <p:nvSpPr>
          <p:cNvPr id="3" name="Subtitle 2"/>
          <p:cNvSpPr>
            <a:spLocks noGrp="1"/>
          </p:cNvSpPr>
          <p:nvPr>
            <p:ph type="subTitle" idx="1"/>
          </p:nvPr>
        </p:nvSpPr>
        <p:spPr/>
        <p:txBody>
          <a:bodyPr>
            <a:normAutofit/>
          </a:bodyPr>
          <a:lstStyle/>
          <a:p>
            <a:pPr algn="l"/>
            <a:r>
              <a:rPr lang="en-US" sz="2000" dirty="0" err="1"/>
              <a:t>Bộ</a:t>
            </a:r>
            <a:r>
              <a:rPr lang="en-US" sz="2000" dirty="0"/>
              <a:t> </a:t>
            </a:r>
            <a:r>
              <a:rPr lang="en-US" sz="2000" dirty="0" err="1"/>
              <a:t>môn</a:t>
            </a:r>
            <a:r>
              <a:rPr lang="en-US" sz="2000" dirty="0"/>
              <a:t>: Project II</a:t>
            </a:r>
          </a:p>
          <a:p>
            <a:pPr algn="l"/>
            <a:r>
              <a:rPr lang="en-US" sz="2000" dirty="0" err="1"/>
              <a:t>Sinh</a:t>
            </a:r>
            <a:r>
              <a:rPr lang="en-US" sz="2000" dirty="0"/>
              <a:t> </a:t>
            </a:r>
            <a:r>
              <a:rPr lang="en-US" sz="2000" dirty="0" err="1"/>
              <a:t>viên</a:t>
            </a:r>
            <a:r>
              <a:rPr lang="en-US" sz="2000" dirty="0"/>
              <a:t> </a:t>
            </a:r>
            <a:r>
              <a:rPr lang="en-US" sz="2000" dirty="0" err="1"/>
              <a:t>thực</a:t>
            </a:r>
            <a:r>
              <a:rPr lang="en-US" sz="2000" dirty="0"/>
              <a:t> </a:t>
            </a:r>
            <a:r>
              <a:rPr lang="en-US" sz="2000" dirty="0" err="1"/>
              <a:t>hiện</a:t>
            </a:r>
            <a:r>
              <a:rPr lang="en-US" sz="2000" dirty="0"/>
              <a:t>: </a:t>
            </a:r>
          </a:p>
          <a:p>
            <a:pPr algn="l"/>
            <a:r>
              <a:rPr lang="en-US" sz="2000" dirty="0" err="1"/>
              <a:t>Giáo</a:t>
            </a:r>
            <a:r>
              <a:rPr lang="en-US" sz="2000" dirty="0"/>
              <a:t> </a:t>
            </a:r>
            <a:r>
              <a:rPr lang="en-US" sz="2000" dirty="0" err="1"/>
              <a:t>viên</a:t>
            </a:r>
            <a:r>
              <a:rPr lang="en-US" sz="2000" dirty="0"/>
              <a:t> </a:t>
            </a:r>
            <a:r>
              <a:rPr lang="en-US" sz="2000" dirty="0" err="1"/>
              <a:t>giảng</a:t>
            </a:r>
            <a:r>
              <a:rPr lang="en-US" sz="2000" dirty="0"/>
              <a:t> </a:t>
            </a:r>
            <a:r>
              <a:rPr lang="en-US" sz="2000" dirty="0" err="1"/>
              <a:t>dạy</a:t>
            </a:r>
            <a:r>
              <a:rPr lang="en-US" sz="2000" dirty="0"/>
              <a:t>: PGS.TS </a:t>
            </a:r>
            <a:r>
              <a:rPr lang="en-US" sz="2000" dirty="0" err="1"/>
              <a:t>Đỗ</a:t>
            </a:r>
            <a:r>
              <a:rPr lang="en-US" sz="2000" dirty="0"/>
              <a:t> Phan </a:t>
            </a:r>
            <a:r>
              <a:rPr lang="en-US" sz="2000" dirty="0" err="1"/>
              <a:t>Thuận</a:t>
            </a:r>
            <a:endParaRPr lang="en-US" sz="2000" dirty="0"/>
          </a:p>
        </p:txBody>
      </p:sp>
    </p:spTree>
    <p:extLst>
      <p:ext uri="{BB962C8B-B14F-4D97-AF65-F5344CB8AC3E}">
        <p14:creationId xmlns:p14="http://schemas.microsoft.com/office/powerpoint/2010/main" val="3479039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Phần</a:t>
            </a:r>
            <a:r>
              <a:rPr lang="en-US" dirty="0"/>
              <a:t> 4: </a:t>
            </a:r>
            <a:r>
              <a:rPr lang="en-US" dirty="0" err="1"/>
              <a:t>Thiết</a:t>
            </a:r>
            <a:r>
              <a:rPr lang="en-US" dirty="0"/>
              <a:t> </a:t>
            </a:r>
            <a:r>
              <a:rPr lang="en-US" dirty="0" err="1"/>
              <a:t>kế</a:t>
            </a:r>
            <a:r>
              <a:rPr lang="en-US" dirty="0"/>
              <a:t> </a:t>
            </a:r>
            <a:r>
              <a:rPr lang="en-US" dirty="0" err="1"/>
              <a:t>giao</a:t>
            </a:r>
            <a:r>
              <a:rPr lang="en-US" dirty="0"/>
              <a:t> </a:t>
            </a:r>
            <a:r>
              <a:rPr lang="en-US" dirty="0" err="1"/>
              <a:t>diện</a:t>
            </a:r>
            <a:endParaRPr lang="en-US" dirty="0"/>
          </a:p>
        </p:txBody>
      </p:sp>
      <p:sp>
        <p:nvSpPr>
          <p:cNvPr id="3" name="Content Placeholder 2"/>
          <p:cNvSpPr>
            <a:spLocks noGrp="1"/>
          </p:cNvSpPr>
          <p:nvPr>
            <p:ph idx="1"/>
          </p:nvPr>
        </p:nvSpPr>
        <p:spPr/>
        <p:txBody>
          <a:bodyPr/>
          <a:lstStyle/>
          <a:p>
            <a:pPr marL="0" indent="0">
              <a:buNone/>
            </a:pPr>
            <a:r>
              <a:rPr lang="en-US" dirty="0">
                <a:hlinkClick r:id="rId2"/>
              </a:rPr>
              <a:t>WireFrame.pdf</a:t>
            </a:r>
            <a:endParaRPr lang="en-US" dirty="0"/>
          </a:p>
        </p:txBody>
      </p:sp>
    </p:spTree>
    <p:extLst>
      <p:ext uri="{BB962C8B-B14F-4D97-AF65-F5344CB8AC3E}">
        <p14:creationId xmlns:p14="http://schemas.microsoft.com/office/powerpoint/2010/main" val="2683458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8584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Phần</a:t>
            </a:r>
            <a:r>
              <a:rPr lang="en-US" dirty="0"/>
              <a:t> 1. </a:t>
            </a:r>
            <a:r>
              <a:rPr lang="en-US" dirty="0" err="1"/>
              <a:t>Tổng</a:t>
            </a:r>
            <a:r>
              <a:rPr lang="en-US" dirty="0"/>
              <a:t> </a:t>
            </a:r>
            <a:r>
              <a:rPr lang="en-US" dirty="0" err="1"/>
              <a:t>quát</a:t>
            </a:r>
            <a:r>
              <a:rPr lang="en-US" dirty="0"/>
              <a:t> </a:t>
            </a:r>
            <a:r>
              <a:rPr lang="en-US" dirty="0" err="1"/>
              <a:t>về</a:t>
            </a:r>
            <a:r>
              <a:rPr lang="en-US" dirty="0"/>
              <a:t> </a:t>
            </a:r>
            <a:r>
              <a:rPr lang="en-US" dirty="0" err="1"/>
              <a:t>đề</a:t>
            </a:r>
            <a:r>
              <a:rPr lang="en-US" dirty="0"/>
              <a:t> </a:t>
            </a:r>
            <a:r>
              <a:rPr lang="en-US" dirty="0" err="1"/>
              <a:t>tài</a:t>
            </a:r>
            <a:endParaRPr lang="en-US" dirty="0"/>
          </a:p>
        </p:txBody>
      </p:sp>
      <p:sp>
        <p:nvSpPr>
          <p:cNvPr id="3" name="Content Placeholder 2"/>
          <p:cNvSpPr>
            <a:spLocks noGrp="1"/>
          </p:cNvSpPr>
          <p:nvPr>
            <p:ph idx="1"/>
          </p:nvPr>
        </p:nvSpPr>
        <p:spPr>
          <a:xfrm>
            <a:off x="488950" y="1346200"/>
            <a:ext cx="8217168" cy="5415208"/>
          </a:xfrm>
        </p:spPr>
        <p:txBody>
          <a:bodyPr>
            <a:normAutofit/>
          </a:bodyPr>
          <a:lstStyle/>
          <a:p>
            <a:r>
              <a:rPr lang="vi-VN" sz="1400" dirty="0"/>
              <a:t>Xuất phát từ ý tưởng muốn góp phần khôi phục lại ngành du lịch nước nhà, em định hướng tới việc xây dựng một web book tour du lịch tạo cầu nối cũng như một kênh thông tin cho mọi người có thể theo dõi và đặt các gói du lịch một cách thuận tiện nhất. </a:t>
            </a:r>
            <a:endParaRPr lang="en-US" sz="1400" dirty="0"/>
          </a:p>
          <a:p>
            <a:r>
              <a:rPr lang="vi-VN" sz="1400" dirty="0"/>
              <a:t>Hệ thống sẽ cung cấp các tour du lịch được cập nhật liên tục cùng những ưu đãi vô cùng hấp dẫn dành cho khách hàng và thành viên. Ngoài ra hệ thống còn cung cấp tính năng gợi ý cho người dùng những tour du lịch phù hợp nhất nhằm tạo thuận tiện nhất cho khách hàng.</a:t>
            </a:r>
            <a:endParaRPr lang="en-US" sz="1400" dirty="0"/>
          </a:p>
        </p:txBody>
      </p:sp>
      <p:pic>
        <p:nvPicPr>
          <p:cNvPr id="9" name="Picture 8">
            <a:extLst>
              <a:ext uri="{FF2B5EF4-FFF2-40B4-BE49-F238E27FC236}">
                <a16:creationId xmlns:a16="http://schemas.microsoft.com/office/drawing/2014/main" id="{EFA3041E-FC61-9812-5838-71BADDC96286}"/>
              </a:ext>
            </a:extLst>
          </p:cNvPr>
          <p:cNvPicPr>
            <a:picLocks noChangeAspect="1"/>
          </p:cNvPicPr>
          <p:nvPr/>
        </p:nvPicPr>
        <p:blipFill>
          <a:blip r:embed="rId2"/>
          <a:stretch>
            <a:fillRect/>
          </a:stretch>
        </p:blipFill>
        <p:spPr>
          <a:xfrm>
            <a:off x="488950" y="2804196"/>
            <a:ext cx="6044790" cy="2116511"/>
          </a:xfrm>
          <a:prstGeom prst="rect">
            <a:avLst/>
          </a:prstGeom>
        </p:spPr>
      </p:pic>
      <p:pic>
        <p:nvPicPr>
          <p:cNvPr id="11" name="Picture 10">
            <a:extLst>
              <a:ext uri="{FF2B5EF4-FFF2-40B4-BE49-F238E27FC236}">
                <a16:creationId xmlns:a16="http://schemas.microsoft.com/office/drawing/2014/main" id="{525F4952-120C-0581-FD52-FB471D057EC8}"/>
              </a:ext>
            </a:extLst>
          </p:cNvPr>
          <p:cNvPicPr>
            <a:picLocks noChangeAspect="1"/>
          </p:cNvPicPr>
          <p:nvPr/>
        </p:nvPicPr>
        <p:blipFill>
          <a:blip r:embed="rId3"/>
          <a:stretch>
            <a:fillRect/>
          </a:stretch>
        </p:blipFill>
        <p:spPr>
          <a:xfrm>
            <a:off x="3253563" y="4053804"/>
            <a:ext cx="5537763" cy="2437499"/>
          </a:xfrm>
          <a:prstGeom prst="rect">
            <a:avLst/>
          </a:prstGeom>
        </p:spPr>
      </p:pic>
    </p:spTree>
    <p:extLst>
      <p:ext uri="{BB962C8B-B14F-4D97-AF65-F5344CB8AC3E}">
        <p14:creationId xmlns:p14="http://schemas.microsoft.com/office/powerpoint/2010/main" val="4136510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Phần</a:t>
            </a:r>
            <a:r>
              <a:rPr lang="en-US" dirty="0"/>
              <a:t> 2: </a:t>
            </a:r>
            <a:r>
              <a:rPr lang="en-US" dirty="0" err="1"/>
              <a:t>Phân</a:t>
            </a:r>
            <a:r>
              <a:rPr lang="en-US" dirty="0"/>
              <a:t> </a:t>
            </a:r>
            <a:r>
              <a:rPr lang="en-US" dirty="0" err="1"/>
              <a:t>Tích</a:t>
            </a:r>
            <a:r>
              <a:rPr lang="en-US" dirty="0"/>
              <a:t> </a:t>
            </a:r>
            <a:r>
              <a:rPr lang="en-US" dirty="0" err="1"/>
              <a:t>Bài</a:t>
            </a:r>
            <a:r>
              <a:rPr lang="en-US" dirty="0"/>
              <a:t> </a:t>
            </a:r>
            <a:r>
              <a:rPr lang="en-US" dirty="0" err="1"/>
              <a:t>Toán</a:t>
            </a:r>
            <a:endParaRPr lang="en-US" dirty="0"/>
          </a:p>
        </p:txBody>
      </p:sp>
      <p:sp>
        <p:nvSpPr>
          <p:cNvPr id="3" name="Content Placeholder 2"/>
          <p:cNvSpPr>
            <a:spLocks noGrp="1"/>
          </p:cNvSpPr>
          <p:nvPr>
            <p:ph idx="1"/>
          </p:nvPr>
        </p:nvSpPr>
        <p:spPr/>
        <p:txBody>
          <a:bodyPr>
            <a:normAutofit/>
          </a:bodyPr>
          <a:lstStyle/>
          <a:p>
            <a:pPr marL="0" indent="0">
              <a:buNone/>
            </a:pPr>
            <a:r>
              <a:rPr lang="en-US" dirty="0"/>
              <a:t>I. </a:t>
            </a:r>
            <a:r>
              <a:rPr lang="en-US" dirty="0" err="1"/>
              <a:t>Tính</a:t>
            </a:r>
            <a:r>
              <a:rPr lang="en-US" dirty="0"/>
              <a:t> </a:t>
            </a:r>
            <a:r>
              <a:rPr lang="en-US" dirty="0" err="1"/>
              <a:t>năng</a:t>
            </a:r>
            <a:endParaRPr lang="en-US" dirty="0"/>
          </a:p>
          <a:p>
            <a:pPr>
              <a:buFontTx/>
              <a:buChar char="-"/>
            </a:pPr>
            <a:r>
              <a:rPr lang="en-US" dirty="0" err="1"/>
              <a:t>Các</a:t>
            </a:r>
            <a:r>
              <a:rPr lang="en-US" dirty="0"/>
              <a:t> </a:t>
            </a:r>
            <a:r>
              <a:rPr lang="en-US" dirty="0" err="1"/>
              <a:t>tính</a:t>
            </a:r>
            <a:r>
              <a:rPr lang="en-US" dirty="0"/>
              <a:t> </a:t>
            </a:r>
            <a:r>
              <a:rPr lang="en-US" dirty="0" err="1"/>
              <a:t>năng</a:t>
            </a:r>
            <a:r>
              <a:rPr lang="en-US" dirty="0"/>
              <a:t> </a:t>
            </a:r>
            <a:r>
              <a:rPr lang="en-US" dirty="0" err="1"/>
              <a:t>cơ</a:t>
            </a:r>
            <a:r>
              <a:rPr lang="en-US" dirty="0"/>
              <a:t> </a:t>
            </a:r>
            <a:r>
              <a:rPr lang="en-US" dirty="0" err="1"/>
              <a:t>bản</a:t>
            </a:r>
            <a:r>
              <a:rPr lang="en-US" dirty="0"/>
              <a:t> </a:t>
            </a:r>
            <a:r>
              <a:rPr lang="en-US" dirty="0" err="1"/>
              <a:t>của</a:t>
            </a:r>
            <a:r>
              <a:rPr lang="en-US" dirty="0"/>
              <a:t> web </a:t>
            </a:r>
            <a:r>
              <a:rPr lang="en-US" dirty="0" err="1"/>
              <a:t>như</a:t>
            </a:r>
            <a:r>
              <a:rPr lang="en-US" dirty="0"/>
              <a:t> </a:t>
            </a:r>
            <a:r>
              <a:rPr lang="en-US" dirty="0" err="1"/>
              <a:t>đăng</a:t>
            </a:r>
            <a:r>
              <a:rPr lang="en-US" dirty="0"/>
              <a:t> </a:t>
            </a:r>
            <a:r>
              <a:rPr lang="en-US" dirty="0" err="1"/>
              <a:t>nhập</a:t>
            </a:r>
            <a:r>
              <a:rPr lang="en-US" dirty="0"/>
              <a:t>, </a:t>
            </a:r>
            <a:r>
              <a:rPr lang="en-US" dirty="0" err="1"/>
              <a:t>đăng</a:t>
            </a:r>
            <a:r>
              <a:rPr lang="en-US" dirty="0"/>
              <a:t> </a:t>
            </a:r>
            <a:r>
              <a:rPr lang="en-US" dirty="0" err="1"/>
              <a:t>ký</a:t>
            </a:r>
            <a:endParaRPr lang="en-US" dirty="0"/>
          </a:p>
          <a:p>
            <a:pPr>
              <a:buFontTx/>
              <a:buChar char="-"/>
            </a:pPr>
            <a:r>
              <a:rPr lang="en-US" dirty="0" err="1"/>
              <a:t>Các</a:t>
            </a:r>
            <a:r>
              <a:rPr lang="en-US" dirty="0"/>
              <a:t> </a:t>
            </a:r>
            <a:r>
              <a:rPr lang="en-US" dirty="0" err="1"/>
              <a:t>tính</a:t>
            </a:r>
            <a:r>
              <a:rPr lang="en-US" dirty="0"/>
              <a:t> </a:t>
            </a:r>
            <a:r>
              <a:rPr lang="en-US" dirty="0" err="1"/>
              <a:t>năng</a:t>
            </a:r>
            <a:r>
              <a:rPr lang="en-US" dirty="0"/>
              <a:t> </a:t>
            </a:r>
            <a:r>
              <a:rPr lang="en-US" dirty="0" err="1"/>
              <a:t>của</a:t>
            </a:r>
            <a:r>
              <a:rPr lang="en-US" dirty="0"/>
              <a:t> </a:t>
            </a:r>
            <a:r>
              <a:rPr lang="en-US" dirty="0" err="1"/>
              <a:t>trang</a:t>
            </a:r>
            <a:r>
              <a:rPr lang="en-US" dirty="0"/>
              <a:t> web book tour du </a:t>
            </a:r>
            <a:r>
              <a:rPr lang="en-US" dirty="0" err="1"/>
              <a:t>lịch</a:t>
            </a:r>
            <a:r>
              <a:rPr lang="en-US" dirty="0"/>
              <a:t>:</a:t>
            </a:r>
          </a:p>
          <a:p>
            <a:pPr lvl="1"/>
            <a:r>
              <a:rPr lang="en-US" dirty="0" err="1"/>
              <a:t>Tìm</a:t>
            </a:r>
            <a:r>
              <a:rPr lang="en-US" dirty="0"/>
              <a:t> </a:t>
            </a:r>
            <a:r>
              <a:rPr lang="en-US" dirty="0" err="1"/>
              <a:t>kiếm</a:t>
            </a:r>
            <a:r>
              <a:rPr lang="en-US" dirty="0"/>
              <a:t> </a:t>
            </a:r>
            <a:r>
              <a:rPr lang="en-US" dirty="0" err="1"/>
              <a:t>và</a:t>
            </a:r>
            <a:r>
              <a:rPr lang="en-US" dirty="0"/>
              <a:t> </a:t>
            </a:r>
            <a:r>
              <a:rPr lang="en-US" dirty="0" err="1"/>
              <a:t>xem</a:t>
            </a:r>
            <a:r>
              <a:rPr lang="en-US" dirty="0"/>
              <a:t> </a:t>
            </a:r>
            <a:r>
              <a:rPr lang="en-US" dirty="0" err="1"/>
              <a:t>thông</a:t>
            </a:r>
            <a:r>
              <a:rPr lang="en-US" dirty="0"/>
              <a:t> tin tour du </a:t>
            </a:r>
            <a:r>
              <a:rPr lang="en-US" dirty="0" err="1"/>
              <a:t>lịch</a:t>
            </a:r>
            <a:endParaRPr lang="en-US" dirty="0"/>
          </a:p>
          <a:p>
            <a:pPr lvl="1"/>
            <a:r>
              <a:rPr lang="en-US" dirty="0" err="1"/>
              <a:t>Đặt</a:t>
            </a:r>
            <a:r>
              <a:rPr lang="en-US" dirty="0"/>
              <a:t> tour du </a:t>
            </a:r>
            <a:r>
              <a:rPr lang="en-US" dirty="0" err="1"/>
              <a:t>lịch</a:t>
            </a:r>
            <a:endParaRPr lang="en-US" dirty="0"/>
          </a:p>
          <a:p>
            <a:pPr lvl="1"/>
            <a:r>
              <a:rPr lang="en-US" dirty="0" err="1"/>
              <a:t>Xem</a:t>
            </a:r>
            <a:r>
              <a:rPr lang="en-US" dirty="0"/>
              <a:t> </a:t>
            </a:r>
            <a:r>
              <a:rPr lang="en-US" dirty="0" err="1"/>
              <a:t>các</a:t>
            </a:r>
            <a:r>
              <a:rPr lang="en-US" dirty="0"/>
              <a:t> tin </a:t>
            </a:r>
            <a:r>
              <a:rPr lang="en-US" dirty="0" err="1"/>
              <a:t>tức</a:t>
            </a:r>
            <a:r>
              <a:rPr lang="en-US" dirty="0"/>
              <a:t> </a:t>
            </a:r>
            <a:r>
              <a:rPr lang="en-US" dirty="0" err="1"/>
              <a:t>liên</a:t>
            </a:r>
            <a:r>
              <a:rPr lang="en-US" dirty="0"/>
              <a:t> </a:t>
            </a:r>
            <a:r>
              <a:rPr lang="en-US" dirty="0" err="1"/>
              <a:t>quan</a:t>
            </a:r>
            <a:r>
              <a:rPr lang="en-US" dirty="0"/>
              <a:t> </a:t>
            </a:r>
            <a:r>
              <a:rPr lang="en-US" dirty="0" err="1"/>
              <a:t>tới</a:t>
            </a:r>
            <a:r>
              <a:rPr lang="en-US" dirty="0"/>
              <a:t> du </a:t>
            </a:r>
            <a:r>
              <a:rPr lang="en-US" dirty="0" err="1"/>
              <a:t>lịch</a:t>
            </a:r>
            <a:endParaRPr lang="en-US" dirty="0"/>
          </a:p>
          <a:p>
            <a:pPr lvl="1"/>
            <a:r>
              <a:rPr lang="en-US" dirty="0" err="1"/>
              <a:t>Tra</a:t>
            </a:r>
            <a:r>
              <a:rPr lang="en-US" dirty="0"/>
              <a:t> </a:t>
            </a:r>
            <a:r>
              <a:rPr lang="en-US" dirty="0" err="1"/>
              <a:t>cứu</a:t>
            </a:r>
            <a:r>
              <a:rPr lang="en-US" dirty="0"/>
              <a:t> </a:t>
            </a:r>
            <a:r>
              <a:rPr lang="en-US" dirty="0" err="1"/>
              <a:t>các</a:t>
            </a:r>
            <a:r>
              <a:rPr lang="en-US" dirty="0"/>
              <a:t> tour </a:t>
            </a:r>
            <a:r>
              <a:rPr lang="en-US" dirty="0" err="1"/>
              <a:t>đã</a:t>
            </a:r>
            <a:r>
              <a:rPr lang="en-US" dirty="0"/>
              <a:t> book</a:t>
            </a:r>
          </a:p>
          <a:p>
            <a:pPr lvl="1"/>
            <a:r>
              <a:rPr lang="en-US" dirty="0" err="1"/>
              <a:t>Xem</a:t>
            </a:r>
            <a:r>
              <a:rPr lang="en-US" dirty="0"/>
              <a:t> </a:t>
            </a:r>
            <a:r>
              <a:rPr lang="en-US" dirty="0" err="1"/>
              <a:t>thông</a:t>
            </a:r>
            <a:r>
              <a:rPr lang="en-US" dirty="0"/>
              <a:t> tin </a:t>
            </a:r>
            <a:r>
              <a:rPr lang="en-US" dirty="0" err="1"/>
              <a:t>các</a:t>
            </a:r>
            <a:r>
              <a:rPr lang="en-US" dirty="0"/>
              <a:t> </a:t>
            </a:r>
            <a:r>
              <a:rPr lang="en-US" dirty="0" err="1"/>
              <a:t>chương</a:t>
            </a:r>
            <a:r>
              <a:rPr lang="en-US" dirty="0"/>
              <a:t> </a:t>
            </a:r>
            <a:r>
              <a:rPr lang="en-US" dirty="0" err="1"/>
              <a:t>trình</a:t>
            </a:r>
            <a:r>
              <a:rPr lang="en-US" dirty="0"/>
              <a:t> </a:t>
            </a:r>
            <a:r>
              <a:rPr lang="en-US" dirty="0" err="1"/>
              <a:t>khuyến</a:t>
            </a:r>
            <a:r>
              <a:rPr lang="en-US" dirty="0"/>
              <a:t> </a:t>
            </a:r>
            <a:r>
              <a:rPr lang="en-US" dirty="0" err="1"/>
              <a:t>mãi</a:t>
            </a:r>
            <a:endParaRPr lang="en-US" dirty="0"/>
          </a:p>
          <a:p>
            <a:pPr>
              <a:buFontTx/>
              <a:buChar char="-"/>
            </a:pPr>
            <a:r>
              <a:rPr lang="en-US" dirty="0" err="1"/>
              <a:t>Các</a:t>
            </a:r>
            <a:r>
              <a:rPr lang="en-US" dirty="0"/>
              <a:t> </a:t>
            </a:r>
            <a:r>
              <a:rPr lang="en-US" dirty="0" err="1"/>
              <a:t>tính</a:t>
            </a:r>
            <a:r>
              <a:rPr lang="en-US" dirty="0"/>
              <a:t> </a:t>
            </a:r>
            <a:r>
              <a:rPr lang="en-US" dirty="0" err="1"/>
              <a:t>năng</a:t>
            </a:r>
            <a:r>
              <a:rPr lang="en-US" dirty="0"/>
              <a:t> </a:t>
            </a:r>
            <a:r>
              <a:rPr lang="en-US" dirty="0" err="1"/>
              <a:t>quản</a:t>
            </a:r>
            <a:r>
              <a:rPr lang="en-US" dirty="0"/>
              <a:t> </a:t>
            </a:r>
            <a:r>
              <a:rPr lang="en-US" dirty="0" err="1"/>
              <a:t>trị</a:t>
            </a:r>
            <a:endParaRPr lang="en-US" dirty="0"/>
          </a:p>
          <a:p>
            <a:pPr lvl="1"/>
            <a:r>
              <a:rPr lang="en-US" dirty="0" err="1"/>
              <a:t>Quản</a:t>
            </a:r>
            <a:r>
              <a:rPr lang="en-US" dirty="0"/>
              <a:t> </a:t>
            </a:r>
            <a:r>
              <a:rPr lang="en-US" dirty="0" err="1"/>
              <a:t>lý</a:t>
            </a:r>
            <a:r>
              <a:rPr lang="en-US" dirty="0"/>
              <a:t> </a:t>
            </a:r>
            <a:r>
              <a:rPr lang="en-US" dirty="0" err="1"/>
              <a:t>người</a:t>
            </a:r>
            <a:r>
              <a:rPr lang="en-US" dirty="0"/>
              <a:t> dung</a:t>
            </a:r>
          </a:p>
          <a:p>
            <a:pPr lvl="1"/>
            <a:r>
              <a:rPr lang="en-US" dirty="0" err="1"/>
              <a:t>Quản</a:t>
            </a:r>
            <a:r>
              <a:rPr lang="en-US" dirty="0"/>
              <a:t> </a:t>
            </a:r>
            <a:r>
              <a:rPr lang="en-US" dirty="0" err="1"/>
              <a:t>lý</a:t>
            </a:r>
            <a:r>
              <a:rPr lang="en-US" dirty="0"/>
              <a:t> tour</a:t>
            </a:r>
          </a:p>
          <a:p>
            <a:pPr lvl="1"/>
            <a:r>
              <a:rPr lang="en-US" dirty="0" err="1"/>
              <a:t>Quản</a:t>
            </a:r>
            <a:r>
              <a:rPr lang="en-US" dirty="0"/>
              <a:t> </a:t>
            </a:r>
            <a:r>
              <a:rPr lang="en-US" dirty="0" err="1"/>
              <a:t>lý</a:t>
            </a:r>
            <a:r>
              <a:rPr lang="en-US" dirty="0"/>
              <a:t> booking order</a:t>
            </a:r>
          </a:p>
          <a:p>
            <a:pPr lvl="1"/>
            <a:r>
              <a:rPr lang="en-US" dirty="0" err="1"/>
              <a:t>Quản</a:t>
            </a:r>
            <a:r>
              <a:rPr lang="en-US" dirty="0"/>
              <a:t> </a:t>
            </a:r>
            <a:r>
              <a:rPr lang="en-US" dirty="0" err="1"/>
              <a:t>lý</a:t>
            </a:r>
            <a:r>
              <a:rPr lang="en-US" dirty="0"/>
              <a:t> </a:t>
            </a:r>
            <a:r>
              <a:rPr lang="en-US" dirty="0" err="1"/>
              <a:t>khuyến</a:t>
            </a:r>
            <a:r>
              <a:rPr lang="en-US" dirty="0"/>
              <a:t> </a:t>
            </a:r>
            <a:r>
              <a:rPr lang="en-US" dirty="0" err="1"/>
              <a:t>mãi</a:t>
            </a:r>
            <a:r>
              <a:rPr lang="en-US" dirty="0"/>
              <a:t> tour</a:t>
            </a:r>
          </a:p>
          <a:p>
            <a:pPr marL="0" indent="0">
              <a:buNone/>
            </a:pPr>
            <a:endParaRPr lang="en-US" dirty="0"/>
          </a:p>
        </p:txBody>
      </p:sp>
    </p:spTree>
    <p:extLst>
      <p:ext uri="{BB962C8B-B14F-4D97-AF65-F5344CB8AC3E}">
        <p14:creationId xmlns:p14="http://schemas.microsoft.com/office/powerpoint/2010/main" val="1005275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Phần</a:t>
            </a:r>
            <a:r>
              <a:rPr lang="en-US" dirty="0"/>
              <a:t> 2: </a:t>
            </a:r>
            <a:r>
              <a:rPr lang="en-US" dirty="0" err="1"/>
              <a:t>Phân</a:t>
            </a:r>
            <a:r>
              <a:rPr lang="en-US" dirty="0"/>
              <a:t> </a:t>
            </a:r>
            <a:r>
              <a:rPr lang="en-US" dirty="0" err="1"/>
              <a:t>Tích</a:t>
            </a:r>
            <a:r>
              <a:rPr lang="en-US" dirty="0"/>
              <a:t> </a:t>
            </a:r>
            <a:r>
              <a:rPr lang="en-US" dirty="0" err="1"/>
              <a:t>Bài</a:t>
            </a:r>
            <a:r>
              <a:rPr lang="en-US" dirty="0"/>
              <a:t> </a:t>
            </a:r>
            <a:r>
              <a:rPr lang="en-US" dirty="0" err="1"/>
              <a:t>Toán</a:t>
            </a:r>
            <a:endParaRPr lang="en-US" dirty="0"/>
          </a:p>
        </p:txBody>
      </p:sp>
      <p:sp>
        <p:nvSpPr>
          <p:cNvPr id="3" name="Content Placeholder 2"/>
          <p:cNvSpPr>
            <a:spLocks noGrp="1"/>
          </p:cNvSpPr>
          <p:nvPr>
            <p:ph idx="1"/>
          </p:nvPr>
        </p:nvSpPr>
        <p:spPr>
          <a:xfrm>
            <a:off x="488950" y="1346200"/>
            <a:ext cx="8240380" cy="5511800"/>
          </a:xfrm>
        </p:spPr>
        <p:txBody>
          <a:bodyPr/>
          <a:lstStyle/>
          <a:p>
            <a:pPr marL="0" indent="0">
              <a:buNone/>
            </a:pPr>
            <a:r>
              <a:rPr lang="en-US" dirty="0"/>
              <a:t>II. </a:t>
            </a:r>
            <a:r>
              <a:rPr lang="en-US" dirty="0" err="1"/>
              <a:t>Biểu</a:t>
            </a:r>
            <a:r>
              <a:rPr lang="en-US" dirty="0"/>
              <a:t> </a:t>
            </a:r>
            <a:r>
              <a:rPr lang="en-US" dirty="0" err="1"/>
              <a:t>đồ</a:t>
            </a:r>
            <a:r>
              <a:rPr lang="en-US" dirty="0"/>
              <a:t> </a:t>
            </a:r>
            <a:r>
              <a:rPr lang="en-US" dirty="0" err="1"/>
              <a:t>Usecase</a:t>
            </a:r>
            <a:endParaRPr lang="en-US" dirty="0"/>
          </a:p>
          <a:p>
            <a:pPr marL="0" indent="0">
              <a:buNone/>
            </a:pPr>
            <a:r>
              <a:rPr lang="en-US" dirty="0"/>
              <a:t>	1. </a:t>
            </a:r>
            <a:r>
              <a:rPr lang="en-US" dirty="0" err="1"/>
              <a:t>Tổng</a:t>
            </a:r>
            <a:r>
              <a:rPr lang="en-US" dirty="0"/>
              <a:t> </a:t>
            </a:r>
            <a:r>
              <a:rPr lang="en-US" dirty="0" err="1"/>
              <a:t>quát</a:t>
            </a:r>
            <a:endParaRPr lang="en-US" dirty="0"/>
          </a:p>
          <a:p>
            <a:pPr marL="0" indent="0">
              <a:buNone/>
            </a:pPr>
            <a:endParaRPr lang="en-US" dirty="0"/>
          </a:p>
        </p:txBody>
      </p:sp>
      <p:pic>
        <p:nvPicPr>
          <p:cNvPr id="6" name="Picture 5">
            <a:extLst>
              <a:ext uri="{FF2B5EF4-FFF2-40B4-BE49-F238E27FC236}">
                <a16:creationId xmlns:a16="http://schemas.microsoft.com/office/drawing/2014/main" id="{EB1139D2-6701-BB34-1B8B-24FBD67F087B}"/>
              </a:ext>
            </a:extLst>
          </p:cNvPr>
          <p:cNvPicPr>
            <a:picLocks noChangeAspect="1"/>
          </p:cNvPicPr>
          <p:nvPr/>
        </p:nvPicPr>
        <p:blipFill>
          <a:blip r:embed="rId2"/>
          <a:stretch>
            <a:fillRect/>
          </a:stretch>
        </p:blipFill>
        <p:spPr>
          <a:xfrm>
            <a:off x="2913321" y="1820161"/>
            <a:ext cx="4582633" cy="4902199"/>
          </a:xfrm>
          <a:prstGeom prst="rect">
            <a:avLst/>
          </a:prstGeom>
        </p:spPr>
      </p:pic>
    </p:spTree>
    <p:extLst>
      <p:ext uri="{BB962C8B-B14F-4D97-AF65-F5344CB8AC3E}">
        <p14:creationId xmlns:p14="http://schemas.microsoft.com/office/powerpoint/2010/main" val="1134745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Phần</a:t>
            </a:r>
            <a:r>
              <a:rPr lang="en-US" dirty="0"/>
              <a:t> 2: </a:t>
            </a:r>
            <a:r>
              <a:rPr lang="en-US" dirty="0" err="1"/>
              <a:t>Phân</a:t>
            </a:r>
            <a:r>
              <a:rPr lang="en-US" dirty="0"/>
              <a:t> </a:t>
            </a:r>
            <a:r>
              <a:rPr lang="en-US" dirty="0" err="1"/>
              <a:t>Tích</a:t>
            </a:r>
            <a:r>
              <a:rPr lang="en-US" dirty="0"/>
              <a:t> </a:t>
            </a:r>
            <a:r>
              <a:rPr lang="en-US" dirty="0" err="1"/>
              <a:t>Bài</a:t>
            </a:r>
            <a:r>
              <a:rPr lang="en-US" dirty="0"/>
              <a:t> </a:t>
            </a:r>
            <a:r>
              <a:rPr lang="en-US" dirty="0" err="1"/>
              <a:t>Toán</a:t>
            </a:r>
            <a:endParaRPr lang="en-US" dirty="0"/>
          </a:p>
        </p:txBody>
      </p:sp>
      <p:sp>
        <p:nvSpPr>
          <p:cNvPr id="3" name="Content Placeholder 2"/>
          <p:cNvSpPr>
            <a:spLocks noGrp="1"/>
          </p:cNvSpPr>
          <p:nvPr>
            <p:ph idx="1"/>
          </p:nvPr>
        </p:nvSpPr>
        <p:spPr/>
        <p:txBody>
          <a:bodyPr/>
          <a:lstStyle/>
          <a:p>
            <a:pPr marL="0" indent="0">
              <a:buNone/>
            </a:pPr>
            <a:r>
              <a:rPr lang="en-US" dirty="0"/>
              <a:t>II. </a:t>
            </a:r>
            <a:r>
              <a:rPr lang="en-US" dirty="0" err="1"/>
              <a:t>Biểu</a:t>
            </a:r>
            <a:r>
              <a:rPr lang="en-US" dirty="0"/>
              <a:t> </a:t>
            </a:r>
            <a:r>
              <a:rPr lang="en-US" dirty="0" err="1"/>
              <a:t>đồ</a:t>
            </a:r>
            <a:r>
              <a:rPr lang="en-US" dirty="0"/>
              <a:t> </a:t>
            </a:r>
            <a:r>
              <a:rPr lang="en-US" dirty="0" err="1"/>
              <a:t>Usecase</a:t>
            </a:r>
            <a:endParaRPr lang="en-US" dirty="0"/>
          </a:p>
          <a:p>
            <a:pPr marL="342900" lvl="1" indent="0">
              <a:buNone/>
            </a:pPr>
            <a:r>
              <a:rPr lang="en-US" dirty="0"/>
              <a:t>2.    </a:t>
            </a:r>
            <a:r>
              <a:rPr lang="en-US" dirty="0" err="1"/>
              <a:t>Phân</a:t>
            </a:r>
            <a:r>
              <a:rPr lang="en-US" dirty="0"/>
              <a:t> </a:t>
            </a:r>
            <a:r>
              <a:rPr lang="en-US" dirty="0" err="1"/>
              <a:t>rã</a:t>
            </a:r>
            <a:r>
              <a:rPr lang="en-US" dirty="0"/>
              <a:t>:</a:t>
            </a:r>
          </a:p>
        </p:txBody>
      </p:sp>
      <p:pic>
        <p:nvPicPr>
          <p:cNvPr id="6" name="Picture 5">
            <a:extLst>
              <a:ext uri="{FF2B5EF4-FFF2-40B4-BE49-F238E27FC236}">
                <a16:creationId xmlns:a16="http://schemas.microsoft.com/office/drawing/2014/main" id="{56589AE1-15C2-AD60-3BBD-C06909A9E3FA}"/>
              </a:ext>
            </a:extLst>
          </p:cNvPr>
          <p:cNvPicPr>
            <a:picLocks noChangeAspect="1"/>
          </p:cNvPicPr>
          <p:nvPr/>
        </p:nvPicPr>
        <p:blipFill>
          <a:blip r:embed="rId2"/>
          <a:stretch>
            <a:fillRect/>
          </a:stretch>
        </p:blipFill>
        <p:spPr>
          <a:xfrm>
            <a:off x="927581" y="2018746"/>
            <a:ext cx="6249396" cy="4432707"/>
          </a:xfrm>
          <a:prstGeom prst="rect">
            <a:avLst/>
          </a:prstGeom>
        </p:spPr>
      </p:pic>
    </p:spTree>
    <p:extLst>
      <p:ext uri="{BB962C8B-B14F-4D97-AF65-F5344CB8AC3E}">
        <p14:creationId xmlns:p14="http://schemas.microsoft.com/office/powerpoint/2010/main" val="158642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Phần</a:t>
            </a:r>
            <a:r>
              <a:rPr lang="en-US" dirty="0"/>
              <a:t> 2: </a:t>
            </a:r>
            <a:r>
              <a:rPr lang="en-US" dirty="0" err="1"/>
              <a:t>Phân</a:t>
            </a:r>
            <a:r>
              <a:rPr lang="en-US" dirty="0"/>
              <a:t> </a:t>
            </a:r>
            <a:r>
              <a:rPr lang="en-US" dirty="0" err="1"/>
              <a:t>Tích</a:t>
            </a:r>
            <a:r>
              <a:rPr lang="en-US" dirty="0"/>
              <a:t> </a:t>
            </a:r>
            <a:r>
              <a:rPr lang="en-US" dirty="0" err="1"/>
              <a:t>Bài</a:t>
            </a:r>
            <a:r>
              <a:rPr lang="en-US" dirty="0"/>
              <a:t> </a:t>
            </a:r>
            <a:r>
              <a:rPr lang="en-US" dirty="0" err="1"/>
              <a:t>Toán</a:t>
            </a:r>
            <a:endParaRPr lang="en-US" dirty="0"/>
          </a:p>
        </p:txBody>
      </p:sp>
      <p:sp>
        <p:nvSpPr>
          <p:cNvPr id="3" name="Content Placeholder 2"/>
          <p:cNvSpPr>
            <a:spLocks noGrp="1"/>
          </p:cNvSpPr>
          <p:nvPr>
            <p:ph idx="1"/>
          </p:nvPr>
        </p:nvSpPr>
        <p:spPr/>
        <p:txBody>
          <a:bodyPr/>
          <a:lstStyle/>
          <a:p>
            <a:pPr marL="0" indent="0">
              <a:buNone/>
            </a:pPr>
            <a:r>
              <a:rPr lang="en-US" dirty="0"/>
              <a:t>II. </a:t>
            </a:r>
            <a:r>
              <a:rPr lang="en-US" dirty="0" err="1"/>
              <a:t>Biểu</a:t>
            </a:r>
            <a:r>
              <a:rPr lang="en-US" dirty="0"/>
              <a:t> </a:t>
            </a:r>
            <a:r>
              <a:rPr lang="en-US" dirty="0" err="1"/>
              <a:t>đồ</a:t>
            </a:r>
            <a:r>
              <a:rPr lang="en-US" dirty="0"/>
              <a:t> </a:t>
            </a:r>
            <a:r>
              <a:rPr lang="en-US" dirty="0" err="1"/>
              <a:t>Usecase</a:t>
            </a:r>
            <a:endParaRPr lang="en-US" dirty="0"/>
          </a:p>
          <a:p>
            <a:pPr marL="342900" lvl="1" indent="0">
              <a:buNone/>
            </a:pPr>
            <a:r>
              <a:rPr lang="en-US" dirty="0"/>
              <a:t>2.    </a:t>
            </a:r>
            <a:r>
              <a:rPr lang="en-US" dirty="0" err="1"/>
              <a:t>Phân</a:t>
            </a:r>
            <a:r>
              <a:rPr lang="en-US" dirty="0"/>
              <a:t> </a:t>
            </a:r>
            <a:r>
              <a:rPr lang="en-US" dirty="0" err="1"/>
              <a:t>rã</a:t>
            </a:r>
            <a:r>
              <a:rPr lang="en-US" dirty="0"/>
              <a:t>:</a:t>
            </a:r>
          </a:p>
        </p:txBody>
      </p:sp>
      <p:pic>
        <p:nvPicPr>
          <p:cNvPr id="5" name="Picture 4">
            <a:extLst>
              <a:ext uri="{FF2B5EF4-FFF2-40B4-BE49-F238E27FC236}">
                <a16:creationId xmlns:a16="http://schemas.microsoft.com/office/drawing/2014/main" id="{020C8B3E-B51D-0A8D-450A-4910A5B89662}"/>
              </a:ext>
            </a:extLst>
          </p:cNvPr>
          <p:cNvPicPr>
            <a:picLocks noChangeAspect="1"/>
          </p:cNvPicPr>
          <p:nvPr/>
        </p:nvPicPr>
        <p:blipFill>
          <a:blip r:embed="rId2"/>
          <a:stretch>
            <a:fillRect/>
          </a:stretch>
        </p:blipFill>
        <p:spPr>
          <a:xfrm>
            <a:off x="1167365" y="2057399"/>
            <a:ext cx="5956449" cy="4514912"/>
          </a:xfrm>
          <a:prstGeom prst="rect">
            <a:avLst/>
          </a:prstGeom>
        </p:spPr>
      </p:pic>
    </p:spTree>
    <p:extLst>
      <p:ext uri="{BB962C8B-B14F-4D97-AF65-F5344CB8AC3E}">
        <p14:creationId xmlns:p14="http://schemas.microsoft.com/office/powerpoint/2010/main" val="1465894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Phần</a:t>
            </a:r>
            <a:r>
              <a:rPr lang="en-US" dirty="0"/>
              <a:t> 2: </a:t>
            </a:r>
            <a:r>
              <a:rPr lang="en-US" dirty="0" err="1"/>
              <a:t>Phân</a:t>
            </a:r>
            <a:r>
              <a:rPr lang="en-US" dirty="0"/>
              <a:t> </a:t>
            </a:r>
            <a:r>
              <a:rPr lang="en-US" dirty="0" err="1"/>
              <a:t>Tích</a:t>
            </a:r>
            <a:r>
              <a:rPr lang="en-US" dirty="0"/>
              <a:t> </a:t>
            </a:r>
            <a:r>
              <a:rPr lang="en-US" dirty="0" err="1"/>
              <a:t>Bài</a:t>
            </a:r>
            <a:r>
              <a:rPr lang="en-US" dirty="0"/>
              <a:t> </a:t>
            </a:r>
            <a:r>
              <a:rPr lang="en-US" dirty="0" err="1"/>
              <a:t>Toán</a:t>
            </a:r>
            <a:endParaRPr lang="en-US" dirty="0"/>
          </a:p>
        </p:txBody>
      </p:sp>
      <p:sp>
        <p:nvSpPr>
          <p:cNvPr id="3" name="Content Placeholder 2"/>
          <p:cNvSpPr>
            <a:spLocks noGrp="1"/>
          </p:cNvSpPr>
          <p:nvPr>
            <p:ph idx="1"/>
          </p:nvPr>
        </p:nvSpPr>
        <p:spPr/>
        <p:txBody>
          <a:bodyPr/>
          <a:lstStyle/>
          <a:p>
            <a:pPr marL="0" indent="0">
              <a:buNone/>
            </a:pPr>
            <a:r>
              <a:rPr lang="en-US" dirty="0"/>
              <a:t>II. </a:t>
            </a:r>
            <a:r>
              <a:rPr lang="en-US" dirty="0" err="1"/>
              <a:t>Biểu</a:t>
            </a:r>
            <a:r>
              <a:rPr lang="en-US" dirty="0"/>
              <a:t> </a:t>
            </a:r>
            <a:r>
              <a:rPr lang="en-US" dirty="0" err="1"/>
              <a:t>đồ</a:t>
            </a:r>
            <a:r>
              <a:rPr lang="en-US" dirty="0"/>
              <a:t> </a:t>
            </a:r>
            <a:r>
              <a:rPr lang="en-US" dirty="0" err="1"/>
              <a:t>Usecase</a:t>
            </a:r>
            <a:endParaRPr lang="en-US" dirty="0"/>
          </a:p>
          <a:p>
            <a:pPr marL="342900" lvl="1" indent="0">
              <a:buNone/>
            </a:pPr>
            <a:r>
              <a:rPr lang="en-US" dirty="0"/>
              <a:t>2.    </a:t>
            </a:r>
            <a:r>
              <a:rPr lang="en-US" dirty="0" err="1"/>
              <a:t>Phân</a:t>
            </a:r>
            <a:r>
              <a:rPr lang="en-US" dirty="0"/>
              <a:t> </a:t>
            </a:r>
            <a:r>
              <a:rPr lang="en-US" dirty="0" err="1"/>
              <a:t>rã</a:t>
            </a:r>
            <a:r>
              <a:rPr lang="en-US" dirty="0"/>
              <a:t>:</a:t>
            </a:r>
          </a:p>
        </p:txBody>
      </p:sp>
      <p:pic>
        <p:nvPicPr>
          <p:cNvPr id="5" name="Picture 4">
            <a:extLst>
              <a:ext uri="{FF2B5EF4-FFF2-40B4-BE49-F238E27FC236}">
                <a16:creationId xmlns:a16="http://schemas.microsoft.com/office/drawing/2014/main" id="{606A7D66-8C5A-8506-3A90-59AAC448FDDA}"/>
              </a:ext>
            </a:extLst>
          </p:cNvPr>
          <p:cNvPicPr>
            <a:picLocks noChangeAspect="1"/>
          </p:cNvPicPr>
          <p:nvPr/>
        </p:nvPicPr>
        <p:blipFill>
          <a:blip r:embed="rId2"/>
          <a:stretch>
            <a:fillRect/>
          </a:stretch>
        </p:blipFill>
        <p:spPr>
          <a:xfrm>
            <a:off x="1299499" y="2072759"/>
            <a:ext cx="5579766" cy="4396203"/>
          </a:xfrm>
          <a:prstGeom prst="rect">
            <a:avLst/>
          </a:prstGeom>
        </p:spPr>
      </p:pic>
    </p:spTree>
    <p:extLst>
      <p:ext uri="{BB962C8B-B14F-4D97-AF65-F5344CB8AC3E}">
        <p14:creationId xmlns:p14="http://schemas.microsoft.com/office/powerpoint/2010/main" val="2651245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Phần</a:t>
            </a:r>
            <a:r>
              <a:rPr lang="en-US" dirty="0"/>
              <a:t> 2: </a:t>
            </a:r>
            <a:r>
              <a:rPr lang="en-US" dirty="0" err="1"/>
              <a:t>Phân</a:t>
            </a:r>
            <a:r>
              <a:rPr lang="en-US" dirty="0"/>
              <a:t> </a:t>
            </a:r>
            <a:r>
              <a:rPr lang="en-US" dirty="0" err="1"/>
              <a:t>Tích</a:t>
            </a:r>
            <a:r>
              <a:rPr lang="en-US" dirty="0"/>
              <a:t> </a:t>
            </a:r>
            <a:r>
              <a:rPr lang="en-US" dirty="0" err="1"/>
              <a:t>Bài</a:t>
            </a:r>
            <a:r>
              <a:rPr lang="en-US" dirty="0"/>
              <a:t> </a:t>
            </a:r>
            <a:r>
              <a:rPr lang="en-US" dirty="0" err="1"/>
              <a:t>Toán</a:t>
            </a:r>
            <a:endParaRPr lang="en-US" dirty="0"/>
          </a:p>
        </p:txBody>
      </p:sp>
      <p:sp>
        <p:nvSpPr>
          <p:cNvPr id="3" name="Content Placeholder 2"/>
          <p:cNvSpPr>
            <a:spLocks noGrp="1"/>
          </p:cNvSpPr>
          <p:nvPr>
            <p:ph idx="1"/>
          </p:nvPr>
        </p:nvSpPr>
        <p:spPr/>
        <p:txBody>
          <a:bodyPr/>
          <a:lstStyle/>
          <a:p>
            <a:pPr marL="0" indent="0">
              <a:buNone/>
            </a:pPr>
            <a:r>
              <a:rPr lang="en-US" dirty="0"/>
              <a:t>III. Recommend System</a:t>
            </a:r>
          </a:p>
          <a:p>
            <a:pPr marL="0" indent="0">
              <a:buNone/>
            </a:pPr>
            <a:endParaRPr lang="en-US" dirty="0"/>
          </a:p>
          <a:p>
            <a:pPr>
              <a:buFontTx/>
              <a:buChar char="-"/>
            </a:pPr>
            <a:r>
              <a:rPr lang="en-US" dirty="0"/>
              <a:t>Recommend system </a:t>
            </a:r>
            <a:r>
              <a:rPr lang="en-US" dirty="0" err="1"/>
              <a:t>sẽ</a:t>
            </a:r>
            <a:r>
              <a:rPr lang="en-US" dirty="0"/>
              <a:t> </a:t>
            </a:r>
            <a:r>
              <a:rPr lang="en-US" dirty="0" err="1"/>
              <a:t>gợi</a:t>
            </a:r>
            <a:r>
              <a:rPr lang="en-US" dirty="0"/>
              <a:t> ý: </a:t>
            </a:r>
          </a:p>
          <a:p>
            <a:pPr lvl="1"/>
            <a:r>
              <a:rPr lang="en-US" dirty="0" err="1"/>
              <a:t>Các</a:t>
            </a:r>
            <a:r>
              <a:rPr lang="en-US" dirty="0"/>
              <a:t> hot tour </a:t>
            </a:r>
            <a:r>
              <a:rPr lang="en-US" dirty="0" err="1"/>
              <a:t>được</a:t>
            </a:r>
            <a:r>
              <a:rPr lang="en-US" dirty="0"/>
              <a:t> </a:t>
            </a:r>
            <a:r>
              <a:rPr lang="en-US" dirty="0" err="1"/>
              <a:t>đánh</a:t>
            </a:r>
            <a:r>
              <a:rPr lang="en-US" dirty="0"/>
              <a:t> </a:t>
            </a:r>
            <a:r>
              <a:rPr lang="en-US" dirty="0" err="1"/>
              <a:t>giá</a:t>
            </a:r>
            <a:r>
              <a:rPr lang="en-US" dirty="0"/>
              <a:t> </a:t>
            </a:r>
            <a:r>
              <a:rPr lang="en-US" dirty="0" err="1"/>
              <a:t>bằng</a:t>
            </a:r>
            <a:r>
              <a:rPr lang="en-US" dirty="0"/>
              <a:t> </a:t>
            </a:r>
            <a:r>
              <a:rPr lang="en-US" dirty="0" err="1"/>
              <a:t>tỷ</a:t>
            </a:r>
            <a:r>
              <a:rPr lang="en-US" dirty="0"/>
              <a:t> </a:t>
            </a:r>
            <a:r>
              <a:rPr lang="en-US" dirty="0" err="1"/>
              <a:t>lệ</a:t>
            </a:r>
            <a:r>
              <a:rPr lang="en-US" dirty="0"/>
              <a:t> book tour </a:t>
            </a:r>
            <a:r>
              <a:rPr lang="en-US" dirty="0" err="1"/>
              <a:t>đó</a:t>
            </a:r>
            <a:r>
              <a:rPr lang="en-US" dirty="0"/>
              <a:t> so </a:t>
            </a:r>
            <a:r>
              <a:rPr lang="en-US" dirty="0" err="1"/>
              <a:t>với</a:t>
            </a:r>
            <a:r>
              <a:rPr lang="en-US" dirty="0"/>
              <a:t> </a:t>
            </a:r>
            <a:r>
              <a:rPr lang="en-US" dirty="0" err="1"/>
              <a:t>thời</a:t>
            </a:r>
            <a:r>
              <a:rPr lang="en-US" dirty="0"/>
              <a:t> </a:t>
            </a:r>
            <a:r>
              <a:rPr lang="en-US" dirty="0" err="1"/>
              <a:t>gian</a:t>
            </a:r>
            <a:r>
              <a:rPr lang="en-US" dirty="0"/>
              <a:t> </a:t>
            </a:r>
            <a:r>
              <a:rPr lang="en-US" dirty="0" err="1"/>
              <a:t>kể</a:t>
            </a:r>
            <a:r>
              <a:rPr lang="en-US" dirty="0"/>
              <a:t> </a:t>
            </a:r>
            <a:r>
              <a:rPr lang="en-US" dirty="0" err="1"/>
              <a:t>từ</a:t>
            </a:r>
            <a:r>
              <a:rPr lang="en-US" dirty="0"/>
              <a:t> </a:t>
            </a:r>
            <a:r>
              <a:rPr lang="en-US" dirty="0" err="1"/>
              <a:t>ngày</a:t>
            </a:r>
            <a:r>
              <a:rPr lang="en-US" dirty="0"/>
              <a:t> </a:t>
            </a:r>
            <a:r>
              <a:rPr lang="en-US" dirty="0" err="1"/>
              <a:t>mở</a:t>
            </a:r>
            <a:r>
              <a:rPr lang="en-US" dirty="0"/>
              <a:t> </a:t>
            </a:r>
            <a:r>
              <a:rPr lang="en-US" dirty="0" err="1"/>
              <a:t>bán</a:t>
            </a:r>
            <a:endParaRPr lang="en-US" dirty="0"/>
          </a:p>
          <a:p>
            <a:pPr lvl="1"/>
            <a:r>
              <a:rPr lang="en-US" dirty="0" err="1"/>
              <a:t>Các</a:t>
            </a:r>
            <a:r>
              <a:rPr lang="en-US" dirty="0"/>
              <a:t> recommend tour </a:t>
            </a:r>
            <a:r>
              <a:rPr lang="en-US" dirty="0" err="1"/>
              <a:t>dựa</a:t>
            </a:r>
            <a:r>
              <a:rPr lang="en-US" dirty="0"/>
              <a:t> </a:t>
            </a:r>
            <a:r>
              <a:rPr lang="en-US" dirty="0" err="1"/>
              <a:t>theo</a:t>
            </a:r>
            <a:r>
              <a:rPr lang="en-US" dirty="0"/>
              <a:t> </a:t>
            </a:r>
            <a:r>
              <a:rPr lang="en-US" dirty="0" err="1"/>
              <a:t>vị</a:t>
            </a:r>
            <a:r>
              <a:rPr lang="en-US" dirty="0"/>
              <a:t> </a:t>
            </a:r>
            <a:r>
              <a:rPr lang="en-US" dirty="0" err="1"/>
              <a:t>trí</a:t>
            </a:r>
            <a:r>
              <a:rPr lang="en-US" dirty="0"/>
              <a:t> </a:t>
            </a:r>
            <a:r>
              <a:rPr lang="en-US" dirty="0" err="1"/>
              <a:t>địa</a:t>
            </a:r>
            <a:r>
              <a:rPr lang="en-US" dirty="0"/>
              <a:t> </a:t>
            </a:r>
            <a:r>
              <a:rPr lang="en-US" dirty="0" err="1"/>
              <a:t>lý</a:t>
            </a:r>
            <a:r>
              <a:rPr lang="en-US" dirty="0"/>
              <a:t> </a:t>
            </a:r>
            <a:r>
              <a:rPr lang="en-US" dirty="0" err="1"/>
              <a:t>của</a:t>
            </a:r>
            <a:r>
              <a:rPr lang="en-US" dirty="0"/>
              <a:t> </a:t>
            </a:r>
            <a:r>
              <a:rPr lang="en-US" dirty="0" err="1"/>
              <a:t>người</a:t>
            </a:r>
            <a:r>
              <a:rPr lang="en-US" dirty="0"/>
              <a:t> </a:t>
            </a:r>
            <a:r>
              <a:rPr lang="en-US" dirty="0" err="1"/>
              <a:t>dùng</a:t>
            </a:r>
            <a:r>
              <a:rPr lang="en-US" dirty="0"/>
              <a:t> </a:t>
            </a:r>
          </a:p>
          <a:p>
            <a:pPr lvl="1"/>
            <a:endParaRPr lang="en-US" dirty="0"/>
          </a:p>
          <a:p>
            <a:pPr lvl="1"/>
            <a:r>
              <a:rPr lang="en-US" dirty="0" err="1"/>
              <a:t>Các</a:t>
            </a:r>
            <a:r>
              <a:rPr lang="en-US" dirty="0"/>
              <a:t> tour </a:t>
            </a:r>
            <a:r>
              <a:rPr lang="en-US" dirty="0" err="1"/>
              <a:t>gần</a:t>
            </a:r>
            <a:r>
              <a:rPr lang="en-US" dirty="0"/>
              <a:t> </a:t>
            </a:r>
            <a:r>
              <a:rPr lang="en-US" dirty="0" err="1"/>
              <a:t>hết</a:t>
            </a:r>
            <a:r>
              <a:rPr lang="en-US" dirty="0"/>
              <a:t> </a:t>
            </a:r>
            <a:r>
              <a:rPr lang="en-US" dirty="0" err="1"/>
              <a:t>thời</a:t>
            </a:r>
            <a:r>
              <a:rPr lang="en-US" dirty="0"/>
              <a:t> </a:t>
            </a:r>
            <a:r>
              <a:rPr lang="en-US" dirty="0" err="1"/>
              <a:t>gian</a:t>
            </a:r>
            <a:r>
              <a:rPr lang="en-US" dirty="0"/>
              <a:t> </a:t>
            </a:r>
            <a:r>
              <a:rPr lang="en-US" dirty="0" err="1"/>
              <a:t>mở</a:t>
            </a:r>
            <a:r>
              <a:rPr lang="en-US" dirty="0"/>
              <a:t> </a:t>
            </a:r>
            <a:r>
              <a:rPr lang="en-US" dirty="0" err="1"/>
              <a:t>bán</a:t>
            </a:r>
            <a:endParaRPr lang="en-US" dirty="0"/>
          </a:p>
        </p:txBody>
      </p:sp>
    </p:spTree>
    <p:extLst>
      <p:ext uri="{BB962C8B-B14F-4D97-AF65-F5344CB8AC3E}">
        <p14:creationId xmlns:p14="http://schemas.microsoft.com/office/powerpoint/2010/main" val="1350720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Phần</a:t>
            </a:r>
            <a:r>
              <a:rPr lang="en-US" dirty="0"/>
              <a:t> 3: </a:t>
            </a:r>
            <a:r>
              <a:rPr lang="en-US" dirty="0" err="1"/>
              <a:t>Thiết</a:t>
            </a:r>
            <a:r>
              <a:rPr lang="en-US" dirty="0"/>
              <a:t> </a:t>
            </a:r>
            <a:r>
              <a:rPr lang="en-US" dirty="0" err="1"/>
              <a:t>kế</a:t>
            </a:r>
            <a:r>
              <a:rPr lang="en-US" dirty="0"/>
              <a:t> Database</a:t>
            </a:r>
          </a:p>
        </p:txBody>
      </p:sp>
      <p:sp>
        <p:nvSpPr>
          <p:cNvPr id="3" name="Content Placeholder 2"/>
          <p:cNvSpPr>
            <a:spLocks noGrp="1"/>
          </p:cNvSpPr>
          <p:nvPr>
            <p:ph idx="1"/>
          </p:nvPr>
        </p:nvSpPr>
        <p:spPr/>
        <p:txBody>
          <a:bodyPr/>
          <a:lstStyle/>
          <a:p>
            <a:pPr marL="0" indent="0">
              <a:buNone/>
            </a:pPr>
            <a:r>
              <a:rPr lang="en-US" dirty="0" err="1"/>
              <a:t>Sơ</a:t>
            </a:r>
            <a:r>
              <a:rPr lang="en-US" dirty="0"/>
              <a:t> </a:t>
            </a:r>
            <a:r>
              <a:rPr lang="en-US" dirty="0" err="1"/>
              <a:t>đồ</a:t>
            </a:r>
            <a:r>
              <a:rPr lang="en-US" dirty="0"/>
              <a:t> ER</a:t>
            </a:r>
          </a:p>
        </p:txBody>
      </p:sp>
      <p:pic>
        <p:nvPicPr>
          <p:cNvPr id="6" name="Picture 5">
            <a:extLst>
              <a:ext uri="{FF2B5EF4-FFF2-40B4-BE49-F238E27FC236}">
                <a16:creationId xmlns:a16="http://schemas.microsoft.com/office/drawing/2014/main" id="{72F4193C-31DB-B9DE-CD56-AAA6E09A5053}"/>
              </a:ext>
            </a:extLst>
          </p:cNvPr>
          <p:cNvPicPr>
            <a:picLocks noChangeAspect="1"/>
          </p:cNvPicPr>
          <p:nvPr/>
        </p:nvPicPr>
        <p:blipFill>
          <a:blip r:embed="rId2"/>
          <a:stretch>
            <a:fillRect/>
          </a:stretch>
        </p:blipFill>
        <p:spPr>
          <a:xfrm>
            <a:off x="861237" y="1699834"/>
            <a:ext cx="6836735" cy="4656517"/>
          </a:xfrm>
          <a:prstGeom prst="rect">
            <a:avLst/>
          </a:prstGeom>
        </p:spPr>
      </p:pic>
    </p:spTree>
    <p:extLst>
      <p:ext uri="{BB962C8B-B14F-4D97-AF65-F5344CB8AC3E}">
        <p14:creationId xmlns:p14="http://schemas.microsoft.com/office/powerpoint/2010/main" val="29490491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7A4D7F9D-CF2C-4E80-8360-F21AE36D35D4}" vid="{71563601-04E0-4A9A-AE8B-FC38A55497EE}"/>
    </a:ext>
  </a:extLst>
</a:theme>
</file>

<file path=docProps/app.xml><?xml version="1.0" encoding="utf-8"?>
<Properties xmlns="http://schemas.openxmlformats.org/officeDocument/2006/extended-properties" xmlns:vt="http://schemas.openxmlformats.org/officeDocument/2006/docPropsVTypes">
  <Template>Presentation1</Template>
  <TotalTime>217</TotalTime>
  <Words>394</Words>
  <Application>Microsoft Office PowerPoint</Application>
  <PresentationFormat>On-screen Show (4:3)</PresentationFormat>
  <Paragraphs>45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Đề tài Xây dựng website book tour du lịch</vt:lpstr>
      <vt:lpstr>Phần 1. Tổng quát về đề tài</vt:lpstr>
      <vt:lpstr>Phần 2: Phân Tích Bài Toán</vt:lpstr>
      <vt:lpstr>Phần 2: Phân Tích Bài Toán</vt:lpstr>
      <vt:lpstr>Phần 2: Phân Tích Bài Toán</vt:lpstr>
      <vt:lpstr>Phần 2: Phân Tích Bài Toán</vt:lpstr>
      <vt:lpstr>Phần 2: Phân Tích Bài Toán</vt:lpstr>
      <vt:lpstr>Phần 2: Phân Tích Bài Toán</vt:lpstr>
      <vt:lpstr>Phần 3: Thiết kế Database</vt:lpstr>
      <vt:lpstr>Phần 4: Thiết kế giao diện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Hang</dc:creator>
  <cp:lastModifiedBy>phan duy 20173073</cp:lastModifiedBy>
  <cp:revision>12</cp:revision>
  <dcterms:created xsi:type="dcterms:W3CDTF">2016-07-25T07:53:11Z</dcterms:created>
  <dcterms:modified xsi:type="dcterms:W3CDTF">2022-05-31T08:59:25Z</dcterms:modified>
</cp:coreProperties>
</file>