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408" r:id="rId3"/>
    <p:sldId id="383" r:id="rId4"/>
    <p:sldId id="384" r:id="rId5"/>
    <p:sldId id="359" r:id="rId6"/>
    <p:sldId id="385" r:id="rId7"/>
    <p:sldId id="386" r:id="rId8"/>
    <p:sldId id="387" r:id="rId9"/>
    <p:sldId id="388" r:id="rId10"/>
    <p:sldId id="389" r:id="rId11"/>
    <p:sldId id="360" r:id="rId12"/>
    <p:sldId id="361" r:id="rId13"/>
    <p:sldId id="362" r:id="rId14"/>
    <p:sldId id="390" r:id="rId15"/>
    <p:sldId id="391" r:id="rId16"/>
    <p:sldId id="392" r:id="rId17"/>
    <p:sldId id="396" r:id="rId18"/>
    <p:sldId id="363" r:id="rId19"/>
    <p:sldId id="364" r:id="rId20"/>
    <p:sldId id="397" r:id="rId21"/>
    <p:sldId id="398" r:id="rId22"/>
    <p:sldId id="399" r:id="rId23"/>
    <p:sldId id="400" r:id="rId24"/>
    <p:sldId id="365" r:id="rId25"/>
    <p:sldId id="366" r:id="rId26"/>
    <p:sldId id="401" r:id="rId27"/>
    <p:sldId id="402" r:id="rId28"/>
    <p:sldId id="403" r:id="rId29"/>
    <p:sldId id="404" r:id="rId30"/>
    <p:sldId id="367" r:id="rId31"/>
    <p:sldId id="405" r:id="rId32"/>
    <p:sldId id="406" r:id="rId33"/>
    <p:sldId id="407" r:id="rId34"/>
    <p:sldId id="3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1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92EADE-F6EB-4931-8983-31B1F884648A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br>
              <a:rPr lang="en-US" dirty="0" smtClean="0"/>
            </a:b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3575388"/>
            <a:ext cx="10472928" cy="1752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Trịnh</a:t>
            </a:r>
            <a:r>
              <a:rPr lang="en-US" sz="3200" dirty="0" smtClean="0"/>
              <a:t> </a:t>
            </a:r>
            <a:r>
              <a:rPr lang="en-US" sz="3200" dirty="0" err="1" smtClean="0"/>
              <a:t>Tấn</a:t>
            </a:r>
            <a:r>
              <a:rPr lang="en-US" sz="3200" dirty="0" smtClean="0"/>
              <a:t> </a:t>
            </a:r>
            <a:r>
              <a:rPr lang="en-US" sz="3200" dirty="0" err="1" smtClean="0"/>
              <a:t>Đạt</a:t>
            </a:r>
            <a:endParaRPr lang="en-US" sz="3200" dirty="0" smtClean="0"/>
          </a:p>
          <a:p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Sài</a:t>
            </a:r>
            <a:r>
              <a:rPr lang="en-US" sz="3200" dirty="0" smtClean="0"/>
              <a:t> </a:t>
            </a:r>
            <a:r>
              <a:rPr lang="en-US" sz="3200" dirty="0" err="1" smtClean="0"/>
              <a:t>Gòn</a:t>
            </a:r>
            <a:endParaRPr lang="en-US" sz="3200" dirty="0" smtClean="0"/>
          </a:p>
          <a:p>
            <a:r>
              <a:rPr lang="en-US" sz="3200" dirty="0" smtClean="0"/>
              <a:t>trinhtandat@sgu.edu.vn</a:t>
            </a:r>
          </a:p>
          <a:p>
            <a:r>
              <a:rPr lang="en-US" sz="3200" dirty="0" smtClean="0"/>
              <a:t>http://sites.google.com/site/ttdat88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14: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 (</a:t>
            </a: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print(float('    -50\n'))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smtClean="0"/>
              <a:t>-50</a:t>
            </a:r>
          </a:p>
          <a:p>
            <a:pPr lvl="0"/>
            <a:r>
              <a:rPr lang="en-US" smtClean="0"/>
              <a:t>-50.0 </a:t>
            </a:r>
          </a:p>
          <a:p>
            <a:pPr lvl="0"/>
            <a:r>
              <a:rPr lang="en-US" smtClean="0"/>
              <a:t>Có xuất hiện lỗi Error</a:t>
            </a:r>
          </a:p>
          <a:p>
            <a:pPr lvl="0"/>
            <a:r>
              <a:rPr lang="en-US" smtClean="0"/>
              <a:t>-50.0000000000000000  (16 chữ số sau dấu chấm động)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Cau</a:t>
            </a:r>
            <a:r>
              <a:rPr lang="en-US" b="1" dirty="0" smtClean="0"/>
              <a:t> </a:t>
            </a:r>
            <a:r>
              <a:rPr lang="en-US" b="1" dirty="0" smtClean="0"/>
              <a:t>17: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python ?</a:t>
            </a:r>
            <a:endParaRPr lang="en-US" dirty="0" smtClean="0"/>
          </a:p>
          <a:p>
            <a:pPr lvl="0"/>
            <a:r>
              <a:rPr lang="en-US" dirty="0" err="1" smtClean="0"/>
              <a:t>bien</a:t>
            </a:r>
            <a:r>
              <a:rPr lang="en-US" dirty="0" smtClean="0"/>
              <a:t>-X =  5     </a:t>
            </a:r>
          </a:p>
          <a:p>
            <a:pPr lvl="0"/>
            <a:r>
              <a:rPr lang="en-US" dirty="0" smtClean="0"/>
              <a:t>_</a:t>
            </a:r>
            <a:r>
              <a:rPr lang="en-US" dirty="0" err="1" smtClean="0"/>
              <a:t>bienX</a:t>
            </a:r>
            <a:r>
              <a:rPr lang="en-US" dirty="0" smtClean="0"/>
              <a:t> = 5</a:t>
            </a:r>
          </a:p>
          <a:p>
            <a:pPr lvl="0"/>
            <a:r>
              <a:rPr lang="en-US" dirty="0" err="1" smtClean="0"/>
              <a:t>bien_X</a:t>
            </a:r>
            <a:r>
              <a:rPr lang="en-US" dirty="0" smtClean="0"/>
              <a:t> = 5</a:t>
            </a:r>
          </a:p>
          <a:p>
            <a:pPr lvl="0"/>
            <a:r>
              <a:rPr lang="en-US" dirty="0" err="1" smtClean="0"/>
              <a:t>bienX</a:t>
            </a:r>
            <a:r>
              <a:rPr lang="en-US" dirty="0" smtClean="0"/>
              <a:t> =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smtClean="0"/>
              <a:t>22: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: 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print(100 </a:t>
            </a:r>
            <a:r>
              <a:rPr lang="en-US" dirty="0" smtClean="0"/>
              <a:t>&gt;= 10**2)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100 &gt;= 10**2</a:t>
            </a:r>
          </a:p>
          <a:p>
            <a:pPr lvl="0"/>
            <a:r>
              <a:rPr lang="en-US" dirty="0" smtClean="0"/>
              <a:t>True </a:t>
            </a:r>
          </a:p>
          <a:p>
            <a:pPr lvl="0"/>
            <a:r>
              <a:rPr lang="en-US" dirty="0" smtClean="0"/>
              <a:t>False</a:t>
            </a:r>
          </a:p>
          <a:p>
            <a:pPr lvl="0"/>
            <a:r>
              <a:rPr lang="en-US" dirty="0" smtClean="0"/>
              <a:t>None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3. If,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31: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[1, 2, 3, 4, 5, 5, 1]</a:t>
            </a: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_max =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buNone/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in range(1,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if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] &gt; _max:</a:t>
            </a: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_max =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33: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[1, 6, 3, 4, 5, 5, 1]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_max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&gt; _max: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_max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If,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37: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output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item in "</a:t>
            </a:r>
            <a:r>
              <a:rPr lang="en-US" dirty="0" err="1" smtClean="0"/>
              <a:t>HelloWorld</a:t>
            </a:r>
            <a:r>
              <a:rPr lang="en-US" dirty="0" smtClean="0"/>
              <a:t>":</a:t>
            </a:r>
          </a:p>
          <a:p>
            <a:pPr>
              <a:buNone/>
            </a:pPr>
            <a:r>
              <a:rPr lang="en-US" dirty="0" smtClean="0"/>
              <a:t>    if item == "l":</a:t>
            </a:r>
          </a:p>
          <a:p>
            <a:pPr>
              <a:buNone/>
            </a:pPr>
            <a:r>
              <a:rPr lang="en-US" dirty="0" smtClean="0"/>
              <a:t>        continue</a:t>
            </a:r>
          </a:p>
          <a:p>
            <a:pPr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item,end</a:t>
            </a:r>
            <a:r>
              <a:rPr lang="en-US" dirty="0" smtClean="0"/>
              <a:t>="")</a:t>
            </a:r>
          </a:p>
          <a:p>
            <a:pPr lvl="0"/>
            <a:r>
              <a:rPr lang="en-US" dirty="0" err="1" smtClean="0"/>
              <a:t>HelloWorld</a:t>
            </a:r>
            <a:endParaRPr lang="en-US" dirty="0" smtClean="0"/>
          </a:p>
          <a:p>
            <a:pPr lvl="0"/>
            <a:r>
              <a:rPr lang="en-US" dirty="0" err="1" smtClean="0"/>
              <a:t>HeloWorld</a:t>
            </a:r>
            <a:endParaRPr lang="en-US" dirty="0" smtClean="0"/>
          </a:p>
          <a:p>
            <a:pPr lvl="0"/>
            <a:r>
              <a:rPr lang="en-US" dirty="0" err="1" smtClean="0"/>
              <a:t>HeoWord</a:t>
            </a:r>
            <a:endParaRPr lang="en-US" dirty="0" smtClean="0"/>
          </a:p>
          <a:p>
            <a:pPr lvl="0"/>
            <a:r>
              <a:rPr lang="en-US" dirty="0" err="1" smtClean="0"/>
              <a:t>HeoWorld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35: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letter = ["a", "b"]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enumerate(letter):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 'a')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'b')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'b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28: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range(20):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== 10: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break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else: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i,end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print("*")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0123456789*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123456789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0123456789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123456789*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String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39: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output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word ='Python'</a:t>
            </a:r>
          </a:p>
          <a:p>
            <a:pPr>
              <a:buNone/>
            </a:pPr>
            <a:r>
              <a:rPr lang="en-US" dirty="0" smtClean="0"/>
              <a:t>word[0] = ‘K’</a:t>
            </a:r>
          </a:p>
          <a:p>
            <a:pPr>
              <a:buNone/>
            </a:pPr>
            <a:r>
              <a:rPr lang="en-US" dirty="0" smtClean="0"/>
              <a:t>print(word[0])</a:t>
            </a:r>
          </a:p>
          <a:p>
            <a:pPr lvl="0"/>
            <a:r>
              <a:rPr lang="en-US" dirty="0" smtClean="0"/>
              <a:t>P</a:t>
            </a:r>
          </a:p>
          <a:p>
            <a:pPr lvl="0"/>
            <a:r>
              <a:rPr lang="en-US" dirty="0" smtClean="0"/>
              <a:t>K</a:t>
            </a:r>
          </a:p>
          <a:p>
            <a:pPr lvl="0"/>
            <a:r>
              <a:rPr lang="en-US" dirty="0" smtClean="0"/>
              <a:t>None</a:t>
            </a:r>
          </a:p>
          <a:p>
            <a:pPr lvl="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String</a:t>
            </a:r>
          </a:p>
          <a:p>
            <a:r>
              <a:rPr lang="en-US" b="1" dirty="0" err="1" smtClean="0"/>
              <a:t>Cau</a:t>
            </a:r>
            <a:r>
              <a:rPr lang="en-US" b="1" dirty="0" smtClean="0"/>
              <a:t> 41: </a:t>
            </a:r>
            <a:r>
              <a:rPr lang="en-US" b="1" dirty="0" err="1" smtClean="0"/>
              <a:t>Trong</a:t>
            </a:r>
            <a:r>
              <a:rPr lang="en-US" b="1" dirty="0" smtClean="0"/>
              <a:t> Python,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in </a:t>
            </a:r>
            <a:r>
              <a:rPr lang="en-US" b="1" dirty="0" err="1" smtClean="0"/>
              <a:t>thường</a:t>
            </a:r>
            <a:r>
              <a:rPr lang="en-US" b="1" dirty="0" smtClean="0"/>
              <a:t> sang in </a:t>
            </a:r>
            <a:r>
              <a:rPr lang="en-US" b="1" dirty="0" err="1" smtClean="0"/>
              <a:t>hoa</a:t>
            </a:r>
            <a:r>
              <a:rPr lang="en-US" b="1" dirty="0" smtClean="0"/>
              <a:t> ?</a:t>
            </a:r>
            <a:endParaRPr lang="en-US" dirty="0" smtClean="0"/>
          </a:p>
          <a:p>
            <a:pPr lvl="0"/>
            <a:r>
              <a:rPr lang="en-US" dirty="0" smtClean="0"/>
              <a:t>upper()    </a:t>
            </a:r>
          </a:p>
          <a:p>
            <a:pPr lvl="0"/>
            <a:r>
              <a:rPr lang="en-US" dirty="0" smtClean="0"/>
              <a:t>uppercase()</a:t>
            </a:r>
          </a:p>
          <a:p>
            <a:pPr lvl="0"/>
            <a:r>
              <a:rPr lang="en-US" dirty="0" err="1" smtClean="0"/>
              <a:t>upperCase</a:t>
            </a:r>
            <a:r>
              <a:rPr lang="en-US" dirty="0" smtClean="0"/>
              <a:t>()</a:t>
            </a:r>
          </a:p>
          <a:p>
            <a:pPr lvl="0"/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String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List,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set, dictionary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Function,module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String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42 : </a:t>
            </a:r>
            <a:r>
              <a:rPr lang="en-US" b="1" dirty="0" err="1" smtClean="0"/>
              <a:t>Chạy</a:t>
            </a:r>
            <a:r>
              <a:rPr lang="en-US" b="1" dirty="0" smtClean="0"/>
              <a:t> code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Python,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num = "1"  *  "5"</a:t>
            </a:r>
          </a:p>
          <a:p>
            <a:pPr>
              <a:buNone/>
            </a:pPr>
            <a:r>
              <a:rPr lang="en-US" dirty="0" smtClean="0"/>
              <a:t>print(num)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5</a:t>
            </a:r>
          </a:p>
          <a:p>
            <a:pPr lvl="0"/>
            <a:r>
              <a:rPr lang="en-US" dirty="0" smtClean="0"/>
              <a:t>11111</a:t>
            </a:r>
          </a:p>
          <a:p>
            <a:pPr lvl="0"/>
            <a:r>
              <a:rPr lang="en-US" dirty="0" smtClean="0"/>
              <a:t>55555</a:t>
            </a:r>
          </a:p>
          <a:p>
            <a:pPr lvl="0"/>
            <a:r>
              <a:rPr lang="en-US" dirty="0" err="1" smtClean="0"/>
              <a:t>TypeError</a:t>
            </a:r>
            <a:r>
              <a:rPr lang="en-US" dirty="0" smtClean="0"/>
              <a:t>: can't multiply sequence by non-</a:t>
            </a:r>
            <a:r>
              <a:rPr lang="en-US" dirty="0" err="1" smtClean="0"/>
              <a:t>int</a:t>
            </a:r>
            <a:r>
              <a:rPr lang="en-US" dirty="0" smtClean="0"/>
              <a:t> of type '</a:t>
            </a:r>
            <a:r>
              <a:rPr lang="en-US" dirty="0" err="1" smtClean="0"/>
              <a:t>str</a:t>
            </a:r>
            <a:r>
              <a:rPr lang="en-US" dirty="0" smtClean="0"/>
              <a:t>'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String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44 : </a:t>
            </a:r>
            <a:r>
              <a:rPr lang="en-US" b="1" dirty="0" err="1" smtClean="0"/>
              <a:t>Chạy</a:t>
            </a:r>
            <a:r>
              <a:rPr lang="en-US" b="1" dirty="0" smtClean="0"/>
              <a:t> code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Python,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num = "1"  *  5</a:t>
            </a:r>
          </a:p>
          <a:p>
            <a:pPr>
              <a:buNone/>
            </a:pPr>
            <a:r>
              <a:rPr lang="en-US" dirty="0" smtClean="0"/>
              <a:t>print(num)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55555</a:t>
            </a:r>
          </a:p>
          <a:p>
            <a:pPr lvl="0"/>
            <a:r>
              <a:rPr lang="en-US" dirty="0" smtClean="0"/>
              <a:t>11111</a:t>
            </a:r>
          </a:p>
          <a:p>
            <a:pPr lvl="0"/>
            <a:r>
              <a:rPr lang="en-US" dirty="0" smtClean="0"/>
              <a:t>5</a:t>
            </a:r>
          </a:p>
          <a:p>
            <a:pPr lvl="0"/>
            <a:r>
              <a:rPr lang="en-US" dirty="0" err="1" smtClean="0"/>
              <a:t>TypeError</a:t>
            </a:r>
            <a:r>
              <a:rPr lang="en-US" dirty="0" smtClean="0"/>
              <a:t>: can't multiply sequence by non-</a:t>
            </a:r>
            <a:r>
              <a:rPr lang="en-US" dirty="0" err="1" smtClean="0"/>
              <a:t>int</a:t>
            </a:r>
            <a:r>
              <a:rPr lang="en-US" dirty="0" smtClean="0"/>
              <a:t> of type '</a:t>
            </a:r>
            <a:r>
              <a:rPr lang="en-US" dirty="0" err="1" smtClean="0"/>
              <a:t>str</a:t>
            </a:r>
            <a:r>
              <a:rPr lang="en-US" dirty="0" smtClean="0"/>
              <a:t>'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String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45: Output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print("Hello World"[::-1])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err="1" smtClean="0"/>
              <a:t>dlroW</a:t>
            </a:r>
            <a:r>
              <a:rPr lang="en-US" dirty="0" smtClean="0"/>
              <a:t> </a:t>
            </a:r>
            <a:r>
              <a:rPr lang="en-US" dirty="0" err="1" smtClean="0"/>
              <a:t>olleH</a:t>
            </a:r>
            <a:r>
              <a:rPr lang="en-US" dirty="0" smtClean="0"/>
              <a:t>  </a:t>
            </a:r>
          </a:p>
          <a:p>
            <a:pPr lvl="0"/>
            <a:r>
              <a:rPr lang="en-US" dirty="0" smtClean="0"/>
              <a:t>Hello </a:t>
            </a:r>
            <a:r>
              <a:rPr lang="en-US" dirty="0" err="1" smtClean="0"/>
              <a:t>Worl</a:t>
            </a:r>
            <a:endParaRPr lang="en-US" dirty="0" smtClean="0"/>
          </a:p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Error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String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50: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in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ss</a:t>
            </a:r>
            <a:r>
              <a:rPr lang="en-US" dirty="0" smtClean="0"/>
              <a:t> = "{1}, {0} </a:t>
            </a:r>
            <a:r>
              <a:rPr lang="en-US" dirty="0" err="1" smtClean="0"/>
              <a:t>va</a:t>
            </a:r>
            <a:r>
              <a:rPr lang="en-US" dirty="0" smtClean="0"/>
              <a:t> {2}".format('</a:t>
            </a:r>
            <a:r>
              <a:rPr lang="en-US" dirty="0" err="1" smtClean="0"/>
              <a:t>Hello','Hi','World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Hi, World </a:t>
            </a:r>
            <a:r>
              <a:rPr lang="en-US" dirty="0" err="1" smtClean="0"/>
              <a:t>va</a:t>
            </a:r>
            <a:r>
              <a:rPr lang="en-US" dirty="0" smtClean="0"/>
              <a:t> Hello</a:t>
            </a:r>
          </a:p>
          <a:p>
            <a:pPr lvl="0"/>
            <a:r>
              <a:rPr lang="en-US" dirty="0" smtClean="0"/>
              <a:t>Hello, World </a:t>
            </a:r>
            <a:r>
              <a:rPr lang="en-US" dirty="0" err="1" smtClean="0"/>
              <a:t>va</a:t>
            </a:r>
            <a:r>
              <a:rPr lang="en-US" dirty="0" smtClean="0"/>
              <a:t> Hi</a:t>
            </a:r>
          </a:p>
          <a:p>
            <a:pPr lvl="0"/>
            <a:r>
              <a:rPr lang="en-US" dirty="0" smtClean="0"/>
              <a:t>Hi, Hello </a:t>
            </a:r>
            <a:r>
              <a:rPr lang="en-US" dirty="0" err="1" smtClean="0"/>
              <a:t>va</a:t>
            </a:r>
            <a:r>
              <a:rPr lang="en-US" dirty="0" smtClean="0"/>
              <a:t> World </a:t>
            </a:r>
          </a:p>
          <a:p>
            <a:pPr lvl="0"/>
            <a:r>
              <a:rPr lang="en-US" dirty="0" smtClean="0"/>
              <a:t>Hello, Hi </a:t>
            </a:r>
            <a:r>
              <a:rPr lang="en-US" dirty="0" err="1" smtClean="0"/>
              <a:t>va</a:t>
            </a:r>
            <a:r>
              <a:rPr lang="en-US" dirty="0" smtClean="0"/>
              <a:t> World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53: 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TUPLE?</a:t>
            </a:r>
            <a:endParaRPr lang="en-US" dirty="0" smtClean="0"/>
          </a:p>
          <a:p>
            <a:pPr lvl="0"/>
            <a:r>
              <a:rPr lang="en-US" dirty="0" smtClean="0"/>
              <a:t>("apple", "banana", "cherry")    </a:t>
            </a:r>
          </a:p>
          <a:p>
            <a:pPr lvl="0"/>
            <a:r>
              <a:rPr lang="en-US" dirty="0" smtClean="0"/>
              <a:t>{"apple", "banana", "cherry"}</a:t>
            </a:r>
          </a:p>
          <a:p>
            <a:pPr lvl="0"/>
            <a:r>
              <a:rPr lang="en-US" dirty="0" smtClean="0"/>
              <a:t>{"name": "apple", "color": "green"}</a:t>
            </a:r>
          </a:p>
          <a:p>
            <a:pPr lvl="0"/>
            <a:r>
              <a:rPr lang="en-US" dirty="0" smtClean="0"/>
              <a:t>["apple", "banana", "cherry"]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56: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chứa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,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trùng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dirty="0" smtClean="0"/>
          </a:p>
          <a:p>
            <a:pPr lvl="0"/>
            <a:r>
              <a:rPr lang="en-US" dirty="0" smtClean="0"/>
              <a:t>LIST     </a:t>
            </a:r>
          </a:p>
          <a:p>
            <a:pPr lvl="0"/>
            <a:r>
              <a:rPr lang="en-US" dirty="0" smtClean="0"/>
              <a:t>DICTIONARY</a:t>
            </a:r>
          </a:p>
          <a:p>
            <a:pPr lvl="0"/>
            <a:r>
              <a:rPr lang="en-US" dirty="0" smtClean="0"/>
              <a:t>TUPLE</a:t>
            </a:r>
          </a:p>
          <a:p>
            <a:pPr lvl="0"/>
            <a:r>
              <a:rPr lang="en-US" dirty="0" smtClean="0"/>
              <a:t>SET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59: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hiển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print(list(enumerate([2, 3])))</a:t>
            </a:r>
          </a:p>
          <a:p>
            <a:pPr lvl="0"/>
            <a:r>
              <a:rPr lang="en-US" dirty="0" smtClean="0"/>
              <a:t>[2, </a:t>
            </a:r>
            <a:r>
              <a:rPr lang="en-US" dirty="0" smtClean="0"/>
              <a:t>3]</a:t>
            </a:r>
          </a:p>
          <a:p>
            <a:pPr lvl="0"/>
            <a:r>
              <a:rPr lang="en-US" dirty="0" smtClean="0"/>
              <a:t>[(1, 2), (2, 3)]</a:t>
            </a:r>
          </a:p>
          <a:p>
            <a:pPr lvl="0"/>
            <a:r>
              <a:rPr lang="en-US" dirty="0" smtClean="0"/>
              <a:t>[(0, 2), (1, 3)] </a:t>
            </a:r>
          </a:p>
          <a:p>
            <a:pPr lvl="0"/>
            <a:r>
              <a:rPr lang="en-US" dirty="0" smtClean="0"/>
              <a:t>[(2, 3)]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70: Theo </a:t>
            </a:r>
            <a:r>
              <a:rPr lang="en-US" b="1" dirty="0" err="1" smtClean="0"/>
              <a:t>dõi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đáp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= set([2,2,2,1,1,3,4,5,5]) </a:t>
            </a:r>
          </a:p>
          <a:p>
            <a:pPr>
              <a:buNone/>
            </a:pPr>
            <a:r>
              <a:rPr lang="en-US" dirty="0" smtClean="0"/>
              <a:t>print(s)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[2,2,2,1,1,3,4,5,5]</a:t>
            </a:r>
          </a:p>
          <a:p>
            <a:pPr lvl="0"/>
            <a:r>
              <a:rPr lang="en-US" dirty="0" smtClean="0"/>
              <a:t>{1, 2, 3, 4, 5}</a:t>
            </a:r>
          </a:p>
          <a:p>
            <a:pPr lvl="0"/>
            <a:r>
              <a:rPr lang="en-US" dirty="0" smtClean="0"/>
              <a:t>[2,1,3,4,5]</a:t>
            </a:r>
          </a:p>
          <a:p>
            <a:pPr lvl="0"/>
            <a:r>
              <a:rPr lang="en-US" dirty="0" smtClean="0"/>
              <a:t>{2,2,2,1,1,3,4,5,5}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73: Theo </a:t>
            </a:r>
            <a:r>
              <a:rPr lang="en-US" b="1" dirty="0" err="1" smtClean="0"/>
              <a:t>dõi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đáp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 = (1,2,3,4,5)</a:t>
            </a:r>
          </a:p>
          <a:p>
            <a:pPr>
              <a:buNone/>
            </a:pPr>
            <a:r>
              <a:rPr lang="en-US" dirty="0" smtClean="0"/>
              <a:t>del T[3]</a:t>
            </a:r>
          </a:p>
          <a:p>
            <a:pPr>
              <a:buNone/>
            </a:pPr>
            <a:r>
              <a:rPr lang="en-US" dirty="0" smtClean="0"/>
              <a:t>print(T)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(1,2,3,4,5)</a:t>
            </a:r>
          </a:p>
          <a:p>
            <a:pPr lvl="0"/>
            <a:r>
              <a:rPr lang="en-US" dirty="0" smtClean="0"/>
              <a:t>(1,2,4,5)</a:t>
            </a:r>
          </a:p>
          <a:p>
            <a:pPr lvl="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Error</a:t>
            </a:r>
          </a:p>
          <a:p>
            <a:pPr lvl="0"/>
            <a:r>
              <a:rPr lang="en-US" dirty="0" smtClean="0"/>
              <a:t>(1,2,3,5)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List, Set, </a:t>
            </a:r>
            <a:r>
              <a:rPr lang="en-US" b="1" dirty="0" err="1" smtClean="0"/>
              <a:t>Tuple</a:t>
            </a:r>
            <a:r>
              <a:rPr lang="en-US" b="1" dirty="0" smtClean="0"/>
              <a:t>, </a:t>
            </a:r>
            <a:r>
              <a:rPr lang="en-US" b="1" dirty="0" err="1" smtClean="0"/>
              <a:t>Dictonary</a:t>
            </a:r>
            <a:endParaRPr lang="en-US" b="1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75: Theo </a:t>
            </a:r>
            <a:r>
              <a:rPr lang="en-US" b="1" dirty="0" err="1" smtClean="0"/>
              <a:t>dõi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đáp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 = { 1:"a", 2:"b" } 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d.get</a:t>
            </a:r>
            <a:r>
              <a:rPr lang="en-US" dirty="0" smtClean="0"/>
              <a:t>(0), </a:t>
            </a:r>
            <a:r>
              <a:rPr lang="en-US" dirty="0" err="1" smtClean="0"/>
              <a:t>d.get</a:t>
            </a:r>
            <a:r>
              <a:rPr lang="en-US" dirty="0" smtClean="0"/>
              <a:t>(0, 42))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None   42</a:t>
            </a:r>
          </a:p>
          <a:p>
            <a:pPr lvl="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Error</a:t>
            </a:r>
          </a:p>
          <a:p>
            <a:pPr lvl="0"/>
            <a:r>
              <a:rPr lang="en-US" dirty="0" smtClean="0"/>
              <a:t>None  a</a:t>
            </a:r>
          </a:p>
          <a:p>
            <a:pPr lvl="0"/>
            <a:r>
              <a:rPr lang="en-US" dirty="0" smtClean="0"/>
              <a:t>None  </a:t>
            </a:r>
            <a:r>
              <a:rPr lang="en-US" dirty="0" err="1" smtClean="0"/>
              <a:t>None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Python</a:t>
            </a:r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smtClean="0"/>
              <a:t>1: </a:t>
            </a:r>
            <a:r>
              <a:rPr lang="en-US" b="1" dirty="0" err="1" smtClean="0"/>
              <a:t>Khẳng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Python ?</a:t>
            </a:r>
            <a:endParaRPr lang="en-US" dirty="0" smtClean="0"/>
          </a:p>
          <a:p>
            <a:pPr lvl="0"/>
            <a:r>
              <a:rPr lang="en-US" dirty="0" smtClean="0"/>
              <a:t> Python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0"/>
            <a:r>
              <a:rPr lang="en-US" dirty="0" smtClean="0"/>
              <a:t> Python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0"/>
            <a:r>
              <a:rPr lang="en-US" dirty="0" smtClean="0"/>
              <a:t> Python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Function/Module/Package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77: Output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def say(message, times = 1):</a:t>
            </a:r>
          </a:p>
          <a:p>
            <a:pPr>
              <a:buNone/>
            </a:pPr>
            <a:r>
              <a:rPr lang="en-US" dirty="0" smtClean="0"/>
              <a:t>     print(message * times)</a:t>
            </a:r>
          </a:p>
          <a:p>
            <a:pPr>
              <a:buNone/>
            </a:pPr>
            <a:r>
              <a:rPr lang="en-US" dirty="0" smtClean="0"/>
              <a:t>say('Hello')</a:t>
            </a:r>
          </a:p>
          <a:p>
            <a:pPr>
              <a:buNone/>
            </a:pPr>
            <a:r>
              <a:rPr lang="en-US" dirty="0" smtClean="0"/>
              <a:t>say('World', 5)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WorldWorldWorldWorldWorld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Hello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World 5</a:t>
            </a:r>
            <a:endParaRPr lang="en-US" dirty="0" smtClean="0"/>
          </a:p>
          <a:p>
            <a:pPr lvl="0"/>
            <a:r>
              <a:rPr lang="en-US" dirty="0" smtClean="0"/>
              <a:t>Hello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World,World,World,World,World</a:t>
            </a:r>
            <a:endParaRPr lang="en-US" dirty="0" smtClean="0"/>
          </a:p>
          <a:p>
            <a:pPr lvl="0"/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HelloHelloHelloHelloHello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Function/Module/Package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82: Output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def say(s1 = 'Hello World!', s2):</a:t>
            </a:r>
          </a:p>
          <a:p>
            <a:pPr>
              <a:buNone/>
            </a:pPr>
            <a:r>
              <a:rPr lang="en-US" dirty="0" smtClean="0"/>
              <a:t>    print(s1,s2) </a:t>
            </a:r>
          </a:p>
          <a:p>
            <a:pPr>
              <a:buNone/>
            </a:pPr>
            <a:r>
              <a:rPr lang="en-US" dirty="0" smtClean="0"/>
              <a:t>say(s2 = 'Hi', s1 = 'Hi World') </a:t>
            </a:r>
          </a:p>
          <a:p>
            <a:pPr>
              <a:buNone/>
            </a:pPr>
            <a:r>
              <a:rPr lang="en-US" dirty="0" smtClean="0"/>
              <a:t>say(s2 ="Hello Python")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Hi World Hi</a:t>
            </a:r>
          </a:p>
          <a:p>
            <a:pPr>
              <a:buNone/>
            </a:pPr>
            <a:r>
              <a:rPr lang="en-US" dirty="0" smtClean="0"/>
              <a:t>	Hello </a:t>
            </a:r>
            <a:r>
              <a:rPr lang="en-US" dirty="0" smtClean="0"/>
              <a:t>World! Hello Python</a:t>
            </a:r>
          </a:p>
          <a:p>
            <a:pPr lvl="0"/>
            <a:r>
              <a:rPr lang="en-US" dirty="0" smtClean="0"/>
              <a:t>Hi </a:t>
            </a:r>
            <a:r>
              <a:rPr lang="en-US" dirty="0" err="1" smtClean="0"/>
              <a:t>Hi</a:t>
            </a:r>
            <a:r>
              <a:rPr lang="en-US" dirty="0" smtClean="0"/>
              <a:t> World</a:t>
            </a:r>
          </a:p>
          <a:p>
            <a:pPr>
              <a:buNone/>
            </a:pPr>
            <a:r>
              <a:rPr lang="en-US" dirty="0" smtClean="0"/>
              <a:t>	Hello </a:t>
            </a:r>
            <a:r>
              <a:rPr lang="en-US" dirty="0" smtClean="0"/>
              <a:t>Python Hello World!</a:t>
            </a:r>
          </a:p>
          <a:p>
            <a:pPr lvl="0"/>
            <a:r>
              <a:rPr lang="en-US" dirty="0" smtClean="0"/>
              <a:t>Hi World Hi</a:t>
            </a:r>
          </a:p>
          <a:p>
            <a:pPr>
              <a:buNone/>
            </a:pPr>
            <a:r>
              <a:rPr lang="en-US" dirty="0" smtClean="0"/>
              <a:t>	Hello </a:t>
            </a:r>
            <a:r>
              <a:rPr lang="en-US" dirty="0" smtClean="0"/>
              <a:t>Python Hello World!</a:t>
            </a:r>
          </a:p>
          <a:p>
            <a:pPr lvl="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Error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Function/Module/Package</a:t>
            </a:r>
          </a:p>
          <a:p>
            <a:r>
              <a:rPr lang="en-US" b="1" dirty="0" err="1" smtClean="0"/>
              <a:t>Câu</a:t>
            </a:r>
            <a:r>
              <a:rPr lang="en-US" b="1" dirty="0" smtClean="0"/>
              <a:t> 85: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sẵn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Python</a:t>
            </a:r>
            <a:endParaRPr lang="en-US" dirty="0" smtClean="0"/>
          </a:p>
          <a:p>
            <a:pPr lvl="0"/>
            <a:r>
              <a:rPr lang="en-US" dirty="0" err="1" smtClean="0"/>
              <a:t>cos</a:t>
            </a:r>
            <a:r>
              <a:rPr lang="en-US" dirty="0" smtClean="0"/>
              <a:t>()</a:t>
            </a:r>
          </a:p>
          <a:p>
            <a:pPr lvl="0"/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pPr lvl="0"/>
            <a:r>
              <a:rPr lang="en-US" dirty="0" smtClean="0"/>
              <a:t>factorial()</a:t>
            </a:r>
          </a:p>
          <a:p>
            <a:pPr lvl="0"/>
            <a:r>
              <a:rPr lang="en-US" dirty="0" smtClean="0"/>
              <a:t>print()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b="1" dirty="0" smtClean="0"/>
              <a:t>FILE(I/O)</a:t>
            </a:r>
            <a:endParaRPr lang="en-US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89: </a:t>
            </a:r>
            <a:r>
              <a:rPr lang="en-US" b="1" dirty="0" err="1" smtClean="0"/>
              <a:t>Đoạn</a:t>
            </a:r>
            <a:r>
              <a:rPr lang="en-US" b="1" dirty="0" smtClean="0"/>
              <a:t> code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ý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 = open("test.txt")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test.txt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file.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test.txt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file.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test.txt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test.txt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b="1" dirty="0" smtClean="0"/>
              <a:t>FILE(I/O)</a:t>
            </a:r>
            <a:endParaRPr lang="en-US" dirty="0" smtClean="0"/>
          </a:p>
          <a:p>
            <a:r>
              <a:rPr lang="en-US" b="1" dirty="0" err="1" smtClean="0"/>
              <a:t>Câu</a:t>
            </a:r>
            <a:r>
              <a:rPr lang="en-US" b="1" dirty="0" smtClean="0"/>
              <a:t> 90: </a:t>
            </a:r>
            <a:r>
              <a:rPr lang="en-US" b="1" dirty="0" err="1" smtClean="0"/>
              <a:t>Mở</a:t>
            </a:r>
            <a:r>
              <a:rPr lang="en-US" b="1" dirty="0" smtClean="0"/>
              <a:t> file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mode ' </a:t>
            </a:r>
            <a:r>
              <a:rPr lang="en-US" b="1" dirty="0" err="1" smtClean="0"/>
              <a:t>wb</a:t>
            </a:r>
            <a:r>
              <a:rPr lang="en-US" b="1" dirty="0" smtClean="0"/>
              <a:t> ' </a:t>
            </a:r>
            <a:r>
              <a:rPr lang="en-US" b="1" dirty="0" err="1" smtClean="0"/>
              <a:t>có</a:t>
            </a:r>
            <a:r>
              <a:rPr lang="en-US" b="1" dirty="0" smtClean="0"/>
              <a:t> ý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Python</a:t>
            </a:r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smtClean="0"/>
              <a:t>2: </a:t>
            </a:r>
            <a:r>
              <a:rPr lang="en-US" b="1" dirty="0" err="1" smtClean="0"/>
              <a:t>Khẳng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i="1" u="sng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Python ?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 Unix, </a:t>
            </a:r>
            <a:r>
              <a:rPr lang="en-US" dirty="0" err="1" smtClean="0"/>
              <a:t>Windows,Mac</a:t>
            </a:r>
            <a:r>
              <a:rPr lang="en-US" dirty="0" smtClean="0"/>
              <a:t> OS, Linux, …</a:t>
            </a:r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HOA,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C, Java, 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4: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khối</a:t>
            </a:r>
            <a:r>
              <a:rPr lang="en-US" b="1" dirty="0" smtClean="0"/>
              <a:t> code (</a:t>
            </a:r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, </a:t>
            </a:r>
            <a:r>
              <a:rPr lang="en-US" b="1" dirty="0" err="1" smtClean="0"/>
              <a:t>vòng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r>
              <a:rPr lang="en-US" b="1" dirty="0" smtClean="0"/>
              <a:t>,...) </a:t>
            </a:r>
            <a:r>
              <a:rPr lang="en-US" b="1" dirty="0" err="1" smtClean="0"/>
              <a:t>trong</a:t>
            </a:r>
            <a:r>
              <a:rPr lang="en-US" b="1" dirty="0" smtClean="0"/>
              <a:t> Python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?</a:t>
            </a:r>
            <a:endParaRPr lang="en-US" dirty="0" smtClean="0"/>
          </a:p>
          <a:p>
            <a:pPr lvl="0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nhọn</a:t>
            </a:r>
            <a:r>
              <a:rPr lang="en-US" dirty="0" smtClean="0"/>
              <a:t> { }</a:t>
            </a:r>
          </a:p>
          <a:p>
            <a:pPr lvl="0"/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 </a:t>
            </a:r>
          </a:p>
          <a:p>
            <a:pPr lvl="0"/>
            <a:r>
              <a:rPr lang="en-US" dirty="0" err="1" smtClean="0"/>
              <a:t>Dầu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 )</a:t>
            </a:r>
          </a:p>
          <a:p>
            <a:pPr lvl="0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[ ]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6: </a:t>
            </a:r>
            <a:r>
              <a:rPr lang="en-US" b="1" dirty="0" err="1" smtClean="0"/>
              <a:t>Khẳng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Python?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 //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 %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#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 </a:t>
            </a:r>
          </a:p>
          <a:p>
            <a:pPr lvl="0"/>
            <a:r>
              <a:rPr lang="en-US" dirty="0" smtClean="0"/>
              <a:t>Python </a:t>
            </a:r>
            <a:r>
              <a:rPr lang="en-US" dirty="0" err="1" smtClean="0"/>
              <a:t>dùng</a:t>
            </a:r>
            <a:r>
              <a:rPr lang="en-US" dirty="0" smtClean="0"/>
              <a:t>  ““  ”” (2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)  </a:t>
            </a:r>
            <a:r>
              <a:rPr lang="en-US" dirty="0" err="1" smtClean="0"/>
              <a:t>hoặc</a:t>
            </a:r>
            <a:r>
              <a:rPr lang="en-US" dirty="0" smtClean="0"/>
              <a:t> ‘‘	’’(2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9: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in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x?</a:t>
            </a:r>
            <a:endParaRPr lang="en-US" dirty="0" smtClean="0"/>
          </a:p>
          <a:p>
            <a:pPr lvl="0"/>
            <a:r>
              <a:rPr lang="en-US" dirty="0" smtClean="0"/>
              <a:t>print(type(x))    </a:t>
            </a:r>
          </a:p>
          <a:p>
            <a:pPr lvl="0"/>
            <a:r>
              <a:rPr lang="en-US" dirty="0" smtClean="0"/>
              <a:t>print(type[x])</a:t>
            </a:r>
          </a:p>
          <a:p>
            <a:pPr lvl="0"/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[x])</a:t>
            </a:r>
          </a:p>
          <a:p>
            <a:pPr lvl="0"/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(x))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Cau</a:t>
            </a:r>
            <a:r>
              <a:rPr lang="en-US" b="1" dirty="0" smtClean="0"/>
              <a:t> 10: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gán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x = 1, y = 2, z = 3 ?</a:t>
            </a:r>
            <a:endParaRPr lang="en-US" dirty="0" smtClean="0"/>
          </a:p>
          <a:p>
            <a:pPr lvl="0"/>
            <a:r>
              <a:rPr lang="en-US" dirty="0" err="1" smtClean="0"/>
              <a:t>x,y,z</a:t>
            </a:r>
            <a:r>
              <a:rPr lang="en-US" dirty="0" smtClean="0"/>
              <a:t>  = 1;2;3</a:t>
            </a:r>
          </a:p>
          <a:p>
            <a:pPr lvl="0"/>
            <a:r>
              <a:rPr lang="en-US" dirty="0" err="1" smtClean="0"/>
              <a:t>x;y;z</a:t>
            </a:r>
            <a:r>
              <a:rPr lang="en-US" dirty="0" smtClean="0"/>
              <a:t>  = 1;2;3</a:t>
            </a:r>
          </a:p>
          <a:p>
            <a:pPr lvl="0"/>
            <a:r>
              <a:rPr lang="en-US" dirty="0" err="1" smtClean="0"/>
              <a:t>x,y,z</a:t>
            </a:r>
            <a:r>
              <a:rPr lang="en-US" dirty="0" smtClean="0"/>
              <a:t>  = 1,2,3</a:t>
            </a:r>
          </a:p>
          <a:p>
            <a:pPr lvl="0"/>
            <a:r>
              <a:rPr lang="en-US" dirty="0" err="1" smtClean="0"/>
              <a:t>x;y;z</a:t>
            </a:r>
            <a:r>
              <a:rPr lang="en-US" dirty="0" smtClean="0"/>
              <a:t>  = 1,2,3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12: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print(type(hex(15)))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</a:p>
          <a:p>
            <a:pPr lvl="0"/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pPr lvl="0"/>
            <a:r>
              <a:rPr lang="en-US" dirty="0" smtClean="0"/>
              <a:t>0xf</a:t>
            </a:r>
          </a:p>
          <a:p>
            <a:pPr lvl="0"/>
            <a:r>
              <a:rPr lang="en-US" dirty="0" smtClean="0"/>
              <a:t>'0xf'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3285</TotalTime>
  <Words>1512</Words>
  <Application>Microsoft Office PowerPoint</Application>
  <PresentationFormat>Custom</PresentationFormat>
  <Paragraphs>334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 Ngôn Ngữ Lập Trình Python 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  <vt:lpstr>Ôn Tập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Trinh, Loc Tan</dc:creator>
  <cp:lastModifiedBy>Trinh Tan Dat</cp:lastModifiedBy>
  <cp:revision>638</cp:revision>
  <dcterms:created xsi:type="dcterms:W3CDTF">2019-02-17T12:55:35Z</dcterms:created>
  <dcterms:modified xsi:type="dcterms:W3CDTF">2019-07-06T16:59:46Z</dcterms:modified>
</cp:coreProperties>
</file>