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1" r:id="rId4"/>
    <p:sldId id="317" r:id="rId5"/>
    <p:sldId id="278" r:id="rId6"/>
    <p:sldId id="313" r:id="rId7"/>
    <p:sldId id="340" r:id="rId8"/>
    <p:sldId id="341" r:id="rId9"/>
    <p:sldId id="342" r:id="rId10"/>
    <p:sldId id="343" r:id="rId11"/>
    <p:sldId id="344" r:id="rId12"/>
    <p:sldId id="352" r:id="rId13"/>
    <p:sldId id="353" r:id="rId14"/>
    <p:sldId id="354" r:id="rId15"/>
    <p:sldId id="355" r:id="rId16"/>
    <p:sldId id="356" r:id="rId17"/>
    <p:sldId id="357" r:id="rId18"/>
    <p:sldId id="345" r:id="rId19"/>
    <p:sldId id="346" r:id="rId20"/>
    <p:sldId id="347" r:id="rId21"/>
    <p:sldId id="348" r:id="rId22"/>
    <p:sldId id="349" r:id="rId23"/>
    <p:sldId id="350" r:id="rId24"/>
    <p:sldId id="314" r:id="rId25"/>
    <p:sldId id="351" r:id="rId26"/>
    <p:sldId id="3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6" y="60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4675031" y="2945553"/>
            <a:ext cx="739543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Tiểu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luận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chuyên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ngành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Website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thuốc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thuốc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 descr="spkt.png">
            <a:extLst>
              <a:ext uri="{FF2B5EF4-FFF2-40B4-BE49-F238E27FC236}">
                <a16:creationId xmlns:a16="http://schemas.microsoft.com/office/drawing/2014/main" id="{AF9D1F00-BF4B-401A-81DF-F4E47097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60" y="97440"/>
            <a:ext cx="837812" cy="8392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lớp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8C543-EE93-449C-A581-8C58FC3763B5}"/>
              </a:ext>
            </a:extLst>
          </p:cNvPr>
          <p:cNvSpPr txBox="1"/>
          <p:nvPr/>
        </p:nvSpPr>
        <p:spPr>
          <a:xfrm>
            <a:off x="1042809" y="1213600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Controller admin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1EB2D-1A21-4FB9-8DA0-072EEB372D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88665" y="1213600"/>
            <a:ext cx="7098741" cy="47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5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lớp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8C543-EE93-449C-A581-8C58FC3763B5}"/>
              </a:ext>
            </a:extLst>
          </p:cNvPr>
          <p:cNvSpPr txBox="1"/>
          <p:nvPr/>
        </p:nvSpPr>
        <p:spPr>
          <a:xfrm>
            <a:off x="1042809" y="1213600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Service admin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0CCC7-7019-47EE-9711-953FFB4D4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747" y="1859931"/>
            <a:ext cx="5972175" cy="393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164B2-D20E-4FD8-9F78-3B8C27C55E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10922" y="1539584"/>
            <a:ext cx="4857337" cy="43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lớp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8C543-EE93-449C-A581-8C58FC3763B5}"/>
              </a:ext>
            </a:extLst>
          </p:cNvPr>
          <p:cNvSpPr txBox="1"/>
          <p:nvPr/>
        </p:nvSpPr>
        <p:spPr>
          <a:xfrm>
            <a:off x="1042809" y="1213600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Service admin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58B4F-A2D3-4AC5-BFB0-6D0B298CC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7571" y="1859931"/>
            <a:ext cx="9282046" cy="40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lớp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8C543-EE93-449C-A581-8C58FC3763B5}"/>
              </a:ext>
            </a:extLst>
          </p:cNvPr>
          <p:cNvSpPr txBox="1"/>
          <p:nvPr/>
        </p:nvSpPr>
        <p:spPr>
          <a:xfrm>
            <a:off x="1042809" y="1028934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Controller client</a:t>
            </a:r>
          </a:p>
          <a:p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67661-0C68-40DE-98FF-318C7CA96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9755" y="1444432"/>
            <a:ext cx="7511969" cy="43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lớp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8C543-EE93-449C-A581-8C58FC3763B5}"/>
              </a:ext>
            </a:extLst>
          </p:cNvPr>
          <p:cNvSpPr txBox="1"/>
          <p:nvPr/>
        </p:nvSpPr>
        <p:spPr>
          <a:xfrm>
            <a:off x="1042809" y="1028934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Service client</a:t>
            </a:r>
          </a:p>
          <a:p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AE496-3C02-4FC3-990A-0187EB2836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808" y="1573636"/>
            <a:ext cx="5654205" cy="3912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B6A6CD-9B05-43A3-8B7E-E75852FCF7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7013" y="1538218"/>
            <a:ext cx="4886325" cy="39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lớp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8C543-EE93-449C-A581-8C58FC3763B5}"/>
              </a:ext>
            </a:extLst>
          </p:cNvPr>
          <p:cNvSpPr txBox="1"/>
          <p:nvPr/>
        </p:nvSpPr>
        <p:spPr>
          <a:xfrm>
            <a:off x="1042809" y="1247606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Service client</a:t>
            </a:r>
          </a:p>
          <a:p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99BC2-07AB-404B-8F84-CAD0894B61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3149" y="1859931"/>
            <a:ext cx="7625702" cy="39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sequence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86" y="1675265"/>
            <a:ext cx="3773890" cy="2236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1213600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ĐĂNG KÝ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295243" y="1235343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ĐĂNG NHẬP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43" y="1794178"/>
            <a:ext cx="3673005" cy="2241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911874" y="3911858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SỬA THÔNG TIN SP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74" y="4370648"/>
            <a:ext cx="3898502" cy="1881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190065" y="3967787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THÊM SP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242" y="4357320"/>
            <a:ext cx="3673006" cy="19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7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1213600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XÓA SẢN PHẨM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295243" y="1235343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XEM TRANG CHỦ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911874" y="3911858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XEM GIỎ HÀNG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190065" y="3967787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NHẬP KHO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9" y="1614284"/>
            <a:ext cx="4327681" cy="22882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42" y="1715876"/>
            <a:ext cx="4665419" cy="21866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09" y="4370648"/>
            <a:ext cx="4327681" cy="1796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241" y="4370648"/>
            <a:ext cx="4665419" cy="18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1213600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THÊM NHÀ CUNG CẤP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295243" y="1235343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THÊM LOẠI SP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911874" y="3911858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THÊM CÔNG NỢ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190065" y="3967787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GHI NHẬT KÝ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12" y="1640521"/>
            <a:ext cx="4296577" cy="2262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37" y="1640520"/>
            <a:ext cx="4666869" cy="22620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09" y="4429453"/>
            <a:ext cx="4327680" cy="18446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064" y="4448320"/>
            <a:ext cx="4718341" cy="18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cs typeface="Arial" pitchFamily="34" charset="0"/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1259766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Đăng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nhập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10" y="1672389"/>
            <a:ext cx="4070103" cy="2256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606862" y="1259766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Đăng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ký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62" y="1641568"/>
            <a:ext cx="4069724" cy="23198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4015537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Thông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tin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cá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nhân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09" y="4471451"/>
            <a:ext cx="4070104" cy="17554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606862" y="4015537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Trang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chủ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862" y="4438970"/>
            <a:ext cx="4069724" cy="17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2081165"/>
            <a:ext cx="5437242" cy="777510"/>
            <a:chOff x="6102442" y="1483456"/>
            <a:chExt cx="5437242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77844" y="1492310"/>
              <a:ext cx="4661840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Xã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hội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việc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cần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rút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ngắn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thời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gian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thuận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tiện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23520" y="3593319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497962"/>
              <a:ext cx="4661840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Việc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trở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nên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thuận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tiện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nhanh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chóng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chính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xác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613425" y="550672"/>
            <a:ext cx="498989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 do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chọn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đề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tài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cs typeface="Arial" pitchFamily="34" charset="0"/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1259766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Quản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lý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đơn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hàng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606862" y="1259766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Chi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tiết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đơn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hàng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3853957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Danh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sách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sản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phẩm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606862" y="3853957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Chi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tiết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sản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phẩm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9" y="1721970"/>
            <a:ext cx="4533743" cy="2000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79" y="1629098"/>
            <a:ext cx="5086574" cy="22248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09" y="4307002"/>
            <a:ext cx="4533743" cy="19130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023" y="4307002"/>
            <a:ext cx="4679323" cy="19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cs typeface="Arial" pitchFamily="34" charset="0"/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1259766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Quản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lý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sản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phẩm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606862" y="1259766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Quản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lý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kho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hàng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042809" y="3853957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Quản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lý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nhà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cung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cấp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606862" y="3853957"/>
            <a:ext cx="3568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Thống</a:t>
            </a:r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3"/>
                </a:solidFill>
                <a:cs typeface="Arial" pitchFamily="34" charset="0"/>
              </a:rPr>
              <a:t>kê</a:t>
            </a: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9" y="1629098"/>
            <a:ext cx="4290667" cy="2214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62" y="1629098"/>
            <a:ext cx="4456090" cy="22259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09" y="4256644"/>
            <a:ext cx="4173135" cy="1990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862" y="4382291"/>
            <a:ext cx="4940904" cy="17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8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FE8D0-ECF9-41FB-B7B9-FB5C1A7B7E6E}"/>
              </a:ext>
            </a:extLst>
          </p:cNvPr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737067" y="998857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KẾT QUẢ ĐẠT ĐƯỢC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9042A5-44CA-4E0F-A565-87BE5ED12FA0}"/>
              </a:ext>
            </a:extLst>
          </p:cNvPr>
          <p:cNvGrpSpPr/>
          <p:nvPr/>
        </p:nvGrpSpPr>
        <p:grpSpPr>
          <a:xfrm>
            <a:off x="8506802" y="998857"/>
            <a:ext cx="3186744" cy="5613874"/>
            <a:chOff x="4871865" y="1777141"/>
            <a:chExt cx="3630109" cy="37578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0F49B6-A618-4950-BC45-2C8D61F1693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Cập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nhật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tế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giỏ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theo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dõi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đơn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Định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vị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vị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trí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hiện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tại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Thanh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trực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tuyến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thanh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khi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nhận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Trải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nghiệm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mua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cửa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bán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thuốc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sản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phẩm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đơn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nợ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,…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kê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BBC49-FBAD-40C0-ACD6-59EEAE1E9428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Xây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dựng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được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4851024" y="1152745"/>
            <a:ext cx="3186743" cy="3573801"/>
            <a:chOff x="822207" y="1777142"/>
            <a:chExt cx="3630108" cy="19763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1639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Làm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việc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java</a:t>
              </a:r>
            </a:p>
            <a:p>
              <a:pPr marL="171450" indent="-171450">
                <a:buFontTx/>
                <a:buChar char="-"/>
              </a:pP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Tiếp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cận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nghệ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: spring boot, hibernate, google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api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….</a:t>
              </a:r>
            </a:p>
            <a:p>
              <a:pPr marL="171450" indent="-171450">
                <a:buFontTx/>
                <a:buChar char="-"/>
              </a:pP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tốt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hơn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boostrap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jquery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thymerleaf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FE8D0-ECF9-41FB-B7B9-FB5C1A7B7E6E}"/>
              </a:ext>
            </a:extLst>
          </p:cNvPr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737067" y="998857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KẾT QUẢ ĐẠT ĐƯỢC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9042A5-44CA-4E0F-A565-87BE5ED12FA0}"/>
              </a:ext>
            </a:extLst>
          </p:cNvPr>
          <p:cNvGrpSpPr/>
          <p:nvPr/>
        </p:nvGrpSpPr>
        <p:grpSpPr>
          <a:xfrm>
            <a:off x="8506802" y="998859"/>
            <a:ext cx="3186744" cy="2541484"/>
            <a:chOff x="4871865" y="1777141"/>
            <a:chExt cx="3630109" cy="17012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0F49B6-A618-4950-BC45-2C8D61F1693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135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Sản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phẩm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dạng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kiểm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soát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được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lượng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truy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cập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dạng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trong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việc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thanh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xây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dựng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chat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tại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2 website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khác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nhau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BBC49-FBAD-40C0-ACD6-59EEAE1E9428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247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Nhược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điểm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4851024" y="1152744"/>
            <a:ext cx="3186743" cy="1808559"/>
            <a:chOff x="822207" y="1777142"/>
            <a:chExt cx="3630108" cy="10001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204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Ưu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điểm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663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thân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thiện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Dễ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Áp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nghệ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mới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Dễ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5029182" y="3546868"/>
            <a:ext cx="3186743" cy="2639557"/>
            <a:chOff x="822207" y="1777142"/>
            <a:chExt cx="3630108" cy="1459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204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Hướng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1123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Mở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thành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chuỗi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chatbot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hoàn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thiện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dạng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trong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thanh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Áp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nhiều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thanh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91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1003731"/>
            <a:chOff x="1418442" y="3789040"/>
            <a:chExt cx="2045528" cy="10037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Spring boot framework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Hiểu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về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spring boot, hibernate, spring security, spring social,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1003731"/>
            <a:chOff x="1418442" y="3789040"/>
            <a:chExt cx="2045528" cy="10037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Thymerleaf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Hiểu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cách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hoạt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động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thymerleaf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tính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năng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nổi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trội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41724" y="5313534"/>
            <a:ext cx="2026912" cy="1144774"/>
            <a:chOff x="1418442" y="3789040"/>
            <a:chExt cx="2045528" cy="7471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4150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Boostrap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javascript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jquery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, google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api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websocket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821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Sử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dụng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xây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dựng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website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đẹp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mắt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thuận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tiện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1003731"/>
            <a:chOff x="1418442" y="3789040"/>
            <a:chExt cx="2045528" cy="10037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lý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cửa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hàng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Người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admin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dễ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dàng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quản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các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hoạt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động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của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cửa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hàng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1003731"/>
            <a:chOff x="1418442" y="3789040"/>
            <a:chExt cx="2045528" cy="10037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Người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dùng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mua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hàng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Người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dùng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mua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hàng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chủ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động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nhanh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chóng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thuận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tiện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8" y="1433029"/>
            <a:ext cx="49072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Công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nghệ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sử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dụng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467811" y="2739982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SPRING BOOT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7" y="3429000"/>
            <a:ext cx="4907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Spring framework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Java Platform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nguồn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nguyên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Dependency Injection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Aspect Oriented Programming.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Spring boot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spring framework,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RAD (Rapid Application Development)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nhanh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99" y="2079360"/>
            <a:ext cx="4776989" cy="35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8" y="1433029"/>
            <a:ext cx="49072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Công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nghệ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sử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dụng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467811" y="2739982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HIBERNATE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7" y="3429000"/>
            <a:ext cx="4907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Hibernate framework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ORM (Object Relational Mapping)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nguồn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gọn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nhẹ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ORM giúp đơn giản hóa việc tạo dữ liệu, thao tác dữ liệu và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truy cập dữ liệu.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22" y="3179109"/>
            <a:ext cx="5305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2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8" y="1433029"/>
            <a:ext cx="49072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Công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nghệ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sử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dụng</a:t>
            </a:r>
            <a:endParaRPr lang="en-US" altLang="ko-KR" sz="36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429174" y="2606626"/>
            <a:ext cx="356844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Google </a:t>
            </a:r>
            <a:r>
              <a:rPr lang="en-GB" altLang="ko-KR" sz="2400" dirty="0" err="1">
                <a:solidFill>
                  <a:schemeClr val="accent3"/>
                </a:solidFill>
                <a:cs typeface="Arial" pitchFamily="34" charset="0"/>
              </a:rPr>
              <a:t>api</a:t>
            </a:r>
            <a:endParaRPr lang="en-GB" altLang="ko-KR" sz="2400" dirty="0">
              <a:solidFill>
                <a:schemeClr val="accent3"/>
              </a:solidFill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GB" altLang="ko-KR" sz="2400" dirty="0" err="1">
                <a:solidFill>
                  <a:schemeClr val="accent3"/>
                </a:solidFill>
                <a:cs typeface="Arial" pitchFamily="34" charset="0"/>
              </a:rPr>
              <a:t>Paypal</a:t>
            </a:r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accent3"/>
                </a:solidFill>
                <a:cs typeface="Arial" pitchFamily="34" charset="0"/>
              </a:rPr>
              <a:t>sdk</a:t>
            </a:r>
            <a:endParaRPr lang="en-GB" altLang="ko-KR" sz="2400" dirty="0">
              <a:solidFill>
                <a:schemeClr val="accent3"/>
              </a:solidFill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Spring security</a:t>
            </a:r>
          </a:p>
          <a:p>
            <a:pPr marL="457200" indent="-457200">
              <a:buAutoNum type="arabicPeriod"/>
            </a:pPr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Spring social</a:t>
            </a:r>
            <a:endParaRPr lang="en-US" altLang="ko-KR" sz="2400" dirty="0">
              <a:solidFill>
                <a:schemeClr val="accent3"/>
              </a:solidFill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solidFill>
                  <a:schemeClr val="accent3"/>
                </a:solidFill>
                <a:cs typeface="Arial" pitchFamily="34" charset="0"/>
              </a:rPr>
              <a:t>Websocket</a:t>
            </a:r>
            <a:endParaRPr lang="en-GB" altLang="ko-KR" sz="2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592049" y="544387"/>
            <a:ext cx="49072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usecase</a:t>
            </a:r>
            <a:endParaRPr lang="en-US" altLang="ko-KR" sz="3600" b="1" dirty="0"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69F12-4219-4FD1-A012-E7C5A2FBAF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7301" y="536083"/>
            <a:ext cx="5962650" cy="2799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9AB98-B9AC-4F5D-9630-5B566E87CF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51" y="3335628"/>
            <a:ext cx="5905500" cy="27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cơ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sở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dữ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liệu</a:t>
            </a:r>
            <a:endParaRPr lang="en-US" altLang="ko-KR" sz="36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03" y="1341012"/>
            <a:ext cx="7404391" cy="47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042809" y="570144"/>
            <a:ext cx="5564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cs typeface="Arial" pitchFamily="34" charset="0"/>
              </a:rPr>
              <a:t>Lược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đồ</a:t>
            </a:r>
            <a:r>
              <a:rPr lang="en-US" altLang="ko-KR" sz="3600" b="1" dirty="0">
                <a:cs typeface="Arial" pitchFamily="34" charset="0"/>
              </a:rPr>
              <a:t> </a:t>
            </a:r>
            <a:r>
              <a:rPr lang="en-US" altLang="ko-KR" sz="3600" b="1" dirty="0" err="1">
                <a:cs typeface="Arial" pitchFamily="34" charset="0"/>
              </a:rPr>
              <a:t>lớp</a:t>
            </a:r>
            <a:endParaRPr lang="en-US" altLang="ko-KR" sz="3600" b="1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0AFFF-B7F3-4866-A0BF-4287208D9F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809" y="1675265"/>
            <a:ext cx="5473901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A8825-B70E-44C5-91D3-31187CCE37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6862" y="1675264"/>
            <a:ext cx="5061397" cy="423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8C543-EE93-449C-A581-8C58FC3763B5}"/>
              </a:ext>
            </a:extLst>
          </p:cNvPr>
          <p:cNvSpPr txBox="1"/>
          <p:nvPr/>
        </p:nvSpPr>
        <p:spPr>
          <a:xfrm>
            <a:off x="1042809" y="1213600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Controller admin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10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559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Thi Quang Thu</dc:creator>
  <cp:lastModifiedBy>PHAN HIEU</cp:lastModifiedBy>
  <cp:revision>168</cp:revision>
  <dcterms:created xsi:type="dcterms:W3CDTF">2019-01-14T06:35:35Z</dcterms:created>
  <dcterms:modified xsi:type="dcterms:W3CDTF">2020-01-03T07:37:54Z</dcterms:modified>
</cp:coreProperties>
</file>