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7B42-77D5-47CF-9E43-6EC4C6E54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754CB-B2C7-458A-83D0-9CA77CE8B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0729-3E3F-4AEB-A3C9-6F704746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AB26-3289-4CF4-BA2D-54076913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6311-CCF5-4187-82AD-966B4184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E558-31B9-4915-B9ED-6FD77788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2A05C-1722-4D62-BDB7-313DCA73E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58611-C7D7-4A03-9ECB-A8704F6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55CB-008F-420B-8F82-B7A9E894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DB7B-74C4-4496-9B70-280F84B6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EAEC9-5E29-4EDE-ADD0-EC6985DA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2D949-BC7A-4034-A432-59EFC04DD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A130F-BD82-495E-8FB8-CDC8D807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8DD5-7C52-4655-84A7-C650E149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5042-09EF-4DE2-8157-D14CABE5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B247-BA7A-4EBB-935D-142E8C00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BD99-597C-4A29-B87A-967301AF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D288-6854-4120-9334-77E2759B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0565-2CB7-4B3E-AD96-158F8EEB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0455-F87F-4D39-9CF7-00121A99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F141-E3B8-4F83-953C-954C1BF8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3FDA5-2645-404D-933F-A21976F16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3FDD-7177-47B6-9791-10E13A3B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16BF2-CACF-4FB7-ABE1-50B7AC81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68712-C868-4695-A065-1D26AF18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7312-B7E6-4D45-9330-FB8A7AD2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9D65-7904-4DA9-929A-EABC39B1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49635-D200-45F8-830F-B37112D80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A1AAF-35DA-4219-AB08-73C82C65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A4F4B-0C03-427B-A414-FCEB4DF4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542C-0B6A-4903-A1C8-4AE35AB9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956C-46CC-43B5-A216-AED2EE78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89CCF-D8C5-4E1D-84EB-87E78B3A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94F8C-FB4E-4A6B-A476-1A647D9F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46B68-F7A0-49FF-9AAD-D4BB70600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5DA28-56E7-47B3-8C7E-F7D5AA4E3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77995-BCE1-49E3-AAE5-247F6D25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657F89-44B5-4E61-A0E5-F34E407E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983E3-1F65-463E-93B1-8850E468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AFAF-6AB4-4232-BE6B-F7B1AD50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A13F9-591A-4970-9B17-1835C228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5B83C-7E2F-4B92-825F-F8AFFA28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A8FEA-B2C8-4222-B599-F46896E3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E681A-4E9A-4C1F-8EAA-D6E0FD8A8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38C57-64C7-4493-B088-2AEF75CE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CE8D8-239E-4998-BC14-0B0E7612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9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A492-2CF3-4735-A996-1F1B4197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969C-F8B1-47F4-82B1-65BBAFA7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2D6C1-B473-4FE3-9519-87853BF52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D7DF8-DB36-47E6-8380-C70D964B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8B436-51DD-4CF8-894A-FC859492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0E0BC-9F78-490B-B75D-29A381D3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6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AF34-2457-41F1-BEF2-F2D1D4B6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56593-D2AB-4EA5-AC16-AC9628A09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17CF4-F7B1-4EAF-A8AD-936E773E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3D6EE-9F19-4D99-82F0-50F714CB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C436-CBDF-4EB2-A755-27BBB14D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02A83-E8AB-4C62-B94F-49964D44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3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EE355-CDF7-434E-9909-DB480BC6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B13B9-11B7-4CDC-9291-2A677E2F3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F8BD1-A4CC-4A70-9C09-CF8A990CD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704F-7546-4485-B7FB-6EB14D37F5D0}" type="datetimeFigureOut">
              <a:rPr lang="en-US" smtClean="0"/>
              <a:t>10/27/2018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ED50-F328-4FF5-B25A-117109114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84B2-19A8-46E5-B149-E57431DD9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F936-A6EA-4012-B935-1BA99348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3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89C68-9CDF-4CF1-8A87-B1E0D5DD3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C7809-1A18-43E6-86FD-129271D00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6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CDCF-8319-4218-AB35-27002083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5000 </a:t>
            </a:r>
            <a:r>
              <a:rPr lang="en-US" dirty="0" err="1"/>
              <a:t>iter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53EC0-A7F0-4646-BB40-B4B3F7331111}"/>
              </a:ext>
            </a:extLst>
          </p:cNvPr>
          <p:cNvSpPr/>
          <p:nvPr/>
        </p:nvSpPr>
        <p:spPr>
          <a:xfrm>
            <a:off x="5892800" y="1548448"/>
            <a:ext cx="2407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75.12</a:t>
            </a:r>
          </a:p>
          <a:p>
            <a:r>
              <a:rPr lang="en-US" dirty="0"/>
              <a:t>0.7807688518377245</a:t>
            </a:r>
          </a:p>
          <a:p>
            <a:r>
              <a:rPr lang="en-US" dirty="0"/>
              <a:t>74.06</a:t>
            </a:r>
          </a:p>
          <a:p>
            <a:r>
              <a:rPr lang="en-US" dirty="0"/>
              <a:t>1.6463292501805349</a:t>
            </a:r>
          </a:p>
          <a:p>
            <a:r>
              <a:rPr lang="en-US" dirty="0"/>
              <a:t>75.52</a:t>
            </a:r>
          </a:p>
          <a:p>
            <a:r>
              <a:rPr lang="en-US" dirty="0"/>
              <a:t>1.2890306435457624</a:t>
            </a:r>
          </a:p>
          <a:p>
            <a:r>
              <a:rPr lang="en-US" dirty="0"/>
              <a:t>73.88</a:t>
            </a:r>
          </a:p>
          <a:p>
            <a:r>
              <a:rPr lang="en-US" dirty="0"/>
              <a:t>1.0851727973000436</a:t>
            </a: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C255A50C-E923-42DC-8BE2-E0E628257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85" y="1690688"/>
            <a:ext cx="37528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BE16E7-4F77-42F9-80E8-5524D174E2E7}"/>
              </a:ext>
            </a:extLst>
          </p:cNvPr>
          <p:cNvSpPr txBox="1"/>
          <p:nvPr/>
        </p:nvSpPr>
        <p:spPr>
          <a:xfrm>
            <a:off x="1225485" y="5335571"/>
            <a:ext cx="473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Prob: optimal </a:t>
            </a:r>
            <a:r>
              <a:rPr lang="en-US" dirty="0" err="1"/>
              <a:t>st</a:t>
            </a:r>
            <a:r>
              <a:rPr lang="en-US" dirty="0"/>
              <a:t> size of GD and SGD are different</a:t>
            </a:r>
          </a:p>
        </p:txBody>
      </p:sp>
    </p:spTree>
    <p:extLst>
      <p:ext uri="{BB962C8B-B14F-4D97-AF65-F5344CB8AC3E}">
        <p14:creationId xmlns:p14="http://schemas.microsoft.com/office/powerpoint/2010/main" val="75417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D24C-B53F-448E-84EA-2F267A19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50000 </a:t>
            </a:r>
            <a:r>
              <a:rPr lang="en-US" dirty="0" err="1"/>
              <a:t>iter</a:t>
            </a:r>
            <a:r>
              <a:rPr lang="en-US" dirty="0"/>
              <a:t> for SGD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377E9-22D5-4C8F-98DD-655FBF799C8D}"/>
              </a:ext>
            </a:extLst>
          </p:cNvPr>
          <p:cNvSpPr/>
          <p:nvPr/>
        </p:nvSpPr>
        <p:spPr>
          <a:xfrm>
            <a:off x="4866640" y="2228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74.78</a:t>
            </a:r>
          </a:p>
          <a:p>
            <a:r>
              <a:rPr lang="en-US" dirty="0"/>
              <a:t>1.0283968105745958</a:t>
            </a:r>
          </a:p>
          <a:p>
            <a:r>
              <a:rPr lang="en-US" dirty="0"/>
              <a:t>75.0</a:t>
            </a:r>
          </a:p>
          <a:p>
            <a:r>
              <a:rPr lang="en-US" dirty="0"/>
              <a:t>0.9633275663033856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E1F2CA2-A961-4209-AD10-CE970D5F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2" y="1690688"/>
            <a:ext cx="37528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18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72FA-FA64-4332-A0E4-7DA28EC8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adaptive </a:t>
            </a:r>
            <a:r>
              <a:rPr lang="en-US" dirty="0" err="1"/>
              <a:t>stepsize</a:t>
            </a:r>
            <a:r>
              <a:rPr lang="en-US" dirty="0"/>
              <a:t> for GD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6837F8-DC42-46F4-B03D-957123E0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89" y="1589088"/>
            <a:ext cx="4347269" cy="315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D4BC85-4E18-45A2-90A0-BDBBD1C04B04}"/>
              </a:ext>
            </a:extLst>
          </p:cNvPr>
          <p:cNvSpPr/>
          <p:nvPr/>
        </p:nvSpPr>
        <p:spPr>
          <a:xfrm>
            <a:off x="5257800" y="19665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75.1</a:t>
            </a:r>
          </a:p>
          <a:p>
            <a:r>
              <a:rPr lang="en-US" dirty="0"/>
              <a:t>0.7456540752922918</a:t>
            </a:r>
          </a:p>
          <a:p>
            <a:r>
              <a:rPr lang="en-US" dirty="0"/>
              <a:t>75.42</a:t>
            </a:r>
          </a:p>
          <a:p>
            <a:r>
              <a:rPr lang="en-US" dirty="0"/>
              <a:t>0.810925397308531</a:t>
            </a:r>
          </a:p>
        </p:txBody>
      </p:sp>
    </p:spTree>
    <p:extLst>
      <p:ext uri="{BB962C8B-B14F-4D97-AF65-F5344CB8AC3E}">
        <p14:creationId xmlns:p14="http://schemas.microsoft.com/office/powerpoint/2010/main" val="236120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Step 1: 5000 iter </vt:lpstr>
      <vt:lpstr>Step 1: 50000 iter for SGD</vt:lpstr>
      <vt:lpstr>Step 2: adaptive stepsize for GD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Huy Thong</dc:creator>
  <cp:lastModifiedBy>Phan Huy Thong</cp:lastModifiedBy>
  <cp:revision>8</cp:revision>
  <dcterms:created xsi:type="dcterms:W3CDTF">2018-10-27T07:26:50Z</dcterms:created>
  <dcterms:modified xsi:type="dcterms:W3CDTF">2018-10-27T09:19:47Z</dcterms:modified>
</cp:coreProperties>
</file>