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01C-239F-4526-8C70-2D98C2D69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D0D88-14E1-4513-B4A9-5EC9C6D97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24F1A-73C0-4A5F-92D8-314E0F7A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F13D-10DB-49F7-9497-1F606A5B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3CB9-F6B7-42D2-A319-DD330A60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12B2-ED30-42AC-AD3A-DA15613F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FBF6D-295B-4C77-929A-637CA2C18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737C-1A8F-493A-B173-C64CC3D7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412D-45F8-462F-9EF0-A33E364D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66A8-D4DB-43C3-8EC1-0E32D1DC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616CB-1CB0-4DAC-A2D6-6FE227F03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0781E-2F2E-4242-978D-330DDADD8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6D89-BE4A-4E45-889A-AD67C49E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4DE31-7ABB-4414-A0FC-F3C1B439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8B82-565F-4813-A9A1-058F99A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D877-265C-4DDF-BC97-FB420B8B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1CFE-4E6B-4138-922C-ADF6D383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97DC-5B0D-4AF4-B61D-A7A44748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6A19-CF06-46B8-813F-D3F539A1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29AB-F742-490E-9365-D9057EED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C330-A427-4745-9D6D-E0D71D9C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7D0B-8812-45B6-8C37-F89EFFC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64C7B-601B-44CD-9956-A1CC9C26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61AE-F23F-43CB-BDE5-E7069213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5396-C2D1-4137-9F10-2A22BBCA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9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84BA-E381-4DE4-A783-BF32761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A82F-1F10-4813-99C4-3457F8293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42AF1-55DC-4A84-AE93-0794E24A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1B430-C304-421B-9D66-F9E3739B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7361-2CD1-49EE-BA89-9A21FBF6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33EBB-5050-4F29-A8E7-BF336DDE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626C-512F-447F-A1EB-178428C0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89C8C-0B17-4A77-BE27-117DE2AF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11F71-7C80-444C-A0A4-63ECD1786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BDEA1-BBF9-4C83-A542-16340C87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5DE9-2609-4DF1-9BF4-77F62C0BD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E7E38-457E-462D-8D94-464403EF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465E1-EB7D-42B8-9555-305C2E49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F8021-260E-4AD0-A973-889BADB9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37EB-7F50-4F22-8046-948A2159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6F5BE-D4C1-40D6-9B2F-B1BE6EB5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9BCF7-4945-415D-B05A-1D0D5428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88DEC-C4B2-4E1F-A988-EDDF3757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9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9E02F-494A-463D-B9E8-04507EB6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FBA13-6DDB-4E8F-9A34-4EC66B06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0CFEF-8313-4C04-92CD-9F5ADDCB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3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E874-8FF4-42C6-9A15-FD968830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F153D-682B-430E-A596-4C9D47AF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69932-EE6D-41E7-82DC-B7987291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DBA85-AF27-4706-A21B-96360E0F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FBB5E-26F7-42FC-BE60-33272F01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AFA75-24EA-43F5-82E2-535B0AA0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67DB-D79E-41FF-8400-EB33CFAE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5D440-E6B9-4A84-952A-B823ACA57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BBE16-871A-497E-82E5-BD152CC7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8E65B-2AC7-4EE5-8328-324CCE6C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9543B-BD03-464E-A3C3-FD981E93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6AA6-5098-4FFB-80FB-C249F24D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03C3D-D8E9-4446-BE79-7347A392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2A541-E093-4D2C-BCDF-F8644681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AF5C-ACC6-4704-BDD2-DB40BE5CA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88C4-55C1-4478-B591-6845F4E9B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D5A89-EECF-41FD-96C0-5ED8FE9C7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05B3-F14C-4AEC-BA73-7A508E70B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Convergence check for diff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BB36B-4D71-43A9-A5D5-94B33A8C2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print((L[n_iter-1]-L[n_iter-2])/L[n_iter-1])</a:t>
            </a:r>
          </a:p>
          <a:p>
            <a:r>
              <a:rPr lang="pt-BR" dirty="0"/>
              <a:t>print(np.max(abs(ws[n_iter-1]-ws[n_iter-2])))</a:t>
            </a:r>
          </a:p>
          <a:p>
            <a:r>
              <a:rPr lang="pt-BR" dirty="0"/>
              <a:t>print(L[n_iter-1])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2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D45-C02A-4428-90A3-EEA39808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GD, 5000 </a:t>
            </a:r>
            <a:r>
              <a:rPr lang="en-US" dirty="0" err="1"/>
              <a:t>iter</a:t>
            </a:r>
            <a:r>
              <a:rPr lang="en-US" dirty="0"/>
              <a:t>, </a:t>
            </a:r>
            <a:r>
              <a:rPr lang="en-US" dirty="0" err="1"/>
              <a:t>st_size</a:t>
            </a:r>
            <a:r>
              <a:rPr lang="en-US" dirty="0"/>
              <a:t>=0.625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02522-DA08-4C8D-AE7D-3AEBCCBEE422}"/>
              </a:ext>
            </a:extLst>
          </p:cNvPr>
          <p:cNvSpPr/>
          <p:nvPr/>
        </p:nvSpPr>
        <p:spPr>
          <a:xfrm>
            <a:off x="1919022" y="464892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74.3848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1252795-24D9-4DD9-8895-D166513C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1" y="2039078"/>
            <a:ext cx="3752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1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5EB6-2900-4197-8654-C29DF732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SGD, 1 sample, 5000 </a:t>
            </a:r>
            <a:r>
              <a:rPr lang="en-US" dirty="0" err="1"/>
              <a:t>iter</a:t>
            </a:r>
            <a:r>
              <a:rPr lang="en-US" dirty="0"/>
              <a:t>, </a:t>
            </a:r>
            <a:r>
              <a:rPr lang="en-US" dirty="0" err="1"/>
              <a:t>st_size</a:t>
            </a:r>
            <a:r>
              <a:rPr lang="en-US" dirty="0"/>
              <a:t> same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9BF1A-F894-47D0-9DFC-1944BA30BC6E}"/>
              </a:ext>
            </a:extLst>
          </p:cNvPr>
          <p:cNvSpPr/>
          <p:nvPr/>
        </p:nvSpPr>
        <p:spPr>
          <a:xfrm>
            <a:off x="1363241" y="4472426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8A04-8246-45A3-A8CF-F36F084596C2}"/>
              </a:ext>
            </a:extLst>
          </p:cNvPr>
          <p:cNvSpPr/>
          <p:nvPr/>
        </p:nvSpPr>
        <p:spPr>
          <a:xfrm>
            <a:off x="9699763" y="4541388"/>
            <a:ext cx="1893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 times average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D29FC9-32EF-4ECA-BF2D-3EB81F4C1F42}"/>
              </a:ext>
            </a:extLst>
          </p:cNvPr>
          <p:cNvSpPr/>
          <p:nvPr/>
        </p:nvSpPr>
        <p:spPr>
          <a:xfrm>
            <a:off x="5389195" y="4507807"/>
            <a:ext cx="1776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 times average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6D96E0-16B8-418B-810F-3B3E858A114C}"/>
              </a:ext>
            </a:extLst>
          </p:cNvPr>
          <p:cNvSpPr/>
          <p:nvPr/>
        </p:nvSpPr>
        <p:spPr>
          <a:xfrm>
            <a:off x="1168023" y="4991854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73.628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AA75B28-2D82-43BE-8C71-835F5646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48" y="1720850"/>
            <a:ext cx="3752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C1418BE8-1496-4628-976E-435F7096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62" y="1690688"/>
            <a:ext cx="3752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740DB3-B514-4974-9EAF-CA2833227944}"/>
              </a:ext>
            </a:extLst>
          </p:cNvPr>
          <p:cNvSpPr/>
          <p:nvPr/>
        </p:nvSpPr>
        <p:spPr>
          <a:xfrm>
            <a:off x="5863716" y="497840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75.2352</a:t>
            </a: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881F39EF-5A9B-4D65-8C50-1EC73EDE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349" y="1690688"/>
            <a:ext cx="3752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14CBF7-C35F-41CF-8697-FF70CE342F15}"/>
              </a:ext>
            </a:extLst>
          </p:cNvPr>
          <p:cNvSpPr/>
          <p:nvPr/>
        </p:nvSpPr>
        <p:spPr>
          <a:xfrm>
            <a:off x="10115774" y="4991854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75.154</a:t>
            </a:r>
          </a:p>
        </p:txBody>
      </p:sp>
    </p:spTree>
    <p:extLst>
      <p:ext uri="{BB962C8B-B14F-4D97-AF65-F5344CB8AC3E}">
        <p14:creationId xmlns:p14="http://schemas.microsoft.com/office/powerpoint/2010/main" val="267530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86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Convergence check for diff algorithms</vt:lpstr>
      <vt:lpstr>GD, 5000 iter, st_size=0.625</vt:lpstr>
      <vt:lpstr>SGD, 1 sample, 5000 iter, st_size same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Convergence check for diff algorithms</dc:title>
  <dc:creator>Phan Huy Thong</dc:creator>
  <cp:lastModifiedBy>Phan Huy Thong</cp:lastModifiedBy>
  <cp:revision>16</cp:revision>
  <dcterms:created xsi:type="dcterms:W3CDTF">2018-10-21T10:40:32Z</dcterms:created>
  <dcterms:modified xsi:type="dcterms:W3CDTF">2018-10-23T15:12:17Z</dcterms:modified>
</cp:coreProperties>
</file>