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50" r:id="rId4"/>
    <p:sldId id="260" r:id="rId5"/>
    <p:sldId id="307" r:id="rId6"/>
    <p:sldId id="349" r:id="rId7"/>
    <p:sldId id="259" r:id="rId8"/>
    <p:sldId id="309" r:id="rId9"/>
    <p:sldId id="310" r:id="rId10"/>
    <p:sldId id="298" r:id="rId11"/>
    <p:sldId id="318" r:id="rId12"/>
    <p:sldId id="313" r:id="rId13"/>
    <p:sldId id="308" r:id="rId14"/>
    <p:sldId id="323" r:id="rId15"/>
    <p:sldId id="340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2367115"/>
          </a:xfrm>
        </p:spPr>
        <p:txBody>
          <a:bodyPr/>
          <a:lstStyle/>
          <a:p>
            <a:r>
              <a:rPr lang="en-US" sz="3600" dirty="0" err="1" smtClean="0"/>
              <a:t>Đại</a:t>
            </a:r>
            <a:r>
              <a:rPr lang="en-US" sz="3600" dirty="0" smtClean="0"/>
              <a:t> </a:t>
            </a:r>
            <a:r>
              <a:rPr lang="en-US" sz="3600" dirty="0" err="1" smtClean="0"/>
              <a:t>học</a:t>
            </a:r>
            <a:r>
              <a:rPr lang="en-US" sz="3600" dirty="0" smtClean="0"/>
              <a:t> </a:t>
            </a:r>
            <a:r>
              <a:rPr lang="en-US" sz="3600" dirty="0" err="1" smtClean="0"/>
              <a:t>Quốc</a:t>
            </a:r>
            <a:r>
              <a:rPr lang="en-US" sz="3600" dirty="0" smtClean="0"/>
              <a:t> </a:t>
            </a:r>
            <a:r>
              <a:rPr lang="en-US" sz="3600" dirty="0" err="1" smtClean="0"/>
              <a:t>Gia</a:t>
            </a:r>
            <a:r>
              <a:rPr lang="en-US" sz="3600" dirty="0" smtClean="0"/>
              <a:t> </a:t>
            </a:r>
            <a:r>
              <a:rPr lang="en-US" sz="3600" dirty="0" err="1" smtClean="0"/>
              <a:t>Hà</a:t>
            </a:r>
            <a:r>
              <a:rPr lang="en-US" sz="3600" dirty="0" smtClean="0"/>
              <a:t> </a:t>
            </a:r>
            <a:r>
              <a:rPr lang="en-US" sz="3600" dirty="0" err="1" smtClean="0"/>
              <a:t>Nội</a:t>
            </a:r>
            <a:endParaRPr lang="en-US" sz="3600" dirty="0" smtClean="0"/>
          </a:p>
          <a:p>
            <a:r>
              <a:rPr lang="en-US" sz="3600" dirty="0" err="1" smtClean="0"/>
              <a:t>Trường</a:t>
            </a:r>
            <a:r>
              <a:rPr lang="en-US" sz="3600" dirty="0" smtClean="0"/>
              <a:t> </a:t>
            </a:r>
            <a:r>
              <a:rPr lang="en-US" sz="3600" dirty="0" err="1" smtClean="0"/>
              <a:t>Đại</a:t>
            </a:r>
            <a:r>
              <a:rPr lang="en-US" sz="3600" dirty="0" smtClean="0"/>
              <a:t> </a:t>
            </a:r>
            <a:r>
              <a:rPr lang="en-US" sz="3600" dirty="0" err="1" smtClean="0"/>
              <a:t>học</a:t>
            </a:r>
            <a:r>
              <a:rPr lang="en-US" sz="3600" dirty="0" smtClean="0"/>
              <a:t> </a:t>
            </a:r>
            <a:r>
              <a:rPr lang="en-US" sz="3600" dirty="0" err="1" smtClean="0"/>
              <a:t>Khoa</a:t>
            </a:r>
            <a:r>
              <a:rPr lang="en-US" sz="3600" dirty="0" smtClean="0"/>
              <a:t> </a:t>
            </a:r>
            <a:r>
              <a:rPr lang="en-US" sz="3600" dirty="0" err="1" smtClean="0"/>
              <a:t>học</a:t>
            </a:r>
            <a:r>
              <a:rPr lang="en-US" sz="3600" dirty="0" smtClean="0"/>
              <a:t> </a:t>
            </a:r>
            <a:r>
              <a:rPr lang="en-US" sz="3600" dirty="0" err="1" smtClean="0"/>
              <a:t>Tự</a:t>
            </a:r>
            <a:r>
              <a:rPr lang="en-US" sz="3600" dirty="0" smtClean="0"/>
              <a:t> </a:t>
            </a:r>
            <a:r>
              <a:rPr lang="en-US" sz="3600" dirty="0" err="1" smtClean="0"/>
              <a:t>Nhiên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69" y="2245614"/>
            <a:ext cx="843915" cy="95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0607" y="3560064"/>
            <a:ext cx="7668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: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Sỹ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AutoCAD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2D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sang polyline</a:t>
            </a:r>
          </a:p>
          <a:p>
            <a:r>
              <a:rPr lang="en-US" dirty="0" err="1" smtClean="0"/>
              <a:t>Nhóm</a:t>
            </a:r>
            <a:r>
              <a:rPr lang="en-US" dirty="0" smtClean="0"/>
              <a:t> : 2.1: Phan 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18001152</a:t>
            </a:r>
          </a:p>
          <a:p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-  18001101</a:t>
            </a:r>
          </a:p>
          <a:p>
            <a:r>
              <a:rPr lang="en-US" dirty="0"/>
              <a:t>	 </a:t>
            </a:r>
            <a:r>
              <a:rPr lang="en-US" dirty="0" smtClean="0"/>
              <a:t>    </a:t>
            </a:r>
            <a:r>
              <a:rPr lang="en-US" dirty="0" err="1" smtClean="0"/>
              <a:t>Doãn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– 18001089</a:t>
            </a:r>
          </a:p>
          <a:p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Kiều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- 18001088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lệnh</a:t>
            </a:r>
            <a:endParaRPr lang="en-US" sz="24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5DD142-11F7-4123-93E0-C2799FAE242E}"/>
              </a:ext>
            </a:extLst>
          </p:cNvPr>
          <p:cNvGrpSpPr/>
          <p:nvPr/>
        </p:nvGrpSpPr>
        <p:grpSpPr>
          <a:xfrm flipH="1">
            <a:off x="6225337" y="1832314"/>
            <a:ext cx="3007844" cy="4262338"/>
            <a:chOff x="2698364" y="1806188"/>
            <a:chExt cx="3007844" cy="42623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5A5402-A71F-4F17-96DC-7A9B1C6DD1EA}"/>
                </a:ext>
              </a:extLst>
            </p:cNvPr>
            <p:cNvSpPr/>
            <p:nvPr/>
          </p:nvSpPr>
          <p:spPr>
            <a:xfrm>
              <a:off x="4777708" y="1837100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803F34-BCCB-4DBC-8D35-23A3E8CF7FC5}"/>
                </a:ext>
              </a:extLst>
            </p:cNvPr>
            <p:cNvSpPr/>
            <p:nvPr/>
          </p:nvSpPr>
          <p:spPr>
            <a:xfrm>
              <a:off x="4777708" y="2938384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B1EDA4-0E19-45CF-A155-A62DBCE5A1A5}"/>
                </a:ext>
              </a:extLst>
            </p:cNvPr>
            <p:cNvSpPr/>
            <p:nvPr/>
          </p:nvSpPr>
          <p:spPr>
            <a:xfrm>
              <a:off x="4777708" y="4039668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DCCE70-02E9-4A99-9DEE-83C337B0AC84}"/>
                </a:ext>
              </a:extLst>
            </p:cNvPr>
            <p:cNvSpPr/>
            <p:nvPr/>
          </p:nvSpPr>
          <p:spPr>
            <a:xfrm>
              <a:off x="4777708" y="5140952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1D59E512-1B5B-4F26-923A-9A9BC6BFBEB9}"/>
                </a:ext>
              </a:extLst>
            </p:cNvPr>
            <p:cNvSpPr/>
            <p:nvPr/>
          </p:nvSpPr>
          <p:spPr>
            <a:xfrm>
              <a:off x="2700682" y="2907813"/>
              <a:ext cx="2056195" cy="1032243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11762"/>
                <a:gd name="connsiteY0" fmla="*/ 0 h 979713"/>
                <a:gd name="connsiteX1" fmla="*/ 0 w 1611762"/>
                <a:gd name="connsiteY1" fmla="*/ 979713 h 979713"/>
                <a:gd name="connsiteX2" fmla="*/ 1611709 w 1611762"/>
                <a:gd name="connsiteY2" fmla="*/ 910146 h 979713"/>
                <a:gd name="connsiteX3" fmla="*/ 1603149 w 1611762"/>
                <a:gd name="connsiteY3" fmla="*/ 0 h 979713"/>
                <a:gd name="connsiteX0" fmla="*/ 1581944 w 1611727"/>
                <a:gd name="connsiteY0" fmla="*/ 0 h 979713"/>
                <a:gd name="connsiteX1" fmla="*/ 0 w 1611727"/>
                <a:gd name="connsiteY1" fmla="*/ 979713 h 979713"/>
                <a:gd name="connsiteX2" fmla="*/ 1611709 w 1611727"/>
                <a:gd name="connsiteY2" fmla="*/ 910146 h 979713"/>
                <a:gd name="connsiteX3" fmla="*/ 1581944 w 1611727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2267"/>
                <a:gd name="connsiteY0" fmla="*/ 0 h 979713"/>
                <a:gd name="connsiteX1" fmla="*/ 0 w 1582267"/>
                <a:gd name="connsiteY1" fmla="*/ 979713 h 979713"/>
                <a:gd name="connsiteX2" fmla="*/ 1582022 w 1582267"/>
                <a:gd name="connsiteY2" fmla="*/ 920382 h 979713"/>
                <a:gd name="connsiteX3" fmla="*/ 1581944 w 1582267"/>
                <a:gd name="connsiteY3" fmla="*/ 0 h 979713"/>
                <a:gd name="connsiteX0" fmla="*/ 1581944 w 1582267"/>
                <a:gd name="connsiteY0" fmla="*/ 0 h 972229"/>
                <a:gd name="connsiteX1" fmla="*/ 0 w 1582267"/>
                <a:gd name="connsiteY1" fmla="*/ 972229 h 972229"/>
                <a:gd name="connsiteX2" fmla="*/ 1582022 w 1582267"/>
                <a:gd name="connsiteY2" fmla="*/ 912898 h 972229"/>
                <a:gd name="connsiteX3" fmla="*/ 1581944 w 1582267"/>
                <a:gd name="connsiteY3" fmla="*/ 0 h 972229"/>
                <a:gd name="connsiteX0" fmla="*/ 1577945 w 1582112"/>
                <a:gd name="connsiteY0" fmla="*/ 0 h 974723"/>
                <a:gd name="connsiteX1" fmla="*/ 0 w 1582112"/>
                <a:gd name="connsiteY1" fmla="*/ 974723 h 974723"/>
                <a:gd name="connsiteX2" fmla="*/ 1582022 w 1582112"/>
                <a:gd name="connsiteY2" fmla="*/ 915392 h 974723"/>
                <a:gd name="connsiteX3" fmla="*/ 1577945 w 1582112"/>
                <a:gd name="connsiteY3" fmla="*/ 0 h 974723"/>
                <a:gd name="connsiteX0" fmla="*/ 1575945 w 1582091"/>
                <a:gd name="connsiteY0" fmla="*/ 0 h 969734"/>
                <a:gd name="connsiteX1" fmla="*/ 0 w 1582091"/>
                <a:gd name="connsiteY1" fmla="*/ 969734 h 969734"/>
                <a:gd name="connsiteX2" fmla="*/ 1582022 w 1582091"/>
                <a:gd name="connsiteY2" fmla="*/ 910403 h 969734"/>
                <a:gd name="connsiteX3" fmla="*/ 1575945 w 1582091"/>
                <a:gd name="connsiteY3" fmla="*/ 0 h 969734"/>
                <a:gd name="connsiteX0" fmla="*/ 1575945 w 1582091"/>
                <a:gd name="connsiteY0" fmla="*/ 0 h 972229"/>
                <a:gd name="connsiteX1" fmla="*/ 0 w 1582091"/>
                <a:gd name="connsiteY1" fmla="*/ 972229 h 972229"/>
                <a:gd name="connsiteX2" fmla="*/ 1582022 w 1582091"/>
                <a:gd name="connsiteY2" fmla="*/ 912898 h 972229"/>
                <a:gd name="connsiteX3" fmla="*/ 1575945 w 1582091"/>
                <a:gd name="connsiteY3" fmla="*/ 0 h 972229"/>
                <a:gd name="connsiteX0" fmla="*/ 1575945 w 1582091"/>
                <a:gd name="connsiteY0" fmla="*/ 0 h 974724"/>
                <a:gd name="connsiteX1" fmla="*/ 0 w 1582091"/>
                <a:gd name="connsiteY1" fmla="*/ 974724 h 974724"/>
                <a:gd name="connsiteX2" fmla="*/ 1582022 w 1582091"/>
                <a:gd name="connsiteY2" fmla="*/ 915393 h 974724"/>
                <a:gd name="connsiteX3" fmla="*/ 1575945 w 1582091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0382 h 974724"/>
                <a:gd name="connsiteX3" fmla="*/ 1575945 w 1578155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2875 h 974724"/>
                <a:gd name="connsiteX3" fmla="*/ 1575945 w 1578155"/>
                <a:gd name="connsiteY3" fmla="*/ 0 h 974724"/>
                <a:gd name="connsiteX0" fmla="*/ 1585943 w 1588153"/>
                <a:gd name="connsiteY0" fmla="*/ 0 h 972229"/>
                <a:gd name="connsiteX1" fmla="*/ 0 w 1588153"/>
                <a:gd name="connsiteY1" fmla="*/ 972229 h 972229"/>
                <a:gd name="connsiteX2" fmla="*/ 1588021 w 1588153"/>
                <a:gd name="connsiteY2" fmla="*/ 922875 h 972229"/>
                <a:gd name="connsiteX3" fmla="*/ 1585943 w 1588153"/>
                <a:gd name="connsiteY3" fmla="*/ 0 h 972229"/>
                <a:gd name="connsiteX0" fmla="*/ 1593941 w 1596151"/>
                <a:gd name="connsiteY0" fmla="*/ 0 h 999669"/>
                <a:gd name="connsiteX1" fmla="*/ 0 w 1596151"/>
                <a:gd name="connsiteY1" fmla="*/ 999669 h 999669"/>
                <a:gd name="connsiteX2" fmla="*/ 1596019 w 1596151"/>
                <a:gd name="connsiteY2" fmla="*/ 922875 h 999669"/>
                <a:gd name="connsiteX3" fmla="*/ 1593941 w 1596151"/>
                <a:gd name="connsiteY3" fmla="*/ 0 h 99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151" h="999669">
                  <a:moveTo>
                    <a:pt x="1593941" y="0"/>
                  </a:moveTo>
                  <a:lnTo>
                    <a:pt x="0" y="999669"/>
                  </a:lnTo>
                  <a:lnTo>
                    <a:pt x="1596019" y="922875"/>
                  </a:lnTo>
                  <a:cubicBezTo>
                    <a:pt x="1596900" y="618075"/>
                    <a:pt x="1593060" y="304800"/>
                    <a:pt x="1593941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85000"/>
                  </a:schemeClr>
                </a:gs>
                <a:gs pos="100000">
                  <a:schemeClr val="accent3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747A239-1D55-47F6-A052-0F0BAA662369}"/>
                </a:ext>
              </a:extLst>
            </p:cNvPr>
            <p:cNvSpPr/>
            <p:nvPr/>
          </p:nvSpPr>
          <p:spPr>
            <a:xfrm>
              <a:off x="2698364" y="1806188"/>
              <a:ext cx="2063810" cy="213386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600197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600197 w 1654629"/>
                <a:gd name="connsiteY3" fmla="*/ 0 h 2002971"/>
                <a:gd name="connsiteX0" fmla="*/ 1605484 w 1654629"/>
                <a:gd name="connsiteY0" fmla="*/ 0 h 2007224"/>
                <a:gd name="connsiteX1" fmla="*/ 0 w 1654629"/>
                <a:gd name="connsiteY1" fmla="*/ 2007224 h 2007224"/>
                <a:gd name="connsiteX2" fmla="*/ 1654629 w 1654629"/>
                <a:gd name="connsiteY2" fmla="*/ 853338 h 2007224"/>
                <a:gd name="connsiteX3" fmla="*/ 1605484 w 1654629"/>
                <a:gd name="connsiteY3" fmla="*/ 0 h 2007224"/>
                <a:gd name="connsiteX0" fmla="*/ 1605484 w 1612337"/>
                <a:gd name="connsiteY0" fmla="*/ 0 h 2007224"/>
                <a:gd name="connsiteX1" fmla="*/ 0 w 1612337"/>
                <a:gd name="connsiteY1" fmla="*/ 2007224 h 2007224"/>
                <a:gd name="connsiteX2" fmla="*/ 1612337 w 1612337"/>
                <a:gd name="connsiteY2" fmla="*/ 870350 h 2007224"/>
                <a:gd name="connsiteX3" fmla="*/ 1605484 w 1612337"/>
                <a:gd name="connsiteY3" fmla="*/ 0 h 200722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04470 h 2041344"/>
                <a:gd name="connsiteX3" fmla="*/ 1605484 w 1612337"/>
                <a:gd name="connsiteY3" fmla="*/ 0 h 204134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11293 h 2041344"/>
                <a:gd name="connsiteX3" fmla="*/ 1605484 w 1612337"/>
                <a:gd name="connsiteY3" fmla="*/ 0 h 2041344"/>
                <a:gd name="connsiteX0" fmla="*/ 1613967 w 1614481"/>
                <a:gd name="connsiteY0" fmla="*/ 0 h 2051579"/>
                <a:gd name="connsiteX1" fmla="*/ 0 w 1614481"/>
                <a:gd name="connsiteY1" fmla="*/ 2051579 h 2051579"/>
                <a:gd name="connsiteX2" fmla="*/ 1612337 w 1614481"/>
                <a:gd name="connsiteY2" fmla="*/ 921528 h 2051579"/>
                <a:gd name="connsiteX3" fmla="*/ 1613967 w 1614481"/>
                <a:gd name="connsiteY3" fmla="*/ 0 h 2051579"/>
                <a:gd name="connsiteX0" fmla="*/ 1597003 w 1612337"/>
                <a:gd name="connsiteY0" fmla="*/ 0 h 2048168"/>
                <a:gd name="connsiteX1" fmla="*/ 0 w 1612337"/>
                <a:gd name="connsiteY1" fmla="*/ 2048168 h 2048168"/>
                <a:gd name="connsiteX2" fmla="*/ 1612337 w 1612337"/>
                <a:gd name="connsiteY2" fmla="*/ 918117 h 2048168"/>
                <a:gd name="connsiteX3" fmla="*/ 1597003 w 1612337"/>
                <a:gd name="connsiteY3" fmla="*/ 0 h 2048168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3352 h 2043403"/>
                <a:gd name="connsiteX3" fmla="*/ 1600839 w 1612337"/>
                <a:gd name="connsiteY3" fmla="*/ 0 h 2043403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5735 h 2043403"/>
                <a:gd name="connsiteX3" fmla="*/ 1600839 w 1612337"/>
                <a:gd name="connsiteY3" fmla="*/ 0 h 2043403"/>
                <a:gd name="connsiteX0" fmla="*/ 1598829 w 1610327"/>
                <a:gd name="connsiteY0" fmla="*/ 0 h 2068370"/>
                <a:gd name="connsiteX1" fmla="*/ 0 w 1610327"/>
                <a:gd name="connsiteY1" fmla="*/ 2068370 h 2068370"/>
                <a:gd name="connsiteX2" fmla="*/ 1610327 w 1610327"/>
                <a:gd name="connsiteY2" fmla="*/ 915735 h 2068370"/>
                <a:gd name="connsiteX3" fmla="*/ 1598829 w 1610327"/>
                <a:gd name="connsiteY3" fmla="*/ 0 h 206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327" h="2068370">
                  <a:moveTo>
                    <a:pt x="1598829" y="0"/>
                  </a:moveTo>
                  <a:lnTo>
                    <a:pt x="0" y="2068370"/>
                  </a:lnTo>
                  <a:lnTo>
                    <a:pt x="1610327" y="915735"/>
                  </a:lnTo>
                  <a:cubicBezTo>
                    <a:pt x="1608043" y="625618"/>
                    <a:pt x="1601113" y="290117"/>
                    <a:pt x="159882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</a:schemeClr>
                </a:gs>
                <a:gs pos="100000">
                  <a:schemeClr val="accent4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Freeform 59">
              <a:extLst>
                <a:ext uri="{FF2B5EF4-FFF2-40B4-BE49-F238E27FC236}">
                  <a16:creationId xmlns:a16="http://schemas.microsoft.com/office/drawing/2014/main" id="{E2C0E29A-6185-4C01-9E9F-15B51C0BBDB2}"/>
                </a:ext>
              </a:extLst>
            </p:cNvPr>
            <p:cNvSpPr/>
            <p:nvPr/>
          </p:nvSpPr>
          <p:spPr>
            <a:xfrm flipV="1">
              <a:off x="2707979" y="3936415"/>
              <a:ext cx="2047004" cy="1029679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06525"/>
                <a:gd name="connsiteY0" fmla="*/ 0 h 979713"/>
                <a:gd name="connsiteX1" fmla="*/ 0 w 1606525"/>
                <a:gd name="connsiteY1" fmla="*/ 979713 h 979713"/>
                <a:gd name="connsiteX2" fmla="*/ 1606422 w 1606525"/>
                <a:gd name="connsiteY2" fmla="*/ 910146 h 979713"/>
                <a:gd name="connsiteX3" fmla="*/ 1603149 w 1606525"/>
                <a:gd name="connsiteY3" fmla="*/ 0 h 979713"/>
                <a:gd name="connsiteX0" fmla="*/ 1603149 w 1603149"/>
                <a:gd name="connsiteY0" fmla="*/ 0 h 979713"/>
                <a:gd name="connsiteX1" fmla="*/ 0 w 1603149"/>
                <a:gd name="connsiteY1" fmla="*/ 979713 h 979713"/>
                <a:gd name="connsiteX2" fmla="*/ 1601135 w 1603149"/>
                <a:gd name="connsiteY2" fmla="*/ 914399 h 979713"/>
                <a:gd name="connsiteX3" fmla="*/ 1603149 w 1603149"/>
                <a:gd name="connsiteY3" fmla="*/ 0 h 979713"/>
                <a:gd name="connsiteX0" fmla="*/ 1608435 w 1608435"/>
                <a:gd name="connsiteY0" fmla="*/ 0 h 988219"/>
                <a:gd name="connsiteX1" fmla="*/ 0 w 1608435"/>
                <a:gd name="connsiteY1" fmla="*/ 988219 h 988219"/>
                <a:gd name="connsiteX2" fmla="*/ 1601135 w 1608435"/>
                <a:gd name="connsiteY2" fmla="*/ 922905 h 988219"/>
                <a:gd name="connsiteX3" fmla="*/ 1608435 w 1608435"/>
                <a:gd name="connsiteY3" fmla="*/ 0 h 988219"/>
                <a:gd name="connsiteX0" fmla="*/ 1591471 w 1601183"/>
                <a:gd name="connsiteY0" fmla="*/ 0 h 991631"/>
                <a:gd name="connsiteX1" fmla="*/ 0 w 1601183"/>
                <a:gd name="connsiteY1" fmla="*/ 991631 h 991631"/>
                <a:gd name="connsiteX2" fmla="*/ 1601135 w 1601183"/>
                <a:gd name="connsiteY2" fmla="*/ 926317 h 991631"/>
                <a:gd name="connsiteX3" fmla="*/ 1591471 w 1601183"/>
                <a:gd name="connsiteY3" fmla="*/ 0 h 991631"/>
                <a:gd name="connsiteX0" fmla="*/ 1587230 w 1601171"/>
                <a:gd name="connsiteY0" fmla="*/ 0 h 991631"/>
                <a:gd name="connsiteX1" fmla="*/ 0 w 1601171"/>
                <a:gd name="connsiteY1" fmla="*/ 991631 h 991631"/>
                <a:gd name="connsiteX2" fmla="*/ 1601135 w 1601171"/>
                <a:gd name="connsiteY2" fmla="*/ 926317 h 991631"/>
                <a:gd name="connsiteX3" fmla="*/ 1587230 w 1601171"/>
                <a:gd name="connsiteY3" fmla="*/ 0 h 991631"/>
                <a:gd name="connsiteX0" fmla="*/ 1587230 w 1601170"/>
                <a:gd name="connsiteY0" fmla="*/ 0 h 988219"/>
                <a:gd name="connsiteX1" fmla="*/ 0 w 1601170"/>
                <a:gd name="connsiteY1" fmla="*/ 988219 h 988219"/>
                <a:gd name="connsiteX2" fmla="*/ 1601135 w 1601170"/>
                <a:gd name="connsiteY2" fmla="*/ 922905 h 988219"/>
                <a:gd name="connsiteX3" fmla="*/ 1587230 w 1601170"/>
                <a:gd name="connsiteY3" fmla="*/ 0 h 988219"/>
                <a:gd name="connsiteX0" fmla="*/ 1587230 w 1601170"/>
                <a:gd name="connsiteY0" fmla="*/ 0 h 991631"/>
                <a:gd name="connsiteX1" fmla="*/ 0 w 1601170"/>
                <a:gd name="connsiteY1" fmla="*/ 991631 h 991631"/>
                <a:gd name="connsiteX2" fmla="*/ 1601135 w 1601170"/>
                <a:gd name="connsiteY2" fmla="*/ 926317 h 991631"/>
                <a:gd name="connsiteX3" fmla="*/ 1587230 w 1601170"/>
                <a:gd name="connsiteY3" fmla="*/ 0 h 991631"/>
                <a:gd name="connsiteX0" fmla="*/ 1589240 w 1603180"/>
                <a:gd name="connsiteY0" fmla="*/ 0 h 949187"/>
                <a:gd name="connsiteX1" fmla="*/ 0 w 1603180"/>
                <a:gd name="connsiteY1" fmla="*/ 949187 h 949187"/>
                <a:gd name="connsiteX2" fmla="*/ 1603145 w 1603180"/>
                <a:gd name="connsiteY2" fmla="*/ 926317 h 949187"/>
                <a:gd name="connsiteX3" fmla="*/ 1589240 w 1603180"/>
                <a:gd name="connsiteY3" fmla="*/ 0 h 949187"/>
                <a:gd name="connsiteX0" fmla="*/ 1589240 w 1603180"/>
                <a:gd name="connsiteY0" fmla="*/ 0 h 954181"/>
                <a:gd name="connsiteX1" fmla="*/ 0 w 1603180"/>
                <a:gd name="connsiteY1" fmla="*/ 954181 h 954181"/>
                <a:gd name="connsiteX2" fmla="*/ 1603145 w 1603180"/>
                <a:gd name="connsiteY2" fmla="*/ 926317 h 954181"/>
                <a:gd name="connsiteX3" fmla="*/ 1589240 w 1603180"/>
                <a:gd name="connsiteY3" fmla="*/ 0 h 954181"/>
                <a:gd name="connsiteX0" fmla="*/ 1591249 w 1605189"/>
                <a:gd name="connsiteY0" fmla="*/ 0 h 956677"/>
                <a:gd name="connsiteX1" fmla="*/ 0 w 1605189"/>
                <a:gd name="connsiteY1" fmla="*/ 956677 h 956677"/>
                <a:gd name="connsiteX2" fmla="*/ 1605154 w 1605189"/>
                <a:gd name="connsiteY2" fmla="*/ 926317 h 956677"/>
                <a:gd name="connsiteX3" fmla="*/ 1591249 w 1605189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2812 h 956677"/>
                <a:gd name="connsiteX3" fmla="*/ 1591249 w 1601181"/>
                <a:gd name="connsiteY3" fmla="*/ 0 h 956677"/>
                <a:gd name="connsiteX0" fmla="*/ 1591249 w 1607194"/>
                <a:gd name="connsiteY0" fmla="*/ 0 h 956677"/>
                <a:gd name="connsiteX1" fmla="*/ 0 w 1607194"/>
                <a:gd name="connsiteY1" fmla="*/ 956677 h 956677"/>
                <a:gd name="connsiteX2" fmla="*/ 1607163 w 1607194"/>
                <a:gd name="connsiteY2" fmla="*/ 892812 h 956677"/>
                <a:gd name="connsiteX3" fmla="*/ 1591249 w 1607194"/>
                <a:gd name="connsiteY3" fmla="*/ 0 h 956677"/>
                <a:gd name="connsiteX0" fmla="*/ 1591249 w 1603184"/>
                <a:gd name="connsiteY0" fmla="*/ 0 h 956677"/>
                <a:gd name="connsiteX1" fmla="*/ 0 w 1603184"/>
                <a:gd name="connsiteY1" fmla="*/ 956677 h 956677"/>
                <a:gd name="connsiteX2" fmla="*/ 1603144 w 1603184"/>
                <a:gd name="connsiteY2" fmla="*/ 890420 h 956677"/>
                <a:gd name="connsiteX3" fmla="*/ 1591249 w 1603184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0420 h 956677"/>
                <a:gd name="connsiteX3" fmla="*/ 1591249 w 1601181"/>
                <a:gd name="connsiteY3" fmla="*/ 0 h 956677"/>
                <a:gd name="connsiteX0" fmla="*/ 1591249 w 1597184"/>
                <a:gd name="connsiteY0" fmla="*/ 0 h 956677"/>
                <a:gd name="connsiteX1" fmla="*/ 0 w 1597184"/>
                <a:gd name="connsiteY1" fmla="*/ 956677 h 956677"/>
                <a:gd name="connsiteX2" fmla="*/ 1597114 w 1597184"/>
                <a:gd name="connsiteY2" fmla="*/ 890420 h 956677"/>
                <a:gd name="connsiteX3" fmla="*/ 1591249 w 1597184"/>
                <a:gd name="connsiteY3" fmla="*/ 0 h 956677"/>
                <a:gd name="connsiteX0" fmla="*/ 1593652 w 1597214"/>
                <a:gd name="connsiteY0" fmla="*/ 0 h 956677"/>
                <a:gd name="connsiteX1" fmla="*/ 0 w 1597214"/>
                <a:gd name="connsiteY1" fmla="*/ 956677 h 956677"/>
                <a:gd name="connsiteX2" fmla="*/ 1597114 w 1597214"/>
                <a:gd name="connsiteY2" fmla="*/ 890420 h 956677"/>
                <a:gd name="connsiteX3" fmla="*/ 1593652 w 1597214"/>
                <a:gd name="connsiteY3" fmla="*/ 0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214" h="956677">
                  <a:moveTo>
                    <a:pt x="1593652" y="0"/>
                  </a:moveTo>
                  <a:lnTo>
                    <a:pt x="0" y="956677"/>
                  </a:lnTo>
                  <a:lnTo>
                    <a:pt x="1597114" y="890420"/>
                  </a:lnTo>
                  <a:cubicBezTo>
                    <a:pt x="1597995" y="585620"/>
                    <a:pt x="1592771" y="304800"/>
                    <a:pt x="1593652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Freeform 60">
              <a:extLst>
                <a:ext uri="{FF2B5EF4-FFF2-40B4-BE49-F238E27FC236}">
                  <a16:creationId xmlns:a16="http://schemas.microsoft.com/office/drawing/2014/main" id="{AE67EC92-8718-44E2-BCE7-379A36B0109E}"/>
                </a:ext>
              </a:extLst>
            </p:cNvPr>
            <p:cNvSpPr/>
            <p:nvPr/>
          </p:nvSpPr>
          <p:spPr>
            <a:xfrm flipV="1">
              <a:off x="2706092" y="3936417"/>
              <a:ext cx="2058102" cy="213210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594911 w 1617624"/>
                <a:gd name="connsiteY0" fmla="*/ 0 h 2002971"/>
                <a:gd name="connsiteX1" fmla="*/ 0 w 1617624"/>
                <a:gd name="connsiteY1" fmla="*/ 2002971 h 2002971"/>
                <a:gd name="connsiteX2" fmla="*/ 1617624 w 1617624"/>
                <a:gd name="connsiteY2" fmla="*/ 870350 h 2002971"/>
                <a:gd name="connsiteX3" fmla="*/ 1594911 w 1617624"/>
                <a:gd name="connsiteY3" fmla="*/ 0 h 2002971"/>
                <a:gd name="connsiteX0" fmla="*/ 1594911 w 1596478"/>
                <a:gd name="connsiteY0" fmla="*/ 0 h 2002971"/>
                <a:gd name="connsiteX1" fmla="*/ 0 w 1596478"/>
                <a:gd name="connsiteY1" fmla="*/ 2002971 h 2002971"/>
                <a:gd name="connsiteX2" fmla="*/ 1596478 w 1596478"/>
                <a:gd name="connsiteY2" fmla="*/ 883110 h 2002971"/>
                <a:gd name="connsiteX3" fmla="*/ 1594911 w 1596478"/>
                <a:gd name="connsiteY3" fmla="*/ 0 h 2002971"/>
                <a:gd name="connsiteX0" fmla="*/ 1605483 w 1605502"/>
                <a:gd name="connsiteY0" fmla="*/ 0 h 2015730"/>
                <a:gd name="connsiteX1" fmla="*/ 0 w 1605502"/>
                <a:gd name="connsiteY1" fmla="*/ 2015730 h 2015730"/>
                <a:gd name="connsiteX2" fmla="*/ 1596478 w 1605502"/>
                <a:gd name="connsiteY2" fmla="*/ 895869 h 2015730"/>
                <a:gd name="connsiteX3" fmla="*/ 1605483 w 1605502"/>
                <a:gd name="connsiteY3" fmla="*/ 0 h 2015730"/>
                <a:gd name="connsiteX0" fmla="*/ 1605483 w 1605502"/>
                <a:gd name="connsiteY0" fmla="*/ 0 h 2032742"/>
                <a:gd name="connsiteX1" fmla="*/ 0 w 1605502"/>
                <a:gd name="connsiteY1" fmla="*/ 2032742 h 2032742"/>
                <a:gd name="connsiteX2" fmla="*/ 1596478 w 1605502"/>
                <a:gd name="connsiteY2" fmla="*/ 912881 h 2032742"/>
                <a:gd name="connsiteX3" fmla="*/ 1605483 w 1605502"/>
                <a:gd name="connsiteY3" fmla="*/ 0 h 2032742"/>
                <a:gd name="connsiteX0" fmla="*/ 1592760 w 1596478"/>
                <a:gd name="connsiteY0" fmla="*/ 0 h 2060037"/>
                <a:gd name="connsiteX1" fmla="*/ 0 w 1596478"/>
                <a:gd name="connsiteY1" fmla="*/ 2060037 h 2060037"/>
                <a:gd name="connsiteX2" fmla="*/ 1596478 w 1596478"/>
                <a:gd name="connsiteY2" fmla="*/ 940176 h 2060037"/>
                <a:gd name="connsiteX3" fmla="*/ 1592760 w 1596478"/>
                <a:gd name="connsiteY3" fmla="*/ 0 h 2060037"/>
                <a:gd name="connsiteX0" fmla="*/ 1592760 w 1596478"/>
                <a:gd name="connsiteY0" fmla="*/ 0 h 2042978"/>
                <a:gd name="connsiteX1" fmla="*/ 0 w 1596478"/>
                <a:gd name="connsiteY1" fmla="*/ 2042978 h 2042978"/>
                <a:gd name="connsiteX2" fmla="*/ 1596478 w 1596478"/>
                <a:gd name="connsiteY2" fmla="*/ 923117 h 2042978"/>
                <a:gd name="connsiteX3" fmla="*/ 1592760 w 1596478"/>
                <a:gd name="connsiteY3" fmla="*/ 0 h 2042978"/>
                <a:gd name="connsiteX0" fmla="*/ 1592760 w 1596478"/>
                <a:gd name="connsiteY0" fmla="*/ 0 h 2053214"/>
                <a:gd name="connsiteX1" fmla="*/ 0 w 1596478"/>
                <a:gd name="connsiteY1" fmla="*/ 2053214 h 2053214"/>
                <a:gd name="connsiteX2" fmla="*/ 1596478 w 1596478"/>
                <a:gd name="connsiteY2" fmla="*/ 933353 h 2053214"/>
                <a:gd name="connsiteX3" fmla="*/ 1592760 w 1596478"/>
                <a:gd name="connsiteY3" fmla="*/ 0 h 2053214"/>
                <a:gd name="connsiteX0" fmla="*/ 1614004 w 1614014"/>
                <a:gd name="connsiteY0" fmla="*/ 0 h 2053214"/>
                <a:gd name="connsiteX1" fmla="*/ 0 w 1614014"/>
                <a:gd name="connsiteY1" fmla="*/ 2053214 h 2053214"/>
                <a:gd name="connsiteX2" fmla="*/ 1596478 w 1614014"/>
                <a:gd name="connsiteY2" fmla="*/ 933353 h 2053214"/>
                <a:gd name="connsiteX3" fmla="*/ 1614004 w 1614014"/>
                <a:gd name="connsiteY3" fmla="*/ 0 h 2053214"/>
                <a:gd name="connsiteX0" fmla="*/ 1599936 w 1599946"/>
                <a:gd name="connsiteY0" fmla="*/ 0 h 2015763"/>
                <a:gd name="connsiteX1" fmla="*/ 0 w 1599946"/>
                <a:gd name="connsiteY1" fmla="*/ 2015763 h 2015763"/>
                <a:gd name="connsiteX2" fmla="*/ 1582410 w 1599946"/>
                <a:gd name="connsiteY2" fmla="*/ 933353 h 2015763"/>
                <a:gd name="connsiteX3" fmla="*/ 1599936 w 1599946"/>
                <a:gd name="connsiteY3" fmla="*/ 0 h 2015763"/>
                <a:gd name="connsiteX0" fmla="*/ 1605965 w 1605975"/>
                <a:gd name="connsiteY0" fmla="*/ 0 h 2025750"/>
                <a:gd name="connsiteX1" fmla="*/ 0 w 1605975"/>
                <a:gd name="connsiteY1" fmla="*/ 2025750 h 2025750"/>
                <a:gd name="connsiteX2" fmla="*/ 1588439 w 1605975"/>
                <a:gd name="connsiteY2" fmla="*/ 933353 h 2025750"/>
                <a:gd name="connsiteX3" fmla="*/ 1605965 w 1605975"/>
                <a:gd name="connsiteY3" fmla="*/ 0 h 2025750"/>
                <a:gd name="connsiteX0" fmla="*/ 1605965 w 1605975"/>
                <a:gd name="connsiteY0" fmla="*/ 0 h 2018259"/>
                <a:gd name="connsiteX1" fmla="*/ 0 w 1605975"/>
                <a:gd name="connsiteY1" fmla="*/ 2018259 h 2018259"/>
                <a:gd name="connsiteX2" fmla="*/ 1588439 w 1605975"/>
                <a:gd name="connsiteY2" fmla="*/ 933353 h 2018259"/>
                <a:gd name="connsiteX3" fmla="*/ 1605965 w 1605975"/>
                <a:gd name="connsiteY3" fmla="*/ 0 h 2018259"/>
                <a:gd name="connsiteX0" fmla="*/ 1605965 w 1608648"/>
                <a:gd name="connsiteY0" fmla="*/ 0 h 2018259"/>
                <a:gd name="connsiteX1" fmla="*/ 0 w 1608648"/>
                <a:gd name="connsiteY1" fmla="*/ 2018259 h 2018259"/>
                <a:gd name="connsiteX2" fmla="*/ 1608648 w 1608648"/>
                <a:gd name="connsiteY2" fmla="*/ 896780 h 2018259"/>
                <a:gd name="connsiteX3" fmla="*/ 1605965 w 1608648"/>
                <a:gd name="connsiteY3" fmla="*/ 0 h 2018259"/>
                <a:gd name="connsiteX0" fmla="*/ 1605965 w 1614711"/>
                <a:gd name="connsiteY0" fmla="*/ 0 h 2018259"/>
                <a:gd name="connsiteX1" fmla="*/ 0 w 1614711"/>
                <a:gd name="connsiteY1" fmla="*/ 2018259 h 2018259"/>
                <a:gd name="connsiteX2" fmla="*/ 1614711 w 1614711"/>
                <a:gd name="connsiteY2" fmla="*/ 908971 h 2018259"/>
                <a:gd name="connsiteX3" fmla="*/ 1605965 w 1614711"/>
                <a:gd name="connsiteY3" fmla="*/ 0 h 201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711" h="2018259">
                  <a:moveTo>
                    <a:pt x="1605965" y="0"/>
                  </a:moveTo>
                  <a:lnTo>
                    <a:pt x="0" y="2018259"/>
                  </a:lnTo>
                  <a:lnTo>
                    <a:pt x="1614711" y="908971"/>
                  </a:lnTo>
                  <a:cubicBezTo>
                    <a:pt x="1614189" y="614601"/>
                    <a:pt x="1606487" y="294370"/>
                    <a:pt x="160596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Rectangle 30">
            <a:extLst>
              <a:ext uri="{FF2B5EF4-FFF2-40B4-BE49-F238E27FC236}">
                <a16:creationId xmlns:a16="http://schemas.microsoft.com/office/drawing/2014/main" id="{3C2EFFA2-3DDD-4CCE-8242-37B43A62D4A7}"/>
              </a:ext>
            </a:extLst>
          </p:cNvPr>
          <p:cNvSpPr/>
          <p:nvPr/>
        </p:nvSpPr>
        <p:spPr>
          <a:xfrm>
            <a:off x="6525606" y="324738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FFB130AE-2D72-4D54-BF26-0B0CCA0031B1}"/>
              </a:ext>
            </a:extLst>
          </p:cNvPr>
          <p:cNvSpPr/>
          <p:nvPr/>
        </p:nvSpPr>
        <p:spPr>
          <a:xfrm>
            <a:off x="6525606" y="54297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897E6DD-B893-45E7-9982-BCF9D7F6F4B9}"/>
              </a:ext>
            </a:extLst>
          </p:cNvPr>
          <p:cNvSpPr/>
          <p:nvPr/>
        </p:nvSpPr>
        <p:spPr>
          <a:xfrm rot="2700000">
            <a:off x="6586684" y="424120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47DBB73-57B1-4A07-B4EC-B34E345E9B0B}"/>
              </a:ext>
            </a:extLst>
          </p:cNvPr>
          <p:cNvSpPr/>
          <p:nvPr/>
        </p:nvSpPr>
        <p:spPr>
          <a:xfrm>
            <a:off x="6540913" y="216348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F44764-A22A-4046-8D8C-D496D5AC9129}"/>
              </a:ext>
            </a:extLst>
          </p:cNvPr>
          <p:cNvGrpSpPr/>
          <p:nvPr/>
        </p:nvGrpSpPr>
        <p:grpSpPr>
          <a:xfrm>
            <a:off x="8384028" y="2895457"/>
            <a:ext cx="3424798" cy="2812775"/>
            <a:chOff x="8384028" y="2895457"/>
            <a:chExt cx="3424798" cy="2812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3649BB-510A-48F4-B151-4AD85B907897}"/>
                </a:ext>
              </a:extLst>
            </p:cNvPr>
            <p:cNvGrpSpPr/>
            <p:nvPr/>
          </p:nvGrpSpPr>
          <p:grpSpPr>
            <a:xfrm flipH="1">
              <a:off x="8384028" y="2895457"/>
              <a:ext cx="3424798" cy="2812775"/>
              <a:chOff x="6317093" y="541243"/>
              <a:chExt cx="4600203" cy="377813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25B20EE-7135-491E-8C0B-6E64D6303815}"/>
                  </a:ext>
                </a:extLst>
              </p:cNvPr>
              <p:cNvSpPr/>
              <p:nvPr/>
            </p:nvSpPr>
            <p:spPr>
              <a:xfrm>
                <a:off x="7792373" y="541243"/>
                <a:ext cx="1769431" cy="2142130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8EC6A98-2919-4495-8902-5D3D5BD3A74D}"/>
                  </a:ext>
                </a:extLst>
              </p:cNvPr>
              <p:cNvSpPr/>
              <p:nvPr/>
            </p:nvSpPr>
            <p:spPr>
              <a:xfrm>
                <a:off x="8393141" y="600492"/>
                <a:ext cx="1045799" cy="1919663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22A712A-5A86-4F9D-A4F4-0BB38D7EE205}"/>
                  </a:ext>
                </a:extLst>
              </p:cNvPr>
              <p:cNvSpPr/>
              <p:nvPr/>
            </p:nvSpPr>
            <p:spPr>
              <a:xfrm>
                <a:off x="8458940" y="789798"/>
                <a:ext cx="909857" cy="1477745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8B01D9A-D725-4C33-A035-0BC301A4C849}"/>
                  </a:ext>
                </a:extLst>
              </p:cNvPr>
              <p:cNvSpPr/>
              <p:nvPr/>
            </p:nvSpPr>
            <p:spPr>
              <a:xfrm>
                <a:off x="6317093" y="1517977"/>
                <a:ext cx="1940721" cy="1844841"/>
              </a:xfrm>
              <a:custGeom>
                <a:avLst/>
                <a:gdLst>
                  <a:gd name="connsiteX0" fmla="*/ 2219357 w 2978438"/>
                  <a:gd name="connsiteY0" fmla="*/ 5459 h 2831285"/>
                  <a:gd name="connsiteX1" fmla="*/ 2265077 w 2978438"/>
                  <a:gd name="connsiteY1" fmla="*/ 24509 h 2831285"/>
                  <a:gd name="connsiteX2" fmla="*/ 2973737 w 2978438"/>
                  <a:gd name="connsiteY2" fmla="*/ 1905696 h 2831285"/>
                  <a:gd name="connsiteX3" fmla="*/ 2957544 w 2978438"/>
                  <a:gd name="connsiteY3" fmla="*/ 1943796 h 2831285"/>
                  <a:gd name="connsiteX4" fmla="*/ 627729 w 2978438"/>
                  <a:gd name="connsiteY4" fmla="*/ 2822954 h 2831285"/>
                  <a:gd name="connsiteX5" fmla="*/ 588677 w 2978438"/>
                  <a:gd name="connsiteY5" fmla="*/ 2828669 h 2831285"/>
                  <a:gd name="connsiteX6" fmla="*/ 361029 w 2978438"/>
                  <a:gd name="connsiteY6" fmla="*/ 2400996 h 2831285"/>
                  <a:gd name="connsiteX7" fmla="*/ 126714 w 2978438"/>
                  <a:gd name="connsiteY7" fmla="*/ 1732341 h 2831285"/>
                  <a:gd name="connsiteX8" fmla="*/ 36226 w 2978438"/>
                  <a:gd name="connsiteY8" fmla="*/ 1268474 h 2831285"/>
                  <a:gd name="connsiteX9" fmla="*/ 31 w 2978438"/>
                  <a:gd name="connsiteY9" fmla="*/ 826514 h 2831285"/>
                  <a:gd name="connsiteX10" fmla="*/ 7651 w 2978438"/>
                  <a:gd name="connsiteY10" fmla="*/ 794129 h 2831285"/>
                  <a:gd name="connsiteX11" fmla="*/ 40989 w 2978438"/>
                  <a:gd name="connsiteY11" fmla="*/ 773173 h 2831285"/>
                  <a:gd name="connsiteX12" fmla="*/ 2219357 w 2978438"/>
                  <a:gd name="connsiteY12" fmla="*/ 5459 h 28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78438" h="2831285">
                    <a:moveTo>
                      <a:pt x="2219357" y="5459"/>
                    </a:moveTo>
                    <a:cubicBezTo>
                      <a:pt x="2244122" y="-4066"/>
                      <a:pt x="2258409" y="-3114"/>
                      <a:pt x="2265077" y="24509"/>
                    </a:cubicBezTo>
                    <a:cubicBezTo>
                      <a:pt x="2275554" y="32129"/>
                      <a:pt x="2957544" y="1867596"/>
                      <a:pt x="2973737" y="1905696"/>
                    </a:cubicBezTo>
                    <a:cubicBezTo>
                      <a:pt x="2982309" y="1926651"/>
                      <a:pt x="2980404" y="1935224"/>
                      <a:pt x="2957544" y="1943796"/>
                    </a:cubicBezTo>
                    <a:cubicBezTo>
                      <a:pt x="2807049" y="1998089"/>
                      <a:pt x="850614" y="2742944"/>
                      <a:pt x="627729" y="2822954"/>
                    </a:cubicBezTo>
                    <a:cubicBezTo>
                      <a:pt x="615347" y="2827716"/>
                      <a:pt x="602964" y="2835336"/>
                      <a:pt x="588677" y="2828669"/>
                    </a:cubicBezTo>
                    <a:cubicBezTo>
                      <a:pt x="504857" y="2690556"/>
                      <a:pt x="427704" y="2548634"/>
                      <a:pt x="361029" y="2400996"/>
                    </a:cubicBezTo>
                    <a:cubicBezTo>
                      <a:pt x="263874" y="2184779"/>
                      <a:pt x="184816" y="1962846"/>
                      <a:pt x="126714" y="1732341"/>
                    </a:cubicBezTo>
                    <a:cubicBezTo>
                      <a:pt x="87661" y="1578989"/>
                      <a:pt x="57181" y="1423731"/>
                      <a:pt x="36226" y="1268474"/>
                    </a:cubicBezTo>
                    <a:cubicBezTo>
                      <a:pt x="20986" y="1158936"/>
                      <a:pt x="31" y="863661"/>
                      <a:pt x="31" y="826514"/>
                    </a:cubicBezTo>
                    <a:cubicBezTo>
                      <a:pt x="31" y="815084"/>
                      <a:pt x="-921" y="803654"/>
                      <a:pt x="7651" y="794129"/>
                    </a:cubicBezTo>
                    <a:cubicBezTo>
                      <a:pt x="14319" y="779841"/>
                      <a:pt x="28606" y="777936"/>
                      <a:pt x="40989" y="773173"/>
                    </a:cubicBezTo>
                    <a:cubicBezTo>
                      <a:pt x="314357" y="675066"/>
                      <a:pt x="2105057" y="48321"/>
                      <a:pt x="2219357" y="54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6EAC820-B4F9-4B23-A39C-5F2EE7046C8C}"/>
                  </a:ext>
                </a:extLst>
              </p:cNvPr>
              <p:cNvSpPr/>
              <p:nvPr/>
            </p:nvSpPr>
            <p:spPr>
              <a:xfrm>
                <a:off x="9780843" y="3331599"/>
                <a:ext cx="1136453" cy="987782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4122" h="1515954">
                    <a:moveTo>
                      <a:pt x="603980" y="1515955"/>
                    </a:moveTo>
                    <a:cubicBezTo>
                      <a:pt x="458248" y="1343552"/>
                      <a:pt x="53435" y="876827"/>
                      <a:pt x="18193" y="836822"/>
                    </a:cubicBezTo>
                    <a:cubicBezTo>
                      <a:pt x="-7525" y="807295"/>
                      <a:pt x="-6572" y="797770"/>
                      <a:pt x="24860" y="774910"/>
                    </a:cubicBezTo>
                    <a:cubicBezTo>
                      <a:pt x="86773" y="728238"/>
                      <a:pt x="1084993" y="63392"/>
                      <a:pt x="1165003" y="8147"/>
                    </a:cubicBezTo>
                    <a:cubicBezTo>
                      <a:pt x="1181195" y="-3283"/>
                      <a:pt x="1188816" y="-3283"/>
                      <a:pt x="1203103" y="11958"/>
                    </a:cubicBezTo>
                    <a:cubicBezTo>
                      <a:pt x="1383125" y="214840"/>
                      <a:pt x="1564100" y="416770"/>
                      <a:pt x="1744123" y="619652"/>
                    </a:cubicBezTo>
                    <a:cubicBezTo>
                      <a:pt x="1724120" y="666325"/>
                      <a:pt x="1685068" y="698710"/>
                      <a:pt x="1651730" y="733000"/>
                    </a:cubicBezTo>
                    <a:cubicBezTo>
                      <a:pt x="1365028" y="1027322"/>
                      <a:pt x="1044988" y="1278783"/>
                      <a:pt x="684943" y="1478808"/>
                    </a:cubicBezTo>
                    <a:cubicBezTo>
                      <a:pt x="659225" y="1492142"/>
                      <a:pt x="634460" y="1510240"/>
                      <a:pt x="603980" y="15159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EB46D5D-9013-4D22-AA7A-0E67FC74821F}"/>
                  </a:ext>
                </a:extLst>
              </p:cNvPr>
              <p:cNvSpPr/>
              <p:nvPr/>
            </p:nvSpPr>
            <p:spPr>
              <a:xfrm>
                <a:off x="9074929" y="1948035"/>
                <a:ext cx="1306754" cy="1894074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5BAA788-04C0-4E78-BDC8-CD3F323F79B4}"/>
                  </a:ext>
                </a:extLst>
              </p:cNvPr>
              <p:cNvSpPr/>
              <p:nvPr/>
            </p:nvSpPr>
            <p:spPr>
              <a:xfrm>
                <a:off x="8820761" y="1893908"/>
                <a:ext cx="185604" cy="184965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799FAFA-3859-4B03-9047-61DAA215783A}"/>
                  </a:ext>
                </a:extLst>
              </p:cNvPr>
              <p:cNvSpPr/>
              <p:nvPr/>
            </p:nvSpPr>
            <p:spPr>
              <a:xfrm>
                <a:off x="8879065" y="1951626"/>
                <a:ext cx="67046" cy="67668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746DB8-40A7-4113-97D4-38850E8C90FA}"/>
                </a:ext>
              </a:extLst>
            </p:cNvPr>
            <p:cNvSpPr txBox="1"/>
            <p:nvPr/>
          </p:nvSpPr>
          <p:spPr>
            <a:xfrm>
              <a:off x="9484648" y="3322807"/>
              <a:ext cx="77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START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8F8FDD-10E0-4B72-B551-DE2CA10F2D7E}"/>
              </a:ext>
            </a:extLst>
          </p:cNvPr>
          <p:cNvGrpSpPr/>
          <p:nvPr/>
        </p:nvGrpSpPr>
        <p:grpSpPr>
          <a:xfrm flipH="1">
            <a:off x="713078" y="2001724"/>
            <a:ext cx="3328100" cy="891170"/>
            <a:chOff x="8191289" y="2471752"/>
            <a:chExt cx="3328100" cy="8911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FCD858-444E-48E5-B6EC-E641950716F7}"/>
                </a:ext>
              </a:extLst>
            </p:cNvPr>
            <p:cNvSpPr txBox="1"/>
            <p:nvPr/>
          </p:nvSpPr>
          <p:spPr>
            <a:xfrm>
              <a:off x="8191289" y="247175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lệnh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vẽ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hình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cơ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bản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307A19-F5EE-44A4-8EE7-CD830E6ECBED}"/>
                </a:ext>
              </a:extLst>
            </p:cNvPr>
            <p:cNvSpPr txBox="1"/>
            <p:nvPr/>
          </p:nvSpPr>
          <p:spPr>
            <a:xfrm>
              <a:off x="8191289" y="2839702"/>
              <a:ext cx="332810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lệnh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xóa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sao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chép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, di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chuyển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phóng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to,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nhỏ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,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E0709B-A185-4A52-80A8-B90589FB5F0D}"/>
              </a:ext>
            </a:extLst>
          </p:cNvPr>
          <p:cNvGrpSpPr/>
          <p:nvPr/>
        </p:nvGrpSpPr>
        <p:grpSpPr>
          <a:xfrm flipH="1">
            <a:off x="713078" y="3104268"/>
            <a:ext cx="3328100" cy="675727"/>
            <a:chOff x="8191289" y="2471752"/>
            <a:chExt cx="3328100" cy="67572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1B113E-506D-40C4-BE7C-38FB1B01DB0C}"/>
                </a:ext>
              </a:extLst>
            </p:cNvPr>
            <p:cNvSpPr txBox="1"/>
            <p:nvPr/>
          </p:nvSpPr>
          <p:spPr>
            <a:xfrm>
              <a:off x="8191289" y="247175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lệnh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đường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kích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thước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4C9661-2E69-492D-87DF-FE8E135B16BE}"/>
                </a:ext>
              </a:extLst>
            </p:cNvPr>
            <p:cNvSpPr txBox="1"/>
            <p:nvPr/>
          </p:nvSpPr>
          <p:spPr>
            <a:xfrm>
              <a:off x="8191289" y="283970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lệnh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lý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BD673-18CF-430E-95A0-BC12D30994D3}"/>
              </a:ext>
            </a:extLst>
          </p:cNvPr>
          <p:cNvGrpSpPr/>
          <p:nvPr/>
        </p:nvGrpSpPr>
        <p:grpSpPr>
          <a:xfrm flipH="1">
            <a:off x="713078" y="4206812"/>
            <a:ext cx="3328100" cy="675727"/>
            <a:chOff x="8191289" y="2471752"/>
            <a:chExt cx="3328100" cy="67572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B8CA6B-B4F2-417A-95CA-6F7007393204}"/>
                </a:ext>
              </a:extLst>
            </p:cNvPr>
            <p:cNvSpPr txBox="1"/>
            <p:nvPr/>
          </p:nvSpPr>
          <p:spPr>
            <a:xfrm>
              <a:off x="8191289" y="247175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lệnh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liên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quan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đến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vật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liệu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A29442-95BF-47FA-B30A-177E50351E04}"/>
                </a:ext>
              </a:extLst>
            </p:cNvPr>
            <p:cNvSpPr txBox="1"/>
            <p:nvPr/>
          </p:nvSpPr>
          <p:spPr>
            <a:xfrm>
              <a:off x="8191289" y="283970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lệnh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Text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E010C3-F27B-4BFE-901A-800830F20BD4}"/>
              </a:ext>
            </a:extLst>
          </p:cNvPr>
          <p:cNvGrpSpPr/>
          <p:nvPr/>
        </p:nvGrpSpPr>
        <p:grpSpPr>
          <a:xfrm flipH="1">
            <a:off x="713078" y="5309356"/>
            <a:ext cx="3328100" cy="675727"/>
            <a:chOff x="8191289" y="2471752"/>
            <a:chExt cx="3328100" cy="6757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4E801D-40CE-4017-A9D2-64F615657729}"/>
                </a:ext>
              </a:extLst>
            </p:cNvPr>
            <p:cNvSpPr txBox="1"/>
            <p:nvPr/>
          </p:nvSpPr>
          <p:spPr>
            <a:xfrm>
              <a:off x="8191289" y="247175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Lệnh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3D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D7E0E-E33C-4BC0-98D7-BDE159C16DEA}"/>
                </a:ext>
              </a:extLst>
            </p:cNvPr>
            <p:cNvSpPr txBox="1"/>
            <p:nvPr/>
          </p:nvSpPr>
          <p:spPr>
            <a:xfrm>
              <a:off x="8191289" y="283970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95" y="1273582"/>
            <a:ext cx="5303520" cy="52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3">
            <a:extLst>
              <a:ext uri="{FF2B5EF4-FFF2-40B4-BE49-F238E27FC236}">
                <a16:creationId xmlns:a16="http://schemas.microsoft.com/office/drawing/2014/main" id="{3B79C4F1-6B5C-48D0-BD8F-CB688162E9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2" t="9829" r="15009" b="820"/>
          <a:stretch/>
        </p:blipFill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48212-1ABC-4E04-B750-22DFEB4B0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/>
              <a:t>II</a:t>
            </a:r>
            <a:r>
              <a:rPr lang="en-US" sz="2800" b="1" dirty="0"/>
              <a:t>. </a:t>
            </a:r>
            <a:r>
              <a:rPr lang="en-US" sz="2800" b="1" dirty="0" err="1"/>
              <a:t>Chạy</a:t>
            </a:r>
            <a:r>
              <a:rPr lang="en-US" sz="2800" b="1" dirty="0"/>
              <a:t> </a:t>
            </a:r>
            <a:r>
              <a:rPr lang="en-US" sz="2800" b="1" dirty="0" err="1"/>
              <a:t>thử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chuyển</a:t>
            </a:r>
            <a:r>
              <a:rPr lang="en-US" sz="2800" b="1" dirty="0"/>
              <a:t> </a:t>
            </a:r>
            <a:r>
              <a:rPr lang="en-US" sz="2800" b="1" dirty="0" err="1"/>
              <a:t>đổi</a:t>
            </a:r>
            <a:r>
              <a:rPr lang="en-US" sz="2800" b="1" dirty="0"/>
              <a:t> 2D </a:t>
            </a:r>
            <a:r>
              <a:rPr lang="en-US" sz="2800" b="1" dirty="0" err="1"/>
              <a:t>từ</a:t>
            </a:r>
            <a:r>
              <a:rPr lang="en-US" sz="2800" b="1" dirty="0"/>
              <a:t> </a:t>
            </a:r>
            <a:r>
              <a:rPr lang="en-US" sz="2800" b="1" dirty="0" err="1"/>
              <a:t>đường</a:t>
            </a:r>
            <a:r>
              <a:rPr lang="en-US" sz="2800" b="1" dirty="0"/>
              <a:t> </a:t>
            </a:r>
            <a:r>
              <a:rPr lang="en-US" sz="2800" b="1" dirty="0" err="1" smtClean="0"/>
              <a:t>cong</a:t>
            </a:r>
            <a:r>
              <a:rPr lang="en-US" sz="2800" b="1" smtClean="0"/>
              <a:t> sang </a:t>
            </a:r>
            <a:r>
              <a:rPr lang="en-US" sz="2800" b="1" dirty="0"/>
              <a:t>polyline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2D363-4DAE-4917-87E3-404D0A0B9E54}"/>
              </a:ext>
            </a:extLst>
          </p:cNvPr>
          <p:cNvSpPr txBox="1"/>
          <p:nvPr/>
        </p:nvSpPr>
        <p:spPr>
          <a:xfrm>
            <a:off x="8759770" y="5424503"/>
            <a:ext cx="241276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4" r="210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FDF7A-6486-4A6A-A762-0B061FC79E1C}"/>
              </a:ext>
            </a:extLst>
          </p:cNvPr>
          <p:cNvSpPr txBox="1"/>
          <p:nvPr/>
        </p:nvSpPr>
        <p:spPr>
          <a:xfrm>
            <a:off x="1125633" y="3166707"/>
            <a:ext cx="85709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7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7200" b="1" dirty="0" err="1" smtClean="0">
                <a:solidFill>
                  <a:schemeClr val="bg1"/>
                </a:solidFill>
                <a:cs typeface="Arial" pitchFamily="34" charset="0"/>
              </a:rPr>
              <a:t>III.Sản</a:t>
            </a:r>
            <a:r>
              <a:rPr lang="en-US" altLang="ko-KR" sz="7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7200" b="1" dirty="0" err="1" smtClean="0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881" y="1436789"/>
            <a:ext cx="11573197" cy="724247"/>
          </a:xfrm>
        </p:spPr>
        <p:txBody>
          <a:bodyPr/>
          <a:lstStyle/>
          <a:p>
            <a:r>
              <a:rPr lang="en-US" sz="2800" b="1" dirty="0" smtClean="0"/>
              <a:t> IV. </a:t>
            </a:r>
            <a:r>
              <a:rPr lang="en-US" sz="2800" b="1" dirty="0" err="1" smtClean="0"/>
              <a:t>Tài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khảo</a:t>
            </a:r>
            <a:endParaRPr lang="en-US" sz="2800" b="1" dirty="0"/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1280410" y="3643317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Google</a:t>
            </a:r>
            <a:endParaRPr lang="ko-KR" altLang="en-US" sz="1200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2473E453-C056-453A-B914-AFE7634D2693}"/>
              </a:ext>
            </a:extLst>
          </p:cNvPr>
          <p:cNvSpPr/>
          <p:nvPr/>
        </p:nvSpPr>
        <p:spPr>
          <a:xfrm>
            <a:off x="6638566" y="3975741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Github</a:t>
            </a:r>
            <a:endParaRPr lang="ko-KR" altLang="en-US" sz="1200" dirty="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3886149" y="3975741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Stackover</a:t>
            </a:r>
            <a:endParaRPr lang="ko-KR" alt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3664345" y="3368037"/>
            <a:ext cx="108000" cy="2664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861844" y="3368037"/>
            <a:ext cx="108000" cy="266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21BE3-07F4-472E-A949-FE27AEB73D3D}"/>
              </a:ext>
            </a:extLst>
          </p:cNvPr>
          <p:cNvSpPr/>
          <p:nvPr/>
        </p:nvSpPr>
        <p:spPr>
          <a:xfrm>
            <a:off x="6333804" y="3368037"/>
            <a:ext cx="108000" cy="266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CFBAE7-54A8-4707-ACC0-D53D0442A254}"/>
              </a:ext>
            </a:extLst>
          </p:cNvPr>
          <p:cNvSpPr/>
          <p:nvPr/>
        </p:nvSpPr>
        <p:spPr>
          <a:xfrm>
            <a:off x="9003263" y="3368037"/>
            <a:ext cx="108000" cy="266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E529D-8765-4392-993A-BFA804F3B558}"/>
              </a:ext>
            </a:extLst>
          </p:cNvPr>
          <p:cNvSpPr/>
          <p:nvPr/>
        </p:nvSpPr>
        <p:spPr>
          <a:xfrm>
            <a:off x="1299678" y="3940842"/>
            <a:ext cx="2974610" cy="165732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I. </a:t>
            </a:r>
            <a:r>
              <a:rPr lang="en-US" altLang="ko-KR" sz="1800" dirty="0" err="1" smtClean="0"/>
              <a:t>Tìm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hiểu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về</a:t>
            </a:r>
            <a:r>
              <a:rPr lang="en-US" altLang="ko-KR" sz="1800" dirty="0" smtClean="0"/>
              <a:t> </a:t>
            </a:r>
            <a:r>
              <a:rPr lang="en-US" altLang="ko-KR" dirty="0" smtClean="0"/>
              <a:t>Auto</a:t>
            </a:r>
            <a:r>
              <a:rPr lang="en-US" altLang="ko-KR" sz="1800" dirty="0" smtClean="0"/>
              <a:t>CAD </a:t>
            </a:r>
            <a:r>
              <a:rPr lang="en-US" altLang="ko-KR" sz="1800" dirty="0" err="1" smtClean="0"/>
              <a:t>trong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công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nghiệp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sản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xuất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13BF4E-D24B-4B48-B566-407BB5074D7C}"/>
              </a:ext>
            </a:extLst>
          </p:cNvPr>
          <p:cNvSpPr/>
          <p:nvPr/>
        </p:nvSpPr>
        <p:spPr>
          <a:xfrm>
            <a:off x="5251617" y="4223821"/>
            <a:ext cx="2943248" cy="1520767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II. </a:t>
            </a:r>
            <a:r>
              <a:rPr lang="en-US" altLang="ko-KR" sz="1800" dirty="0" err="1" smtClean="0"/>
              <a:t>Chay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thử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thuật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toán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chuyển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đổi</a:t>
            </a:r>
            <a:r>
              <a:rPr lang="en-US" altLang="ko-KR" sz="1800" dirty="0" smtClean="0"/>
              <a:t> 2D </a:t>
            </a:r>
            <a:r>
              <a:rPr lang="en-US" altLang="ko-KR" sz="1800" dirty="0" err="1" smtClean="0"/>
              <a:t>từ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đường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cong</a:t>
            </a:r>
            <a:r>
              <a:rPr lang="en-US" altLang="ko-KR" sz="1800" dirty="0" smtClean="0"/>
              <a:t> sang </a:t>
            </a:r>
            <a:r>
              <a:rPr lang="en-US" altLang="ko-KR" sz="1800" dirty="0" smtClean="0"/>
              <a:t>polyline</a:t>
            </a:r>
            <a:endParaRPr lang="ko-KR" altLang="en-US" sz="1800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77F5AC8-0F70-40D5-88B5-D881D5956102}"/>
              </a:ext>
            </a:extLst>
          </p:cNvPr>
          <p:cNvSpPr txBox="1">
            <a:spLocks/>
          </p:cNvSpPr>
          <p:nvPr/>
        </p:nvSpPr>
        <p:spPr>
          <a:xfrm>
            <a:off x="1130983" y="3977734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9DC07CDE-FB69-4E03-AB64-F7E4CFAF0BE1}"/>
              </a:ext>
            </a:extLst>
          </p:cNvPr>
          <p:cNvSpPr txBox="1">
            <a:spLocks/>
          </p:cNvSpPr>
          <p:nvPr/>
        </p:nvSpPr>
        <p:spPr>
          <a:xfrm>
            <a:off x="9390603" y="3977734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7D43709-CDC4-4B6F-92CC-0AD77622D31F}"/>
              </a:ext>
            </a:extLst>
          </p:cNvPr>
          <p:cNvSpPr/>
          <p:nvPr/>
        </p:nvSpPr>
        <p:spPr>
          <a:xfrm>
            <a:off x="1786490" y="5720193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r="4309"/>
          <a:stretch>
            <a:fillRect/>
          </a:stretch>
        </p:blipFill>
        <p:spPr>
          <a:xfrm>
            <a:off x="1237134" y="1705888"/>
            <a:ext cx="2974611" cy="2095028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2" r="23392"/>
          <a:stretch>
            <a:fillRect/>
          </a:stretch>
        </p:blipFill>
        <p:spPr>
          <a:xfrm>
            <a:off x="5251456" y="1845342"/>
            <a:ext cx="2943409" cy="2095500"/>
          </a:xfr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B13BF4E-D24B-4B48-B566-407BB5074D7C}"/>
              </a:ext>
            </a:extLst>
          </p:cNvPr>
          <p:cNvSpPr/>
          <p:nvPr/>
        </p:nvSpPr>
        <p:spPr>
          <a:xfrm>
            <a:off x="8464209" y="2132708"/>
            <a:ext cx="2943248" cy="1520767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III. </a:t>
            </a:r>
            <a:r>
              <a:rPr lang="en-US" altLang="ko-KR" sz="1800" dirty="0" err="1" smtClean="0"/>
              <a:t>Kết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quả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thu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được</a:t>
            </a:r>
            <a:endParaRPr lang="ko-KR" altLang="en-US" sz="1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DE529D-8765-4392-993A-BFA804F3B558}"/>
              </a:ext>
            </a:extLst>
          </p:cNvPr>
          <p:cNvSpPr/>
          <p:nvPr/>
        </p:nvSpPr>
        <p:spPr>
          <a:xfrm>
            <a:off x="8464209" y="4155541"/>
            <a:ext cx="2974610" cy="165732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IV. </a:t>
            </a:r>
            <a:r>
              <a:rPr lang="en-US" altLang="ko-KR" sz="1800" dirty="0" err="1" smtClean="0"/>
              <a:t>Tài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liệu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tham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khảo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CAD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BD7A6-F133-430B-B574-13E13EE393E6}"/>
              </a:ext>
            </a:extLst>
          </p:cNvPr>
          <p:cNvSpPr txBox="1"/>
          <p:nvPr/>
        </p:nvSpPr>
        <p:spPr>
          <a:xfrm>
            <a:off x="7359677" y="5659564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5.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cơ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bản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thường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dung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AutoCAD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997AA-366C-4002-B0FD-967BCBDAA30B}"/>
              </a:ext>
            </a:extLst>
          </p:cNvPr>
          <p:cNvSpPr txBox="1"/>
          <p:nvPr/>
        </p:nvSpPr>
        <p:spPr>
          <a:xfrm>
            <a:off x="7372513" y="1886030"/>
            <a:ext cx="402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1.AutoCAD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?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F8D38-7FD5-4BE0-A721-AC08C2DD8477}"/>
              </a:ext>
            </a:extLst>
          </p:cNvPr>
          <p:cNvSpPr txBox="1"/>
          <p:nvPr/>
        </p:nvSpPr>
        <p:spPr>
          <a:xfrm>
            <a:off x="7372515" y="2769356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2.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Lịch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ra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đời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triển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qua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phiên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bản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AutoCAD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88822-45AB-4622-AF4F-570975288B57}"/>
              </a:ext>
            </a:extLst>
          </p:cNvPr>
          <p:cNvSpPr txBox="1"/>
          <p:nvPr/>
        </p:nvSpPr>
        <p:spPr>
          <a:xfrm>
            <a:off x="7372514" y="3799819"/>
            <a:ext cx="402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3.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AutoCAD dung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kỹ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thuật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C5B027-B0BD-4582-8C4E-247E8F8D8229}"/>
              </a:ext>
            </a:extLst>
          </p:cNvPr>
          <p:cNvSpPr txBox="1"/>
          <p:nvPr/>
        </p:nvSpPr>
        <p:spPr>
          <a:xfrm>
            <a:off x="7372513" y="4720674"/>
            <a:ext cx="402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4.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AutoCAD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2F8BA-36EB-4CDA-9C34-2FBFA3D0D547}"/>
              </a:ext>
            </a:extLst>
          </p:cNvPr>
          <p:cNvSpPr/>
          <p:nvPr/>
        </p:nvSpPr>
        <p:spPr>
          <a:xfrm>
            <a:off x="6656598" y="4549699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270141-EAEF-4DB8-BE02-068A9E67E9FC}"/>
              </a:ext>
            </a:extLst>
          </p:cNvPr>
          <p:cNvSpPr/>
          <p:nvPr/>
        </p:nvSpPr>
        <p:spPr>
          <a:xfrm>
            <a:off x="6656598" y="3626846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337CC-A763-4D05-9509-C4A9D2828580}"/>
              </a:ext>
            </a:extLst>
          </p:cNvPr>
          <p:cNvSpPr/>
          <p:nvPr/>
        </p:nvSpPr>
        <p:spPr>
          <a:xfrm>
            <a:off x="6656598" y="2703994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BE05377-4603-403A-A13B-77D1DF41A42C}"/>
              </a:ext>
            </a:extLst>
          </p:cNvPr>
          <p:cNvSpPr/>
          <p:nvPr/>
        </p:nvSpPr>
        <p:spPr>
          <a:xfrm rot="10800000">
            <a:off x="3615054" y="3654339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0DF86-2CE8-449A-9346-3AA4C54078C2}"/>
              </a:ext>
            </a:extLst>
          </p:cNvPr>
          <p:cNvSpPr/>
          <p:nvPr/>
        </p:nvSpPr>
        <p:spPr>
          <a:xfrm>
            <a:off x="6656598" y="5472554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D4AE32-2565-486C-BF53-0B038014A932}"/>
              </a:ext>
            </a:extLst>
          </p:cNvPr>
          <p:cNvSpPr/>
          <p:nvPr/>
        </p:nvSpPr>
        <p:spPr>
          <a:xfrm>
            <a:off x="6656598" y="1781141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Down Arrow 1">
            <a:extLst>
              <a:ext uri="{FF2B5EF4-FFF2-40B4-BE49-F238E27FC236}">
                <a16:creationId xmlns:a16="http://schemas.microsoft.com/office/drawing/2014/main" id="{3766BDF5-EFD6-495F-B0D3-3C1954E30463}"/>
              </a:ext>
            </a:extLst>
          </p:cNvPr>
          <p:cNvSpPr/>
          <p:nvPr/>
        </p:nvSpPr>
        <p:spPr>
          <a:xfrm rot="10800000" flipH="1">
            <a:off x="6766719" y="5560009"/>
            <a:ext cx="373963" cy="41996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3DF46610-DACB-4655-9E27-6303C15CF9D1}"/>
              </a:ext>
            </a:extLst>
          </p:cNvPr>
          <p:cNvSpPr/>
          <p:nvPr/>
        </p:nvSpPr>
        <p:spPr>
          <a:xfrm>
            <a:off x="6781332" y="1905484"/>
            <a:ext cx="344733" cy="34618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D883F40A-F0E2-4360-B804-5E0397A9798F}"/>
              </a:ext>
            </a:extLst>
          </p:cNvPr>
          <p:cNvSpPr>
            <a:spLocks noChangeAspect="1"/>
          </p:cNvSpPr>
          <p:nvPr/>
        </p:nvSpPr>
        <p:spPr>
          <a:xfrm>
            <a:off x="6784782" y="4645996"/>
            <a:ext cx="352355" cy="351677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24">
            <a:extLst>
              <a:ext uri="{FF2B5EF4-FFF2-40B4-BE49-F238E27FC236}">
                <a16:creationId xmlns:a16="http://schemas.microsoft.com/office/drawing/2014/main" id="{77F18C11-B6DB-430E-8122-3CB9C2348FF3}"/>
              </a:ext>
            </a:extLst>
          </p:cNvPr>
          <p:cNvSpPr>
            <a:spLocks noChangeAspect="1"/>
          </p:cNvSpPr>
          <p:nvPr/>
        </p:nvSpPr>
        <p:spPr>
          <a:xfrm>
            <a:off x="6788799" y="3793801"/>
            <a:ext cx="337264" cy="26095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Freeform 35">
            <a:extLst>
              <a:ext uri="{FF2B5EF4-FFF2-40B4-BE49-F238E27FC236}">
                <a16:creationId xmlns:a16="http://schemas.microsoft.com/office/drawing/2014/main" id="{DCC16741-899C-4C47-8E8F-45E9E56D2107}"/>
              </a:ext>
            </a:extLst>
          </p:cNvPr>
          <p:cNvSpPr>
            <a:spLocks noChangeAspect="1"/>
          </p:cNvSpPr>
          <p:nvPr/>
        </p:nvSpPr>
        <p:spPr>
          <a:xfrm rot="8580000">
            <a:off x="6788325" y="2836159"/>
            <a:ext cx="331419" cy="330536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459F8-5881-4DEB-8A81-B89DA92F1CB7}"/>
              </a:ext>
            </a:extLst>
          </p:cNvPr>
          <p:cNvSpPr/>
          <p:nvPr/>
        </p:nvSpPr>
        <p:spPr>
          <a:xfrm>
            <a:off x="4488662" y="3741945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9C4E87-AE40-4F8D-B76D-0F3FE3C5E753}"/>
              </a:ext>
            </a:extLst>
          </p:cNvPr>
          <p:cNvSpPr/>
          <p:nvPr/>
        </p:nvSpPr>
        <p:spPr>
          <a:xfrm>
            <a:off x="4488662" y="3819197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BC72B-82D4-4B5A-9E29-9A6C7DF9679D}"/>
              </a:ext>
            </a:extLst>
          </p:cNvPr>
          <p:cNvSpPr/>
          <p:nvPr/>
        </p:nvSpPr>
        <p:spPr>
          <a:xfrm>
            <a:off x="4488662" y="3896449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5405A9-7AFD-4CD6-895B-4CC9E600198B}"/>
              </a:ext>
            </a:extLst>
          </p:cNvPr>
          <p:cNvSpPr/>
          <p:nvPr/>
        </p:nvSpPr>
        <p:spPr>
          <a:xfrm>
            <a:off x="4488662" y="3973701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A8935-BBBB-4065-80B9-2A9DD8DE3D40}"/>
              </a:ext>
            </a:extLst>
          </p:cNvPr>
          <p:cNvSpPr/>
          <p:nvPr/>
        </p:nvSpPr>
        <p:spPr>
          <a:xfrm>
            <a:off x="4488662" y="4050952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3B169F-B6F7-48B5-B5C3-3FAAAF1B142C}"/>
              </a:ext>
            </a:extLst>
          </p:cNvPr>
          <p:cNvGrpSpPr/>
          <p:nvPr/>
        </p:nvGrpSpPr>
        <p:grpSpPr>
          <a:xfrm>
            <a:off x="1673863" y="3262299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643D6B73-DCC6-4A78-BDBC-0C65DE1E5B09}"/>
              </a:ext>
            </a:extLst>
          </p:cNvPr>
          <p:cNvSpPr/>
          <p:nvPr/>
        </p:nvSpPr>
        <p:spPr>
          <a:xfrm>
            <a:off x="5453688" y="1781144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7802457-5DD1-4216-8401-316524397E6E}"/>
              </a:ext>
            </a:extLst>
          </p:cNvPr>
          <p:cNvSpPr/>
          <p:nvPr/>
        </p:nvSpPr>
        <p:spPr>
          <a:xfrm>
            <a:off x="5453785" y="2703994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C68CD52-4B81-4454-BCA7-8BFFCA054C31}"/>
              </a:ext>
            </a:extLst>
          </p:cNvPr>
          <p:cNvSpPr/>
          <p:nvPr/>
        </p:nvSpPr>
        <p:spPr>
          <a:xfrm>
            <a:off x="5453727" y="3626724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D71E514-6F35-43AD-8232-E968ACC620EA}"/>
              </a:ext>
            </a:extLst>
          </p:cNvPr>
          <p:cNvSpPr/>
          <p:nvPr/>
        </p:nvSpPr>
        <p:spPr>
          <a:xfrm flipV="1">
            <a:off x="5453966" y="4050655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CAE076D-7406-4897-B4DC-790DECC79ACC}"/>
              </a:ext>
            </a:extLst>
          </p:cNvPr>
          <p:cNvSpPr/>
          <p:nvPr/>
        </p:nvSpPr>
        <p:spPr>
          <a:xfrm flipV="1">
            <a:off x="5453785" y="3973701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22" y="2659599"/>
            <a:ext cx="1915406" cy="21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6763" y="2126511"/>
            <a:ext cx="597549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AutoCAD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gì</a:t>
            </a:r>
            <a:r>
              <a:rPr lang="en-US" sz="2800" b="1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AutoCAD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Auto – Computer Aid Design (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2D </a:t>
            </a:r>
            <a:r>
              <a:rPr lang="en-US" dirty="0" err="1" smtClean="0"/>
              <a:t>hoặc</a:t>
            </a:r>
            <a:r>
              <a:rPr lang="en-US" dirty="0" smtClean="0"/>
              <a:t> 3D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,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sz="2800" b="1" dirty="0" err="1" smtClean="0"/>
              <a:t>Lịch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đời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triển</a:t>
            </a:r>
            <a:r>
              <a:rPr lang="en-US" sz="2800" b="1" dirty="0" smtClean="0"/>
              <a:t> qua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phiên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bản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phần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mềm</a:t>
            </a:r>
            <a:r>
              <a:rPr lang="en-US" sz="2800" b="1" dirty="0" smtClean="0"/>
              <a:t> AutoCAD</a:t>
            </a:r>
            <a:endParaRPr 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77B7D8-D765-4A5B-B555-1599403E73F8}"/>
              </a:ext>
            </a:extLst>
          </p:cNvPr>
          <p:cNvSpPr/>
          <p:nvPr/>
        </p:nvSpPr>
        <p:spPr>
          <a:xfrm>
            <a:off x="9120039" y="4093588"/>
            <a:ext cx="749248" cy="749248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obliqueTopRight"/>
            <a:lightRig rig="balanced" dir="t"/>
          </a:scene3d>
          <a:sp3d extrusionH="527050" prstMaterial="matte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F1AFD-96F3-4E4C-BA85-A30803B3DF35}"/>
              </a:ext>
            </a:extLst>
          </p:cNvPr>
          <p:cNvSpPr/>
          <p:nvPr/>
        </p:nvSpPr>
        <p:spPr>
          <a:xfrm>
            <a:off x="5569932" y="4099198"/>
            <a:ext cx="749248" cy="749248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bliqueTopRight"/>
            <a:lightRig rig="balanced" dir="t"/>
          </a:scene3d>
          <a:sp3d extrusionH="5588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7464-6FAE-4311-AF64-366104A56B67}"/>
              </a:ext>
            </a:extLst>
          </p:cNvPr>
          <p:cNvSpPr/>
          <p:nvPr/>
        </p:nvSpPr>
        <p:spPr>
          <a:xfrm>
            <a:off x="2019823" y="4029130"/>
            <a:ext cx="867251" cy="816511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Right"/>
            <a:lightRig rig="balanced" dir="t"/>
          </a:scene3d>
          <a:sp3d extrusionH="5588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1B672-E1A5-4702-838E-572423DE4844}"/>
              </a:ext>
            </a:extLst>
          </p:cNvPr>
          <p:cNvSpPr txBox="1"/>
          <p:nvPr/>
        </p:nvSpPr>
        <p:spPr>
          <a:xfrm>
            <a:off x="8309053" y="5196468"/>
            <a:ext cx="237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CAF889E8-53B5-4B34-A77A-CEACBFE54186}"/>
              </a:ext>
            </a:extLst>
          </p:cNvPr>
          <p:cNvSpPr/>
          <p:nvPr/>
        </p:nvSpPr>
        <p:spPr>
          <a:xfrm rot="20700000">
            <a:off x="2184963" y="4277896"/>
            <a:ext cx="424009" cy="37161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662E8E2D-0FEE-479D-AE5A-D6B8AE3A30CD}"/>
              </a:ext>
            </a:extLst>
          </p:cNvPr>
          <p:cNvSpPr/>
          <p:nvPr/>
        </p:nvSpPr>
        <p:spPr>
          <a:xfrm>
            <a:off x="4026343" y="3185920"/>
            <a:ext cx="259592" cy="372887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A7FCC6DF-8FDD-417E-8A4E-A9FE35B71BE5}"/>
              </a:ext>
            </a:extLst>
          </p:cNvPr>
          <p:cNvSpPr/>
          <p:nvPr/>
        </p:nvSpPr>
        <p:spPr>
          <a:xfrm>
            <a:off x="5780222" y="4285878"/>
            <a:ext cx="388726" cy="354774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A38F3F05-D8BD-40A8-8F27-23862BE66F21}"/>
              </a:ext>
            </a:extLst>
          </p:cNvPr>
          <p:cNvSpPr/>
          <p:nvPr/>
        </p:nvSpPr>
        <p:spPr>
          <a:xfrm>
            <a:off x="7535044" y="3227122"/>
            <a:ext cx="375422" cy="29048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Donut 15">
            <a:extLst>
              <a:ext uri="{FF2B5EF4-FFF2-40B4-BE49-F238E27FC236}">
                <a16:creationId xmlns:a16="http://schemas.microsoft.com/office/drawing/2014/main" id="{33A96503-CA82-48B6-A520-146133617B59}"/>
              </a:ext>
            </a:extLst>
          </p:cNvPr>
          <p:cNvSpPr/>
          <p:nvPr/>
        </p:nvSpPr>
        <p:spPr>
          <a:xfrm>
            <a:off x="9302201" y="4281244"/>
            <a:ext cx="376557" cy="373936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0217C180-7CB3-48EA-9FEC-94C28A4B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42" y="3443740"/>
            <a:ext cx="8404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2007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4696BD-C48E-41B5-B39B-3B4964A36D3F}"/>
              </a:ext>
            </a:extLst>
          </p:cNvPr>
          <p:cNvSpPr txBox="1"/>
          <p:nvPr/>
        </p:nvSpPr>
        <p:spPr>
          <a:xfrm>
            <a:off x="5794467" y="3443740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366FC3-DF25-4180-AAC7-0498F7E8FC2C}"/>
              </a:ext>
            </a:extLst>
          </p:cNvPr>
          <p:cNvSpPr txBox="1"/>
          <p:nvPr/>
        </p:nvSpPr>
        <p:spPr>
          <a:xfrm>
            <a:off x="9163726" y="3443740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8559C0-0FFF-45E1-A546-DDEFEEFB1D59}"/>
              </a:ext>
            </a:extLst>
          </p:cNvPr>
          <p:cNvSpPr/>
          <p:nvPr/>
        </p:nvSpPr>
        <p:spPr>
          <a:xfrm>
            <a:off x="891611" y="3872893"/>
            <a:ext cx="1995464" cy="111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2887076" y="3872493"/>
            <a:ext cx="1748868" cy="1117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7FEB40-DA39-49C4-9464-1637D30BA56D}"/>
              </a:ext>
            </a:extLst>
          </p:cNvPr>
          <p:cNvSpPr/>
          <p:nvPr/>
        </p:nvSpPr>
        <p:spPr>
          <a:xfrm>
            <a:off x="4635944" y="3872893"/>
            <a:ext cx="1803222" cy="111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F8CB0A-259C-4E06-8736-9F5A1FC3ED7D}"/>
              </a:ext>
            </a:extLst>
          </p:cNvPr>
          <p:cNvSpPr/>
          <p:nvPr/>
        </p:nvSpPr>
        <p:spPr>
          <a:xfrm>
            <a:off x="6439167" y="3872893"/>
            <a:ext cx="1752067" cy="111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225696-425F-4C02-A742-42D294CF6901}"/>
              </a:ext>
            </a:extLst>
          </p:cNvPr>
          <p:cNvSpPr/>
          <p:nvPr/>
        </p:nvSpPr>
        <p:spPr>
          <a:xfrm>
            <a:off x="8191234" y="3872893"/>
            <a:ext cx="3083523" cy="1117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6028" y="1531088"/>
            <a:ext cx="9505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 AutoCAD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1982. AutoCAD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 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 IBM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AutoCAD </a:t>
            </a:r>
            <a:r>
              <a:rPr lang="en-US" dirty="0" err="1"/>
              <a:t>là</a:t>
            </a:r>
            <a:r>
              <a:rPr lang="en-US" dirty="0"/>
              <a:t> DWG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 </a:t>
            </a:r>
            <a:r>
              <a:rPr lang="en-US" dirty="0" smtClean="0"/>
              <a:t>DXF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b="1" dirty="0"/>
              <a:t> </a:t>
            </a:r>
            <a:r>
              <a:rPr lang="en-US" dirty="0"/>
              <a:t>AutoCAD 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: R13, R14, AutoCAD 2000, AutoCAD 2004, AutoCAD 2005, AutoCAD 2006, AutoCAD 2007, </a:t>
            </a:r>
            <a:r>
              <a:rPr lang="en-US" dirty="0" smtClean="0"/>
              <a:t>….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là</a:t>
            </a:r>
            <a:r>
              <a:rPr lang="en-US" dirty="0" smtClean="0"/>
              <a:t> AutoCAD 2020</a:t>
            </a:r>
            <a:endParaRPr lang="en-US" dirty="0"/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8" y="4024559"/>
            <a:ext cx="1701210" cy="144890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97172" y="6027465"/>
            <a:ext cx="21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AutoCAD 2007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31" y="4013270"/>
            <a:ext cx="1860211" cy="159593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122031" y="6027465"/>
            <a:ext cx="21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AutoCAD 2010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68" y="4024559"/>
            <a:ext cx="2124180" cy="165483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616668" y="6027465"/>
            <a:ext cx="233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AutoCAD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003535"/>
          </a:xfrm>
        </p:spPr>
        <p:txBody>
          <a:bodyPr/>
          <a:lstStyle/>
          <a:p>
            <a:r>
              <a:rPr lang="en-US" sz="2800" b="1" dirty="0" smtClean="0"/>
              <a:t>3.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phiên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bản</a:t>
            </a:r>
            <a:r>
              <a:rPr lang="en-US" sz="2800" b="1" dirty="0" smtClean="0"/>
              <a:t> AutoCAD dung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kỹ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thuật</a:t>
            </a:r>
            <a:endParaRPr lang="en-US" sz="2800" b="1" dirty="0"/>
          </a:p>
        </p:txBody>
      </p:sp>
      <p:sp>
        <p:nvSpPr>
          <p:cNvPr id="3" name="Rectangle 56">
            <a:extLst>
              <a:ext uri="{FF2B5EF4-FFF2-40B4-BE49-F238E27FC236}">
                <a16:creationId xmlns:a16="http://schemas.microsoft.com/office/drawing/2014/main" id="{53A42C63-F353-41C2-831B-E6BFF05A7218}"/>
              </a:ext>
            </a:extLst>
          </p:cNvPr>
          <p:cNvSpPr/>
          <p:nvPr/>
        </p:nvSpPr>
        <p:spPr>
          <a:xfrm>
            <a:off x="4388769" y="1794871"/>
            <a:ext cx="2484002" cy="3216063"/>
          </a:xfrm>
          <a:custGeom>
            <a:avLst/>
            <a:gdLst/>
            <a:ahLst/>
            <a:cxnLst/>
            <a:rect l="l" t="t" r="r" b="b"/>
            <a:pathLst>
              <a:path w="2484001" h="3216063">
                <a:moveTo>
                  <a:pt x="214881" y="2675904"/>
                </a:moveTo>
                <a:cubicBezTo>
                  <a:pt x="161809" y="2675904"/>
                  <a:pt x="118785" y="2718928"/>
                  <a:pt x="118785" y="2772000"/>
                </a:cubicBezTo>
                <a:cubicBezTo>
                  <a:pt x="118785" y="2825072"/>
                  <a:pt x="161809" y="2868096"/>
                  <a:pt x="214881" y="2868096"/>
                </a:cubicBezTo>
                <a:cubicBezTo>
                  <a:pt x="267953" y="2868096"/>
                  <a:pt x="310977" y="2825072"/>
                  <a:pt x="310977" y="2772000"/>
                </a:cubicBezTo>
                <a:cubicBezTo>
                  <a:pt x="310977" y="2718928"/>
                  <a:pt x="267953" y="2675904"/>
                  <a:pt x="214881" y="2675904"/>
                </a:cubicBezTo>
                <a:close/>
                <a:moveTo>
                  <a:pt x="214881" y="2257909"/>
                </a:moveTo>
                <a:cubicBezTo>
                  <a:pt x="161809" y="2257909"/>
                  <a:pt x="118785" y="2300933"/>
                  <a:pt x="118785" y="2354005"/>
                </a:cubicBezTo>
                <a:cubicBezTo>
                  <a:pt x="118785" y="2407077"/>
                  <a:pt x="161809" y="2450101"/>
                  <a:pt x="214881" y="2450101"/>
                </a:cubicBezTo>
                <a:cubicBezTo>
                  <a:pt x="267953" y="2450101"/>
                  <a:pt x="310977" y="2407077"/>
                  <a:pt x="310977" y="2354005"/>
                </a:cubicBezTo>
                <a:cubicBezTo>
                  <a:pt x="310977" y="2300933"/>
                  <a:pt x="267953" y="2257909"/>
                  <a:pt x="214881" y="2257909"/>
                </a:cubicBezTo>
                <a:close/>
                <a:moveTo>
                  <a:pt x="214881" y="1839914"/>
                </a:moveTo>
                <a:cubicBezTo>
                  <a:pt x="161809" y="1839914"/>
                  <a:pt x="118785" y="1882938"/>
                  <a:pt x="118785" y="1936010"/>
                </a:cubicBezTo>
                <a:cubicBezTo>
                  <a:pt x="118785" y="1989082"/>
                  <a:pt x="161809" y="2032106"/>
                  <a:pt x="214881" y="2032106"/>
                </a:cubicBezTo>
                <a:cubicBezTo>
                  <a:pt x="267953" y="2032106"/>
                  <a:pt x="310977" y="1989082"/>
                  <a:pt x="310977" y="1936010"/>
                </a:cubicBezTo>
                <a:cubicBezTo>
                  <a:pt x="310977" y="1882938"/>
                  <a:pt x="267953" y="1839914"/>
                  <a:pt x="214881" y="1839914"/>
                </a:cubicBezTo>
                <a:close/>
                <a:moveTo>
                  <a:pt x="214881" y="1421919"/>
                </a:moveTo>
                <a:cubicBezTo>
                  <a:pt x="161809" y="1421919"/>
                  <a:pt x="118785" y="1464943"/>
                  <a:pt x="118785" y="1518015"/>
                </a:cubicBezTo>
                <a:cubicBezTo>
                  <a:pt x="118785" y="1571087"/>
                  <a:pt x="161809" y="1614111"/>
                  <a:pt x="214881" y="1614111"/>
                </a:cubicBezTo>
                <a:cubicBezTo>
                  <a:pt x="267953" y="1614111"/>
                  <a:pt x="310977" y="1571087"/>
                  <a:pt x="310977" y="1518015"/>
                </a:cubicBezTo>
                <a:cubicBezTo>
                  <a:pt x="310977" y="1464943"/>
                  <a:pt x="267953" y="1421919"/>
                  <a:pt x="214881" y="1421919"/>
                </a:cubicBezTo>
                <a:close/>
                <a:moveTo>
                  <a:pt x="214881" y="1003924"/>
                </a:moveTo>
                <a:cubicBezTo>
                  <a:pt x="161809" y="1003924"/>
                  <a:pt x="118785" y="1046948"/>
                  <a:pt x="118785" y="1100020"/>
                </a:cubicBezTo>
                <a:cubicBezTo>
                  <a:pt x="118785" y="1153092"/>
                  <a:pt x="161809" y="1196116"/>
                  <a:pt x="214881" y="1196116"/>
                </a:cubicBezTo>
                <a:cubicBezTo>
                  <a:pt x="267953" y="1196116"/>
                  <a:pt x="310977" y="1153092"/>
                  <a:pt x="310977" y="1100020"/>
                </a:cubicBezTo>
                <a:cubicBezTo>
                  <a:pt x="310977" y="1046948"/>
                  <a:pt x="267953" y="1003924"/>
                  <a:pt x="214881" y="1003924"/>
                </a:cubicBezTo>
                <a:close/>
                <a:moveTo>
                  <a:pt x="214881" y="585929"/>
                </a:moveTo>
                <a:cubicBezTo>
                  <a:pt x="161809" y="585929"/>
                  <a:pt x="118785" y="628953"/>
                  <a:pt x="118785" y="682025"/>
                </a:cubicBezTo>
                <a:cubicBezTo>
                  <a:pt x="118785" y="735097"/>
                  <a:pt x="161809" y="778121"/>
                  <a:pt x="214881" y="778121"/>
                </a:cubicBezTo>
                <a:cubicBezTo>
                  <a:pt x="267953" y="778121"/>
                  <a:pt x="310977" y="735097"/>
                  <a:pt x="310977" y="682025"/>
                </a:cubicBezTo>
                <a:cubicBezTo>
                  <a:pt x="310977" y="628953"/>
                  <a:pt x="267953" y="585929"/>
                  <a:pt x="214881" y="585929"/>
                </a:cubicBezTo>
                <a:close/>
                <a:moveTo>
                  <a:pt x="214881" y="167934"/>
                </a:moveTo>
                <a:cubicBezTo>
                  <a:pt x="161809" y="167934"/>
                  <a:pt x="118785" y="210958"/>
                  <a:pt x="118785" y="264030"/>
                </a:cubicBezTo>
                <a:cubicBezTo>
                  <a:pt x="118785" y="317102"/>
                  <a:pt x="161809" y="360126"/>
                  <a:pt x="214881" y="360126"/>
                </a:cubicBezTo>
                <a:cubicBezTo>
                  <a:pt x="267953" y="360126"/>
                  <a:pt x="310977" y="317102"/>
                  <a:pt x="310977" y="264030"/>
                </a:cubicBezTo>
                <a:cubicBezTo>
                  <a:pt x="310977" y="210958"/>
                  <a:pt x="267953" y="167934"/>
                  <a:pt x="214881" y="167934"/>
                </a:cubicBezTo>
                <a:close/>
                <a:moveTo>
                  <a:pt x="0" y="0"/>
                </a:moveTo>
                <a:lnTo>
                  <a:pt x="2484001" y="0"/>
                </a:lnTo>
                <a:lnTo>
                  <a:pt x="2484001" y="232022"/>
                </a:lnTo>
                <a:lnTo>
                  <a:pt x="2484001" y="500040"/>
                </a:lnTo>
                <a:lnTo>
                  <a:pt x="2484001" y="732062"/>
                </a:lnTo>
                <a:lnTo>
                  <a:pt x="0" y="3216063"/>
                </a:lnTo>
                <a:lnTo>
                  <a:pt x="0" y="2984041"/>
                </a:lnTo>
                <a:lnTo>
                  <a:pt x="0" y="2320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7CF4FD-57BB-4BDA-BB41-137DA1670873}"/>
              </a:ext>
            </a:extLst>
          </p:cNvPr>
          <p:cNvGrpSpPr/>
          <p:nvPr/>
        </p:nvGrpSpPr>
        <p:grpSpPr>
          <a:xfrm>
            <a:off x="1521177" y="3921537"/>
            <a:ext cx="6690809" cy="2520675"/>
            <a:chOff x="1521177" y="3921537"/>
            <a:chExt cx="6690809" cy="2520675"/>
          </a:xfrm>
        </p:grpSpPr>
        <p:sp>
          <p:nvSpPr>
            <p:cNvPr id="5" name="Freeform 55">
              <a:extLst>
                <a:ext uri="{FF2B5EF4-FFF2-40B4-BE49-F238E27FC236}">
                  <a16:creationId xmlns:a16="http://schemas.microsoft.com/office/drawing/2014/main" id="{6E9F503C-C7DB-412B-82CB-07B014941892}"/>
                </a:ext>
              </a:extLst>
            </p:cNvPr>
            <p:cNvSpPr/>
            <p:nvPr/>
          </p:nvSpPr>
          <p:spPr>
            <a:xfrm flipH="1">
              <a:off x="1521177" y="6023586"/>
              <a:ext cx="2595307" cy="418626"/>
            </a:xfrm>
            <a:custGeom>
              <a:avLst/>
              <a:gdLst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09550 w 4124325"/>
                <a:gd name="connsiteY4" fmla="*/ 28575 h 838200"/>
                <a:gd name="connsiteX5" fmla="*/ 285750 w 4124325"/>
                <a:gd name="connsiteY5" fmla="*/ 38100 h 838200"/>
                <a:gd name="connsiteX6" fmla="*/ 323850 w 4124325"/>
                <a:gd name="connsiteY6" fmla="*/ 57150 h 838200"/>
                <a:gd name="connsiteX7" fmla="*/ 323850 w 4124325"/>
                <a:gd name="connsiteY7" fmla="*/ 57150 h 838200"/>
                <a:gd name="connsiteX8" fmla="*/ 238125 w 4124325"/>
                <a:gd name="connsiteY8" fmla="*/ 352425 h 838200"/>
                <a:gd name="connsiteX9" fmla="*/ 971550 w 4124325"/>
                <a:gd name="connsiteY9" fmla="*/ 257175 h 838200"/>
                <a:gd name="connsiteX10" fmla="*/ 800100 w 4124325"/>
                <a:gd name="connsiteY10" fmla="*/ 609600 h 838200"/>
                <a:gd name="connsiteX11" fmla="*/ 2524125 w 4124325"/>
                <a:gd name="connsiteY11" fmla="*/ 495300 h 838200"/>
                <a:gd name="connsiteX12" fmla="*/ 2190750 w 4124325"/>
                <a:gd name="connsiteY12" fmla="*/ 838200 h 838200"/>
                <a:gd name="connsiteX13" fmla="*/ 4124325 w 4124325"/>
                <a:gd name="connsiteY13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85750 w 4124325"/>
                <a:gd name="connsiteY4" fmla="*/ 38100 h 838200"/>
                <a:gd name="connsiteX5" fmla="*/ 323850 w 4124325"/>
                <a:gd name="connsiteY5" fmla="*/ 57150 h 838200"/>
                <a:gd name="connsiteX6" fmla="*/ 323850 w 4124325"/>
                <a:gd name="connsiteY6" fmla="*/ 57150 h 838200"/>
                <a:gd name="connsiteX7" fmla="*/ 238125 w 4124325"/>
                <a:gd name="connsiteY7" fmla="*/ 352425 h 838200"/>
                <a:gd name="connsiteX8" fmla="*/ 971550 w 4124325"/>
                <a:gd name="connsiteY8" fmla="*/ 257175 h 838200"/>
                <a:gd name="connsiteX9" fmla="*/ 800100 w 4124325"/>
                <a:gd name="connsiteY9" fmla="*/ 609600 h 838200"/>
                <a:gd name="connsiteX10" fmla="*/ 2524125 w 4124325"/>
                <a:gd name="connsiteY10" fmla="*/ 495300 h 838200"/>
                <a:gd name="connsiteX11" fmla="*/ 2190750 w 4124325"/>
                <a:gd name="connsiteY11" fmla="*/ 838200 h 838200"/>
                <a:gd name="connsiteX12" fmla="*/ 4124325 w 4124325"/>
                <a:gd name="connsiteY12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285750 w 4124325"/>
                <a:gd name="connsiteY3" fmla="*/ 38100 h 838200"/>
                <a:gd name="connsiteX4" fmla="*/ 323850 w 4124325"/>
                <a:gd name="connsiteY4" fmla="*/ 57150 h 838200"/>
                <a:gd name="connsiteX5" fmla="*/ 323850 w 4124325"/>
                <a:gd name="connsiteY5" fmla="*/ 57150 h 838200"/>
                <a:gd name="connsiteX6" fmla="*/ 238125 w 4124325"/>
                <a:gd name="connsiteY6" fmla="*/ 352425 h 838200"/>
                <a:gd name="connsiteX7" fmla="*/ 971550 w 4124325"/>
                <a:gd name="connsiteY7" fmla="*/ 257175 h 838200"/>
                <a:gd name="connsiteX8" fmla="*/ 800100 w 4124325"/>
                <a:gd name="connsiteY8" fmla="*/ 609600 h 838200"/>
                <a:gd name="connsiteX9" fmla="*/ 2524125 w 4124325"/>
                <a:gd name="connsiteY9" fmla="*/ 495300 h 838200"/>
                <a:gd name="connsiteX10" fmla="*/ 2190750 w 4124325"/>
                <a:gd name="connsiteY10" fmla="*/ 838200 h 838200"/>
                <a:gd name="connsiteX11" fmla="*/ 4124325 w 4124325"/>
                <a:gd name="connsiteY11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285750 w 4124325"/>
                <a:gd name="connsiteY2" fmla="*/ 38100 h 838200"/>
                <a:gd name="connsiteX3" fmla="*/ 323850 w 4124325"/>
                <a:gd name="connsiteY3" fmla="*/ 57150 h 838200"/>
                <a:gd name="connsiteX4" fmla="*/ 323850 w 4124325"/>
                <a:gd name="connsiteY4" fmla="*/ 57150 h 838200"/>
                <a:gd name="connsiteX5" fmla="*/ 238125 w 4124325"/>
                <a:gd name="connsiteY5" fmla="*/ 352425 h 838200"/>
                <a:gd name="connsiteX6" fmla="*/ 971550 w 4124325"/>
                <a:gd name="connsiteY6" fmla="*/ 257175 h 838200"/>
                <a:gd name="connsiteX7" fmla="*/ 800100 w 4124325"/>
                <a:gd name="connsiteY7" fmla="*/ 609600 h 838200"/>
                <a:gd name="connsiteX8" fmla="*/ 2524125 w 4124325"/>
                <a:gd name="connsiteY8" fmla="*/ 495300 h 838200"/>
                <a:gd name="connsiteX9" fmla="*/ 2190750 w 4124325"/>
                <a:gd name="connsiteY9" fmla="*/ 838200 h 838200"/>
                <a:gd name="connsiteX10" fmla="*/ 4124325 w 4124325"/>
                <a:gd name="connsiteY10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323850 w 4124325"/>
                <a:gd name="connsiteY3" fmla="*/ 57150 h 838200"/>
                <a:gd name="connsiteX4" fmla="*/ 238125 w 4124325"/>
                <a:gd name="connsiteY4" fmla="*/ 352425 h 838200"/>
                <a:gd name="connsiteX5" fmla="*/ 971550 w 4124325"/>
                <a:gd name="connsiteY5" fmla="*/ 257175 h 838200"/>
                <a:gd name="connsiteX6" fmla="*/ 800100 w 4124325"/>
                <a:gd name="connsiteY6" fmla="*/ 60960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19050 h 857250"/>
                <a:gd name="connsiteX1" fmla="*/ 0 w 4124325"/>
                <a:gd name="connsiteY1" fmla="*/ 19050 h 857250"/>
                <a:gd name="connsiteX2" fmla="*/ 323850 w 4124325"/>
                <a:gd name="connsiteY2" fmla="*/ 76200 h 857250"/>
                <a:gd name="connsiteX3" fmla="*/ 400050 w 4124325"/>
                <a:gd name="connsiteY3" fmla="*/ 0 h 857250"/>
                <a:gd name="connsiteX4" fmla="*/ 238125 w 4124325"/>
                <a:gd name="connsiteY4" fmla="*/ 371475 h 857250"/>
                <a:gd name="connsiteX5" fmla="*/ 971550 w 4124325"/>
                <a:gd name="connsiteY5" fmla="*/ 276225 h 857250"/>
                <a:gd name="connsiteX6" fmla="*/ 800100 w 4124325"/>
                <a:gd name="connsiteY6" fmla="*/ 628650 h 857250"/>
                <a:gd name="connsiteX7" fmla="*/ 2524125 w 4124325"/>
                <a:gd name="connsiteY7" fmla="*/ 514350 h 857250"/>
                <a:gd name="connsiteX8" fmla="*/ 2190750 w 4124325"/>
                <a:gd name="connsiteY8" fmla="*/ 857250 h 857250"/>
                <a:gd name="connsiteX9" fmla="*/ 4124325 w 4124325"/>
                <a:gd name="connsiteY9" fmla="*/ 723900 h 85725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284758 w 4124325"/>
                <a:gd name="connsiteY6" fmla="*/ 43757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698"/>
                <a:gd name="connsiteX1" fmla="*/ 0 w 4124325"/>
                <a:gd name="connsiteY1" fmla="*/ 0 h 838698"/>
                <a:gd name="connsiteX2" fmla="*/ 323850 w 4124325"/>
                <a:gd name="connsiteY2" fmla="*/ 57150 h 838698"/>
                <a:gd name="connsiteX3" fmla="*/ 238125 w 4124325"/>
                <a:gd name="connsiteY3" fmla="*/ 352425 h 838698"/>
                <a:gd name="connsiteX4" fmla="*/ 971550 w 4124325"/>
                <a:gd name="connsiteY4" fmla="*/ 257175 h 838698"/>
                <a:gd name="connsiteX5" fmla="*/ 704684 w 4124325"/>
                <a:gd name="connsiteY5" fmla="*/ 629478 h 838698"/>
                <a:gd name="connsiteX6" fmla="*/ 2524125 w 4124325"/>
                <a:gd name="connsiteY6" fmla="*/ 495300 h 838698"/>
                <a:gd name="connsiteX7" fmla="*/ 2190750 w 4124325"/>
                <a:gd name="connsiteY7" fmla="*/ 838200 h 838698"/>
                <a:gd name="connsiteX8" fmla="*/ 4124325 w 4124325"/>
                <a:gd name="connsiteY8" fmla="*/ 704850 h 838698"/>
                <a:gd name="connsiteX0" fmla="*/ 0 w 5281240"/>
                <a:gd name="connsiteY0" fmla="*/ 0 h 838698"/>
                <a:gd name="connsiteX1" fmla="*/ 0 w 5281240"/>
                <a:gd name="connsiteY1" fmla="*/ 0 h 838698"/>
                <a:gd name="connsiteX2" fmla="*/ 323850 w 5281240"/>
                <a:gd name="connsiteY2" fmla="*/ 57150 h 838698"/>
                <a:gd name="connsiteX3" fmla="*/ 238125 w 5281240"/>
                <a:gd name="connsiteY3" fmla="*/ 352425 h 838698"/>
                <a:gd name="connsiteX4" fmla="*/ 971550 w 5281240"/>
                <a:gd name="connsiteY4" fmla="*/ 257175 h 838698"/>
                <a:gd name="connsiteX5" fmla="*/ 704684 w 5281240"/>
                <a:gd name="connsiteY5" fmla="*/ 629478 h 838698"/>
                <a:gd name="connsiteX6" fmla="*/ 2524125 w 5281240"/>
                <a:gd name="connsiteY6" fmla="*/ 495300 h 838698"/>
                <a:gd name="connsiteX7" fmla="*/ 2190750 w 5281240"/>
                <a:gd name="connsiteY7" fmla="*/ 838200 h 838698"/>
                <a:gd name="connsiteX8" fmla="*/ 5281240 w 5281240"/>
                <a:gd name="connsiteY8" fmla="*/ 617385 h 838698"/>
                <a:gd name="connsiteX0" fmla="*/ 0 w 4638777"/>
                <a:gd name="connsiteY0" fmla="*/ 0 h 838698"/>
                <a:gd name="connsiteX1" fmla="*/ 0 w 4638777"/>
                <a:gd name="connsiteY1" fmla="*/ 0 h 838698"/>
                <a:gd name="connsiteX2" fmla="*/ 323850 w 4638777"/>
                <a:gd name="connsiteY2" fmla="*/ 57150 h 838698"/>
                <a:gd name="connsiteX3" fmla="*/ 238125 w 4638777"/>
                <a:gd name="connsiteY3" fmla="*/ 352425 h 838698"/>
                <a:gd name="connsiteX4" fmla="*/ 971550 w 4638777"/>
                <a:gd name="connsiteY4" fmla="*/ 257175 h 838698"/>
                <a:gd name="connsiteX5" fmla="*/ 704684 w 4638777"/>
                <a:gd name="connsiteY5" fmla="*/ 629478 h 838698"/>
                <a:gd name="connsiteX6" fmla="*/ 2524125 w 4638777"/>
                <a:gd name="connsiteY6" fmla="*/ 495300 h 838698"/>
                <a:gd name="connsiteX7" fmla="*/ 2190750 w 4638777"/>
                <a:gd name="connsiteY7" fmla="*/ 838200 h 838698"/>
                <a:gd name="connsiteX8" fmla="*/ 4638777 w 4638777"/>
                <a:gd name="connsiteY8" fmla="*/ 655550 h 838698"/>
                <a:gd name="connsiteX0" fmla="*/ 0 w 4519249"/>
                <a:gd name="connsiteY0" fmla="*/ 0 h 838698"/>
                <a:gd name="connsiteX1" fmla="*/ 0 w 4519249"/>
                <a:gd name="connsiteY1" fmla="*/ 0 h 838698"/>
                <a:gd name="connsiteX2" fmla="*/ 323850 w 4519249"/>
                <a:gd name="connsiteY2" fmla="*/ 57150 h 838698"/>
                <a:gd name="connsiteX3" fmla="*/ 238125 w 4519249"/>
                <a:gd name="connsiteY3" fmla="*/ 352425 h 838698"/>
                <a:gd name="connsiteX4" fmla="*/ 971550 w 4519249"/>
                <a:gd name="connsiteY4" fmla="*/ 257175 h 838698"/>
                <a:gd name="connsiteX5" fmla="*/ 704684 w 4519249"/>
                <a:gd name="connsiteY5" fmla="*/ 629478 h 838698"/>
                <a:gd name="connsiteX6" fmla="*/ 2524125 w 4519249"/>
                <a:gd name="connsiteY6" fmla="*/ 495300 h 838698"/>
                <a:gd name="connsiteX7" fmla="*/ 2190750 w 4519249"/>
                <a:gd name="connsiteY7" fmla="*/ 838200 h 838698"/>
                <a:gd name="connsiteX8" fmla="*/ 4519249 w 4519249"/>
                <a:gd name="connsiteY8" fmla="*/ 655550 h 838698"/>
                <a:gd name="connsiteX0" fmla="*/ 0 w 4071019"/>
                <a:gd name="connsiteY0" fmla="*/ 0 h 838698"/>
                <a:gd name="connsiteX1" fmla="*/ 0 w 4071019"/>
                <a:gd name="connsiteY1" fmla="*/ 0 h 838698"/>
                <a:gd name="connsiteX2" fmla="*/ 323850 w 4071019"/>
                <a:gd name="connsiteY2" fmla="*/ 57150 h 838698"/>
                <a:gd name="connsiteX3" fmla="*/ 238125 w 4071019"/>
                <a:gd name="connsiteY3" fmla="*/ 352425 h 838698"/>
                <a:gd name="connsiteX4" fmla="*/ 971550 w 4071019"/>
                <a:gd name="connsiteY4" fmla="*/ 257175 h 838698"/>
                <a:gd name="connsiteX5" fmla="*/ 704684 w 4071019"/>
                <a:gd name="connsiteY5" fmla="*/ 629478 h 838698"/>
                <a:gd name="connsiteX6" fmla="*/ 2524125 w 4071019"/>
                <a:gd name="connsiteY6" fmla="*/ 495300 h 838698"/>
                <a:gd name="connsiteX7" fmla="*/ 2190750 w 4071019"/>
                <a:gd name="connsiteY7" fmla="*/ 838200 h 838698"/>
                <a:gd name="connsiteX8" fmla="*/ 4071019 w 4071019"/>
                <a:gd name="connsiteY8" fmla="*/ 693716 h 83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1019" h="838698">
                  <a:moveTo>
                    <a:pt x="0" y="0"/>
                  </a:moveTo>
                  <a:lnTo>
                    <a:pt x="0" y="0"/>
                  </a:lnTo>
                  <a:cubicBezTo>
                    <a:pt x="107950" y="19050"/>
                    <a:pt x="386654" y="-32693"/>
                    <a:pt x="323850" y="57150"/>
                  </a:cubicBezTo>
                  <a:cubicBezTo>
                    <a:pt x="233116" y="186948"/>
                    <a:pt x="70540" y="342942"/>
                    <a:pt x="238125" y="352425"/>
                  </a:cubicBezTo>
                  <a:cubicBezTo>
                    <a:pt x="482600" y="320675"/>
                    <a:pt x="985493" y="129899"/>
                    <a:pt x="971550" y="257175"/>
                  </a:cubicBezTo>
                  <a:cubicBezTo>
                    <a:pt x="942229" y="426333"/>
                    <a:pt x="475587" y="595492"/>
                    <a:pt x="704684" y="629478"/>
                  </a:cubicBezTo>
                  <a:cubicBezTo>
                    <a:pt x="963446" y="669165"/>
                    <a:pt x="2681964" y="361122"/>
                    <a:pt x="2524125" y="495300"/>
                  </a:cubicBezTo>
                  <a:cubicBezTo>
                    <a:pt x="2413000" y="609600"/>
                    <a:pt x="1912261" y="851121"/>
                    <a:pt x="2190750" y="838200"/>
                  </a:cubicBezTo>
                  <a:lnTo>
                    <a:pt x="4071019" y="693716"/>
                  </a:lnTo>
                </a:path>
              </a:pathLst>
            </a:cu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DAC3E2-30C7-406F-AC84-0286F3959AB3}"/>
                </a:ext>
              </a:extLst>
            </p:cNvPr>
            <p:cNvGrpSpPr/>
            <p:nvPr/>
          </p:nvGrpSpPr>
          <p:grpSpPr>
            <a:xfrm rot="2700000">
              <a:off x="5397067" y="1924558"/>
              <a:ext cx="817939" cy="4811898"/>
              <a:chOff x="6010272" y="2713784"/>
              <a:chExt cx="715173" cy="420733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4A3FA5E-B9CF-45B6-B04C-591C5EAC8AF0}"/>
                  </a:ext>
                </a:extLst>
              </p:cNvPr>
              <p:cNvGrpSpPr/>
              <p:nvPr/>
            </p:nvGrpSpPr>
            <p:grpSpPr>
              <a:xfrm>
                <a:off x="6010272" y="6136593"/>
                <a:ext cx="709526" cy="784525"/>
                <a:chOff x="2193351" y="5121188"/>
                <a:chExt cx="896767" cy="906320"/>
              </a:xfrm>
            </p:grpSpPr>
            <p:sp>
              <p:nvSpPr>
                <p:cNvPr id="19" name="Rectangle 8">
                  <a:extLst>
                    <a:ext uri="{FF2B5EF4-FFF2-40B4-BE49-F238E27FC236}">
                      <a16:creationId xmlns:a16="http://schemas.microsoft.com/office/drawing/2014/main" id="{60315477-6D82-499E-AABD-CE43825690AB}"/>
                    </a:ext>
                  </a:extLst>
                </p:cNvPr>
                <p:cNvSpPr/>
                <p:nvPr/>
              </p:nvSpPr>
              <p:spPr>
                <a:xfrm>
                  <a:off x="2193351" y="5127408"/>
                  <a:ext cx="896767" cy="9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378" h="1800199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5000"/>
                        <a:lumOff val="45000"/>
                      </a:schemeClr>
                    </a:gs>
                    <a:gs pos="100000">
                      <a:schemeClr val="accent6">
                        <a:lumMod val="55000"/>
                        <a:lumOff val="4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BACE5549-35FA-4739-9AED-1B06547AFFE2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679522" cy="89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043" h="1787331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893519" y="1787331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45000"/>
                        <a:lumOff val="5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1" name="Rectangle 8">
                  <a:extLst>
                    <a:ext uri="{FF2B5EF4-FFF2-40B4-BE49-F238E27FC236}">
                      <a16:creationId xmlns:a16="http://schemas.microsoft.com/office/drawing/2014/main" id="{351979AA-3E1F-4AD4-A079-471CC6A42C28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450922" cy="894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843" h="1789890">
                      <a:moveTo>
                        <a:pt x="0" y="0"/>
                      </a:moveTo>
                      <a:lnTo>
                        <a:pt x="897414" y="0"/>
                      </a:lnTo>
                      <a:lnTo>
                        <a:pt x="901843" y="212596"/>
                      </a:lnTo>
                      <a:lnTo>
                        <a:pt x="895045" y="1789890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30000"/>
                        <a:lumOff val="70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63E24784-723C-48C7-84C3-424A29D9A4C9}"/>
                    </a:ext>
                  </a:extLst>
                </p:cNvPr>
                <p:cNvSpPr/>
                <p:nvPr/>
              </p:nvSpPr>
              <p:spPr>
                <a:xfrm>
                  <a:off x="2195736" y="5121188"/>
                  <a:ext cx="448123" cy="895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246" h="1791906">
                      <a:moveTo>
                        <a:pt x="0" y="0"/>
                      </a:moveTo>
                      <a:lnTo>
                        <a:pt x="440115" y="0"/>
                      </a:lnTo>
                      <a:lnTo>
                        <a:pt x="452263" y="212596"/>
                      </a:lnTo>
                      <a:lnTo>
                        <a:pt x="896246" y="1791906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3" name="Rectangle 8">
                  <a:extLst>
                    <a:ext uri="{FF2B5EF4-FFF2-40B4-BE49-F238E27FC236}">
                      <a16:creationId xmlns:a16="http://schemas.microsoft.com/office/drawing/2014/main" id="{1EE0F6F9-6339-46EF-9DC5-DA4E360D5E2C}"/>
                    </a:ext>
                  </a:extLst>
                </p:cNvPr>
                <p:cNvSpPr/>
                <p:nvPr/>
              </p:nvSpPr>
              <p:spPr>
                <a:xfrm>
                  <a:off x="2542419" y="5815404"/>
                  <a:ext cx="203587" cy="204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810" h="1800199">
                      <a:moveTo>
                        <a:pt x="229620" y="140779"/>
                      </a:moveTo>
                      <a:cubicBezTo>
                        <a:pt x="334730" y="140779"/>
                        <a:pt x="422984" y="212958"/>
                        <a:pt x="445844" y="310765"/>
                      </a:cubicBezTo>
                      <a:lnTo>
                        <a:pt x="454300" y="310765"/>
                      </a:lnTo>
                      <a:lnTo>
                        <a:pt x="462757" y="310765"/>
                      </a:lnTo>
                      <a:cubicBezTo>
                        <a:pt x="485617" y="212958"/>
                        <a:pt x="573869" y="140779"/>
                        <a:pt x="678980" y="140779"/>
                      </a:cubicBezTo>
                      <a:cubicBezTo>
                        <a:pt x="784090" y="140779"/>
                        <a:pt x="872344" y="212958"/>
                        <a:pt x="895204" y="310765"/>
                      </a:cubicBezTo>
                      <a:lnTo>
                        <a:pt x="903659" y="310765"/>
                      </a:lnTo>
                      <a:lnTo>
                        <a:pt x="903660" y="310765"/>
                      </a:lnTo>
                      <a:lnTo>
                        <a:pt x="912116" y="310765"/>
                      </a:lnTo>
                      <a:cubicBezTo>
                        <a:pt x="934976" y="212958"/>
                        <a:pt x="1023228" y="140779"/>
                        <a:pt x="1128339" y="140779"/>
                      </a:cubicBezTo>
                      <a:cubicBezTo>
                        <a:pt x="1233450" y="140779"/>
                        <a:pt x="1321703" y="212958"/>
                        <a:pt x="1344563" y="310765"/>
                      </a:cubicBezTo>
                      <a:lnTo>
                        <a:pt x="1353019" y="310765"/>
                      </a:lnTo>
                      <a:lnTo>
                        <a:pt x="1361476" y="310765"/>
                      </a:lnTo>
                      <a:cubicBezTo>
                        <a:pt x="1384336" y="212958"/>
                        <a:pt x="1472588" y="140779"/>
                        <a:pt x="1577699" y="140779"/>
                      </a:cubicBezTo>
                      <a:cubicBezTo>
                        <a:pt x="1680932" y="140779"/>
                        <a:pt x="1767904" y="210402"/>
                        <a:pt x="1791810" y="305762"/>
                      </a:cubicBezTo>
                      <a:lnTo>
                        <a:pt x="901188" y="1800199"/>
                      </a:lnTo>
                      <a:lnTo>
                        <a:pt x="13460" y="310615"/>
                      </a:lnTo>
                      <a:cubicBezTo>
                        <a:pt x="36351" y="212881"/>
                        <a:pt x="124565" y="140779"/>
                        <a:pt x="229620" y="140779"/>
                      </a:cubicBezTo>
                      <a:close/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4940" y="0"/>
                      </a:lnTo>
                      <a:lnTo>
                        <a:pt x="4940" y="296318"/>
                      </a:lnTo>
                      <a:lnTo>
                        <a:pt x="1012" y="289727"/>
                      </a:lnTo>
                      <a:lnTo>
                        <a:pt x="1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15000">
                      <a:schemeClr val="accent6">
                        <a:lumMod val="5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0C63B24-CFA6-4441-B0A8-65323CF457FC}"/>
                  </a:ext>
                </a:extLst>
              </p:cNvPr>
              <p:cNvGrpSpPr/>
              <p:nvPr/>
            </p:nvGrpSpPr>
            <p:grpSpPr>
              <a:xfrm>
                <a:off x="6012160" y="2852936"/>
                <a:ext cx="707640" cy="3348900"/>
                <a:chOff x="6012160" y="2852936"/>
                <a:chExt cx="707640" cy="334890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17C75E5-CE08-46D4-8EDD-6DCB6A60B251}"/>
                    </a:ext>
                  </a:extLst>
                </p:cNvPr>
                <p:cNvGrpSpPr/>
                <p:nvPr/>
              </p:nvGrpSpPr>
              <p:grpSpPr>
                <a:xfrm>
                  <a:off x="6012160" y="5074485"/>
                  <a:ext cx="707640" cy="1127351"/>
                  <a:chOff x="6012160" y="5074485"/>
                  <a:chExt cx="707640" cy="1127351"/>
                </a:xfrm>
              </p:grpSpPr>
              <p:sp>
                <p:nvSpPr>
                  <p:cNvPr id="16" name="Rectangle 2">
                    <a:extLst>
                      <a:ext uri="{FF2B5EF4-FFF2-40B4-BE49-F238E27FC236}">
                        <a16:creationId xmlns:a16="http://schemas.microsoft.com/office/drawing/2014/main" id="{EE5C985F-3C08-4E51-B4E9-A0EBAE5BB26A}"/>
                      </a:ext>
                    </a:extLst>
                  </p:cNvPr>
                  <p:cNvSpPr/>
                  <p:nvPr/>
                </p:nvSpPr>
                <p:spPr>
                  <a:xfrm>
                    <a:off x="6012160" y="5074486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7" name="Rectangle 2">
                    <a:extLst>
                      <a:ext uri="{FF2B5EF4-FFF2-40B4-BE49-F238E27FC236}">
                        <a16:creationId xmlns:a16="http://schemas.microsoft.com/office/drawing/2014/main" id="{D9482157-AFC2-4C58-AF06-A125D70797B8}"/>
                      </a:ext>
                    </a:extLst>
                  </p:cNvPr>
                  <p:cNvSpPr/>
                  <p:nvPr/>
                </p:nvSpPr>
                <p:spPr>
                  <a:xfrm>
                    <a:off x="6249871" y="5074485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8" name="Rectangle 2">
                    <a:extLst>
                      <a:ext uri="{FF2B5EF4-FFF2-40B4-BE49-F238E27FC236}">
                        <a16:creationId xmlns:a16="http://schemas.microsoft.com/office/drawing/2014/main" id="{9D65716A-ED71-4E38-A03A-FC8F3777B396}"/>
                      </a:ext>
                    </a:extLst>
                  </p:cNvPr>
                  <p:cNvSpPr/>
                  <p:nvPr/>
                </p:nvSpPr>
                <p:spPr>
                  <a:xfrm>
                    <a:off x="6482200" y="5079873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39A9241-39E2-4272-B389-B34C14914D78}"/>
                    </a:ext>
                  </a:extLst>
                </p:cNvPr>
                <p:cNvGrpSpPr/>
                <p:nvPr/>
              </p:nvGrpSpPr>
              <p:grpSpPr>
                <a:xfrm>
                  <a:off x="6012160" y="2852936"/>
                  <a:ext cx="707640" cy="2237706"/>
                  <a:chOff x="6012160" y="2852936"/>
                  <a:chExt cx="707640" cy="2237706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09099238-A69E-4AAB-B6D4-DC2D521D72F9}"/>
                      </a:ext>
                    </a:extLst>
                  </p:cNvPr>
                  <p:cNvSpPr/>
                  <p:nvPr/>
                </p:nvSpPr>
                <p:spPr>
                  <a:xfrm>
                    <a:off x="6482200" y="2858320"/>
                    <a:ext cx="237600" cy="223232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32AA088-2BD3-4D3D-9F5A-F17EAEA60043}"/>
                      </a:ext>
                    </a:extLst>
                  </p:cNvPr>
                  <p:cNvSpPr/>
                  <p:nvPr/>
                </p:nvSpPr>
                <p:spPr>
                  <a:xfrm>
                    <a:off x="6250133" y="2852936"/>
                    <a:ext cx="237600" cy="223232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A31FA620-5E20-4512-A102-15A956E44C9A}"/>
                      </a:ext>
                    </a:extLst>
                  </p:cNvPr>
                  <p:cNvSpPr/>
                  <p:nvPr/>
                </p:nvSpPr>
                <p:spPr>
                  <a:xfrm>
                    <a:off x="6012160" y="2852936"/>
                    <a:ext cx="237600" cy="223232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>
                      <a:ea typeface="+mj-ea"/>
                    </a:endParaRPr>
                  </a:p>
                </p:txBody>
              </p:sp>
            </p:grpSp>
          </p:grpSp>
          <p:sp>
            <p:nvSpPr>
              <p:cNvPr id="9" name="Hexagon 1">
                <a:extLst>
                  <a:ext uri="{FF2B5EF4-FFF2-40B4-BE49-F238E27FC236}">
                    <a16:creationId xmlns:a16="http://schemas.microsoft.com/office/drawing/2014/main" id="{E754CEF8-F9C6-4025-8427-503266392BE6}"/>
                  </a:ext>
                </a:extLst>
              </p:cNvPr>
              <p:cNvSpPr/>
              <p:nvPr/>
            </p:nvSpPr>
            <p:spPr>
              <a:xfrm rot="10800000" flipH="1" flipV="1">
                <a:off x="6012421" y="2713784"/>
                <a:ext cx="713024" cy="278304"/>
              </a:xfrm>
              <a:custGeom>
                <a:avLst/>
                <a:gdLst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138846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78928 w 713024"/>
                  <a:gd name="connsiteY2" fmla="*/ 7144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86072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024" h="555383">
                    <a:moveTo>
                      <a:pt x="0" y="277692"/>
                    </a:moveTo>
                    <a:lnTo>
                      <a:pt x="217427" y="0"/>
                    </a:lnTo>
                    <a:lnTo>
                      <a:pt x="486072" y="0"/>
                    </a:lnTo>
                    <a:lnTo>
                      <a:pt x="713024" y="277692"/>
                    </a:lnTo>
                    <a:lnTo>
                      <a:pt x="490834" y="553001"/>
                    </a:lnTo>
                    <a:lnTo>
                      <a:pt x="231715" y="555383"/>
                    </a:lnTo>
                    <a:lnTo>
                      <a:pt x="0" y="277692"/>
                    </a:ln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" sy="9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02EB5C-4BBD-471F-B760-0199148DE77A}"/>
                  </a:ext>
                </a:extLst>
              </p:cNvPr>
              <p:cNvSpPr/>
              <p:nvPr/>
            </p:nvSpPr>
            <p:spPr>
              <a:xfrm>
                <a:off x="6270232" y="2798936"/>
                <a:ext cx="197403" cy="10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</p:grpSp>
      </p:grpSp>
      <p:sp>
        <p:nvSpPr>
          <p:cNvPr id="24" name="Rectangle 56">
            <a:extLst>
              <a:ext uri="{FF2B5EF4-FFF2-40B4-BE49-F238E27FC236}">
                <a16:creationId xmlns:a16="http://schemas.microsoft.com/office/drawing/2014/main" id="{E198698F-2F5E-4218-9AAA-F4565A3CF802}"/>
              </a:ext>
            </a:extLst>
          </p:cNvPr>
          <p:cNvSpPr/>
          <p:nvPr/>
        </p:nvSpPr>
        <p:spPr>
          <a:xfrm rot="10800000">
            <a:off x="5301793" y="3099058"/>
            <a:ext cx="2484002" cy="2984042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198155" y="398133"/>
                </a:moveTo>
                <a:cubicBezTo>
                  <a:pt x="251227" y="398133"/>
                  <a:pt x="294251" y="355109"/>
                  <a:pt x="294251" y="302037"/>
                </a:cubicBezTo>
                <a:cubicBezTo>
                  <a:pt x="294251" y="248965"/>
                  <a:pt x="251227" y="205941"/>
                  <a:pt x="198155" y="205941"/>
                </a:cubicBezTo>
                <a:cubicBezTo>
                  <a:pt x="145083" y="205941"/>
                  <a:pt x="102059" y="248965"/>
                  <a:pt x="102059" y="302037"/>
                </a:cubicBezTo>
                <a:cubicBezTo>
                  <a:pt x="102059" y="355109"/>
                  <a:pt x="145083" y="398133"/>
                  <a:pt x="198155" y="398133"/>
                </a:cubicBezTo>
                <a:close/>
                <a:moveTo>
                  <a:pt x="198155" y="816128"/>
                </a:moveTo>
                <a:cubicBezTo>
                  <a:pt x="251227" y="816128"/>
                  <a:pt x="294251" y="773104"/>
                  <a:pt x="294251" y="720032"/>
                </a:cubicBezTo>
                <a:cubicBezTo>
                  <a:pt x="294251" y="666960"/>
                  <a:pt x="251227" y="623936"/>
                  <a:pt x="198155" y="623936"/>
                </a:cubicBezTo>
                <a:cubicBezTo>
                  <a:pt x="145083" y="623936"/>
                  <a:pt x="102059" y="666960"/>
                  <a:pt x="102059" y="720032"/>
                </a:cubicBezTo>
                <a:cubicBezTo>
                  <a:pt x="102059" y="773104"/>
                  <a:pt x="145083" y="816128"/>
                  <a:pt x="198155" y="816128"/>
                </a:cubicBezTo>
                <a:close/>
                <a:moveTo>
                  <a:pt x="198155" y="1234123"/>
                </a:moveTo>
                <a:cubicBezTo>
                  <a:pt x="251227" y="1234123"/>
                  <a:pt x="294251" y="1191099"/>
                  <a:pt x="294251" y="1138027"/>
                </a:cubicBezTo>
                <a:cubicBezTo>
                  <a:pt x="294251" y="1084955"/>
                  <a:pt x="251227" y="1041931"/>
                  <a:pt x="198155" y="1041931"/>
                </a:cubicBezTo>
                <a:cubicBezTo>
                  <a:pt x="145083" y="1041931"/>
                  <a:pt x="102059" y="1084955"/>
                  <a:pt x="102059" y="1138027"/>
                </a:cubicBezTo>
                <a:cubicBezTo>
                  <a:pt x="102059" y="1191099"/>
                  <a:pt x="145083" y="1234123"/>
                  <a:pt x="198155" y="1234123"/>
                </a:cubicBezTo>
                <a:close/>
                <a:moveTo>
                  <a:pt x="198155" y="1652118"/>
                </a:moveTo>
                <a:cubicBezTo>
                  <a:pt x="251227" y="1652118"/>
                  <a:pt x="294251" y="1609094"/>
                  <a:pt x="294251" y="1556022"/>
                </a:cubicBezTo>
                <a:cubicBezTo>
                  <a:pt x="294251" y="1502950"/>
                  <a:pt x="251227" y="1459926"/>
                  <a:pt x="198155" y="1459926"/>
                </a:cubicBezTo>
                <a:cubicBezTo>
                  <a:pt x="145083" y="1459926"/>
                  <a:pt x="102059" y="1502950"/>
                  <a:pt x="102059" y="1556022"/>
                </a:cubicBezTo>
                <a:cubicBezTo>
                  <a:pt x="102059" y="1609094"/>
                  <a:pt x="145083" y="1652118"/>
                  <a:pt x="198155" y="1652118"/>
                </a:cubicBezTo>
                <a:close/>
                <a:moveTo>
                  <a:pt x="198155" y="2070113"/>
                </a:moveTo>
                <a:cubicBezTo>
                  <a:pt x="251227" y="2070113"/>
                  <a:pt x="294251" y="2027089"/>
                  <a:pt x="294251" y="1974017"/>
                </a:cubicBezTo>
                <a:cubicBezTo>
                  <a:pt x="294251" y="1920945"/>
                  <a:pt x="251227" y="1877921"/>
                  <a:pt x="198155" y="1877921"/>
                </a:cubicBezTo>
                <a:cubicBezTo>
                  <a:pt x="145083" y="1877921"/>
                  <a:pt x="102059" y="1920945"/>
                  <a:pt x="102059" y="1974017"/>
                </a:cubicBezTo>
                <a:cubicBezTo>
                  <a:pt x="102059" y="2027089"/>
                  <a:pt x="145083" y="2070113"/>
                  <a:pt x="198155" y="2070113"/>
                </a:cubicBezTo>
                <a:close/>
                <a:moveTo>
                  <a:pt x="198155" y="2488108"/>
                </a:moveTo>
                <a:cubicBezTo>
                  <a:pt x="251227" y="2488108"/>
                  <a:pt x="294251" y="2445084"/>
                  <a:pt x="294251" y="2392012"/>
                </a:cubicBezTo>
                <a:cubicBezTo>
                  <a:pt x="294251" y="2338940"/>
                  <a:pt x="251227" y="2295916"/>
                  <a:pt x="198155" y="2295916"/>
                </a:cubicBezTo>
                <a:cubicBezTo>
                  <a:pt x="145083" y="2295916"/>
                  <a:pt x="102059" y="2338940"/>
                  <a:pt x="102059" y="2392012"/>
                </a:cubicBezTo>
                <a:cubicBezTo>
                  <a:pt x="102059" y="2445084"/>
                  <a:pt x="145083" y="2488108"/>
                  <a:pt x="198155" y="2488108"/>
                </a:cubicBezTo>
                <a:close/>
                <a:moveTo>
                  <a:pt x="0" y="2984041"/>
                </a:moveTo>
                <a:lnTo>
                  <a:pt x="0" y="0"/>
                </a:lnTo>
                <a:lnTo>
                  <a:pt x="2484001" y="0"/>
                </a:lnTo>
                <a:lnTo>
                  <a:pt x="2484001" y="50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76A7CCD9-F665-4CA4-96D5-4784A9893C65}"/>
              </a:ext>
            </a:extLst>
          </p:cNvPr>
          <p:cNvSpPr/>
          <p:nvPr/>
        </p:nvSpPr>
        <p:spPr>
          <a:xfrm rot="10800000">
            <a:off x="5493946" y="3829236"/>
            <a:ext cx="1768867" cy="2124949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0" y="0"/>
                </a:moveTo>
                <a:lnTo>
                  <a:pt x="2484001" y="0"/>
                </a:lnTo>
                <a:lnTo>
                  <a:pt x="2484001" y="500040"/>
                </a:lnTo>
                <a:lnTo>
                  <a:pt x="0" y="2984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43817861-7C95-4913-9E0A-9FF3855BA999}"/>
              </a:ext>
            </a:extLst>
          </p:cNvPr>
          <p:cNvSpPr/>
          <p:nvPr/>
        </p:nvSpPr>
        <p:spPr>
          <a:xfrm rot="10800000">
            <a:off x="5491483" y="3846854"/>
            <a:ext cx="1768867" cy="2124949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0" y="0"/>
                </a:moveTo>
                <a:lnTo>
                  <a:pt x="2484001" y="0"/>
                </a:lnTo>
                <a:lnTo>
                  <a:pt x="2484001" y="500040"/>
                </a:lnTo>
                <a:lnTo>
                  <a:pt x="0" y="2984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C3C126-833A-42D2-A608-E0D3CA76B452}"/>
              </a:ext>
            </a:extLst>
          </p:cNvPr>
          <p:cNvSpPr txBox="1"/>
          <p:nvPr/>
        </p:nvSpPr>
        <p:spPr>
          <a:xfrm>
            <a:off x="8201217" y="3455139"/>
            <a:ext cx="3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ea typeface="+mj-ea"/>
                <a:cs typeface="Arial" pitchFamily="34" charset="0"/>
              </a:rPr>
              <a:t>AutoCAD Electrical (</a:t>
            </a:r>
            <a:r>
              <a:rPr lang="en-US" altLang="ko-KR" sz="1200" b="1" dirty="0" err="1" smtClean="0">
                <a:solidFill>
                  <a:schemeClr val="accent6"/>
                </a:solidFill>
                <a:ea typeface="+mj-ea"/>
                <a:cs typeface="Arial" pitchFamily="34" charset="0"/>
              </a:rPr>
              <a:t>Lĩnh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ea typeface="+mj-ea"/>
                <a:cs typeface="Arial" pitchFamily="34" charset="0"/>
              </a:rPr>
              <a:t>vực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ea typeface="+mj-ea"/>
                <a:cs typeface="Arial" pitchFamily="34" charset="0"/>
              </a:rPr>
              <a:t>điện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accent6"/>
              </a:solidFill>
              <a:ea typeface="+mj-ea"/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7D4E99-1251-414A-9B5C-8E10D6B850DC}"/>
              </a:ext>
            </a:extLst>
          </p:cNvPr>
          <p:cNvGrpSpPr/>
          <p:nvPr/>
        </p:nvGrpSpPr>
        <p:grpSpPr>
          <a:xfrm>
            <a:off x="323530" y="1655907"/>
            <a:ext cx="3655360" cy="649871"/>
            <a:chOff x="2173186" y="4187441"/>
            <a:chExt cx="2604519" cy="6498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F2410B-E342-4FD3-BA7D-1D51D11B2584}"/>
                </a:ext>
              </a:extLst>
            </p:cNvPr>
            <p:cNvSpPr txBox="1"/>
            <p:nvPr/>
          </p:nvSpPr>
          <p:spPr>
            <a:xfrm>
              <a:off x="2571742" y="4560313"/>
              <a:ext cx="220596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BF688E-A17D-47F5-B3ED-ADB74A6626D4}"/>
                </a:ext>
              </a:extLst>
            </p:cNvPr>
            <p:cNvSpPr txBox="1"/>
            <p:nvPr/>
          </p:nvSpPr>
          <p:spPr>
            <a:xfrm>
              <a:off x="2173186" y="4187441"/>
              <a:ext cx="220596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AutoCad</a:t>
              </a:r>
              <a:r>
                <a:rPr lang="en-US" altLang="ko-KR" sz="1200" b="1" dirty="0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 mechanical (</a:t>
              </a:r>
              <a:r>
                <a:rPr lang="en-US" altLang="ko-KR" sz="1200" b="1" dirty="0" err="1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Lĩnh</a:t>
              </a:r>
              <a:r>
                <a:rPr lang="en-US" altLang="ko-KR" sz="1200" b="1" dirty="0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vực</a:t>
              </a:r>
              <a:r>
                <a:rPr lang="en-US" altLang="ko-KR" sz="1200" b="1" dirty="0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cơ</a:t>
              </a:r>
              <a:r>
                <a:rPr lang="en-US" altLang="ko-KR" sz="1200" b="1" dirty="0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khí</a:t>
              </a:r>
              <a:r>
                <a:rPr lang="en-US" altLang="ko-KR" sz="1200" b="1" dirty="0" smtClean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accent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92F758A-9EFA-4AC7-9C94-C886B301B9DC}"/>
              </a:ext>
            </a:extLst>
          </p:cNvPr>
          <p:cNvSpPr txBox="1"/>
          <p:nvPr/>
        </p:nvSpPr>
        <p:spPr>
          <a:xfrm>
            <a:off x="-89150" y="4791881"/>
            <a:ext cx="3096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3"/>
                </a:solidFill>
                <a:ea typeface="+mj-ea"/>
                <a:cs typeface="Arial" pitchFamily="34" charset="0"/>
              </a:rPr>
              <a:t>AutoCAD LT (</a:t>
            </a:r>
            <a:r>
              <a:rPr lang="en-US" altLang="ko-KR" sz="1200" b="1" dirty="0" err="1" smtClean="0">
                <a:solidFill>
                  <a:schemeClr val="accent3"/>
                </a:solidFill>
                <a:ea typeface="+mj-ea"/>
                <a:cs typeface="Arial" pitchFamily="34" charset="0"/>
              </a:rPr>
              <a:t>Phiên</a:t>
            </a:r>
            <a:r>
              <a:rPr lang="en-US" altLang="ko-KR" sz="1200" b="1" dirty="0" smtClean="0">
                <a:solidFill>
                  <a:schemeClr val="accent3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3"/>
                </a:solidFill>
                <a:ea typeface="+mj-ea"/>
                <a:cs typeface="Arial" pitchFamily="34" charset="0"/>
              </a:rPr>
              <a:t>bản</a:t>
            </a:r>
            <a:r>
              <a:rPr lang="en-US" altLang="ko-KR" sz="1200" b="1" dirty="0" smtClean="0">
                <a:solidFill>
                  <a:schemeClr val="accent3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3"/>
                </a:solidFill>
                <a:ea typeface="+mj-ea"/>
                <a:cs typeface="Arial" pitchFamily="34" charset="0"/>
              </a:rPr>
              <a:t>thu</a:t>
            </a:r>
            <a:r>
              <a:rPr lang="en-US" altLang="ko-KR" sz="1200" b="1" dirty="0" smtClean="0">
                <a:solidFill>
                  <a:schemeClr val="accent3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3"/>
                </a:solidFill>
                <a:ea typeface="+mj-ea"/>
                <a:cs typeface="Arial" pitchFamily="34" charset="0"/>
              </a:rPr>
              <a:t>gọn</a:t>
            </a:r>
            <a:r>
              <a:rPr lang="en-US" altLang="ko-KR" sz="1200" b="1" dirty="0" smtClean="0">
                <a:solidFill>
                  <a:schemeClr val="accent3"/>
                </a:solidFill>
                <a:ea typeface="+mj-ea"/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accent3"/>
              </a:solidFill>
              <a:ea typeface="+mj-ea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EF796-3C98-4158-9FD1-10DA8206AC23}"/>
              </a:ext>
            </a:extLst>
          </p:cNvPr>
          <p:cNvSpPr txBox="1"/>
          <p:nvPr/>
        </p:nvSpPr>
        <p:spPr>
          <a:xfrm>
            <a:off x="-26824" y="3264402"/>
            <a:ext cx="309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2"/>
                </a:solidFill>
                <a:ea typeface="+mj-ea"/>
                <a:cs typeface="Arial" pitchFamily="34" charset="0"/>
              </a:rPr>
              <a:t>AutoCAD </a:t>
            </a:r>
            <a:r>
              <a:rPr lang="en-US" altLang="ko-KR" sz="1200" b="1" dirty="0">
                <a:solidFill>
                  <a:schemeClr val="accent2"/>
                </a:solidFill>
                <a:ea typeface="+mj-ea"/>
                <a:cs typeface="Arial" pitchFamily="34" charset="0"/>
              </a:rPr>
              <a:t>C</a:t>
            </a:r>
            <a:r>
              <a:rPr lang="en-US" altLang="ko-KR" sz="1200" b="1" dirty="0" smtClean="0">
                <a:solidFill>
                  <a:schemeClr val="accent2"/>
                </a:solidFill>
                <a:ea typeface="+mj-ea"/>
                <a:cs typeface="Arial" pitchFamily="34" charset="0"/>
              </a:rPr>
              <a:t>ivil (</a:t>
            </a:r>
            <a:r>
              <a:rPr lang="en-US" altLang="ko-KR" sz="1200" b="1" dirty="0" err="1" smtClean="0">
                <a:solidFill>
                  <a:schemeClr val="accent2"/>
                </a:solidFill>
                <a:ea typeface="+mj-ea"/>
                <a:cs typeface="Arial" pitchFamily="34" charset="0"/>
              </a:rPr>
              <a:t>Lĩnh</a:t>
            </a:r>
            <a:r>
              <a:rPr lang="en-US" altLang="ko-KR" sz="1200" b="1" dirty="0" smtClean="0">
                <a:solidFill>
                  <a:schemeClr val="accent2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ea typeface="+mj-ea"/>
                <a:cs typeface="Arial" pitchFamily="34" charset="0"/>
              </a:rPr>
              <a:t>vực</a:t>
            </a:r>
            <a:r>
              <a:rPr lang="en-US" altLang="ko-KR" sz="1200" b="1" dirty="0" smtClean="0">
                <a:solidFill>
                  <a:schemeClr val="accent2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ea typeface="+mj-ea"/>
                <a:cs typeface="Arial" pitchFamily="34" charset="0"/>
              </a:rPr>
              <a:t>xây</a:t>
            </a:r>
            <a:r>
              <a:rPr lang="en-US" altLang="ko-KR" sz="1200" b="1" dirty="0" smtClean="0">
                <a:solidFill>
                  <a:schemeClr val="accent2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ea typeface="+mj-ea"/>
                <a:cs typeface="Arial" pitchFamily="34" charset="0"/>
              </a:rPr>
              <a:t>dựng</a:t>
            </a:r>
            <a:r>
              <a:rPr lang="en-US" altLang="ko-KR" sz="1200" b="1" dirty="0" smtClean="0">
                <a:solidFill>
                  <a:schemeClr val="accent2"/>
                </a:solidFill>
                <a:ea typeface="+mj-ea"/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accent2"/>
              </a:solidFill>
              <a:ea typeface="+mj-ea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D2A336-4578-4BEA-A1D6-34C0D7C91D0B}"/>
              </a:ext>
            </a:extLst>
          </p:cNvPr>
          <p:cNvSpPr txBox="1"/>
          <p:nvPr/>
        </p:nvSpPr>
        <p:spPr>
          <a:xfrm>
            <a:off x="8308652" y="5501353"/>
            <a:ext cx="3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5"/>
                </a:solidFill>
                <a:ea typeface="+mj-ea"/>
                <a:cs typeface="Arial" pitchFamily="34" charset="0"/>
              </a:rPr>
              <a:t>AutoCad</a:t>
            </a:r>
            <a:r>
              <a:rPr lang="en-US" altLang="ko-KR" sz="1200" b="1" dirty="0" smtClean="0">
                <a:solidFill>
                  <a:schemeClr val="accent5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5"/>
                </a:solidFill>
                <a:ea typeface="+mj-ea"/>
                <a:cs typeface="Arial" pitchFamily="34" charset="0"/>
              </a:rPr>
              <a:t>Architecure</a:t>
            </a:r>
            <a:r>
              <a:rPr lang="en-US" altLang="ko-KR" sz="1200" b="1" dirty="0" smtClean="0">
                <a:solidFill>
                  <a:schemeClr val="accent5"/>
                </a:solidFill>
                <a:ea typeface="+mj-ea"/>
                <a:cs typeface="Arial" pitchFamily="34" charset="0"/>
              </a:rPr>
              <a:t>( </a:t>
            </a:r>
            <a:r>
              <a:rPr lang="en-US" altLang="ko-KR" sz="1200" b="1" dirty="0" err="1" smtClean="0">
                <a:solidFill>
                  <a:schemeClr val="accent5"/>
                </a:solidFill>
                <a:ea typeface="+mj-ea"/>
                <a:cs typeface="Arial" pitchFamily="34" charset="0"/>
              </a:rPr>
              <a:t>Kiến</a:t>
            </a:r>
            <a:r>
              <a:rPr lang="en-US" altLang="ko-KR" sz="1200" b="1" dirty="0" smtClean="0">
                <a:solidFill>
                  <a:schemeClr val="accent5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5"/>
                </a:solidFill>
                <a:ea typeface="+mj-ea"/>
                <a:cs typeface="Arial" pitchFamily="34" charset="0"/>
              </a:rPr>
              <a:t>trúc</a:t>
            </a:r>
            <a:r>
              <a:rPr lang="en-US" altLang="ko-KR" sz="1200" b="1" dirty="0" smtClean="0">
                <a:solidFill>
                  <a:schemeClr val="accent5"/>
                </a:solidFill>
                <a:ea typeface="+mj-ea"/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accent5"/>
              </a:solidFill>
              <a:ea typeface="+mj-ea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9D0144-0315-4520-BF00-30C9838479BB}"/>
              </a:ext>
            </a:extLst>
          </p:cNvPr>
          <p:cNvSpPr txBox="1"/>
          <p:nvPr/>
        </p:nvSpPr>
        <p:spPr>
          <a:xfrm>
            <a:off x="8171443" y="1820912"/>
            <a:ext cx="3725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  <a:ea typeface="+mj-ea"/>
                <a:cs typeface="Arial" pitchFamily="34" charset="0"/>
              </a:rPr>
              <a:t>AutoCAD 3D plant (</a:t>
            </a:r>
            <a:r>
              <a:rPr lang="en-US" altLang="ko-KR" sz="1200" b="1" dirty="0" err="1" smtClean="0">
                <a:solidFill>
                  <a:schemeClr val="accent4"/>
                </a:solidFill>
                <a:ea typeface="+mj-ea"/>
                <a:cs typeface="Arial" pitchFamily="34" charset="0"/>
              </a:rPr>
              <a:t>Tiết</a:t>
            </a:r>
            <a:r>
              <a:rPr lang="en-US" altLang="ko-KR" sz="1200" b="1" dirty="0" smtClean="0">
                <a:solidFill>
                  <a:schemeClr val="accent4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ea typeface="+mj-ea"/>
                <a:cs typeface="Arial" pitchFamily="34" charset="0"/>
              </a:rPr>
              <a:t>kế</a:t>
            </a:r>
            <a:r>
              <a:rPr lang="en-US" altLang="ko-KR" sz="1200" b="1" dirty="0" smtClean="0">
                <a:solidFill>
                  <a:schemeClr val="accent4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ea typeface="+mj-ea"/>
                <a:cs typeface="Arial" pitchFamily="34" charset="0"/>
              </a:rPr>
              <a:t>hệ</a:t>
            </a:r>
            <a:r>
              <a:rPr lang="en-US" altLang="ko-KR" sz="1200" b="1" dirty="0" smtClean="0">
                <a:solidFill>
                  <a:schemeClr val="accent4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ea typeface="+mj-ea"/>
                <a:cs typeface="Arial" pitchFamily="34" charset="0"/>
              </a:rPr>
              <a:t>thống</a:t>
            </a:r>
            <a:r>
              <a:rPr lang="en-US" altLang="ko-KR" sz="1200" b="1" dirty="0" smtClean="0">
                <a:solidFill>
                  <a:schemeClr val="accent4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ea typeface="+mj-ea"/>
                <a:cs typeface="Arial" pitchFamily="34" charset="0"/>
              </a:rPr>
              <a:t>đường</a:t>
            </a:r>
            <a:r>
              <a:rPr lang="en-US" altLang="ko-KR" sz="1200" b="1" dirty="0" smtClean="0">
                <a:solidFill>
                  <a:schemeClr val="accent4"/>
                </a:solidFill>
                <a:ea typeface="+mj-ea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ea typeface="+mj-ea"/>
                <a:cs typeface="Arial" pitchFamily="34" charset="0"/>
              </a:rPr>
              <a:t>ống</a:t>
            </a:r>
            <a:r>
              <a:rPr lang="en-US" altLang="ko-KR" sz="1200" b="1" dirty="0" smtClean="0">
                <a:solidFill>
                  <a:schemeClr val="accent4"/>
                </a:solidFill>
                <a:ea typeface="+mj-ea"/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accent4"/>
              </a:solidFill>
              <a:ea typeface="+mj-ea"/>
              <a:cs typeface="Arial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82" y="1282017"/>
            <a:ext cx="2185844" cy="139165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88" y="2920087"/>
            <a:ext cx="1862588" cy="146610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59" y="4590392"/>
            <a:ext cx="1945863" cy="174273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56" y="1291286"/>
            <a:ext cx="1923725" cy="13823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32" y="4552387"/>
            <a:ext cx="2113732" cy="166874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87" y="2852050"/>
            <a:ext cx="2043685" cy="16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altLang="ko-KR" sz="2800" b="1" dirty="0"/>
              <a:t>4. </a:t>
            </a:r>
            <a:r>
              <a:rPr lang="en-US" altLang="ko-KR" sz="2800" b="1" dirty="0" err="1"/>
              <a:t>Tính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năng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của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AutoCAD					</a:t>
            </a:r>
            <a:endParaRPr lang="ko-KR" alt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76B8E-04AF-4723-8287-6799CCCE9613}"/>
              </a:ext>
            </a:extLst>
          </p:cNvPr>
          <p:cNvSpPr/>
          <p:nvPr/>
        </p:nvSpPr>
        <p:spPr>
          <a:xfrm rot="16200000" flipH="1">
            <a:off x="2783253" y="918282"/>
            <a:ext cx="634878" cy="47731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430DA-5631-40E0-9EF0-BD4D2473F898}"/>
              </a:ext>
            </a:extLst>
          </p:cNvPr>
          <p:cNvSpPr/>
          <p:nvPr/>
        </p:nvSpPr>
        <p:spPr>
          <a:xfrm rot="16200000" flipH="1">
            <a:off x="3595852" y="3000254"/>
            <a:ext cx="634878" cy="3171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4DA5043-08ED-4590-865D-A0910424165A}"/>
              </a:ext>
            </a:extLst>
          </p:cNvPr>
          <p:cNvSpPr/>
          <p:nvPr/>
        </p:nvSpPr>
        <p:spPr>
          <a:xfrm rot="5400000">
            <a:off x="6074730" y="2973398"/>
            <a:ext cx="935168" cy="3694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29281 w 1021160"/>
              <a:gd name="connsiteY0" fmla="*/ 0 h 379959"/>
              <a:gd name="connsiteX1" fmla="*/ 1021160 w 1021160"/>
              <a:gd name="connsiteY1" fmla="*/ 2535 h 379959"/>
              <a:gd name="connsiteX2" fmla="*/ 910007 w 1021160"/>
              <a:gd name="connsiteY2" fmla="*/ 379959 h 379959"/>
              <a:gd name="connsiteX3" fmla="*/ 0 w 1021160"/>
              <a:gd name="connsiteY3" fmla="*/ 363975 h 379959"/>
              <a:gd name="connsiteX4" fmla="*/ 329281 w 1021160"/>
              <a:gd name="connsiteY4" fmla="*/ 0 h 379959"/>
              <a:gd name="connsiteX0" fmla="*/ 329278 w 1021157"/>
              <a:gd name="connsiteY0" fmla="*/ 0 h 379959"/>
              <a:gd name="connsiteX1" fmla="*/ 1021157 w 1021157"/>
              <a:gd name="connsiteY1" fmla="*/ 2535 h 379959"/>
              <a:gd name="connsiteX2" fmla="*/ 910004 w 1021157"/>
              <a:gd name="connsiteY2" fmla="*/ 379959 h 379959"/>
              <a:gd name="connsiteX3" fmla="*/ 0 w 1021157"/>
              <a:gd name="connsiteY3" fmla="*/ 363975 h 379959"/>
              <a:gd name="connsiteX4" fmla="*/ 329278 w 1021157"/>
              <a:gd name="connsiteY4" fmla="*/ 0 h 379959"/>
              <a:gd name="connsiteX0" fmla="*/ 329278 w 1021157"/>
              <a:gd name="connsiteY0" fmla="*/ 0 h 363975"/>
              <a:gd name="connsiteX1" fmla="*/ 1021157 w 1021157"/>
              <a:gd name="connsiteY1" fmla="*/ 2535 h 363975"/>
              <a:gd name="connsiteX2" fmla="*/ 921999 w 1021157"/>
              <a:gd name="connsiteY2" fmla="*/ 349662 h 363975"/>
              <a:gd name="connsiteX3" fmla="*/ 0 w 1021157"/>
              <a:gd name="connsiteY3" fmla="*/ 363975 h 363975"/>
              <a:gd name="connsiteX4" fmla="*/ 329278 w 1021157"/>
              <a:gd name="connsiteY4" fmla="*/ 0 h 363975"/>
              <a:gd name="connsiteX0" fmla="*/ 329278 w 1021157"/>
              <a:gd name="connsiteY0" fmla="*/ 0 h 366188"/>
              <a:gd name="connsiteX1" fmla="*/ 1021157 w 1021157"/>
              <a:gd name="connsiteY1" fmla="*/ 2535 h 366188"/>
              <a:gd name="connsiteX2" fmla="*/ 916002 w 1021157"/>
              <a:gd name="connsiteY2" fmla="*/ 366188 h 366188"/>
              <a:gd name="connsiteX3" fmla="*/ 0 w 1021157"/>
              <a:gd name="connsiteY3" fmla="*/ 363975 h 366188"/>
              <a:gd name="connsiteX4" fmla="*/ 329278 w 1021157"/>
              <a:gd name="connsiteY4" fmla="*/ 0 h 366188"/>
              <a:gd name="connsiteX0" fmla="*/ 311284 w 1003163"/>
              <a:gd name="connsiteY0" fmla="*/ 0 h 369483"/>
              <a:gd name="connsiteX1" fmla="*/ 1003163 w 1003163"/>
              <a:gd name="connsiteY1" fmla="*/ 2535 h 369483"/>
              <a:gd name="connsiteX2" fmla="*/ 898008 w 1003163"/>
              <a:gd name="connsiteY2" fmla="*/ 366188 h 369483"/>
              <a:gd name="connsiteX3" fmla="*/ 0 w 1003163"/>
              <a:gd name="connsiteY3" fmla="*/ 369483 h 369483"/>
              <a:gd name="connsiteX4" fmla="*/ 311284 w 1003163"/>
              <a:gd name="connsiteY4" fmla="*/ 0 h 369483"/>
              <a:gd name="connsiteX0" fmla="*/ 326274 w 1018153"/>
              <a:gd name="connsiteY0" fmla="*/ 0 h 369483"/>
              <a:gd name="connsiteX1" fmla="*/ 1018153 w 1018153"/>
              <a:gd name="connsiteY1" fmla="*/ 2535 h 369483"/>
              <a:gd name="connsiteX2" fmla="*/ 912998 w 1018153"/>
              <a:gd name="connsiteY2" fmla="*/ 366188 h 369483"/>
              <a:gd name="connsiteX3" fmla="*/ 0 w 1018153"/>
              <a:gd name="connsiteY3" fmla="*/ 369483 h 369483"/>
              <a:gd name="connsiteX4" fmla="*/ 326274 w 1018153"/>
              <a:gd name="connsiteY4" fmla="*/ 0 h 36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153" h="369483">
                <a:moveTo>
                  <a:pt x="326274" y="0"/>
                </a:moveTo>
                <a:lnTo>
                  <a:pt x="1018153" y="2535"/>
                </a:lnTo>
                <a:lnTo>
                  <a:pt x="912998" y="366188"/>
                </a:lnTo>
                <a:lnTo>
                  <a:pt x="0" y="369483"/>
                </a:lnTo>
                <a:lnTo>
                  <a:pt x="32627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10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564B9D4-A6EB-4C45-B7C3-38FE339B143C}"/>
              </a:ext>
            </a:extLst>
          </p:cNvPr>
          <p:cNvSpPr/>
          <p:nvPr/>
        </p:nvSpPr>
        <p:spPr>
          <a:xfrm rot="16200000" flipH="1">
            <a:off x="5194682" y="2967155"/>
            <a:ext cx="950386" cy="380380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42842 w 1034721"/>
              <a:gd name="connsiteY0" fmla="*/ 0 h 380380"/>
              <a:gd name="connsiteX1" fmla="*/ 1034721 w 1034721"/>
              <a:gd name="connsiteY1" fmla="*/ 2535 h 380380"/>
              <a:gd name="connsiteX2" fmla="*/ 923568 w 1034721"/>
              <a:gd name="connsiteY2" fmla="*/ 379959 h 380380"/>
              <a:gd name="connsiteX3" fmla="*/ 0 w 1034721"/>
              <a:gd name="connsiteY3" fmla="*/ 380380 h 380380"/>
              <a:gd name="connsiteX4" fmla="*/ 342842 w 1034721"/>
              <a:gd name="connsiteY4" fmla="*/ 0 h 38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721" h="380380">
                <a:moveTo>
                  <a:pt x="342842" y="0"/>
                </a:moveTo>
                <a:lnTo>
                  <a:pt x="1034721" y="2535"/>
                </a:lnTo>
                <a:lnTo>
                  <a:pt x="923568" y="379959"/>
                </a:lnTo>
                <a:lnTo>
                  <a:pt x="0" y="380380"/>
                </a:lnTo>
                <a:lnTo>
                  <a:pt x="3428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0000"/>
                  <a:lumOff val="2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494CD-D8D4-4776-9DE2-C21EDE492DC3}"/>
              </a:ext>
            </a:extLst>
          </p:cNvPr>
          <p:cNvSpPr/>
          <p:nvPr/>
        </p:nvSpPr>
        <p:spPr>
          <a:xfrm rot="16200000" flipH="1">
            <a:off x="5684785" y="2857943"/>
            <a:ext cx="847396" cy="504056"/>
          </a:xfrm>
          <a:prstGeom prst="rect">
            <a:avLst/>
          </a:prstGeom>
          <a:gradFill>
            <a:gsLst>
              <a:gs pos="0">
                <a:schemeClr val="accent3"/>
              </a:gs>
              <a:gs pos="68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B5AD645-A7BC-49C2-925F-3B9F6DD23C80}"/>
              </a:ext>
            </a:extLst>
          </p:cNvPr>
          <p:cNvSpPr/>
          <p:nvPr/>
        </p:nvSpPr>
        <p:spPr>
          <a:xfrm rot="5400000">
            <a:off x="6065904" y="4551210"/>
            <a:ext cx="954910" cy="37223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15983 w 1045638"/>
              <a:gd name="connsiteY3" fmla="*/ 361221 h 371362"/>
              <a:gd name="connsiteX4" fmla="*/ 0 w 1045638"/>
              <a:gd name="connsiteY4" fmla="*/ 0 h 371362"/>
              <a:gd name="connsiteX0" fmla="*/ 0 w 1030645"/>
              <a:gd name="connsiteY0" fmla="*/ 0 h 376871"/>
              <a:gd name="connsiteX1" fmla="*/ 682826 w 1030645"/>
              <a:gd name="connsiteY1" fmla="*/ 8043 h 376871"/>
              <a:gd name="connsiteX2" fmla="*/ 1030645 w 1030645"/>
              <a:gd name="connsiteY2" fmla="*/ 376871 h 376871"/>
              <a:gd name="connsiteX3" fmla="*/ 100990 w 1030645"/>
              <a:gd name="connsiteY3" fmla="*/ 366730 h 376871"/>
              <a:gd name="connsiteX4" fmla="*/ 0 w 1030645"/>
              <a:gd name="connsiteY4" fmla="*/ 0 h 376871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2985 w 1045638"/>
              <a:gd name="connsiteY3" fmla="*/ 372239 h 382380"/>
              <a:gd name="connsiteX4" fmla="*/ 0 w 1045638"/>
              <a:gd name="connsiteY4" fmla="*/ 0 h 382380"/>
              <a:gd name="connsiteX0" fmla="*/ 0 w 1027646"/>
              <a:gd name="connsiteY0" fmla="*/ 0 h 372239"/>
              <a:gd name="connsiteX1" fmla="*/ 697819 w 1027646"/>
              <a:gd name="connsiteY1" fmla="*/ 13552 h 372239"/>
              <a:gd name="connsiteX2" fmla="*/ 1027646 w 1027646"/>
              <a:gd name="connsiteY2" fmla="*/ 365855 h 372239"/>
              <a:gd name="connsiteX3" fmla="*/ 112985 w 1027646"/>
              <a:gd name="connsiteY3" fmla="*/ 372239 h 372239"/>
              <a:gd name="connsiteX4" fmla="*/ 0 w 1027646"/>
              <a:gd name="connsiteY4" fmla="*/ 0 h 372239"/>
              <a:gd name="connsiteX0" fmla="*/ 0 w 1030647"/>
              <a:gd name="connsiteY0" fmla="*/ 0 h 372239"/>
              <a:gd name="connsiteX1" fmla="*/ 697819 w 1030647"/>
              <a:gd name="connsiteY1" fmla="*/ 13552 h 372239"/>
              <a:gd name="connsiteX2" fmla="*/ 1030647 w 1030647"/>
              <a:gd name="connsiteY2" fmla="*/ 371363 h 372239"/>
              <a:gd name="connsiteX3" fmla="*/ 112985 w 1030647"/>
              <a:gd name="connsiteY3" fmla="*/ 372239 h 372239"/>
              <a:gd name="connsiteX4" fmla="*/ 0 w 1030647"/>
              <a:gd name="connsiteY4" fmla="*/ 0 h 372239"/>
              <a:gd name="connsiteX0" fmla="*/ 0 w 1039647"/>
              <a:gd name="connsiteY0" fmla="*/ 0 h 372239"/>
              <a:gd name="connsiteX1" fmla="*/ 697819 w 1039647"/>
              <a:gd name="connsiteY1" fmla="*/ 13552 h 372239"/>
              <a:gd name="connsiteX2" fmla="*/ 1039646 w 1039647"/>
              <a:gd name="connsiteY2" fmla="*/ 371363 h 372239"/>
              <a:gd name="connsiteX3" fmla="*/ 112985 w 1039647"/>
              <a:gd name="connsiteY3" fmla="*/ 372239 h 372239"/>
              <a:gd name="connsiteX4" fmla="*/ 0 w 1039647"/>
              <a:gd name="connsiteY4" fmla="*/ 0 h 37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647" h="372239">
                <a:moveTo>
                  <a:pt x="0" y="0"/>
                </a:moveTo>
                <a:lnTo>
                  <a:pt x="697819" y="13552"/>
                </a:lnTo>
                <a:lnTo>
                  <a:pt x="1039646" y="371363"/>
                </a:lnTo>
                <a:lnTo>
                  <a:pt x="112985" y="3722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BFC5AB72-57B6-44E7-8A3E-8E01B8DEFD49}"/>
              </a:ext>
            </a:extLst>
          </p:cNvPr>
          <p:cNvSpPr/>
          <p:nvPr/>
        </p:nvSpPr>
        <p:spPr>
          <a:xfrm rot="16200000" flipH="1">
            <a:off x="5205045" y="4548630"/>
            <a:ext cx="932332" cy="3768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27064"/>
              <a:gd name="connsiteY0" fmla="*/ 0 h 371362"/>
              <a:gd name="connsiteX1" fmla="*/ 697819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7064"/>
              <a:gd name="connsiteY0" fmla="*/ 0 h 371362"/>
              <a:gd name="connsiteX1" fmla="*/ 700818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1066"/>
              <a:gd name="connsiteY0" fmla="*/ 220 h 368828"/>
              <a:gd name="connsiteX1" fmla="*/ 694820 w 1021066"/>
              <a:gd name="connsiteY1" fmla="*/ 0 h 368828"/>
              <a:gd name="connsiteX2" fmla="*/ 1021066 w 1021066"/>
              <a:gd name="connsiteY2" fmla="*/ 368828 h 368828"/>
              <a:gd name="connsiteX3" fmla="*/ 94992 w 1021066"/>
              <a:gd name="connsiteY3" fmla="*/ 364195 h 368828"/>
              <a:gd name="connsiteX4" fmla="*/ 0 w 1021066"/>
              <a:gd name="connsiteY4" fmla="*/ 220 h 368828"/>
              <a:gd name="connsiteX0" fmla="*/ 0 w 1012067"/>
              <a:gd name="connsiteY0" fmla="*/ 0 h 371360"/>
              <a:gd name="connsiteX1" fmla="*/ 685821 w 1012067"/>
              <a:gd name="connsiteY1" fmla="*/ 2532 h 371360"/>
              <a:gd name="connsiteX2" fmla="*/ 1012067 w 1012067"/>
              <a:gd name="connsiteY2" fmla="*/ 371360 h 371360"/>
              <a:gd name="connsiteX3" fmla="*/ 85993 w 1012067"/>
              <a:gd name="connsiteY3" fmla="*/ 366727 h 371360"/>
              <a:gd name="connsiteX4" fmla="*/ 0 w 1012067"/>
              <a:gd name="connsiteY4" fmla="*/ 0 h 371360"/>
              <a:gd name="connsiteX0" fmla="*/ 0 w 1012067"/>
              <a:gd name="connsiteY0" fmla="*/ 220 h 371580"/>
              <a:gd name="connsiteX1" fmla="*/ 685824 w 1012067"/>
              <a:gd name="connsiteY1" fmla="*/ 0 h 371580"/>
              <a:gd name="connsiteX2" fmla="*/ 1012067 w 1012067"/>
              <a:gd name="connsiteY2" fmla="*/ 371580 h 371580"/>
              <a:gd name="connsiteX3" fmla="*/ 85993 w 1012067"/>
              <a:gd name="connsiteY3" fmla="*/ 366947 h 371580"/>
              <a:gd name="connsiteX4" fmla="*/ 0 w 1012067"/>
              <a:gd name="connsiteY4" fmla="*/ 220 h 371580"/>
              <a:gd name="connsiteX0" fmla="*/ 0 w 1015064"/>
              <a:gd name="connsiteY0" fmla="*/ 0 h 376866"/>
              <a:gd name="connsiteX1" fmla="*/ 688821 w 1015064"/>
              <a:gd name="connsiteY1" fmla="*/ 5286 h 376866"/>
              <a:gd name="connsiteX2" fmla="*/ 1015064 w 1015064"/>
              <a:gd name="connsiteY2" fmla="*/ 376866 h 376866"/>
              <a:gd name="connsiteX3" fmla="*/ 88990 w 1015064"/>
              <a:gd name="connsiteY3" fmla="*/ 372233 h 376866"/>
              <a:gd name="connsiteX4" fmla="*/ 0 w 1015064"/>
              <a:gd name="connsiteY4" fmla="*/ 0 h 3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4" h="376866">
                <a:moveTo>
                  <a:pt x="0" y="0"/>
                </a:moveTo>
                <a:lnTo>
                  <a:pt x="688821" y="5286"/>
                </a:lnTo>
                <a:lnTo>
                  <a:pt x="1015064" y="376866"/>
                </a:lnTo>
                <a:lnTo>
                  <a:pt x="88990" y="3722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89D26-F309-4FF3-B63E-73ED76021445}"/>
              </a:ext>
            </a:extLst>
          </p:cNvPr>
          <p:cNvSpPr/>
          <p:nvPr/>
        </p:nvSpPr>
        <p:spPr>
          <a:xfrm rot="16200000" flipH="1">
            <a:off x="5684785" y="4541543"/>
            <a:ext cx="847397" cy="504056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21E655-A3B3-4D34-9D7B-2E9A61551B37}"/>
              </a:ext>
            </a:extLst>
          </p:cNvPr>
          <p:cNvSpPr/>
          <p:nvPr/>
        </p:nvSpPr>
        <p:spPr>
          <a:xfrm rot="5400000">
            <a:off x="5964640" y="2235721"/>
            <a:ext cx="1156190" cy="370132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0968 w 1258787"/>
              <a:gd name="connsiteY0" fmla="*/ 9340 h 380703"/>
              <a:gd name="connsiteX1" fmla="*/ 1258787 w 1258787"/>
              <a:gd name="connsiteY1" fmla="*/ 0 h 380703"/>
              <a:gd name="connsiteX2" fmla="*/ 894085 w 1258787"/>
              <a:gd name="connsiteY2" fmla="*/ 380703 h 380703"/>
              <a:gd name="connsiteX3" fmla="*/ 0 w 1258787"/>
              <a:gd name="connsiteY3" fmla="*/ 370132 h 380703"/>
              <a:gd name="connsiteX4" fmla="*/ 560968 w 1258787"/>
              <a:gd name="connsiteY4" fmla="*/ 9340 h 380703"/>
              <a:gd name="connsiteX0" fmla="*/ 560968 w 1258787"/>
              <a:gd name="connsiteY0" fmla="*/ 9340 h 370132"/>
              <a:gd name="connsiteX1" fmla="*/ 1258787 w 1258787"/>
              <a:gd name="connsiteY1" fmla="*/ 0 h 370132"/>
              <a:gd name="connsiteX2" fmla="*/ 924074 w 1258787"/>
              <a:gd name="connsiteY2" fmla="*/ 369686 h 370132"/>
              <a:gd name="connsiteX3" fmla="*/ 0 w 1258787"/>
              <a:gd name="connsiteY3" fmla="*/ 370132 h 370132"/>
              <a:gd name="connsiteX4" fmla="*/ 560968 w 1258787"/>
              <a:gd name="connsiteY4" fmla="*/ 9340 h 37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787" h="370132">
                <a:moveTo>
                  <a:pt x="560968" y="9340"/>
                </a:moveTo>
                <a:lnTo>
                  <a:pt x="1258787" y="0"/>
                </a:lnTo>
                <a:lnTo>
                  <a:pt x="924074" y="369686"/>
                </a:lnTo>
                <a:lnTo>
                  <a:pt x="0" y="370132"/>
                </a:lnTo>
                <a:lnTo>
                  <a:pt x="560968" y="934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0C38E617-CA9D-4DB1-B0B6-27C154A136FE}"/>
              </a:ext>
            </a:extLst>
          </p:cNvPr>
          <p:cNvSpPr/>
          <p:nvPr/>
        </p:nvSpPr>
        <p:spPr>
          <a:xfrm rot="16200000" flipH="1">
            <a:off x="5096855" y="2227016"/>
            <a:ext cx="1150803" cy="38159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4115"/>
              <a:gd name="connsiteX1" fmla="*/ 1267786 w 1267786"/>
              <a:gd name="connsiteY1" fmla="*/ 0 h 384115"/>
              <a:gd name="connsiteX2" fmla="*/ 929089 w 1267786"/>
              <a:gd name="connsiteY2" fmla="*/ 384115 h 384115"/>
              <a:gd name="connsiteX3" fmla="*/ 0 w 1267786"/>
              <a:gd name="connsiteY3" fmla="*/ 370132 h 384115"/>
              <a:gd name="connsiteX4" fmla="*/ 569967 w 1267786"/>
              <a:gd name="connsiteY4" fmla="*/ 9340 h 384115"/>
              <a:gd name="connsiteX0" fmla="*/ 555105 w 1252924"/>
              <a:gd name="connsiteY0" fmla="*/ 9340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9340 h 384115"/>
              <a:gd name="connsiteX0" fmla="*/ 555105 w 1252924"/>
              <a:gd name="connsiteY0" fmla="*/ 2516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2516 h 384115"/>
              <a:gd name="connsiteX0" fmla="*/ 555105 w 1249926"/>
              <a:gd name="connsiteY0" fmla="*/ 0 h 381599"/>
              <a:gd name="connsiteX1" fmla="*/ 1249926 w 1249926"/>
              <a:gd name="connsiteY1" fmla="*/ 2993 h 381599"/>
              <a:gd name="connsiteX2" fmla="*/ 914227 w 1249926"/>
              <a:gd name="connsiteY2" fmla="*/ 381599 h 381599"/>
              <a:gd name="connsiteX3" fmla="*/ 0 w 1249926"/>
              <a:gd name="connsiteY3" fmla="*/ 377854 h 381599"/>
              <a:gd name="connsiteX4" fmla="*/ 555105 w 1249926"/>
              <a:gd name="connsiteY4" fmla="*/ 0 h 381599"/>
              <a:gd name="connsiteX0" fmla="*/ 546109 w 1240930"/>
              <a:gd name="connsiteY0" fmla="*/ 0 h 381599"/>
              <a:gd name="connsiteX1" fmla="*/ 1240930 w 1240930"/>
              <a:gd name="connsiteY1" fmla="*/ 2993 h 381599"/>
              <a:gd name="connsiteX2" fmla="*/ 905231 w 1240930"/>
              <a:gd name="connsiteY2" fmla="*/ 381599 h 381599"/>
              <a:gd name="connsiteX3" fmla="*/ 0 w 1240930"/>
              <a:gd name="connsiteY3" fmla="*/ 369592 h 381599"/>
              <a:gd name="connsiteX4" fmla="*/ 546109 w 1240930"/>
              <a:gd name="connsiteY4" fmla="*/ 0 h 381599"/>
              <a:gd name="connsiteX0" fmla="*/ 558101 w 1252922"/>
              <a:gd name="connsiteY0" fmla="*/ 0 h 381599"/>
              <a:gd name="connsiteX1" fmla="*/ 1252922 w 1252922"/>
              <a:gd name="connsiteY1" fmla="*/ 2993 h 381599"/>
              <a:gd name="connsiteX2" fmla="*/ 917223 w 1252922"/>
              <a:gd name="connsiteY2" fmla="*/ 381599 h 381599"/>
              <a:gd name="connsiteX3" fmla="*/ 0 w 1252922"/>
              <a:gd name="connsiteY3" fmla="*/ 375103 h 381599"/>
              <a:gd name="connsiteX4" fmla="*/ 558101 w 1252922"/>
              <a:gd name="connsiteY4" fmla="*/ 0 h 38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922" h="381599">
                <a:moveTo>
                  <a:pt x="558101" y="0"/>
                </a:moveTo>
                <a:lnTo>
                  <a:pt x="1252922" y="2993"/>
                </a:lnTo>
                <a:lnTo>
                  <a:pt x="917223" y="381599"/>
                </a:lnTo>
                <a:lnTo>
                  <a:pt x="0" y="375103"/>
                </a:lnTo>
                <a:lnTo>
                  <a:pt x="55810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BBC134-FD89-4A27-AB23-51D06688CD6A}"/>
              </a:ext>
            </a:extLst>
          </p:cNvPr>
          <p:cNvSpPr/>
          <p:nvPr/>
        </p:nvSpPr>
        <p:spPr>
          <a:xfrm rot="5400000">
            <a:off x="7962660" y="1109151"/>
            <a:ext cx="634879" cy="31235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8B4750-38B3-412A-AC88-C3382D6DAA3A}"/>
              </a:ext>
            </a:extLst>
          </p:cNvPr>
          <p:cNvSpPr/>
          <p:nvPr/>
        </p:nvSpPr>
        <p:spPr>
          <a:xfrm rot="5400000">
            <a:off x="5684785" y="2011976"/>
            <a:ext cx="847397" cy="504056"/>
          </a:xfrm>
          <a:prstGeom prst="rect">
            <a:avLst/>
          </a:prstGeom>
          <a:gradFill>
            <a:gsLst>
              <a:gs pos="0">
                <a:schemeClr val="accent4"/>
              </a:gs>
              <a:gs pos="68000">
                <a:schemeClr val="accent4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E1CC8-E0AD-46D5-A3C2-2FD3FC49A4A7}"/>
              </a:ext>
            </a:extLst>
          </p:cNvPr>
          <p:cNvSpPr/>
          <p:nvPr/>
        </p:nvSpPr>
        <p:spPr>
          <a:xfrm rot="5400000">
            <a:off x="8226800" y="2117008"/>
            <a:ext cx="634878" cy="3651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901891-2790-4516-9ACF-E05EE2AA11CA}"/>
              </a:ext>
            </a:extLst>
          </p:cNvPr>
          <p:cNvSpPr/>
          <p:nvPr/>
        </p:nvSpPr>
        <p:spPr>
          <a:xfrm rot="5400000">
            <a:off x="6113268" y="3760806"/>
            <a:ext cx="848646" cy="36650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12766 w 920956"/>
              <a:gd name="connsiteY0" fmla="*/ 0 h 384541"/>
              <a:gd name="connsiteX1" fmla="*/ 810585 w 920956"/>
              <a:gd name="connsiteY1" fmla="*/ 2534 h 384541"/>
              <a:gd name="connsiteX2" fmla="*/ 920956 w 920956"/>
              <a:gd name="connsiteY2" fmla="*/ 377300 h 384541"/>
              <a:gd name="connsiteX3" fmla="*/ 0 w 920956"/>
              <a:gd name="connsiteY3" fmla="*/ 384541 h 384541"/>
              <a:gd name="connsiteX4" fmla="*/ 112766 w 920956"/>
              <a:gd name="connsiteY4" fmla="*/ 0 h 384541"/>
              <a:gd name="connsiteX0" fmla="*/ 115762 w 923952"/>
              <a:gd name="connsiteY0" fmla="*/ 0 h 377300"/>
              <a:gd name="connsiteX1" fmla="*/ 813581 w 923952"/>
              <a:gd name="connsiteY1" fmla="*/ 2534 h 377300"/>
              <a:gd name="connsiteX2" fmla="*/ 923952 w 923952"/>
              <a:gd name="connsiteY2" fmla="*/ 377300 h 377300"/>
              <a:gd name="connsiteX3" fmla="*/ 0 w 923952"/>
              <a:gd name="connsiteY3" fmla="*/ 373525 h 377300"/>
              <a:gd name="connsiteX4" fmla="*/ 115762 w 923952"/>
              <a:gd name="connsiteY4" fmla="*/ 0 h 377300"/>
              <a:gd name="connsiteX0" fmla="*/ 118760 w 923952"/>
              <a:gd name="connsiteY0" fmla="*/ 220 h 374766"/>
              <a:gd name="connsiteX1" fmla="*/ 813581 w 923952"/>
              <a:gd name="connsiteY1" fmla="*/ 0 h 374766"/>
              <a:gd name="connsiteX2" fmla="*/ 923952 w 923952"/>
              <a:gd name="connsiteY2" fmla="*/ 374766 h 374766"/>
              <a:gd name="connsiteX3" fmla="*/ 0 w 923952"/>
              <a:gd name="connsiteY3" fmla="*/ 370991 h 374766"/>
              <a:gd name="connsiteX4" fmla="*/ 118760 w 923952"/>
              <a:gd name="connsiteY4" fmla="*/ 220 h 374766"/>
              <a:gd name="connsiteX0" fmla="*/ 118760 w 923952"/>
              <a:gd name="connsiteY0" fmla="*/ 0 h 374546"/>
              <a:gd name="connsiteX1" fmla="*/ 813581 w 923952"/>
              <a:gd name="connsiteY1" fmla="*/ 8043 h 374546"/>
              <a:gd name="connsiteX2" fmla="*/ 923952 w 923952"/>
              <a:gd name="connsiteY2" fmla="*/ 374546 h 374546"/>
              <a:gd name="connsiteX3" fmla="*/ 0 w 923952"/>
              <a:gd name="connsiteY3" fmla="*/ 370771 h 374546"/>
              <a:gd name="connsiteX4" fmla="*/ 118760 w 923952"/>
              <a:gd name="connsiteY4" fmla="*/ 0 h 374546"/>
              <a:gd name="connsiteX0" fmla="*/ 124757 w 923952"/>
              <a:gd name="connsiteY0" fmla="*/ 0 h 371792"/>
              <a:gd name="connsiteX1" fmla="*/ 813581 w 923952"/>
              <a:gd name="connsiteY1" fmla="*/ 5289 h 371792"/>
              <a:gd name="connsiteX2" fmla="*/ 923952 w 923952"/>
              <a:gd name="connsiteY2" fmla="*/ 371792 h 371792"/>
              <a:gd name="connsiteX3" fmla="*/ 0 w 923952"/>
              <a:gd name="connsiteY3" fmla="*/ 368017 h 371792"/>
              <a:gd name="connsiteX4" fmla="*/ 124757 w 923952"/>
              <a:gd name="connsiteY4" fmla="*/ 0 h 371792"/>
              <a:gd name="connsiteX0" fmla="*/ 112763 w 923952"/>
              <a:gd name="connsiteY0" fmla="*/ 220 h 366503"/>
              <a:gd name="connsiteX1" fmla="*/ 813581 w 923952"/>
              <a:gd name="connsiteY1" fmla="*/ 0 h 366503"/>
              <a:gd name="connsiteX2" fmla="*/ 923952 w 923952"/>
              <a:gd name="connsiteY2" fmla="*/ 366503 h 366503"/>
              <a:gd name="connsiteX3" fmla="*/ 0 w 923952"/>
              <a:gd name="connsiteY3" fmla="*/ 362728 h 366503"/>
              <a:gd name="connsiteX4" fmla="*/ 112763 w 923952"/>
              <a:gd name="connsiteY4" fmla="*/ 220 h 36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52" h="366503">
                <a:moveTo>
                  <a:pt x="112763" y="220"/>
                </a:moveTo>
                <a:lnTo>
                  <a:pt x="813581" y="0"/>
                </a:lnTo>
                <a:lnTo>
                  <a:pt x="923952" y="366503"/>
                </a:lnTo>
                <a:lnTo>
                  <a:pt x="0" y="362728"/>
                </a:lnTo>
                <a:lnTo>
                  <a:pt x="112763" y="22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249C2D3-0EEE-4E5B-BE55-F02964FF0505}"/>
              </a:ext>
            </a:extLst>
          </p:cNvPr>
          <p:cNvSpPr/>
          <p:nvPr/>
        </p:nvSpPr>
        <p:spPr>
          <a:xfrm rot="16200000" flipH="1">
            <a:off x="5252300" y="3755526"/>
            <a:ext cx="833561" cy="38112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77300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6870 w 907528"/>
              <a:gd name="connsiteY1" fmla="*/ 5946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1129"/>
              <a:gd name="connsiteX1" fmla="*/ 806870 w 907528"/>
              <a:gd name="connsiteY1" fmla="*/ 2534 h 381129"/>
              <a:gd name="connsiteX2" fmla="*/ 907528 w 907528"/>
              <a:gd name="connsiteY2" fmla="*/ 377300 h 381129"/>
              <a:gd name="connsiteX3" fmla="*/ 0 w 907528"/>
              <a:gd name="connsiteY3" fmla="*/ 381129 h 381129"/>
              <a:gd name="connsiteX4" fmla="*/ 105336 w 907528"/>
              <a:gd name="connsiteY4" fmla="*/ 0 h 38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28" h="381129">
                <a:moveTo>
                  <a:pt x="105336" y="0"/>
                </a:moveTo>
                <a:lnTo>
                  <a:pt x="806870" y="2534"/>
                </a:lnTo>
                <a:lnTo>
                  <a:pt x="907528" y="377300"/>
                </a:lnTo>
                <a:lnTo>
                  <a:pt x="0" y="381129"/>
                </a:lnTo>
                <a:lnTo>
                  <a:pt x="10533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1EBF93-1AE9-438F-A6FC-666F7BA0A888}"/>
              </a:ext>
            </a:extLst>
          </p:cNvPr>
          <p:cNvSpPr/>
          <p:nvPr/>
        </p:nvSpPr>
        <p:spPr>
          <a:xfrm rot="5400000">
            <a:off x="5684785" y="3695936"/>
            <a:ext cx="847397" cy="504056"/>
          </a:xfrm>
          <a:prstGeom prst="rect">
            <a:avLst/>
          </a:prstGeom>
          <a:gradFill>
            <a:gsLst>
              <a:gs pos="0">
                <a:schemeClr val="accent2">
                  <a:lumMod val="100000"/>
                </a:schemeClr>
              </a:gs>
              <a:gs pos="68000">
                <a:schemeClr val="accent2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5B4796AA-A672-4B5C-B61E-CF4693C882DE}"/>
              </a:ext>
            </a:extLst>
          </p:cNvPr>
          <p:cNvSpPr/>
          <p:nvPr/>
        </p:nvSpPr>
        <p:spPr>
          <a:xfrm rot="5400000">
            <a:off x="5955056" y="5287092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65424"/>
                </a:lnTo>
                <a:lnTo>
                  <a:pt x="350372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0000"/>
                  <a:lumOff val="2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BD514B0C-4D62-4F27-87AB-0400B48B7A9C}"/>
              </a:ext>
            </a:extLst>
          </p:cNvPr>
          <p:cNvSpPr/>
          <p:nvPr/>
        </p:nvSpPr>
        <p:spPr>
          <a:xfrm rot="16200000" flipH="1">
            <a:off x="5094937" y="5287092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72248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72248"/>
                </a:lnTo>
                <a:lnTo>
                  <a:pt x="335513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90000"/>
                  <a:lumOff val="1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8C205-8BCD-4B45-996E-6932107344A8}"/>
              </a:ext>
            </a:extLst>
          </p:cNvPr>
          <p:cNvSpPr/>
          <p:nvPr/>
        </p:nvSpPr>
        <p:spPr>
          <a:xfrm rot="5400000">
            <a:off x="8786525" y="2827248"/>
            <a:ext cx="634880" cy="4771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1B7287-C83C-4618-A648-9078349D6B49}"/>
              </a:ext>
            </a:extLst>
          </p:cNvPr>
          <p:cNvSpPr/>
          <p:nvPr/>
        </p:nvSpPr>
        <p:spPr>
          <a:xfrm rot="5400000">
            <a:off x="5684785" y="5376072"/>
            <a:ext cx="847397" cy="504056"/>
          </a:xfrm>
          <a:prstGeom prst="rect">
            <a:avLst/>
          </a:prstGeom>
          <a:gradFill>
            <a:gsLst>
              <a:gs pos="0">
                <a:schemeClr val="accent6"/>
              </a:gs>
              <a:gs pos="68000">
                <a:schemeClr val="accent6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04E1A-58D6-4332-84FC-04B778987701}"/>
              </a:ext>
            </a:extLst>
          </p:cNvPr>
          <p:cNvSpPr txBox="1"/>
          <p:nvPr/>
        </p:nvSpPr>
        <p:spPr>
          <a:xfrm>
            <a:off x="6833503" y="2050918"/>
            <a:ext cx="238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Tiện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ích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mở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rộng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C888F-7AE0-497E-84EC-8CFCA31B5F85}"/>
              </a:ext>
            </a:extLst>
          </p:cNvPr>
          <p:cNvSpPr txBox="1"/>
          <p:nvPr/>
        </p:nvSpPr>
        <p:spPr>
          <a:xfrm>
            <a:off x="6779906" y="2346528"/>
            <a:ext cx="300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AutoCAD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hỗ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trợ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nhiều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giao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diện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lập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ứng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(API)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để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đặc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chế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tự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động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bao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gồm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: Visual LISP, VBA,…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97CFE9-46A4-453A-8E9F-E45541093643}"/>
              </a:ext>
            </a:extLst>
          </p:cNvPr>
          <p:cNvSpPr txBox="1"/>
          <p:nvPr/>
        </p:nvSpPr>
        <p:spPr>
          <a:xfrm>
            <a:off x="1548924" y="2689944"/>
            <a:ext cx="3822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Khả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năng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tương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thích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với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các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phần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mềm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khác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C8DD66-884E-48F4-A07E-1C8FC3ACD992}"/>
              </a:ext>
            </a:extLst>
          </p:cNvPr>
          <p:cNvSpPr txBox="1"/>
          <p:nvPr/>
        </p:nvSpPr>
        <p:spPr>
          <a:xfrm>
            <a:off x="715665" y="3040639"/>
            <a:ext cx="4657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thể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xuất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bản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vẽ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theo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đjnh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dạng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pdf,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tuy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nhiên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độ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chính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xác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kết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quả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có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thể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không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cao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hay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chuyển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đổi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tệp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bên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thứ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3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tồn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tại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cho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định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dạng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cụ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thể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 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1510F8-3C2F-4764-8448-8D33AEDBC607}"/>
              </a:ext>
            </a:extLst>
          </p:cNvPr>
          <p:cNvSpPr txBox="1"/>
          <p:nvPr/>
        </p:nvSpPr>
        <p:spPr>
          <a:xfrm>
            <a:off x="2990535" y="3967996"/>
            <a:ext cx="238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Ngôn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ngữ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33D176-E94F-4838-84A4-18C9E86664DD}"/>
              </a:ext>
            </a:extLst>
          </p:cNvPr>
          <p:cNvSpPr txBox="1"/>
          <p:nvPr/>
        </p:nvSpPr>
        <p:spPr>
          <a:xfrm>
            <a:off x="2327522" y="4345437"/>
            <a:ext cx="304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sẵn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nhiều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ngôn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ngữ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khác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nhau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Bộ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lệnh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AutoCAD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bản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địa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như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mềm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bản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địa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A3F0C3-721C-4DE4-BB93-3D614F64BEAA}"/>
              </a:ext>
            </a:extLst>
          </p:cNvPr>
          <p:cNvSpPr txBox="1"/>
          <p:nvPr/>
        </p:nvSpPr>
        <p:spPr>
          <a:xfrm>
            <a:off x="6833503" y="3328971"/>
            <a:ext cx="353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Hiệu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suất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làm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việc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và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hiệu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suất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thiết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kế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tang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mạnh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5F048B-417A-43B0-AA34-D9DB18BD4733}"/>
              </a:ext>
            </a:extLst>
          </p:cNvPr>
          <p:cNvSpPr txBox="1"/>
          <p:nvPr/>
        </p:nvSpPr>
        <p:spPr>
          <a:xfrm>
            <a:off x="6833502" y="3608220"/>
            <a:ext cx="353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Tất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cả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những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rắc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rối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trong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sửa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chữa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lỗi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ở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bản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vẽ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thủ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công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đều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hoàn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toàn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bỏ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trong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phần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mềm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AutoCAD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ABF197-4C1C-44C5-A248-110A5A69911D}"/>
              </a:ext>
            </a:extLst>
          </p:cNvPr>
          <p:cNvSpPr txBox="1"/>
          <p:nvPr/>
        </p:nvSpPr>
        <p:spPr>
          <a:xfrm>
            <a:off x="6833504" y="4607023"/>
            <a:ext cx="438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Hệ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thống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thư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viện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tổng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hợp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đầy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đủ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các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chi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tiết</a:t>
            </a:r>
            <a:r>
              <a:rPr lang="en-US" altLang="ko-KR" sz="1200" b="1" dirty="0" smtClean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6"/>
                </a:solidFill>
                <a:cs typeface="Arial" pitchFamily="34" charset="0"/>
              </a:rPr>
              <a:t>mẫu</a:t>
            </a:r>
            <a:endParaRPr lang="ko-KR" altLang="en-US" sz="1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D80473-49BC-48D3-80F9-CA0C35E0BADB}"/>
              </a:ext>
            </a:extLst>
          </p:cNvPr>
          <p:cNvSpPr txBox="1"/>
          <p:nvPr/>
        </p:nvSpPr>
        <p:spPr>
          <a:xfrm>
            <a:off x="6779906" y="4889743"/>
            <a:ext cx="438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thư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viện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của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AutoCAD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trang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bị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đầy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đủ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chi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tiết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nhất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về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mô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tả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2D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3D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nên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thể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sử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dụng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sẽ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tiết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kiệm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thời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gian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mọi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thứ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chính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xác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hơn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1B7287-C83C-4618-A648-9078349D6B49}"/>
              </a:ext>
            </a:extLst>
          </p:cNvPr>
          <p:cNvSpPr/>
          <p:nvPr/>
        </p:nvSpPr>
        <p:spPr>
          <a:xfrm rot="5400000">
            <a:off x="5691385" y="6219194"/>
            <a:ext cx="847397" cy="504056"/>
          </a:xfrm>
          <a:prstGeom prst="rect">
            <a:avLst/>
          </a:prstGeom>
          <a:gradFill>
            <a:gsLst>
              <a:gs pos="0">
                <a:schemeClr val="accent6"/>
              </a:gs>
              <a:gs pos="68000">
                <a:schemeClr val="accent6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5B4796AA-A672-4B5C-B61E-CF4693C882DE}"/>
              </a:ext>
            </a:extLst>
          </p:cNvPr>
          <p:cNvSpPr/>
          <p:nvPr/>
        </p:nvSpPr>
        <p:spPr>
          <a:xfrm rot="5400000">
            <a:off x="5958592" y="6133997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65424"/>
                </a:lnTo>
                <a:lnTo>
                  <a:pt x="350372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0000"/>
                  <a:lumOff val="2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BFC5AB72-57B6-44E7-8A3E-8E01B8DEFD49}"/>
              </a:ext>
            </a:extLst>
          </p:cNvPr>
          <p:cNvSpPr/>
          <p:nvPr/>
        </p:nvSpPr>
        <p:spPr>
          <a:xfrm rot="16200000" flipH="1">
            <a:off x="5232671" y="6310783"/>
            <a:ext cx="932332" cy="3768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27064"/>
              <a:gd name="connsiteY0" fmla="*/ 0 h 371362"/>
              <a:gd name="connsiteX1" fmla="*/ 697819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7064"/>
              <a:gd name="connsiteY0" fmla="*/ 0 h 371362"/>
              <a:gd name="connsiteX1" fmla="*/ 700818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1066"/>
              <a:gd name="connsiteY0" fmla="*/ 220 h 368828"/>
              <a:gd name="connsiteX1" fmla="*/ 694820 w 1021066"/>
              <a:gd name="connsiteY1" fmla="*/ 0 h 368828"/>
              <a:gd name="connsiteX2" fmla="*/ 1021066 w 1021066"/>
              <a:gd name="connsiteY2" fmla="*/ 368828 h 368828"/>
              <a:gd name="connsiteX3" fmla="*/ 94992 w 1021066"/>
              <a:gd name="connsiteY3" fmla="*/ 364195 h 368828"/>
              <a:gd name="connsiteX4" fmla="*/ 0 w 1021066"/>
              <a:gd name="connsiteY4" fmla="*/ 220 h 368828"/>
              <a:gd name="connsiteX0" fmla="*/ 0 w 1012067"/>
              <a:gd name="connsiteY0" fmla="*/ 0 h 371360"/>
              <a:gd name="connsiteX1" fmla="*/ 685821 w 1012067"/>
              <a:gd name="connsiteY1" fmla="*/ 2532 h 371360"/>
              <a:gd name="connsiteX2" fmla="*/ 1012067 w 1012067"/>
              <a:gd name="connsiteY2" fmla="*/ 371360 h 371360"/>
              <a:gd name="connsiteX3" fmla="*/ 85993 w 1012067"/>
              <a:gd name="connsiteY3" fmla="*/ 366727 h 371360"/>
              <a:gd name="connsiteX4" fmla="*/ 0 w 1012067"/>
              <a:gd name="connsiteY4" fmla="*/ 0 h 371360"/>
              <a:gd name="connsiteX0" fmla="*/ 0 w 1012067"/>
              <a:gd name="connsiteY0" fmla="*/ 220 h 371580"/>
              <a:gd name="connsiteX1" fmla="*/ 685824 w 1012067"/>
              <a:gd name="connsiteY1" fmla="*/ 0 h 371580"/>
              <a:gd name="connsiteX2" fmla="*/ 1012067 w 1012067"/>
              <a:gd name="connsiteY2" fmla="*/ 371580 h 371580"/>
              <a:gd name="connsiteX3" fmla="*/ 85993 w 1012067"/>
              <a:gd name="connsiteY3" fmla="*/ 366947 h 371580"/>
              <a:gd name="connsiteX4" fmla="*/ 0 w 1012067"/>
              <a:gd name="connsiteY4" fmla="*/ 220 h 371580"/>
              <a:gd name="connsiteX0" fmla="*/ 0 w 1015064"/>
              <a:gd name="connsiteY0" fmla="*/ 0 h 376866"/>
              <a:gd name="connsiteX1" fmla="*/ 688821 w 1015064"/>
              <a:gd name="connsiteY1" fmla="*/ 5286 h 376866"/>
              <a:gd name="connsiteX2" fmla="*/ 1015064 w 1015064"/>
              <a:gd name="connsiteY2" fmla="*/ 376866 h 376866"/>
              <a:gd name="connsiteX3" fmla="*/ 88990 w 1015064"/>
              <a:gd name="connsiteY3" fmla="*/ 372233 h 376866"/>
              <a:gd name="connsiteX4" fmla="*/ 0 w 1015064"/>
              <a:gd name="connsiteY4" fmla="*/ 0 h 3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4" h="376866">
                <a:moveTo>
                  <a:pt x="0" y="0"/>
                </a:moveTo>
                <a:lnTo>
                  <a:pt x="688821" y="5286"/>
                </a:lnTo>
                <a:lnTo>
                  <a:pt x="1015064" y="376866"/>
                </a:lnTo>
                <a:lnTo>
                  <a:pt x="88990" y="3722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78C205-8BCD-4B45-996E-6932107344A8}"/>
              </a:ext>
            </a:extLst>
          </p:cNvPr>
          <p:cNvSpPr/>
          <p:nvPr/>
        </p:nvSpPr>
        <p:spPr>
          <a:xfrm rot="5400000">
            <a:off x="2774161" y="3979302"/>
            <a:ext cx="634880" cy="4771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1510F8-3C2F-4764-8448-8D33AEDBC607}"/>
              </a:ext>
            </a:extLst>
          </p:cNvPr>
          <p:cNvSpPr txBox="1"/>
          <p:nvPr/>
        </p:nvSpPr>
        <p:spPr>
          <a:xfrm>
            <a:off x="1086592" y="5659692"/>
            <a:ext cx="4284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Sử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dụng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phân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tích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tĩnh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trong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SolidƯorks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Simulation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107" y="6097716"/>
            <a:ext cx="473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phỏng</a:t>
            </a:r>
            <a:r>
              <a:rPr lang="en-US" dirty="0" smtClean="0">
                <a:solidFill>
                  <a:schemeClr val="bg1"/>
                </a:solidFill>
              </a:rPr>
              <a:t> SW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phép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trieetn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hữu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hạn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/>
              <a:t>5.Những </a:t>
            </a:r>
            <a:r>
              <a:rPr lang="en-US" sz="2800" b="1" dirty="0" err="1" smtClean="0"/>
              <a:t>lệnh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bản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thường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dùng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AutoCAD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2EC54-BEA8-4460-B927-C9D0CCA502A8}"/>
              </a:ext>
            </a:extLst>
          </p:cNvPr>
          <p:cNvSpPr txBox="1"/>
          <p:nvPr/>
        </p:nvSpPr>
        <p:spPr>
          <a:xfrm>
            <a:off x="2322521" y="1767435"/>
            <a:ext cx="3043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5F6A954A-5CAD-47C0-B424-54EACADCF3EC}"/>
              </a:ext>
            </a:extLst>
          </p:cNvPr>
          <p:cNvSpPr>
            <a:spLocks noChangeAspect="1"/>
          </p:cNvSpPr>
          <p:nvPr/>
        </p:nvSpPr>
        <p:spPr>
          <a:xfrm>
            <a:off x="5545888" y="1928597"/>
            <a:ext cx="324002" cy="324000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5" name="그룹 26">
            <a:extLst>
              <a:ext uri="{FF2B5EF4-FFF2-40B4-BE49-F238E27FC236}">
                <a16:creationId xmlns:a16="http://schemas.microsoft.com/office/drawing/2014/main" id="{39FE4857-4807-41E5-BA1F-8F5FDA6926EB}"/>
              </a:ext>
            </a:extLst>
          </p:cNvPr>
          <p:cNvGrpSpPr/>
          <p:nvPr/>
        </p:nvGrpSpPr>
        <p:grpSpPr>
          <a:xfrm>
            <a:off x="3072830" y="1928597"/>
            <a:ext cx="5594120" cy="2433210"/>
            <a:chOff x="3457575" y="2600325"/>
            <a:chExt cx="5172075" cy="2249637"/>
          </a:xfrm>
        </p:grpSpPr>
        <p:sp>
          <p:nvSpPr>
            <p:cNvPr id="16" name="자유형: 도형 37">
              <a:extLst>
                <a:ext uri="{FF2B5EF4-FFF2-40B4-BE49-F238E27FC236}">
                  <a16:creationId xmlns:a16="http://schemas.microsoft.com/office/drawing/2014/main" id="{78DB684D-3677-460C-A78F-CD75881C0E0E}"/>
                </a:ext>
              </a:extLst>
            </p:cNvPr>
            <p:cNvSpPr/>
            <p:nvPr/>
          </p:nvSpPr>
          <p:spPr>
            <a:xfrm>
              <a:off x="4962008" y="4382066"/>
              <a:ext cx="353449" cy="299910"/>
            </a:xfrm>
            <a:custGeom>
              <a:avLst/>
              <a:gdLst>
                <a:gd name="connsiteX0" fmla="*/ 75974 w 331029"/>
                <a:gd name="connsiteY0" fmla="*/ 0 h 265909"/>
                <a:gd name="connsiteX1" fmla="*/ 0 w 331029"/>
                <a:gd name="connsiteY1" fmla="*/ 265909 h 265909"/>
                <a:gd name="connsiteX2" fmla="*/ 279476 w 331029"/>
                <a:gd name="connsiteY2" fmla="*/ 233349 h 265909"/>
                <a:gd name="connsiteX3" fmla="*/ 331029 w 331029"/>
                <a:gd name="connsiteY3" fmla="*/ 97681 h 265909"/>
                <a:gd name="connsiteX4" fmla="*/ 75974 w 331029"/>
                <a:gd name="connsiteY4" fmla="*/ 0 h 265909"/>
                <a:gd name="connsiteX0" fmla="*/ 75974 w 331029"/>
                <a:gd name="connsiteY0" fmla="*/ 0 h 265909"/>
                <a:gd name="connsiteX1" fmla="*/ 0 w 331029"/>
                <a:gd name="connsiteY1" fmla="*/ 265909 h 265909"/>
                <a:gd name="connsiteX2" fmla="*/ 279476 w 331029"/>
                <a:gd name="connsiteY2" fmla="*/ 233349 h 265909"/>
                <a:gd name="connsiteX3" fmla="*/ 331029 w 331029"/>
                <a:gd name="connsiteY3" fmla="*/ 97681 h 265909"/>
                <a:gd name="connsiteX4" fmla="*/ 75974 w 331029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79476 w 325602"/>
                <a:gd name="connsiteY2" fmla="*/ 233349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79476 w 325602"/>
                <a:gd name="connsiteY2" fmla="*/ 233349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68622 w 325602"/>
                <a:gd name="connsiteY2" fmla="*/ 227923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76099"/>
                <a:gd name="connsiteX1" fmla="*/ 0 w 325602"/>
                <a:gd name="connsiteY1" fmla="*/ 265909 h 276099"/>
                <a:gd name="connsiteX2" fmla="*/ 268622 w 325602"/>
                <a:gd name="connsiteY2" fmla="*/ 227923 h 276099"/>
                <a:gd name="connsiteX3" fmla="*/ 325602 w 325602"/>
                <a:gd name="connsiteY3" fmla="*/ 100394 h 276099"/>
                <a:gd name="connsiteX4" fmla="*/ 75974 w 325602"/>
                <a:gd name="connsiteY4" fmla="*/ 0 h 276099"/>
                <a:gd name="connsiteX0" fmla="*/ 94967 w 344595"/>
                <a:gd name="connsiteY0" fmla="*/ 0 h 274039"/>
                <a:gd name="connsiteX1" fmla="*/ 0 w 344595"/>
                <a:gd name="connsiteY1" fmla="*/ 260483 h 274039"/>
                <a:gd name="connsiteX2" fmla="*/ 287615 w 344595"/>
                <a:gd name="connsiteY2" fmla="*/ 227923 h 274039"/>
                <a:gd name="connsiteX3" fmla="*/ 344595 w 344595"/>
                <a:gd name="connsiteY3" fmla="*/ 100394 h 274039"/>
                <a:gd name="connsiteX4" fmla="*/ 94967 w 344595"/>
                <a:gd name="connsiteY4" fmla="*/ 0 h 274039"/>
                <a:gd name="connsiteX0" fmla="*/ 75973 w 325601"/>
                <a:gd name="connsiteY0" fmla="*/ 0 h 274039"/>
                <a:gd name="connsiteX1" fmla="*/ 0 w 325601"/>
                <a:gd name="connsiteY1" fmla="*/ 260483 h 274039"/>
                <a:gd name="connsiteX2" fmla="*/ 268621 w 325601"/>
                <a:gd name="connsiteY2" fmla="*/ 227923 h 274039"/>
                <a:gd name="connsiteX3" fmla="*/ 325601 w 325601"/>
                <a:gd name="connsiteY3" fmla="*/ 100394 h 274039"/>
                <a:gd name="connsiteX4" fmla="*/ 75973 w 325601"/>
                <a:gd name="connsiteY4" fmla="*/ 0 h 274039"/>
                <a:gd name="connsiteX0" fmla="*/ 103821 w 353449"/>
                <a:gd name="connsiteY0" fmla="*/ 0 h 274039"/>
                <a:gd name="connsiteX1" fmla="*/ 27848 w 353449"/>
                <a:gd name="connsiteY1" fmla="*/ 260483 h 274039"/>
                <a:gd name="connsiteX2" fmla="*/ 296469 w 353449"/>
                <a:gd name="connsiteY2" fmla="*/ 227923 h 274039"/>
                <a:gd name="connsiteX3" fmla="*/ 353449 w 353449"/>
                <a:gd name="connsiteY3" fmla="*/ 100394 h 274039"/>
                <a:gd name="connsiteX4" fmla="*/ 103821 w 353449"/>
                <a:gd name="connsiteY4" fmla="*/ 0 h 274039"/>
                <a:gd name="connsiteX0" fmla="*/ 103821 w 353449"/>
                <a:gd name="connsiteY0" fmla="*/ 0 h 296567"/>
                <a:gd name="connsiteX1" fmla="*/ 27848 w 353449"/>
                <a:gd name="connsiteY1" fmla="*/ 260483 h 296567"/>
                <a:gd name="connsiteX2" fmla="*/ 296469 w 353449"/>
                <a:gd name="connsiteY2" fmla="*/ 227923 h 296567"/>
                <a:gd name="connsiteX3" fmla="*/ 353449 w 353449"/>
                <a:gd name="connsiteY3" fmla="*/ 100394 h 296567"/>
                <a:gd name="connsiteX4" fmla="*/ 103821 w 353449"/>
                <a:gd name="connsiteY4" fmla="*/ 0 h 296567"/>
                <a:gd name="connsiteX0" fmla="*/ 103821 w 353449"/>
                <a:gd name="connsiteY0" fmla="*/ 0 h 296567"/>
                <a:gd name="connsiteX1" fmla="*/ 27848 w 353449"/>
                <a:gd name="connsiteY1" fmla="*/ 260483 h 296567"/>
                <a:gd name="connsiteX2" fmla="*/ 296469 w 353449"/>
                <a:gd name="connsiteY2" fmla="*/ 227923 h 296567"/>
                <a:gd name="connsiteX3" fmla="*/ 353449 w 353449"/>
                <a:gd name="connsiteY3" fmla="*/ 100394 h 296567"/>
                <a:gd name="connsiteX4" fmla="*/ 103821 w 353449"/>
                <a:gd name="connsiteY4" fmla="*/ 0 h 296567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9" h="299910">
                  <a:moveTo>
                    <a:pt x="103821" y="0"/>
                  </a:moveTo>
                  <a:cubicBezTo>
                    <a:pt x="13376" y="77782"/>
                    <a:pt x="-33654" y="190841"/>
                    <a:pt x="27848" y="260483"/>
                  </a:cubicBezTo>
                  <a:cubicBezTo>
                    <a:pt x="109249" y="318369"/>
                    <a:pt x="215068" y="316559"/>
                    <a:pt x="296469" y="227923"/>
                  </a:cubicBezTo>
                  <a:cubicBezTo>
                    <a:pt x="348058" y="147391"/>
                    <a:pt x="323621" y="185744"/>
                    <a:pt x="353449" y="100394"/>
                  </a:cubicBezTo>
                  <a:lnTo>
                    <a:pt x="103821" y="0"/>
                  </a:lnTo>
                  <a:close/>
                </a:path>
              </a:pathLst>
            </a:custGeom>
            <a:solidFill>
              <a:srgbClr val="F3A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자유형: 도형 29">
              <a:extLst>
                <a:ext uri="{FF2B5EF4-FFF2-40B4-BE49-F238E27FC236}">
                  <a16:creationId xmlns:a16="http://schemas.microsoft.com/office/drawing/2014/main" id="{DC49BA1A-8A45-4980-9D21-86C8495372FB}"/>
                </a:ext>
              </a:extLst>
            </p:cNvPr>
            <p:cNvSpPr/>
            <p:nvPr/>
          </p:nvSpPr>
          <p:spPr>
            <a:xfrm>
              <a:off x="6378493" y="3507475"/>
              <a:ext cx="1291549" cy="752856"/>
            </a:xfrm>
            <a:custGeom>
              <a:avLst/>
              <a:gdLst>
                <a:gd name="connsiteX0" fmla="*/ 1132764 w 1303361"/>
                <a:gd name="connsiteY0" fmla="*/ 23884 h 771098"/>
                <a:gd name="connsiteX1" fmla="*/ 1303361 w 1303361"/>
                <a:gd name="connsiteY1" fmla="*/ 409433 h 771098"/>
                <a:gd name="connsiteX2" fmla="*/ 870044 w 1303361"/>
                <a:gd name="connsiteY2" fmla="*/ 771098 h 771098"/>
                <a:gd name="connsiteX3" fmla="*/ 0 w 1303361"/>
                <a:gd name="connsiteY3" fmla="*/ 0 h 771098"/>
                <a:gd name="connsiteX4" fmla="*/ 1132764 w 1303361"/>
                <a:gd name="connsiteY4" fmla="*/ 23884 h 771098"/>
                <a:gd name="connsiteX0" fmla="*/ 1108881 w 1279478"/>
                <a:gd name="connsiteY0" fmla="*/ 3412 h 750626"/>
                <a:gd name="connsiteX1" fmla="*/ 1279478 w 1279478"/>
                <a:gd name="connsiteY1" fmla="*/ 388961 h 750626"/>
                <a:gd name="connsiteX2" fmla="*/ 846161 w 1279478"/>
                <a:gd name="connsiteY2" fmla="*/ 750626 h 750626"/>
                <a:gd name="connsiteX3" fmla="*/ 0 w 1279478"/>
                <a:gd name="connsiteY3" fmla="*/ 0 h 750626"/>
                <a:gd name="connsiteX4" fmla="*/ 1108881 w 1279478"/>
                <a:gd name="connsiteY4" fmla="*/ 3412 h 750626"/>
                <a:gd name="connsiteX0" fmla="*/ 1108881 w 1279478"/>
                <a:gd name="connsiteY0" fmla="*/ 0 h 754038"/>
                <a:gd name="connsiteX1" fmla="*/ 1279478 w 1279478"/>
                <a:gd name="connsiteY1" fmla="*/ 392373 h 754038"/>
                <a:gd name="connsiteX2" fmla="*/ 846161 w 1279478"/>
                <a:gd name="connsiteY2" fmla="*/ 754038 h 754038"/>
                <a:gd name="connsiteX3" fmla="*/ 0 w 1279478"/>
                <a:gd name="connsiteY3" fmla="*/ 3412 h 754038"/>
                <a:gd name="connsiteX4" fmla="*/ 1108881 w 1279478"/>
                <a:gd name="connsiteY4" fmla="*/ 0 h 754038"/>
                <a:gd name="connsiteX0" fmla="*/ 1108881 w 1279478"/>
                <a:gd name="connsiteY0" fmla="*/ 0 h 754038"/>
                <a:gd name="connsiteX1" fmla="*/ 1279478 w 1279478"/>
                <a:gd name="connsiteY1" fmla="*/ 392373 h 754038"/>
                <a:gd name="connsiteX2" fmla="*/ 846161 w 1279478"/>
                <a:gd name="connsiteY2" fmla="*/ 754038 h 754038"/>
                <a:gd name="connsiteX3" fmla="*/ 0 w 1279478"/>
                <a:gd name="connsiteY3" fmla="*/ 3412 h 754038"/>
                <a:gd name="connsiteX4" fmla="*/ 1108881 w 1279478"/>
                <a:gd name="connsiteY4" fmla="*/ 0 h 754038"/>
                <a:gd name="connsiteX0" fmla="*/ 1108881 w 1279478"/>
                <a:gd name="connsiteY0" fmla="*/ 0 h 740390"/>
                <a:gd name="connsiteX1" fmla="*/ 1279478 w 1279478"/>
                <a:gd name="connsiteY1" fmla="*/ 392373 h 740390"/>
                <a:gd name="connsiteX2" fmla="*/ 859809 w 1279478"/>
                <a:gd name="connsiteY2" fmla="*/ 740390 h 740390"/>
                <a:gd name="connsiteX3" fmla="*/ 0 w 1279478"/>
                <a:gd name="connsiteY3" fmla="*/ 3412 h 740390"/>
                <a:gd name="connsiteX4" fmla="*/ 1108881 w 1279478"/>
                <a:gd name="connsiteY4" fmla="*/ 0 h 740390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20952 w 1291549"/>
                <a:gd name="connsiteY0" fmla="*/ 0 h 743802"/>
                <a:gd name="connsiteX1" fmla="*/ 1291549 w 1291549"/>
                <a:gd name="connsiteY1" fmla="*/ 392373 h 743802"/>
                <a:gd name="connsiteX2" fmla="*/ 868468 w 1291549"/>
                <a:gd name="connsiteY2" fmla="*/ 743802 h 743802"/>
                <a:gd name="connsiteX3" fmla="*/ 0 w 1291549"/>
                <a:gd name="connsiteY3" fmla="*/ 6430 h 743802"/>
                <a:gd name="connsiteX4" fmla="*/ 1120952 w 1291549"/>
                <a:gd name="connsiteY4" fmla="*/ 0 h 743802"/>
                <a:gd name="connsiteX0" fmla="*/ 1120952 w 1291549"/>
                <a:gd name="connsiteY0" fmla="*/ 0 h 743802"/>
                <a:gd name="connsiteX1" fmla="*/ 1291549 w 1291549"/>
                <a:gd name="connsiteY1" fmla="*/ 392373 h 743802"/>
                <a:gd name="connsiteX2" fmla="*/ 868468 w 1291549"/>
                <a:gd name="connsiteY2" fmla="*/ 743802 h 743802"/>
                <a:gd name="connsiteX3" fmla="*/ 0 w 1291549"/>
                <a:gd name="connsiteY3" fmla="*/ 6430 h 743802"/>
                <a:gd name="connsiteX4" fmla="*/ 1120952 w 1291549"/>
                <a:gd name="connsiteY4" fmla="*/ 0 h 743802"/>
                <a:gd name="connsiteX0" fmla="*/ 1120952 w 1291549"/>
                <a:gd name="connsiteY0" fmla="*/ 0 h 752856"/>
                <a:gd name="connsiteX1" fmla="*/ 1291549 w 1291549"/>
                <a:gd name="connsiteY1" fmla="*/ 392373 h 752856"/>
                <a:gd name="connsiteX2" fmla="*/ 865450 w 1291549"/>
                <a:gd name="connsiteY2" fmla="*/ 752856 h 752856"/>
                <a:gd name="connsiteX3" fmla="*/ 0 w 1291549"/>
                <a:gd name="connsiteY3" fmla="*/ 6430 h 752856"/>
                <a:gd name="connsiteX4" fmla="*/ 1120952 w 1291549"/>
                <a:gd name="connsiteY4" fmla="*/ 0 h 752856"/>
                <a:gd name="connsiteX0" fmla="*/ 1120952 w 1291549"/>
                <a:gd name="connsiteY0" fmla="*/ 0 h 752856"/>
                <a:gd name="connsiteX1" fmla="*/ 1291549 w 1291549"/>
                <a:gd name="connsiteY1" fmla="*/ 392373 h 752856"/>
                <a:gd name="connsiteX2" fmla="*/ 865450 w 1291549"/>
                <a:gd name="connsiteY2" fmla="*/ 752856 h 752856"/>
                <a:gd name="connsiteX3" fmla="*/ 0 w 1291549"/>
                <a:gd name="connsiteY3" fmla="*/ 6430 h 752856"/>
                <a:gd name="connsiteX4" fmla="*/ 1120952 w 1291549"/>
                <a:gd name="connsiteY4" fmla="*/ 0 h 7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549" h="752856">
                  <a:moveTo>
                    <a:pt x="1120952" y="0"/>
                  </a:moveTo>
                  <a:lnTo>
                    <a:pt x="1291549" y="392373"/>
                  </a:lnTo>
                  <a:cubicBezTo>
                    <a:pt x="1112991" y="495868"/>
                    <a:pt x="1095187" y="659596"/>
                    <a:pt x="865450" y="752856"/>
                  </a:cubicBezTo>
                  <a:cubicBezTo>
                    <a:pt x="620927" y="501465"/>
                    <a:pt x="279431" y="259656"/>
                    <a:pt x="0" y="6430"/>
                  </a:cubicBezTo>
                  <a:lnTo>
                    <a:pt x="1120952" y="0"/>
                  </a:lnTo>
                  <a:close/>
                </a:path>
              </a:pathLst>
            </a:custGeom>
            <a:solidFill>
              <a:srgbClr val="F3A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8" name="자유형: 도형 30">
              <a:extLst>
                <a:ext uri="{FF2B5EF4-FFF2-40B4-BE49-F238E27FC236}">
                  <a16:creationId xmlns:a16="http://schemas.microsoft.com/office/drawing/2014/main" id="{C6DED7BF-2AB9-42C9-8289-4142465648DC}"/>
                </a:ext>
              </a:extLst>
            </p:cNvPr>
            <p:cNvSpPr/>
            <p:nvPr/>
          </p:nvSpPr>
          <p:spPr>
            <a:xfrm>
              <a:off x="4473055" y="2964975"/>
              <a:ext cx="2816358" cy="1884987"/>
            </a:xfrm>
            <a:custGeom>
              <a:avLst/>
              <a:gdLst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63056"/>
                <a:gd name="connsiteX1" fmla="*/ 0 w 2808027"/>
                <a:gd name="connsiteY1" fmla="*/ 928048 h 1863056"/>
                <a:gd name="connsiteX2" fmla="*/ 2019868 w 2808027"/>
                <a:gd name="connsiteY2" fmla="*/ 1859508 h 1863056"/>
                <a:gd name="connsiteX3" fmla="*/ 1941394 w 2808027"/>
                <a:gd name="connsiteY3" fmla="*/ 1620672 h 1863056"/>
                <a:gd name="connsiteX4" fmla="*/ 2265528 w 2808027"/>
                <a:gd name="connsiteY4" fmla="*/ 1719618 h 1863056"/>
                <a:gd name="connsiteX5" fmla="*/ 2187053 w 2808027"/>
                <a:gd name="connsiteY5" fmla="*/ 1528549 h 1863056"/>
                <a:gd name="connsiteX6" fmla="*/ 2518012 w 2808027"/>
                <a:gd name="connsiteY6" fmla="*/ 1624084 h 1863056"/>
                <a:gd name="connsiteX7" fmla="*/ 2429301 w 2808027"/>
                <a:gd name="connsiteY7" fmla="*/ 1371600 h 1863056"/>
                <a:gd name="connsiteX8" fmla="*/ 2808027 w 2808027"/>
                <a:gd name="connsiteY8" fmla="*/ 1501254 h 1863056"/>
                <a:gd name="connsiteX9" fmla="*/ 2770495 w 2808027"/>
                <a:gd name="connsiteY9" fmla="*/ 1276066 h 1863056"/>
                <a:gd name="connsiteX10" fmla="*/ 1897039 w 2808027"/>
                <a:gd name="connsiteY10" fmla="*/ 542499 h 1863056"/>
                <a:gd name="connsiteX11" fmla="*/ 1716206 w 2808027"/>
                <a:gd name="connsiteY11" fmla="*/ 98946 h 1863056"/>
                <a:gd name="connsiteX12" fmla="*/ 1392071 w 2808027"/>
                <a:gd name="connsiteY12" fmla="*/ 0 h 1863056"/>
                <a:gd name="connsiteX13" fmla="*/ 283191 w 2808027"/>
                <a:gd name="connsiteY13" fmla="*/ 180833 h 1863056"/>
                <a:gd name="connsiteX0" fmla="*/ 283191 w 2808027"/>
                <a:gd name="connsiteY0" fmla="*/ 180833 h 1863056"/>
                <a:gd name="connsiteX1" fmla="*/ 0 w 2808027"/>
                <a:gd name="connsiteY1" fmla="*/ 928048 h 1863056"/>
                <a:gd name="connsiteX2" fmla="*/ 2019868 w 2808027"/>
                <a:gd name="connsiteY2" fmla="*/ 1859508 h 1863056"/>
                <a:gd name="connsiteX3" fmla="*/ 1941394 w 2808027"/>
                <a:gd name="connsiteY3" fmla="*/ 1620672 h 1863056"/>
                <a:gd name="connsiteX4" fmla="*/ 2265528 w 2808027"/>
                <a:gd name="connsiteY4" fmla="*/ 1719618 h 1863056"/>
                <a:gd name="connsiteX5" fmla="*/ 2187053 w 2808027"/>
                <a:gd name="connsiteY5" fmla="*/ 1528549 h 1863056"/>
                <a:gd name="connsiteX6" fmla="*/ 2518012 w 2808027"/>
                <a:gd name="connsiteY6" fmla="*/ 1624084 h 1863056"/>
                <a:gd name="connsiteX7" fmla="*/ 2429301 w 2808027"/>
                <a:gd name="connsiteY7" fmla="*/ 1371600 h 1863056"/>
                <a:gd name="connsiteX8" fmla="*/ 2808027 w 2808027"/>
                <a:gd name="connsiteY8" fmla="*/ 1501254 h 1863056"/>
                <a:gd name="connsiteX9" fmla="*/ 2770495 w 2808027"/>
                <a:gd name="connsiteY9" fmla="*/ 1276066 h 1863056"/>
                <a:gd name="connsiteX10" fmla="*/ 1897039 w 2808027"/>
                <a:gd name="connsiteY10" fmla="*/ 542499 h 1863056"/>
                <a:gd name="connsiteX11" fmla="*/ 1716206 w 2808027"/>
                <a:gd name="connsiteY11" fmla="*/ 98946 h 1863056"/>
                <a:gd name="connsiteX12" fmla="*/ 1392071 w 2808027"/>
                <a:gd name="connsiteY12" fmla="*/ 0 h 1863056"/>
                <a:gd name="connsiteX13" fmla="*/ 283191 w 2808027"/>
                <a:gd name="connsiteY13" fmla="*/ 180833 h 1863056"/>
                <a:gd name="connsiteX0" fmla="*/ 283191 w 2808027"/>
                <a:gd name="connsiteY0" fmla="*/ 180833 h 1876894"/>
                <a:gd name="connsiteX1" fmla="*/ 0 w 2808027"/>
                <a:gd name="connsiteY1" fmla="*/ 928048 h 1876894"/>
                <a:gd name="connsiteX2" fmla="*/ 2019868 w 2808027"/>
                <a:gd name="connsiteY2" fmla="*/ 1859508 h 1876894"/>
                <a:gd name="connsiteX3" fmla="*/ 1941394 w 2808027"/>
                <a:gd name="connsiteY3" fmla="*/ 1620672 h 1876894"/>
                <a:gd name="connsiteX4" fmla="*/ 2265528 w 2808027"/>
                <a:gd name="connsiteY4" fmla="*/ 1719618 h 1876894"/>
                <a:gd name="connsiteX5" fmla="*/ 2187053 w 2808027"/>
                <a:gd name="connsiteY5" fmla="*/ 1528549 h 1876894"/>
                <a:gd name="connsiteX6" fmla="*/ 2518012 w 2808027"/>
                <a:gd name="connsiteY6" fmla="*/ 1624084 h 1876894"/>
                <a:gd name="connsiteX7" fmla="*/ 2429301 w 2808027"/>
                <a:gd name="connsiteY7" fmla="*/ 1371600 h 1876894"/>
                <a:gd name="connsiteX8" fmla="*/ 2808027 w 2808027"/>
                <a:gd name="connsiteY8" fmla="*/ 1501254 h 1876894"/>
                <a:gd name="connsiteX9" fmla="*/ 2770495 w 2808027"/>
                <a:gd name="connsiteY9" fmla="*/ 1276066 h 1876894"/>
                <a:gd name="connsiteX10" fmla="*/ 1897039 w 2808027"/>
                <a:gd name="connsiteY10" fmla="*/ 542499 h 1876894"/>
                <a:gd name="connsiteX11" fmla="*/ 1716206 w 2808027"/>
                <a:gd name="connsiteY11" fmla="*/ 98946 h 1876894"/>
                <a:gd name="connsiteX12" fmla="*/ 1392071 w 2808027"/>
                <a:gd name="connsiteY12" fmla="*/ 0 h 1876894"/>
                <a:gd name="connsiteX13" fmla="*/ 283191 w 2808027"/>
                <a:gd name="connsiteY13" fmla="*/ 180833 h 1876894"/>
                <a:gd name="connsiteX0" fmla="*/ 283191 w 2808027"/>
                <a:gd name="connsiteY0" fmla="*/ 180833 h 1878386"/>
                <a:gd name="connsiteX1" fmla="*/ 0 w 2808027"/>
                <a:gd name="connsiteY1" fmla="*/ 928048 h 1878386"/>
                <a:gd name="connsiteX2" fmla="*/ 2019868 w 2808027"/>
                <a:gd name="connsiteY2" fmla="*/ 1859508 h 1878386"/>
                <a:gd name="connsiteX3" fmla="*/ 1941394 w 2808027"/>
                <a:gd name="connsiteY3" fmla="*/ 1620672 h 1878386"/>
                <a:gd name="connsiteX4" fmla="*/ 2265528 w 2808027"/>
                <a:gd name="connsiteY4" fmla="*/ 1719618 h 1878386"/>
                <a:gd name="connsiteX5" fmla="*/ 2187053 w 2808027"/>
                <a:gd name="connsiteY5" fmla="*/ 1528549 h 1878386"/>
                <a:gd name="connsiteX6" fmla="*/ 2518012 w 2808027"/>
                <a:gd name="connsiteY6" fmla="*/ 1624084 h 1878386"/>
                <a:gd name="connsiteX7" fmla="*/ 2429301 w 2808027"/>
                <a:gd name="connsiteY7" fmla="*/ 1371600 h 1878386"/>
                <a:gd name="connsiteX8" fmla="*/ 2808027 w 2808027"/>
                <a:gd name="connsiteY8" fmla="*/ 1501254 h 1878386"/>
                <a:gd name="connsiteX9" fmla="*/ 2770495 w 2808027"/>
                <a:gd name="connsiteY9" fmla="*/ 1276066 h 1878386"/>
                <a:gd name="connsiteX10" fmla="*/ 1897039 w 2808027"/>
                <a:gd name="connsiteY10" fmla="*/ 542499 h 1878386"/>
                <a:gd name="connsiteX11" fmla="*/ 1716206 w 2808027"/>
                <a:gd name="connsiteY11" fmla="*/ 98946 h 1878386"/>
                <a:gd name="connsiteX12" fmla="*/ 1392071 w 2808027"/>
                <a:gd name="connsiteY12" fmla="*/ 0 h 1878386"/>
                <a:gd name="connsiteX13" fmla="*/ 283191 w 2808027"/>
                <a:gd name="connsiteY13" fmla="*/ 180833 h 1878386"/>
                <a:gd name="connsiteX0" fmla="*/ 283191 w 2808027"/>
                <a:gd name="connsiteY0" fmla="*/ 180833 h 1878386"/>
                <a:gd name="connsiteX1" fmla="*/ 0 w 2808027"/>
                <a:gd name="connsiteY1" fmla="*/ 928048 h 1878386"/>
                <a:gd name="connsiteX2" fmla="*/ 2019868 w 2808027"/>
                <a:gd name="connsiteY2" fmla="*/ 1859508 h 1878386"/>
                <a:gd name="connsiteX3" fmla="*/ 1941394 w 2808027"/>
                <a:gd name="connsiteY3" fmla="*/ 1620672 h 1878386"/>
                <a:gd name="connsiteX4" fmla="*/ 2265528 w 2808027"/>
                <a:gd name="connsiteY4" fmla="*/ 1719618 h 1878386"/>
                <a:gd name="connsiteX5" fmla="*/ 2187053 w 2808027"/>
                <a:gd name="connsiteY5" fmla="*/ 1528549 h 1878386"/>
                <a:gd name="connsiteX6" fmla="*/ 2518012 w 2808027"/>
                <a:gd name="connsiteY6" fmla="*/ 1624084 h 1878386"/>
                <a:gd name="connsiteX7" fmla="*/ 2429301 w 2808027"/>
                <a:gd name="connsiteY7" fmla="*/ 1371600 h 1878386"/>
                <a:gd name="connsiteX8" fmla="*/ 2808027 w 2808027"/>
                <a:gd name="connsiteY8" fmla="*/ 1501254 h 1878386"/>
                <a:gd name="connsiteX9" fmla="*/ 2770495 w 2808027"/>
                <a:gd name="connsiteY9" fmla="*/ 1276066 h 1878386"/>
                <a:gd name="connsiteX10" fmla="*/ 1897039 w 2808027"/>
                <a:gd name="connsiteY10" fmla="*/ 542499 h 1878386"/>
                <a:gd name="connsiteX11" fmla="*/ 1716206 w 2808027"/>
                <a:gd name="connsiteY11" fmla="*/ 98946 h 1878386"/>
                <a:gd name="connsiteX12" fmla="*/ 1392071 w 2808027"/>
                <a:gd name="connsiteY12" fmla="*/ 0 h 1878386"/>
                <a:gd name="connsiteX13" fmla="*/ 283191 w 2808027"/>
                <a:gd name="connsiteY13" fmla="*/ 180833 h 1878386"/>
                <a:gd name="connsiteX0" fmla="*/ 283191 w 2808027"/>
                <a:gd name="connsiteY0" fmla="*/ 180833 h 1859509"/>
                <a:gd name="connsiteX1" fmla="*/ 0 w 2808027"/>
                <a:gd name="connsiteY1" fmla="*/ 928048 h 1859509"/>
                <a:gd name="connsiteX2" fmla="*/ 1122528 w 2808027"/>
                <a:gd name="connsiteY2" fmla="*/ 1579728 h 1859509"/>
                <a:gd name="connsiteX3" fmla="*/ 2019868 w 2808027"/>
                <a:gd name="connsiteY3" fmla="*/ 1859508 h 1859509"/>
                <a:gd name="connsiteX4" fmla="*/ 1941394 w 2808027"/>
                <a:gd name="connsiteY4" fmla="*/ 1620672 h 1859509"/>
                <a:gd name="connsiteX5" fmla="*/ 2265528 w 2808027"/>
                <a:gd name="connsiteY5" fmla="*/ 1719618 h 1859509"/>
                <a:gd name="connsiteX6" fmla="*/ 2187053 w 2808027"/>
                <a:gd name="connsiteY6" fmla="*/ 1528549 h 1859509"/>
                <a:gd name="connsiteX7" fmla="*/ 2518012 w 2808027"/>
                <a:gd name="connsiteY7" fmla="*/ 1624084 h 1859509"/>
                <a:gd name="connsiteX8" fmla="*/ 2429301 w 2808027"/>
                <a:gd name="connsiteY8" fmla="*/ 1371600 h 1859509"/>
                <a:gd name="connsiteX9" fmla="*/ 2808027 w 2808027"/>
                <a:gd name="connsiteY9" fmla="*/ 1501254 h 1859509"/>
                <a:gd name="connsiteX10" fmla="*/ 2770495 w 2808027"/>
                <a:gd name="connsiteY10" fmla="*/ 1276066 h 1859509"/>
                <a:gd name="connsiteX11" fmla="*/ 1897039 w 2808027"/>
                <a:gd name="connsiteY11" fmla="*/ 542499 h 1859509"/>
                <a:gd name="connsiteX12" fmla="*/ 1716206 w 2808027"/>
                <a:gd name="connsiteY12" fmla="*/ 98946 h 1859509"/>
                <a:gd name="connsiteX13" fmla="*/ 1392071 w 2808027"/>
                <a:gd name="connsiteY13" fmla="*/ 0 h 1859509"/>
                <a:gd name="connsiteX14" fmla="*/ 283191 w 2808027"/>
                <a:gd name="connsiteY14" fmla="*/ 180833 h 1859509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77464"/>
                <a:gd name="connsiteX1" fmla="*/ 0 w 2808027"/>
                <a:gd name="connsiteY1" fmla="*/ 928048 h 1877464"/>
                <a:gd name="connsiteX2" fmla="*/ 1119115 w 2808027"/>
                <a:gd name="connsiteY2" fmla="*/ 1624084 h 1877464"/>
                <a:gd name="connsiteX3" fmla="*/ 2019868 w 2808027"/>
                <a:gd name="connsiteY3" fmla="*/ 1859508 h 1877464"/>
                <a:gd name="connsiteX4" fmla="*/ 1941394 w 2808027"/>
                <a:gd name="connsiteY4" fmla="*/ 1620672 h 1877464"/>
                <a:gd name="connsiteX5" fmla="*/ 2265528 w 2808027"/>
                <a:gd name="connsiteY5" fmla="*/ 1719618 h 1877464"/>
                <a:gd name="connsiteX6" fmla="*/ 2187053 w 2808027"/>
                <a:gd name="connsiteY6" fmla="*/ 1528549 h 1877464"/>
                <a:gd name="connsiteX7" fmla="*/ 2518012 w 2808027"/>
                <a:gd name="connsiteY7" fmla="*/ 1624084 h 1877464"/>
                <a:gd name="connsiteX8" fmla="*/ 2429301 w 2808027"/>
                <a:gd name="connsiteY8" fmla="*/ 1371600 h 1877464"/>
                <a:gd name="connsiteX9" fmla="*/ 2808027 w 2808027"/>
                <a:gd name="connsiteY9" fmla="*/ 1501254 h 1877464"/>
                <a:gd name="connsiteX10" fmla="*/ 2770495 w 2808027"/>
                <a:gd name="connsiteY10" fmla="*/ 1276066 h 1877464"/>
                <a:gd name="connsiteX11" fmla="*/ 1897039 w 2808027"/>
                <a:gd name="connsiteY11" fmla="*/ 542499 h 1877464"/>
                <a:gd name="connsiteX12" fmla="*/ 1716206 w 2808027"/>
                <a:gd name="connsiteY12" fmla="*/ 98946 h 1877464"/>
                <a:gd name="connsiteX13" fmla="*/ 1392071 w 2808027"/>
                <a:gd name="connsiteY13" fmla="*/ 0 h 1877464"/>
                <a:gd name="connsiteX14" fmla="*/ 283191 w 2808027"/>
                <a:gd name="connsiteY14" fmla="*/ 180833 h 1877464"/>
                <a:gd name="connsiteX0" fmla="*/ 283191 w 2808027"/>
                <a:gd name="connsiteY0" fmla="*/ 180833 h 1877464"/>
                <a:gd name="connsiteX1" fmla="*/ 0 w 2808027"/>
                <a:gd name="connsiteY1" fmla="*/ 928048 h 1877464"/>
                <a:gd name="connsiteX2" fmla="*/ 1119115 w 2808027"/>
                <a:gd name="connsiteY2" fmla="*/ 1624084 h 1877464"/>
                <a:gd name="connsiteX3" fmla="*/ 2019868 w 2808027"/>
                <a:gd name="connsiteY3" fmla="*/ 1859508 h 1877464"/>
                <a:gd name="connsiteX4" fmla="*/ 1941394 w 2808027"/>
                <a:gd name="connsiteY4" fmla="*/ 1620672 h 1877464"/>
                <a:gd name="connsiteX5" fmla="*/ 2265528 w 2808027"/>
                <a:gd name="connsiteY5" fmla="*/ 1719618 h 1877464"/>
                <a:gd name="connsiteX6" fmla="*/ 2187053 w 2808027"/>
                <a:gd name="connsiteY6" fmla="*/ 1528549 h 1877464"/>
                <a:gd name="connsiteX7" fmla="*/ 2518012 w 2808027"/>
                <a:gd name="connsiteY7" fmla="*/ 1624084 h 1877464"/>
                <a:gd name="connsiteX8" fmla="*/ 2429301 w 2808027"/>
                <a:gd name="connsiteY8" fmla="*/ 1371600 h 1877464"/>
                <a:gd name="connsiteX9" fmla="*/ 2808027 w 2808027"/>
                <a:gd name="connsiteY9" fmla="*/ 1501254 h 1877464"/>
                <a:gd name="connsiteX10" fmla="*/ 2770495 w 2808027"/>
                <a:gd name="connsiteY10" fmla="*/ 1276066 h 1877464"/>
                <a:gd name="connsiteX11" fmla="*/ 1897039 w 2808027"/>
                <a:gd name="connsiteY11" fmla="*/ 542499 h 1877464"/>
                <a:gd name="connsiteX12" fmla="*/ 1716206 w 2808027"/>
                <a:gd name="connsiteY12" fmla="*/ 98946 h 1877464"/>
                <a:gd name="connsiteX13" fmla="*/ 1392071 w 2808027"/>
                <a:gd name="connsiteY13" fmla="*/ 0 h 1877464"/>
                <a:gd name="connsiteX14" fmla="*/ 283191 w 2808027"/>
                <a:gd name="connsiteY14" fmla="*/ 180833 h 1877464"/>
                <a:gd name="connsiteX0" fmla="*/ 283191 w 2808027"/>
                <a:gd name="connsiteY0" fmla="*/ 180833 h 1879902"/>
                <a:gd name="connsiteX1" fmla="*/ 0 w 2808027"/>
                <a:gd name="connsiteY1" fmla="*/ 928048 h 1879902"/>
                <a:gd name="connsiteX2" fmla="*/ 1119115 w 2808027"/>
                <a:gd name="connsiteY2" fmla="*/ 1624084 h 1879902"/>
                <a:gd name="connsiteX3" fmla="*/ 2019868 w 2808027"/>
                <a:gd name="connsiteY3" fmla="*/ 1859508 h 1879902"/>
                <a:gd name="connsiteX4" fmla="*/ 1941394 w 2808027"/>
                <a:gd name="connsiteY4" fmla="*/ 1620672 h 1879902"/>
                <a:gd name="connsiteX5" fmla="*/ 2265528 w 2808027"/>
                <a:gd name="connsiteY5" fmla="*/ 1719618 h 1879902"/>
                <a:gd name="connsiteX6" fmla="*/ 2187053 w 2808027"/>
                <a:gd name="connsiteY6" fmla="*/ 1528549 h 1879902"/>
                <a:gd name="connsiteX7" fmla="*/ 2518012 w 2808027"/>
                <a:gd name="connsiteY7" fmla="*/ 1624084 h 1879902"/>
                <a:gd name="connsiteX8" fmla="*/ 2429301 w 2808027"/>
                <a:gd name="connsiteY8" fmla="*/ 1371600 h 1879902"/>
                <a:gd name="connsiteX9" fmla="*/ 2808027 w 2808027"/>
                <a:gd name="connsiteY9" fmla="*/ 1501254 h 1879902"/>
                <a:gd name="connsiteX10" fmla="*/ 2770495 w 2808027"/>
                <a:gd name="connsiteY10" fmla="*/ 1276066 h 1879902"/>
                <a:gd name="connsiteX11" fmla="*/ 1897039 w 2808027"/>
                <a:gd name="connsiteY11" fmla="*/ 542499 h 1879902"/>
                <a:gd name="connsiteX12" fmla="*/ 1716206 w 2808027"/>
                <a:gd name="connsiteY12" fmla="*/ 98946 h 1879902"/>
                <a:gd name="connsiteX13" fmla="*/ 1392071 w 2808027"/>
                <a:gd name="connsiteY13" fmla="*/ 0 h 1879902"/>
                <a:gd name="connsiteX14" fmla="*/ 283191 w 2808027"/>
                <a:gd name="connsiteY14" fmla="*/ 180833 h 1879902"/>
                <a:gd name="connsiteX0" fmla="*/ 283191 w 2808027"/>
                <a:gd name="connsiteY0" fmla="*/ 180833 h 1876879"/>
                <a:gd name="connsiteX1" fmla="*/ 0 w 2808027"/>
                <a:gd name="connsiteY1" fmla="*/ 928048 h 1876879"/>
                <a:gd name="connsiteX2" fmla="*/ 1119115 w 2808027"/>
                <a:gd name="connsiteY2" fmla="*/ 1624084 h 1876879"/>
                <a:gd name="connsiteX3" fmla="*/ 2019868 w 2808027"/>
                <a:gd name="connsiteY3" fmla="*/ 1859508 h 1876879"/>
                <a:gd name="connsiteX4" fmla="*/ 1941394 w 2808027"/>
                <a:gd name="connsiteY4" fmla="*/ 1620672 h 1876879"/>
                <a:gd name="connsiteX5" fmla="*/ 2265528 w 2808027"/>
                <a:gd name="connsiteY5" fmla="*/ 1719618 h 1876879"/>
                <a:gd name="connsiteX6" fmla="*/ 2187053 w 2808027"/>
                <a:gd name="connsiteY6" fmla="*/ 1528549 h 1876879"/>
                <a:gd name="connsiteX7" fmla="*/ 2518012 w 2808027"/>
                <a:gd name="connsiteY7" fmla="*/ 1624084 h 1876879"/>
                <a:gd name="connsiteX8" fmla="*/ 2429301 w 2808027"/>
                <a:gd name="connsiteY8" fmla="*/ 1371600 h 1876879"/>
                <a:gd name="connsiteX9" fmla="*/ 2808027 w 2808027"/>
                <a:gd name="connsiteY9" fmla="*/ 1501254 h 1876879"/>
                <a:gd name="connsiteX10" fmla="*/ 2770495 w 2808027"/>
                <a:gd name="connsiteY10" fmla="*/ 1276066 h 1876879"/>
                <a:gd name="connsiteX11" fmla="*/ 1897039 w 2808027"/>
                <a:gd name="connsiteY11" fmla="*/ 542499 h 1876879"/>
                <a:gd name="connsiteX12" fmla="*/ 1716206 w 2808027"/>
                <a:gd name="connsiteY12" fmla="*/ 98946 h 1876879"/>
                <a:gd name="connsiteX13" fmla="*/ 1392071 w 2808027"/>
                <a:gd name="connsiteY13" fmla="*/ 0 h 1876879"/>
                <a:gd name="connsiteX14" fmla="*/ 283191 w 2808027"/>
                <a:gd name="connsiteY14" fmla="*/ 180833 h 1876879"/>
                <a:gd name="connsiteX0" fmla="*/ 283191 w 2808027"/>
                <a:gd name="connsiteY0" fmla="*/ 180833 h 1876879"/>
                <a:gd name="connsiteX1" fmla="*/ 0 w 2808027"/>
                <a:gd name="connsiteY1" fmla="*/ 928048 h 1876879"/>
                <a:gd name="connsiteX2" fmla="*/ 1119115 w 2808027"/>
                <a:gd name="connsiteY2" fmla="*/ 1624084 h 1876879"/>
                <a:gd name="connsiteX3" fmla="*/ 2019868 w 2808027"/>
                <a:gd name="connsiteY3" fmla="*/ 1859508 h 1876879"/>
                <a:gd name="connsiteX4" fmla="*/ 1941394 w 2808027"/>
                <a:gd name="connsiteY4" fmla="*/ 1620672 h 1876879"/>
                <a:gd name="connsiteX5" fmla="*/ 2265528 w 2808027"/>
                <a:gd name="connsiteY5" fmla="*/ 1719618 h 1876879"/>
                <a:gd name="connsiteX6" fmla="*/ 2187053 w 2808027"/>
                <a:gd name="connsiteY6" fmla="*/ 1528549 h 1876879"/>
                <a:gd name="connsiteX7" fmla="*/ 2518012 w 2808027"/>
                <a:gd name="connsiteY7" fmla="*/ 1624084 h 1876879"/>
                <a:gd name="connsiteX8" fmla="*/ 2429301 w 2808027"/>
                <a:gd name="connsiteY8" fmla="*/ 1371600 h 1876879"/>
                <a:gd name="connsiteX9" fmla="*/ 2808027 w 2808027"/>
                <a:gd name="connsiteY9" fmla="*/ 1501254 h 1876879"/>
                <a:gd name="connsiteX10" fmla="*/ 2770495 w 2808027"/>
                <a:gd name="connsiteY10" fmla="*/ 1276066 h 1876879"/>
                <a:gd name="connsiteX11" fmla="*/ 1897039 w 2808027"/>
                <a:gd name="connsiteY11" fmla="*/ 542499 h 1876879"/>
                <a:gd name="connsiteX12" fmla="*/ 1716206 w 2808027"/>
                <a:gd name="connsiteY12" fmla="*/ 98946 h 1876879"/>
                <a:gd name="connsiteX13" fmla="*/ 1392071 w 2808027"/>
                <a:gd name="connsiteY13" fmla="*/ 0 h 1876879"/>
                <a:gd name="connsiteX14" fmla="*/ 283191 w 2808027"/>
                <a:gd name="connsiteY14" fmla="*/ 180833 h 1876879"/>
                <a:gd name="connsiteX0" fmla="*/ 283191 w 2808027"/>
                <a:gd name="connsiteY0" fmla="*/ 180833 h 1876680"/>
                <a:gd name="connsiteX1" fmla="*/ 0 w 2808027"/>
                <a:gd name="connsiteY1" fmla="*/ 928048 h 1876680"/>
                <a:gd name="connsiteX2" fmla="*/ 1119115 w 2808027"/>
                <a:gd name="connsiteY2" fmla="*/ 1624084 h 1876680"/>
                <a:gd name="connsiteX3" fmla="*/ 2019868 w 2808027"/>
                <a:gd name="connsiteY3" fmla="*/ 1859508 h 1876680"/>
                <a:gd name="connsiteX4" fmla="*/ 1941394 w 2808027"/>
                <a:gd name="connsiteY4" fmla="*/ 1620672 h 1876680"/>
                <a:gd name="connsiteX5" fmla="*/ 2265528 w 2808027"/>
                <a:gd name="connsiteY5" fmla="*/ 1719618 h 1876680"/>
                <a:gd name="connsiteX6" fmla="*/ 2187053 w 2808027"/>
                <a:gd name="connsiteY6" fmla="*/ 1528549 h 1876680"/>
                <a:gd name="connsiteX7" fmla="*/ 2518012 w 2808027"/>
                <a:gd name="connsiteY7" fmla="*/ 1624084 h 1876680"/>
                <a:gd name="connsiteX8" fmla="*/ 2429301 w 2808027"/>
                <a:gd name="connsiteY8" fmla="*/ 1371600 h 1876680"/>
                <a:gd name="connsiteX9" fmla="*/ 2808027 w 2808027"/>
                <a:gd name="connsiteY9" fmla="*/ 1501254 h 1876680"/>
                <a:gd name="connsiteX10" fmla="*/ 2770495 w 2808027"/>
                <a:gd name="connsiteY10" fmla="*/ 1276066 h 1876680"/>
                <a:gd name="connsiteX11" fmla="*/ 1897039 w 2808027"/>
                <a:gd name="connsiteY11" fmla="*/ 542499 h 1876680"/>
                <a:gd name="connsiteX12" fmla="*/ 1716206 w 2808027"/>
                <a:gd name="connsiteY12" fmla="*/ 98946 h 1876680"/>
                <a:gd name="connsiteX13" fmla="*/ 1392071 w 2808027"/>
                <a:gd name="connsiteY13" fmla="*/ 0 h 1876680"/>
                <a:gd name="connsiteX14" fmla="*/ 283191 w 2808027"/>
                <a:gd name="connsiteY14" fmla="*/ 180833 h 1876680"/>
                <a:gd name="connsiteX0" fmla="*/ 283191 w 2808027"/>
                <a:gd name="connsiteY0" fmla="*/ 180833 h 1880087"/>
                <a:gd name="connsiteX1" fmla="*/ 0 w 2808027"/>
                <a:gd name="connsiteY1" fmla="*/ 928048 h 1880087"/>
                <a:gd name="connsiteX2" fmla="*/ 1119115 w 2808027"/>
                <a:gd name="connsiteY2" fmla="*/ 1624084 h 1880087"/>
                <a:gd name="connsiteX3" fmla="*/ 2019868 w 2808027"/>
                <a:gd name="connsiteY3" fmla="*/ 1859508 h 1880087"/>
                <a:gd name="connsiteX4" fmla="*/ 1941394 w 2808027"/>
                <a:gd name="connsiteY4" fmla="*/ 1620672 h 1880087"/>
                <a:gd name="connsiteX5" fmla="*/ 2265528 w 2808027"/>
                <a:gd name="connsiteY5" fmla="*/ 1719618 h 1880087"/>
                <a:gd name="connsiteX6" fmla="*/ 2187053 w 2808027"/>
                <a:gd name="connsiteY6" fmla="*/ 1528549 h 1880087"/>
                <a:gd name="connsiteX7" fmla="*/ 2518012 w 2808027"/>
                <a:gd name="connsiteY7" fmla="*/ 1624084 h 1880087"/>
                <a:gd name="connsiteX8" fmla="*/ 2429301 w 2808027"/>
                <a:gd name="connsiteY8" fmla="*/ 1371600 h 1880087"/>
                <a:gd name="connsiteX9" fmla="*/ 2808027 w 2808027"/>
                <a:gd name="connsiteY9" fmla="*/ 1501254 h 1880087"/>
                <a:gd name="connsiteX10" fmla="*/ 2770495 w 2808027"/>
                <a:gd name="connsiteY10" fmla="*/ 1276066 h 1880087"/>
                <a:gd name="connsiteX11" fmla="*/ 1897039 w 2808027"/>
                <a:gd name="connsiteY11" fmla="*/ 542499 h 1880087"/>
                <a:gd name="connsiteX12" fmla="*/ 1716206 w 2808027"/>
                <a:gd name="connsiteY12" fmla="*/ 98946 h 1880087"/>
                <a:gd name="connsiteX13" fmla="*/ 1392071 w 2808027"/>
                <a:gd name="connsiteY13" fmla="*/ 0 h 1880087"/>
                <a:gd name="connsiteX14" fmla="*/ 283191 w 2808027"/>
                <a:gd name="connsiteY14" fmla="*/ 180833 h 1880087"/>
                <a:gd name="connsiteX0" fmla="*/ 283191 w 2808027"/>
                <a:gd name="connsiteY0" fmla="*/ 180833 h 1879404"/>
                <a:gd name="connsiteX1" fmla="*/ 0 w 2808027"/>
                <a:gd name="connsiteY1" fmla="*/ 928048 h 1879404"/>
                <a:gd name="connsiteX2" fmla="*/ 1125939 w 2808027"/>
                <a:gd name="connsiteY2" fmla="*/ 1613848 h 1879404"/>
                <a:gd name="connsiteX3" fmla="*/ 2019868 w 2808027"/>
                <a:gd name="connsiteY3" fmla="*/ 1859508 h 1879404"/>
                <a:gd name="connsiteX4" fmla="*/ 1941394 w 2808027"/>
                <a:gd name="connsiteY4" fmla="*/ 1620672 h 1879404"/>
                <a:gd name="connsiteX5" fmla="*/ 2265528 w 2808027"/>
                <a:gd name="connsiteY5" fmla="*/ 1719618 h 1879404"/>
                <a:gd name="connsiteX6" fmla="*/ 2187053 w 2808027"/>
                <a:gd name="connsiteY6" fmla="*/ 1528549 h 1879404"/>
                <a:gd name="connsiteX7" fmla="*/ 2518012 w 2808027"/>
                <a:gd name="connsiteY7" fmla="*/ 1624084 h 1879404"/>
                <a:gd name="connsiteX8" fmla="*/ 2429301 w 2808027"/>
                <a:gd name="connsiteY8" fmla="*/ 1371600 h 1879404"/>
                <a:gd name="connsiteX9" fmla="*/ 2808027 w 2808027"/>
                <a:gd name="connsiteY9" fmla="*/ 1501254 h 1879404"/>
                <a:gd name="connsiteX10" fmla="*/ 2770495 w 2808027"/>
                <a:gd name="connsiteY10" fmla="*/ 1276066 h 1879404"/>
                <a:gd name="connsiteX11" fmla="*/ 1897039 w 2808027"/>
                <a:gd name="connsiteY11" fmla="*/ 542499 h 1879404"/>
                <a:gd name="connsiteX12" fmla="*/ 1716206 w 2808027"/>
                <a:gd name="connsiteY12" fmla="*/ 98946 h 1879404"/>
                <a:gd name="connsiteX13" fmla="*/ 1392071 w 2808027"/>
                <a:gd name="connsiteY13" fmla="*/ 0 h 1879404"/>
                <a:gd name="connsiteX14" fmla="*/ 283191 w 2808027"/>
                <a:gd name="connsiteY14" fmla="*/ 180833 h 1879404"/>
                <a:gd name="connsiteX0" fmla="*/ 283191 w 2808027"/>
                <a:gd name="connsiteY0" fmla="*/ 180833 h 1879404"/>
                <a:gd name="connsiteX1" fmla="*/ 0 w 2808027"/>
                <a:gd name="connsiteY1" fmla="*/ 928048 h 1879404"/>
                <a:gd name="connsiteX2" fmla="*/ 1125939 w 2808027"/>
                <a:gd name="connsiteY2" fmla="*/ 1613848 h 1879404"/>
                <a:gd name="connsiteX3" fmla="*/ 2019868 w 2808027"/>
                <a:gd name="connsiteY3" fmla="*/ 1859508 h 1879404"/>
                <a:gd name="connsiteX4" fmla="*/ 1941394 w 2808027"/>
                <a:gd name="connsiteY4" fmla="*/ 1620672 h 1879404"/>
                <a:gd name="connsiteX5" fmla="*/ 2265528 w 2808027"/>
                <a:gd name="connsiteY5" fmla="*/ 1719618 h 1879404"/>
                <a:gd name="connsiteX6" fmla="*/ 2187053 w 2808027"/>
                <a:gd name="connsiteY6" fmla="*/ 1528549 h 1879404"/>
                <a:gd name="connsiteX7" fmla="*/ 2518012 w 2808027"/>
                <a:gd name="connsiteY7" fmla="*/ 1624084 h 1879404"/>
                <a:gd name="connsiteX8" fmla="*/ 2429301 w 2808027"/>
                <a:gd name="connsiteY8" fmla="*/ 1371600 h 1879404"/>
                <a:gd name="connsiteX9" fmla="*/ 2808027 w 2808027"/>
                <a:gd name="connsiteY9" fmla="*/ 1501254 h 1879404"/>
                <a:gd name="connsiteX10" fmla="*/ 2770495 w 2808027"/>
                <a:gd name="connsiteY10" fmla="*/ 1276066 h 1879404"/>
                <a:gd name="connsiteX11" fmla="*/ 1897039 w 2808027"/>
                <a:gd name="connsiteY11" fmla="*/ 542499 h 1879404"/>
                <a:gd name="connsiteX12" fmla="*/ 1716206 w 2808027"/>
                <a:gd name="connsiteY12" fmla="*/ 98946 h 1879404"/>
                <a:gd name="connsiteX13" fmla="*/ 1392071 w 2808027"/>
                <a:gd name="connsiteY13" fmla="*/ 0 h 1879404"/>
                <a:gd name="connsiteX14" fmla="*/ 283191 w 2808027"/>
                <a:gd name="connsiteY14" fmla="*/ 180833 h 1879404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797791"/>
                <a:gd name="connsiteY0" fmla="*/ 180833 h 1884987"/>
                <a:gd name="connsiteX1" fmla="*/ 0 w 2797791"/>
                <a:gd name="connsiteY1" fmla="*/ 928048 h 1884987"/>
                <a:gd name="connsiteX2" fmla="*/ 1125939 w 2797791"/>
                <a:gd name="connsiteY2" fmla="*/ 1613848 h 1884987"/>
                <a:gd name="connsiteX3" fmla="*/ 2019868 w 2797791"/>
                <a:gd name="connsiteY3" fmla="*/ 1859508 h 1884987"/>
                <a:gd name="connsiteX4" fmla="*/ 1941394 w 2797791"/>
                <a:gd name="connsiteY4" fmla="*/ 1620672 h 1884987"/>
                <a:gd name="connsiteX5" fmla="*/ 2265528 w 2797791"/>
                <a:gd name="connsiteY5" fmla="*/ 1719618 h 1884987"/>
                <a:gd name="connsiteX6" fmla="*/ 2187053 w 2797791"/>
                <a:gd name="connsiteY6" fmla="*/ 1528549 h 1884987"/>
                <a:gd name="connsiteX7" fmla="*/ 2518012 w 2797791"/>
                <a:gd name="connsiteY7" fmla="*/ 1624084 h 1884987"/>
                <a:gd name="connsiteX8" fmla="*/ 2429301 w 2797791"/>
                <a:gd name="connsiteY8" fmla="*/ 1371600 h 1884987"/>
                <a:gd name="connsiteX9" fmla="*/ 2797791 w 2797791"/>
                <a:gd name="connsiteY9" fmla="*/ 1491018 h 1884987"/>
                <a:gd name="connsiteX10" fmla="*/ 2770495 w 2797791"/>
                <a:gd name="connsiteY10" fmla="*/ 1276066 h 1884987"/>
                <a:gd name="connsiteX11" fmla="*/ 1897039 w 2797791"/>
                <a:gd name="connsiteY11" fmla="*/ 542499 h 1884987"/>
                <a:gd name="connsiteX12" fmla="*/ 1716206 w 2797791"/>
                <a:gd name="connsiteY12" fmla="*/ 98946 h 1884987"/>
                <a:gd name="connsiteX13" fmla="*/ 1392071 w 2797791"/>
                <a:gd name="connsiteY13" fmla="*/ 0 h 1884987"/>
                <a:gd name="connsiteX14" fmla="*/ 283191 w 2797791"/>
                <a:gd name="connsiteY14" fmla="*/ 180833 h 1884987"/>
                <a:gd name="connsiteX0" fmla="*/ 283191 w 2819877"/>
                <a:gd name="connsiteY0" fmla="*/ 180833 h 1884987"/>
                <a:gd name="connsiteX1" fmla="*/ 0 w 2819877"/>
                <a:gd name="connsiteY1" fmla="*/ 928048 h 1884987"/>
                <a:gd name="connsiteX2" fmla="*/ 1125939 w 2819877"/>
                <a:gd name="connsiteY2" fmla="*/ 1613848 h 1884987"/>
                <a:gd name="connsiteX3" fmla="*/ 2019868 w 2819877"/>
                <a:gd name="connsiteY3" fmla="*/ 1859508 h 1884987"/>
                <a:gd name="connsiteX4" fmla="*/ 1941394 w 2819877"/>
                <a:gd name="connsiteY4" fmla="*/ 1620672 h 1884987"/>
                <a:gd name="connsiteX5" fmla="*/ 2265528 w 2819877"/>
                <a:gd name="connsiteY5" fmla="*/ 1719618 h 1884987"/>
                <a:gd name="connsiteX6" fmla="*/ 2187053 w 2819877"/>
                <a:gd name="connsiteY6" fmla="*/ 1528549 h 1884987"/>
                <a:gd name="connsiteX7" fmla="*/ 2518012 w 2819877"/>
                <a:gd name="connsiteY7" fmla="*/ 1624084 h 1884987"/>
                <a:gd name="connsiteX8" fmla="*/ 2429301 w 2819877"/>
                <a:gd name="connsiteY8" fmla="*/ 1371600 h 1884987"/>
                <a:gd name="connsiteX9" fmla="*/ 2797791 w 2819877"/>
                <a:gd name="connsiteY9" fmla="*/ 1491018 h 1884987"/>
                <a:gd name="connsiteX10" fmla="*/ 2770495 w 2819877"/>
                <a:gd name="connsiteY10" fmla="*/ 1276066 h 1884987"/>
                <a:gd name="connsiteX11" fmla="*/ 1897039 w 2819877"/>
                <a:gd name="connsiteY11" fmla="*/ 542499 h 1884987"/>
                <a:gd name="connsiteX12" fmla="*/ 1716206 w 2819877"/>
                <a:gd name="connsiteY12" fmla="*/ 98946 h 1884987"/>
                <a:gd name="connsiteX13" fmla="*/ 1392071 w 2819877"/>
                <a:gd name="connsiteY13" fmla="*/ 0 h 1884987"/>
                <a:gd name="connsiteX14" fmla="*/ 283191 w 2819877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12954"/>
                <a:gd name="connsiteY0" fmla="*/ 180833 h 1884987"/>
                <a:gd name="connsiteX1" fmla="*/ 0 w 2812954"/>
                <a:gd name="connsiteY1" fmla="*/ 928048 h 1884987"/>
                <a:gd name="connsiteX2" fmla="*/ 1125939 w 2812954"/>
                <a:gd name="connsiteY2" fmla="*/ 1613848 h 1884987"/>
                <a:gd name="connsiteX3" fmla="*/ 2019868 w 2812954"/>
                <a:gd name="connsiteY3" fmla="*/ 1859508 h 1884987"/>
                <a:gd name="connsiteX4" fmla="*/ 1941394 w 2812954"/>
                <a:gd name="connsiteY4" fmla="*/ 1620672 h 1884987"/>
                <a:gd name="connsiteX5" fmla="*/ 2265528 w 2812954"/>
                <a:gd name="connsiteY5" fmla="*/ 1719618 h 1884987"/>
                <a:gd name="connsiteX6" fmla="*/ 2187053 w 2812954"/>
                <a:gd name="connsiteY6" fmla="*/ 1528549 h 1884987"/>
                <a:gd name="connsiteX7" fmla="*/ 2518012 w 2812954"/>
                <a:gd name="connsiteY7" fmla="*/ 1624084 h 1884987"/>
                <a:gd name="connsiteX8" fmla="*/ 2429301 w 2812954"/>
                <a:gd name="connsiteY8" fmla="*/ 1371600 h 1884987"/>
                <a:gd name="connsiteX9" fmla="*/ 2777319 w 2812954"/>
                <a:gd name="connsiteY9" fmla="*/ 1501254 h 1884987"/>
                <a:gd name="connsiteX10" fmla="*/ 2770495 w 2812954"/>
                <a:gd name="connsiteY10" fmla="*/ 1276066 h 1884987"/>
                <a:gd name="connsiteX11" fmla="*/ 1897039 w 2812954"/>
                <a:gd name="connsiteY11" fmla="*/ 542499 h 1884987"/>
                <a:gd name="connsiteX12" fmla="*/ 1716206 w 2812954"/>
                <a:gd name="connsiteY12" fmla="*/ 98946 h 1884987"/>
                <a:gd name="connsiteX13" fmla="*/ 1392071 w 2812954"/>
                <a:gd name="connsiteY13" fmla="*/ 0 h 1884987"/>
                <a:gd name="connsiteX14" fmla="*/ 283191 w 2812954"/>
                <a:gd name="connsiteY14" fmla="*/ 180833 h 1884987"/>
                <a:gd name="connsiteX0" fmla="*/ 283191 w 2817049"/>
                <a:gd name="connsiteY0" fmla="*/ 180833 h 1884987"/>
                <a:gd name="connsiteX1" fmla="*/ 0 w 2817049"/>
                <a:gd name="connsiteY1" fmla="*/ 928048 h 1884987"/>
                <a:gd name="connsiteX2" fmla="*/ 1125939 w 2817049"/>
                <a:gd name="connsiteY2" fmla="*/ 1613848 h 1884987"/>
                <a:gd name="connsiteX3" fmla="*/ 2019868 w 2817049"/>
                <a:gd name="connsiteY3" fmla="*/ 1859508 h 1884987"/>
                <a:gd name="connsiteX4" fmla="*/ 1941394 w 2817049"/>
                <a:gd name="connsiteY4" fmla="*/ 1620672 h 1884987"/>
                <a:gd name="connsiteX5" fmla="*/ 2265528 w 2817049"/>
                <a:gd name="connsiteY5" fmla="*/ 1719618 h 1884987"/>
                <a:gd name="connsiteX6" fmla="*/ 2187053 w 2817049"/>
                <a:gd name="connsiteY6" fmla="*/ 1528549 h 1884987"/>
                <a:gd name="connsiteX7" fmla="*/ 2518012 w 2817049"/>
                <a:gd name="connsiteY7" fmla="*/ 1624084 h 1884987"/>
                <a:gd name="connsiteX8" fmla="*/ 2429301 w 2817049"/>
                <a:gd name="connsiteY8" fmla="*/ 1371600 h 1884987"/>
                <a:gd name="connsiteX9" fmla="*/ 2777319 w 2817049"/>
                <a:gd name="connsiteY9" fmla="*/ 1501254 h 1884987"/>
                <a:gd name="connsiteX10" fmla="*/ 2770495 w 2817049"/>
                <a:gd name="connsiteY10" fmla="*/ 1276066 h 1884987"/>
                <a:gd name="connsiteX11" fmla="*/ 1897039 w 2817049"/>
                <a:gd name="connsiteY11" fmla="*/ 542499 h 1884987"/>
                <a:gd name="connsiteX12" fmla="*/ 1716206 w 2817049"/>
                <a:gd name="connsiteY12" fmla="*/ 98946 h 1884987"/>
                <a:gd name="connsiteX13" fmla="*/ 1392071 w 2817049"/>
                <a:gd name="connsiteY13" fmla="*/ 0 h 1884987"/>
                <a:gd name="connsiteX14" fmla="*/ 283191 w 2817049"/>
                <a:gd name="connsiteY14" fmla="*/ 180833 h 1884987"/>
                <a:gd name="connsiteX0" fmla="*/ 283191 w 2803957"/>
                <a:gd name="connsiteY0" fmla="*/ 180833 h 1884987"/>
                <a:gd name="connsiteX1" fmla="*/ 0 w 2803957"/>
                <a:gd name="connsiteY1" fmla="*/ 928048 h 1884987"/>
                <a:gd name="connsiteX2" fmla="*/ 1125939 w 2803957"/>
                <a:gd name="connsiteY2" fmla="*/ 1613848 h 1884987"/>
                <a:gd name="connsiteX3" fmla="*/ 2019868 w 2803957"/>
                <a:gd name="connsiteY3" fmla="*/ 1859508 h 1884987"/>
                <a:gd name="connsiteX4" fmla="*/ 1941394 w 2803957"/>
                <a:gd name="connsiteY4" fmla="*/ 1620672 h 1884987"/>
                <a:gd name="connsiteX5" fmla="*/ 2265528 w 2803957"/>
                <a:gd name="connsiteY5" fmla="*/ 1719618 h 1884987"/>
                <a:gd name="connsiteX6" fmla="*/ 2187053 w 2803957"/>
                <a:gd name="connsiteY6" fmla="*/ 1528549 h 1884987"/>
                <a:gd name="connsiteX7" fmla="*/ 2518012 w 2803957"/>
                <a:gd name="connsiteY7" fmla="*/ 1624084 h 1884987"/>
                <a:gd name="connsiteX8" fmla="*/ 2429301 w 2803957"/>
                <a:gd name="connsiteY8" fmla="*/ 1371600 h 1884987"/>
                <a:gd name="connsiteX9" fmla="*/ 2777319 w 2803957"/>
                <a:gd name="connsiteY9" fmla="*/ 1501254 h 1884987"/>
                <a:gd name="connsiteX10" fmla="*/ 2709080 w 2803957"/>
                <a:gd name="connsiteY10" fmla="*/ 1224887 h 1884987"/>
                <a:gd name="connsiteX11" fmla="*/ 1897039 w 2803957"/>
                <a:gd name="connsiteY11" fmla="*/ 542499 h 1884987"/>
                <a:gd name="connsiteX12" fmla="*/ 1716206 w 2803957"/>
                <a:gd name="connsiteY12" fmla="*/ 98946 h 1884987"/>
                <a:gd name="connsiteX13" fmla="*/ 1392071 w 2803957"/>
                <a:gd name="connsiteY13" fmla="*/ 0 h 1884987"/>
                <a:gd name="connsiteX14" fmla="*/ 283191 w 2803957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47 h 1885001"/>
                <a:gd name="connsiteX1" fmla="*/ 0 w 2812346"/>
                <a:gd name="connsiteY1" fmla="*/ 928062 h 1885001"/>
                <a:gd name="connsiteX2" fmla="*/ 1125939 w 2812346"/>
                <a:gd name="connsiteY2" fmla="*/ 1613862 h 1885001"/>
                <a:gd name="connsiteX3" fmla="*/ 2019868 w 2812346"/>
                <a:gd name="connsiteY3" fmla="*/ 1859522 h 1885001"/>
                <a:gd name="connsiteX4" fmla="*/ 1941394 w 2812346"/>
                <a:gd name="connsiteY4" fmla="*/ 1620686 h 1885001"/>
                <a:gd name="connsiteX5" fmla="*/ 2265528 w 2812346"/>
                <a:gd name="connsiteY5" fmla="*/ 1719632 h 1885001"/>
                <a:gd name="connsiteX6" fmla="*/ 2187053 w 2812346"/>
                <a:gd name="connsiteY6" fmla="*/ 1528563 h 1885001"/>
                <a:gd name="connsiteX7" fmla="*/ 2518012 w 2812346"/>
                <a:gd name="connsiteY7" fmla="*/ 1624098 h 1885001"/>
                <a:gd name="connsiteX8" fmla="*/ 2429301 w 2812346"/>
                <a:gd name="connsiteY8" fmla="*/ 1371614 h 1885001"/>
                <a:gd name="connsiteX9" fmla="*/ 2777319 w 2812346"/>
                <a:gd name="connsiteY9" fmla="*/ 1501268 h 1885001"/>
                <a:gd name="connsiteX10" fmla="*/ 2709080 w 2812346"/>
                <a:gd name="connsiteY10" fmla="*/ 1224901 h 1885001"/>
                <a:gd name="connsiteX11" fmla="*/ 1897039 w 2812346"/>
                <a:gd name="connsiteY11" fmla="*/ 542513 h 1885001"/>
                <a:gd name="connsiteX12" fmla="*/ 1716206 w 2812346"/>
                <a:gd name="connsiteY12" fmla="*/ 98960 h 1885001"/>
                <a:gd name="connsiteX13" fmla="*/ 1392071 w 2812346"/>
                <a:gd name="connsiteY13" fmla="*/ 14 h 1885001"/>
                <a:gd name="connsiteX14" fmla="*/ 283191 w 2812346"/>
                <a:gd name="connsiteY14" fmla="*/ 180847 h 1885001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6358"/>
                <a:gd name="connsiteY0" fmla="*/ 180833 h 1884987"/>
                <a:gd name="connsiteX1" fmla="*/ 0 w 2816358"/>
                <a:gd name="connsiteY1" fmla="*/ 928048 h 1884987"/>
                <a:gd name="connsiteX2" fmla="*/ 1125939 w 2816358"/>
                <a:gd name="connsiteY2" fmla="*/ 1613848 h 1884987"/>
                <a:gd name="connsiteX3" fmla="*/ 2019868 w 2816358"/>
                <a:gd name="connsiteY3" fmla="*/ 1859508 h 1884987"/>
                <a:gd name="connsiteX4" fmla="*/ 1941394 w 2816358"/>
                <a:gd name="connsiteY4" fmla="*/ 1620672 h 1884987"/>
                <a:gd name="connsiteX5" fmla="*/ 2244403 w 2816358"/>
                <a:gd name="connsiteY5" fmla="*/ 1728671 h 1884987"/>
                <a:gd name="connsiteX6" fmla="*/ 2187053 w 2816358"/>
                <a:gd name="connsiteY6" fmla="*/ 1528549 h 1884987"/>
                <a:gd name="connsiteX7" fmla="*/ 2518012 w 2816358"/>
                <a:gd name="connsiteY7" fmla="*/ 1624084 h 1884987"/>
                <a:gd name="connsiteX8" fmla="*/ 2429301 w 2816358"/>
                <a:gd name="connsiteY8" fmla="*/ 1371600 h 1884987"/>
                <a:gd name="connsiteX9" fmla="*/ 2777319 w 2816358"/>
                <a:gd name="connsiteY9" fmla="*/ 1501254 h 1884987"/>
                <a:gd name="connsiteX10" fmla="*/ 2709080 w 2816358"/>
                <a:gd name="connsiteY10" fmla="*/ 1224887 h 1884987"/>
                <a:gd name="connsiteX11" fmla="*/ 1897039 w 2816358"/>
                <a:gd name="connsiteY11" fmla="*/ 542499 h 1884987"/>
                <a:gd name="connsiteX12" fmla="*/ 1716206 w 2816358"/>
                <a:gd name="connsiteY12" fmla="*/ 98946 h 1884987"/>
                <a:gd name="connsiteX13" fmla="*/ 1392071 w 2816358"/>
                <a:gd name="connsiteY13" fmla="*/ 0 h 1884987"/>
                <a:gd name="connsiteX14" fmla="*/ 283191 w 2816358"/>
                <a:gd name="connsiteY14" fmla="*/ 180833 h 18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6358" h="1884987">
                  <a:moveTo>
                    <a:pt x="283191" y="180833"/>
                  </a:moveTo>
                  <a:cubicBezTo>
                    <a:pt x="243385" y="360528"/>
                    <a:pt x="162635" y="587993"/>
                    <a:pt x="0" y="928048"/>
                  </a:cubicBezTo>
                  <a:cubicBezTo>
                    <a:pt x="243385" y="1274360"/>
                    <a:pt x="618697" y="1472251"/>
                    <a:pt x="1125939" y="1613848"/>
                  </a:cubicBezTo>
                  <a:cubicBezTo>
                    <a:pt x="1513763" y="1711088"/>
                    <a:pt x="1877704" y="1965847"/>
                    <a:pt x="2019868" y="1859508"/>
                  </a:cubicBezTo>
                  <a:cubicBezTo>
                    <a:pt x="2119163" y="1766642"/>
                    <a:pt x="2013089" y="1705926"/>
                    <a:pt x="1941394" y="1620672"/>
                  </a:cubicBezTo>
                  <a:cubicBezTo>
                    <a:pt x="2018732" y="1704833"/>
                    <a:pt x="2114311" y="1837413"/>
                    <a:pt x="2244403" y="1728671"/>
                  </a:cubicBezTo>
                  <a:cubicBezTo>
                    <a:pt x="2334251" y="1654351"/>
                    <a:pt x="2284861" y="1615729"/>
                    <a:pt x="2187053" y="1528549"/>
                  </a:cubicBezTo>
                  <a:cubicBezTo>
                    <a:pt x="2235170" y="1570235"/>
                    <a:pt x="2371873" y="1725169"/>
                    <a:pt x="2518012" y="1624084"/>
                  </a:cubicBezTo>
                  <a:cubicBezTo>
                    <a:pt x="2620066" y="1536511"/>
                    <a:pt x="2530128" y="1464421"/>
                    <a:pt x="2429301" y="1371600"/>
                  </a:cubicBezTo>
                  <a:cubicBezTo>
                    <a:pt x="2565779" y="1497887"/>
                    <a:pt x="2653441" y="1584278"/>
                    <a:pt x="2777319" y="1501254"/>
                  </a:cubicBezTo>
                  <a:cubicBezTo>
                    <a:pt x="2865985" y="1417137"/>
                    <a:pt x="2786418" y="1289715"/>
                    <a:pt x="2709080" y="1224887"/>
                  </a:cubicBezTo>
                  <a:cubicBezTo>
                    <a:pt x="2458872" y="997424"/>
                    <a:pt x="2235958" y="783610"/>
                    <a:pt x="1897039" y="542499"/>
                  </a:cubicBezTo>
                  <a:lnTo>
                    <a:pt x="1716206" y="98946"/>
                  </a:lnTo>
                  <a:cubicBezTo>
                    <a:pt x="1608161" y="59140"/>
                    <a:pt x="1520587" y="5686"/>
                    <a:pt x="1392071" y="0"/>
                  </a:cubicBezTo>
                  <a:cubicBezTo>
                    <a:pt x="1097507" y="12511"/>
                    <a:pt x="693762" y="229738"/>
                    <a:pt x="283191" y="180833"/>
                  </a:cubicBezTo>
                  <a:close/>
                </a:path>
              </a:pathLst>
            </a:custGeom>
            <a:solidFill>
              <a:srgbClr val="A76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" name="자유형: 도형 31">
              <a:extLst>
                <a:ext uri="{FF2B5EF4-FFF2-40B4-BE49-F238E27FC236}">
                  <a16:creationId xmlns:a16="http://schemas.microsoft.com/office/drawing/2014/main" id="{A5906869-BE0D-4AB0-A2C8-E9BD465C1A69}"/>
                </a:ext>
              </a:extLst>
            </p:cNvPr>
            <p:cNvSpPr/>
            <p:nvPr/>
          </p:nvSpPr>
          <p:spPr>
            <a:xfrm>
              <a:off x="3457575" y="2609850"/>
              <a:ext cx="1276350" cy="1381125"/>
            </a:xfrm>
            <a:custGeom>
              <a:avLst/>
              <a:gdLst>
                <a:gd name="connsiteX0" fmla="*/ 419100 w 1362075"/>
                <a:gd name="connsiteY0" fmla="*/ 0 h 1381125"/>
                <a:gd name="connsiteX1" fmla="*/ 1362075 w 1362075"/>
                <a:gd name="connsiteY1" fmla="*/ 361950 h 1381125"/>
                <a:gd name="connsiteX2" fmla="*/ 914400 w 1362075"/>
                <a:gd name="connsiteY2" fmla="*/ 1381125 h 1381125"/>
                <a:gd name="connsiteX3" fmla="*/ 0 w 1362075"/>
                <a:gd name="connsiteY3" fmla="*/ 1047750 h 1381125"/>
                <a:gd name="connsiteX4" fmla="*/ 419100 w 1362075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381000 w 1276350"/>
                <a:gd name="connsiteY0" fmla="*/ 0 h 1381125"/>
                <a:gd name="connsiteX1" fmla="*/ 1276350 w 1276350"/>
                <a:gd name="connsiteY1" fmla="*/ 352425 h 1381125"/>
                <a:gd name="connsiteX2" fmla="*/ 876300 w 1276350"/>
                <a:gd name="connsiteY2" fmla="*/ 1381125 h 1381125"/>
                <a:gd name="connsiteX3" fmla="*/ 0 w 1276350"/>
                <a:gd name="connsiteY3" fmla="*/ 1066800 h 1381125"/>
                <a:gd name="connsiteX4" fmla="*/ 381000 w 1276350"/>
                <a:gd name="connsiteY4" fmla="*/ 0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381125">
                  <a:moveTo>
                    <a:pt x="381000" y="0"/>
                  </a:moveTo>
                  <a:lnTo>
                    <a:pt x="1276350" y="352425"/>
                  </a:lnTo>
                  <a:cubicBezTo>
                    <a:pt x="1209675" y="733425"/>
                    <a:pt x="1047750" y="1066800"/>
                    <a:pt x="876300" y="1381125"/>
                  </a:cubicBezTo>
                  <a:lnTo>
                    <a:pt x="0" y="1066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자유형: 도형 32">
              <a:extLst>
                <a:ext uri="{FF2B5EF4-FFF2-40B4-BE49-F238E27FC236}">
                  <a16:creationId xmlns:a16="http://schemas.microsoft.com/office/drawing/2014/main" id="{ACECFDAE-E0C7-4737-953C-C487A31E0406}"/>
                </a:ext>
              </a:extLst>
            </p:cNvPr>
            <p:cNvSpPr/>
            <p:nvPr/>
          </p:nvSpPr>
          <p:spPr>
            <a:xfrm>
              <a:off x="7362825" y="2600325"/>
              <a:ext cx="1266825" cy="1362075"/>
            </a:xfrm>
            <a:custGeom>
              <a:avLst/>
              <a:gdLst>
                <a:gd name="connsiteX0" fmla="*/ 923925 w 1295400"/>
                <a:gd name="connsiteY0" fmla="*/ 0 h 1390650"/>
                <a:gd name="connsiteX1" fmla="*/ 1295400 w 1295400"/>
                <a:gd name="connsiteY1" fmla="*/ 1095375 h 1390650"/>
                <a:gd name="connsiteX2" fmla="*/ 447675 w 1295400"/>
                <a:gd name="connsiteY2" fmla="*/ 1390650 h 1390650"/>
                <a:gd name="connsiteX3" fmla="*/ 0 w 1295400"/>
                <a:gd name="connsiteY3" fmla="*/ 323850 h 1390650"/>
                <a:gd name="connsiteX4" fmla="*/ 923925 w 1295400"/>
                <a:gd name="connsiteY4" fmla="*/ 0 h 1390650"/>
                <a:gd name="connsiteX0" fmla="*/ 923925 w 1276350"/>
                <a:gd name="connsiteY0" fmla="*/ 0 h 1390650"/>
                <a:gd name="connsiteX1" fmla="*/ 1276350 w 1276350"/>
                <a:gd name="connsiteY1" fmla="*/ 1057275 h 1390650"/>
                <a:gd name="connsiteX2" fmla="*/ 447675 w 1276350"/>
                <a:gd name="connsiteY2" fmla="*/ 1390650 h 1390650"/>
                <a:gd name="connsiteX3" fmla="*/ 0 w 1276350"/>
                <a:gd name="connsiteY3" fmla="*/ 323850 h 1390650"/>
                <a:gd name="connsiteX4" fmla="*/ 923925 w 1276350"/>
                <a:gd name="connsiteY4" fmla="*/ 0 h 1390650"/>
                <a:gd name="connsiteX0" fmla="*/ 923925 w 1276350"/>
                <a:gd name="connsiteY0" fmla="*/ 0 h 1362075"/>
                <a:gd name="connsiteX1" fmla="*/ 1276350 w 1276350"/>
                <a:gd name="connsiteY1" fmla="*/ 1028700 h 1362075"/>
                <a:gd name="connsiteX2" fmla="*/ 447675 w 1276350"/>
                <a:gd name="connsiteY2" fmla="*/ 1362075 h 1362075"/>
                <a:gd name="connsiteX3" fmla="*/ 0 w 1276350"/>
                <a:gd name="connsiteY3" fmla="*/ 295275 h 1362075"/>
                <a:gd name="connsiteX4" fmla="*/ 923925 w 1276350"/>
                <a:gd name="connsiteY4" fmla="*/ 0 h 1362075"/>
                <a:gd name="connsiteX0" fmla="*/ 895350 w 1247775"/>
                <a:gd name="connsiteY0" fmla="*/ 0 h 1362075"/>
                <a:gd name="connsiteX1" fmla="*/ 1247775 w 1247775"/>
                <a:gd name="connsiteY1" fmla="*/ 1028700 h 1362075"/>
                <a:gd name="connsiteX2" fmla="*/ 419100 w 1247775"/>
                <a:gd name="connsiteY2" fmla="*/ 1362075 h 1362075"/>
                <a:gd name="connsiteX3" fmla="*/ 0 w 1247775"/>
                <a:gd name="connsiteY3" fmla="*/ 371475 h 1362075"/>
                <a:gd name="connsiteX4" fmla="*/ 895350 w 124777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825" h="1362075">
                  <a:moveTo>
                    <a:pt x="914400" y="0"/>
                  </a:moveTo>
                  <a:lnTo>
                    <a:pt x="1266825" y="1028700"/>
                  </a:lnTo>
                  <a:lnTo>
                    <a:pt x="438150" y="1362075"/>
                  </a:lnTo>
                  <a:cubicBezTo>
                    <a:pt x="234950" y="1063625"/>
                    <a:pt x="98425" y="727075"/>
                    <a:pt x="0" y="323850"/>
                  </a:cubicBezTo>
                  <a:lnTo>
                    <a:pt x="9144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1" name="자유형: 도형 33">
              <a:extLst>
                <a:ext uri="{FF2B5EF4-FFF2-40B4-BE49-F238E27FC236}">
                  <a16:creationId xmlns:a16="http://schemas.microsoft.com/office/drawing/2014/main" id="{7FFAA067-E934-4A47-8531-95CE0CF40A7B}"/>
                </a:ext>
              </a:extLst>
            </p:cNvPr>
            <p:cNvSpPr/>
            <p:nvPr/>
          </p:nvSpPr>
          <p:spPr>
            <a:xfrm>
              <a:off x="5529692" y="2971495"/>
              <a:ext cx="1968965" cy="906434"/>
            </a:xfrm>
            <a:custGeom>
              <a:avLst/>
              <a:gdLst>
                <a:gd name="connsiteX0" fmla="*/ 1811741 w 1972102"/>
                <a:gd name="connsiteY0" fmla="*/ 54591 h 866633"/>
                <a:gd name="connsiteX1" fmla="*/ 1009935 w 1972102"/>
                <a:gd name="connsiteY1" fmla="*/ 0 h 866633"/>
                <a:gd name="connsiteX2" fmla="*/ 382138 w 1972102"/>
                <a:gd name="connsiteY2" fmla="*/ 201304 h 866633"/>
                <a:gd name="connsiteX3" fmla="*/ 0 w 1972102"/>
                <a:gd name="connsiteY3" fmla="*/ 743803 h 866633"/>
                <a:gd name="connsiteX4" fmla="*/ 402609 w 1972102"/>
                <a:gd name="connsiteY4" fmla="*/ 866633 h 866633"/>
                <a:gd name="connsiteX5" fmla="*/ 736980 w 1972102"/>
                <a:gd name="connsiteY5" fmla="*/ 522027 h 866633"/>
                <a:gd name="connsiteX6" fmla="*/ 1972102 w 1972102"/>
                <a:gd name="connsiteY6" fmla="*/ 539087 h 866633"/>
                <a:gd name="connsiteX7" fmla="*/ 1811741 w 1972102"/>
                <a:gd name="connsiteY7" fmla="*/ 54591 h 866633"/>
                <a:gd name="connsiteX0" fmla="*/ 1811741 w 1972102"/>
                <a:gd name="connsiteY0" fmla="*/ 54591 h 866633"/>
                <a:gd name="connsiteX1" fmla="*/ 1009935 w 1972102"/>
                <a:gd name="connsiteY1" fmla="*/ 0 h 866633"/>
                <a:gd name="connsiteX2" fmla="*/ 382138 w 1972102"/>
                <a:gd name="connsiteY2" fmla="*/ 201304 h 866633"/>
                <a:gd name="connsiteX3" fmla="*/ 0 w 1972102"/>
                <a:gd name="connsiteY3" fmla="*/ 743803 h 866633"/>
                <a:gd name="connsiteX4" fmla="*/ 402609 w 1972102"/>
                <a:gd name="connsiteY4" fmla="*/ 866633 h 866633"/>
                <a:gd name="connsiteX5" fmla="*/ 736980 w 1972102"/>
                <a:gd name="connsiteY5" fmla="*/ 522027 h 866633"/>
                <a:gd name="connsiteX6" fmla="*/ 1972102 w 1972102"/>
                <a:gd name="connsiteY6" fmla="*/ 539087 h 866633"/>
                <a:gd name="connsiteX7" fmla="*/ 1811741 w 1972102"/>
                <a:gd name="connsiteY7" fmla="*/ 54591 h 866633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4599 h 866641"/>
                <a:gd name="connsiteX1" fmla="*/ 1009935 w 1972102"/>
                <a:gd name="connsiteY1" fmla="*/ 8 h 866641"/>
                <a:gd name="connsiteX2" fmla="*/ 382138 w 1972102"/>
                <a:gd name="connsiteY2" fmla="*/ 201312 h 866641"/>
                <a:gd name="connsiteX3" fmla="*/ 0 w 1972102"/>
                <a:gd name="connsiteY3" fmla="*/ 743811 h 866641"/>
                <a:gd name="connsiteX4" fmla="*/ 402609 w 1972102"/>
                <a:gd name="connsiteY4" fmla="*/ 866641 h 866641"/>
                <a:gd name="connsiteX5" fmla="*/ 736980 w 1972102"/>
                <a:gd name="connsiteY5" fmla="*/ 522035 h 866641"/>
                <a:gd name="connsiteX6" fmla="*/ 1972102 w 1972102"/>
                <a:gd name="connsiteY6" fmla="*/ 539095 h 866641"/>
                <a:gd name="connsiteX7" fmla="*/ 1811741 w 1972102"/>
                <a:gd name="connsiteY7" fmla="*/ 54599 h 866641"/>
                <a:gd name="connsiteX0" fmla="*/ 1811741 w 1972102"/>
                <a:gd name="connsiteY0" fmla="*/ 54599 h 866641"/>
                <a:gd name="connsiteX1" fmla="*/ 1009935 w 1972102"/>
                <a:gd name="connsiteY1" fmla="*/ 8 h 866641"/>
                <a:gd name="connsiteX2" fmla="*/ 375314 w 1972102"/>
                <a:gd name="connsiteY2" fmla="*/ 201312 h 866641"/>
                <a:gd name="connsiteX3" fmla="*/ 0 w 1972102"/>
                <a:gd name="connsiteY3" fmla="*/ 743811 h 866641"/>
                <a:gd name="connsiteX4" fmla="*/ 402609 w 1972102"/>
                <a:gd name="connsiteY4" fmla="*/ 866641 h 866641"/>
                <a:gd name="connsiteX5" fmla="*/ 736980 w 1972102"/>
                <a:gd name="connsiteY5" fmla="*/ 522035 h 866641"/>
                <a:gd name="connsiteX6" fmla="*/ 1972102 w 1972102"/>
                <a:gd name="connsiteY6" fmla="*/ 539095 h 866641"/>
                <a:gd name="connsiteX7" fmla="*/ 1811741 w 1972102"/>
                <a:gd name="connsiteY7" fmla="*/ 54599 h 866641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5314 w 1972102"/>
                <a:gd name="connsiteY2" fmla="*/ 201313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5314 w 1972102"/>
                <a:gd name="connsiteY2" fmla="*/ 201313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7611 w 1977972"/>
                <a:gd name="connsiteY0" fmla="*/ 54600 h 866642"/>
                <a:gd name="connsiteX1" fmla="*/ 1015805 w 1977972"/>
                <a:gd name="connsiteY1" fmla="*/ 9 h 866642"/>
                <a:gd name="connsiteX2" fmla="*/ 384595 w 1977972"/>
                <a:gd name="connsiteY2" fmla="*/ 204725 h 866642"/>
                <a:gd name="connsiteX3" fmla="*/ 179879 w 1977972"/>
                <a:gd name="connsiteY3" fmla="*/ 562979 h 866642"/>
                <a:gd name="connsiteX4" fmla="*/ 5870 w 1977972"/>
                <a:gd name="connsiteY4" fmla="*/ 743812 h 866642"/>
                <a:gd name="connsiteX5" fmla="*/ 408479 w 1977972"/>
                <a:gd name="connsiteY5" fmla="*/ 866642 h 866642"/>
                <a:gd name="connsiteX6" fmla="*/ 742850 w 1977972"/>
                <a:gd name="connsiteY6" fmla="*/ 522036 h 866642"/>
                <a:gd name="connsiteX7" fmla="*/ 1977972 w 1977972"/>
                <a:gd name="connsiteY7" fmla="*/ 539096 h 866642"/>
                <a:gd name="connsiteX8" fmla="*/ 1817611 w 1977972"/>
                <a:gd name="connsiteY8" fmla="*/ 54600 h 866642"/>
                <a:gd name="connsiteX0" fmla="*/ 1801119 w 1961480"/>
                <a:gd name="connsiteY0" fmla="*/ 54600 h 866642"/>
                <a:gd name="connsiteX1" fmla="*/ 999313 w 1961480"/>
                <a:gd name="connsiteY1" fmla="*/ 9 h 866642"/>
                <a:gd name="connsiteX2" fmla="*/ 368103 w 1961480"/>
                <a:gd name="connsiteY2" fmla="*/ 204725 h 866642"/>
                <a:gd name="connsiteX3" fmla="*/ 163387 w 1961480"/>
                <a:gd name="connsiteY3" fmla="*/ 562979 h 866642"/>
                <a:gd name="connsiteX4" fmla="*/ 6437 w 1961480"/>
                <a:gd name="connsiteY4" fmla="*/ 767696 h 866642"/>
                <a:gd name="connsiteX5" fmla="*/ 391987 w 1961480"/>
                <a:gd name="connsiteY5" fmla="*/ 866642 h 866642"/>
                <a:gd name="connsiteX6" fmla="*/ 726358 w 1961480"/>
                <a:gd name="connsiteY6" fmla="*/ 522036 h 866642"/>
                <a:gd name="connsiteX7" fmla="*/ 1961480 w 1961480"/>
                <a:gd name="connsiteY7" fmla="*/ 539096 h 866642"/>
                <a:gd name="connsiteX8" fmla="*/ 1801119 w 1961480"/>
                <a:gd name="connsiteY8" fmla="*/ 54600 h 866642"/>
                <a:gd name="connsiteX0" fmla="*/ 1797796 w 1958157"/>
                <a:gd name="connsiteY0" fmla="*/ 54600 h 866642"/>
                <a:gd name="connsiteX1" fmla="*/ 995990 w 1958157"/>
                <a:gd name="connsiteY1" fmla="*/ 9 h 866642"/>
                <a:gd name="connsiteX2" fmla="*/ 364780 w 1958157"/>
                <a:gd name="connsiteY2" fmla="*/ 204725 h 866642"/>
                <a:gd name="connsiteX3" fmla="*/ 160064 w 1958157"/>
                <a:gd name="connsiteY3" fmla="*/ 562979 h 866642"/>
                <a:gd name="connsiteX4" fmla="*/ 3114 w 1958157"/>
                <a:gd name="connsiteY4" fmla="*/ 767696 h 866642"/>
                <a:gd name="connsiteX5" fmla="*/ 388664 w 1958157"/>
                <a:gd name="connsiteY5" fmla="*/ 866642 h 866642"/>
                <a:gd name="connsiteX6" fmla="*/ 723035 w 1958157"/>
                <a:gd name="connsiteY6" fmla="*/ 522036 h 866642"/>
                <a:gd name="connsiteX7" fmla="*/ 1958157 w 1958157"/>
                <a:gd name="connsiteY7" fmla="*/ 539096 h 866642"/>
                <a:gd name="connsiteX8" fmla="*/ 1797796 w 1958157"/>
                <a:gd name="connsiteY8" fmla="*/ 54600 h 866642"/>
                <a:gd name="connsiteX0" fmla="*/ 1804485 w 1964846"/>
                <a:gd name="connsiteY0" fmla="*/ 54600 h 866642"/>
                <a:gd name="connsiteX1" fmla="*/ 1002679 w 1964846"/>
                <a:gd name="connsiteY1" fmla="*/ 9 h 866642"/>
                <a:gd name="connsiteX2" fmla="*/ 371469 w 1964846"/>
                <a:gd name="connsiteY2" fmla="*/ 204725 h 866642"/>
                <a:gd name="connsiteX3" fmla="*/ 166753 w 1964846"/>
                <a:gd name="connsiteY3" fmla="*/ 562979 h 866642"/>
                <a:gd name="connsiteX4" fmla="*/ 2980 w 1964846"/>
                <a:gd name="connsiteY4" fmla="*/ 767696 h 866642"/>
                <a:gd name="connsiteX5" fmla="*/ 395353 w 1964846"/>
                <a:gd name="connsiteY5" fmla="*/ 866642 h 866642"/>
                <a:gd name="connsiteX6" fmla="*/ 729724 w 1964846"/>
                <a:gd name="connsiteY6" fmla="*/ 522036 h 866642"/>
                <a:gd name="connsiteX7" fmla="*/ 1964846 w 1964846"/>
                <a:gd name="connsiteY7" fmla="*/ 539096 h 866642"/>
                <a:gd name="connsiteX8" fmla="*/ 1804485 w 1964846"/>
                <a:gd name="connsiteY8" fmla="*/ 54600 h 866642"/>
                <a:gd name="connsiteX0" fmla="*/ 1804485 w 1964846"/>
                <a:gd name="connsiteY0" fmla="*/ 54600 h 866642"/>
                <a:gd name="connsiteX1" fmla="*/ 1002679 w 1964846"/>
                <a:gd name="connsiteY1" fmla="*/ 9 h 866642"/>
                <a:gd name="connsiteX2" fmla="*/ 371469 w 1964846"/>
                <a:gd name="connsiteY2" fmla="*/ 204725 h 866642"/>
                <a:gd name="connsiteX3" fmla="*/ 166753 w 1964846"/>
                <a:gd name="connsiteY3" fmla="*/ 562979 h 866642"/>
                <a:gd name="connsiteX4" fmla="*/ 2980 w 1964846"/>
                <a:gd name="connsiteY4" fmla="*/ 767696 h 866642"/>
                <a:gd name="connsiteX5" fmla="*/ 395353 w 1964846"/>
                <a:gd name="connsiteY5" fmla="*/ 866642 h 866642"/>
                <a:gd name="connsiteX6" fmla="*/ 729724 w 1964846"/>
                <a:gd name="connsiteY6" fmla="*/ 522036 h 866642"/>
                <a:gd name="connsiteX7" fmla="*/ 1964846 w 1964846"/>
                <a:gd name="connsiteY7" fmla="*/ 539096 h 866642"/>
                <a:gd name="connsiteX8" fmla="*/ 1804485 w 1964846"/>
                <a:gd name="connsiteY8" fmla="*/ 54600 h 866642"/>
                <a:gd name="connsiteX0" fmla="*/ 1802229 w 1962590"/>
                <a:gd name="connsiteY0" fmla="*/ 54600 h 866642"/>
                <a:gd name="connsiteX1" fmla="*/ 1000423 w 1962590"/>
                <a:gd name="connsiteY1" fmla="*/ 9 h 866642"/>
                <a:gd name="connsiteX2" fmla="*/ 369213 w 1962590"/>
                <a:gd name="connsiteY2" fmla="*/ 204725 h 866642"/>
                <a:gd name="connsiteX3" fmla="*/ 164497 w 1962590"/>
                <a:gd name="connsiteY3" fmla="*/ 562979 h 866642"/>
                <a:gd name="connsiteX4" fmla="*/ 724 w 1962590"/>
                <a:gd name="connsiteY4" fmla="*/ 767696 h 866642"/>
                <a:gd name="connsiteX5" fmla="*/ 393097 w 1962590"/>
                <a:gd name="connsiteY5" fmla="*/ 866642 h 866642"/>
                <a:gd name="connsiteX6" fmla="*/ 727468 w 1962590"/>
                <a:gd name="connsiteY6" fmla="*/ 522036 h 866642"/>
                <a:gd name="connsiteX7" fmla="*/ 1962590 w 1962590"/>
                <a:gd name="connsiteY7" fmla="*/ 539096 h 866642"/>
                <a:gd name="connsiteX8" fmla="*/ 1802229 w 1962590"/>
                <a:gd name="connsiteY8" fmla="*/ 54600 h 866642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27468 w 1962590"/>
                <a:gd name="connsiteY6" fmla="*/ 522036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27468 w 1962590"/>
                <a:gd name="connsiteY6" fmla="*/ 522036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669465 w 1962590"/>
                <a:gd name="connsiteY6" fmla="*/ 580039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1 h 900014"/>
                <a:gd name="connsiteX1" fmla="*/ 1000423 w 1962590"/>
                <a:gd name="connsiteY1" fmla="*/ 10 h 900014"/>
                <a:gd name="connsiteX2" fmla="*/ 369213 w 1962590"/>
                <a:gd name="connsiteY2" fmla="*/ 204726 h 900014"/>
                <a:gd name="connsiteX3" fmla="*/ 164497 w 1962590"/>
                <a:gd name="connsiteY3" fmla="*/ 562980 h 900014"/>
                <a:gd name="connsiteX4" fmla="*/ 724 w 1962590"/>
                <a:gd name="connsiteY4" fmla="*/ 767697 h 900014"/>
                <a:gd name="connsiteX5" fmla="*/ 393097 w 1962590"/>
                <a:gd name="connsiteY5" fmla="*/ 866643 h 900014"/>
                <a:gd name="connsiteX6" fmla="*/ 730880 w 1962590"/>
                <a:gd name="connsiteY6" fmla="*/ 545921 h 900014"/>
                <a:gd name="connsiteX7" fmla="*/ 1962590 w 1962590"/>
                <a:gd name="connsiteY7" fmla="*/ 539097 h 900014"/>
                <a:gd name="connsiteX8" fmla="*/ 1802229 w 1962590"/>
                <a:gd name="connsiteY8" fmla="*/ 54601 h 900014"/>
                <a:gd name="connsiteX0" fmla="*/ 1802229 w 1962590"/>
                <a:gd name="connsiteY0" fmla="*/ 54601 h 900014"/>
                <a:gd name="connsiteX1" fmla="*/ 1000423 w 1962590"/>
                <a:gd name="connsiteY1" fmla="*/ 10 h 900014"/>
                <a:gd name="connsiteX2" fmla="*/ 369213 w 1962590"/>
                <a:gd name="connsiteY2" fmla="*/ 204726 h 900014"/>
                <a:gd name="connsiteX3" fmla="*/ 164497 w 1962590"/>
                <a:gd name="connsiteY3" fmla="*/ 562980 h 900014"/>
                <a:gd name="connsiteX4" fmla="*/ 724 w 1962590"/>
                <a:gd name="connsiteY4" fmla="*/ 767697 h 900014"/>
                <a:gd name="connsiteX5" fmla="*/ 393097 w 1962590"/>
                <a:gd name="connsiteY5" fmla="*/ 866643 h 900014"/>
                <a:gd name="connsiteX6" fmla="*/ 730880 w 1962590"/>
                <a:gd name="connsiteY6" fmla="*/ 545921 h 900014"/>
                <a:gd name="connsiteX7" fmla="*/ 1962590 w 1962590"/>
                <a:gd name="connsiteY7" fmla="*/ 539097 h 900014"/>
                <a:gd name="connsiteX8" fmla="*/ 1802229 w 1962590"/>
                <a:gd name="connsiteY8" fmla="*/ 54601 h 900014"/>
                <a:gd name="connsiteX0" fmla="*/ 1802194 w 1962555"/>
                <a:gd name="connsiteY0" fmla="*/ 54601 h 900014"/>
                <a:gd name="connsiteX1" fmla="*/ 1000388 w 1962555"/>
                <a:gd name="connsiteY1" fmla="*/ 10 h 900014"/>
                <a:gd name="connsiteX2" fmla="*/ 369178 w 1962555"/>
                <a:gd name="connsiteY2" fmla="*/ 204726 h 900014"/>
                <a:gd name="connsiteX3" fmla="*/ 171286 w 1962555"/>
                <a:gd name="connsiteY3" fmla="*/ 559568 h 900014"/>
                <a:gd name="connsiteX4" fmla="*/ 689 w 1962555"/>
                <a:gd name="connsiteY4" fmla="*/ 767697 h 900014"/>
                <a:gd name="connsiteX5" fmla="*/ 393062 w 1962555"/>
                <a:gd name="connsiteY5" fmla="*/ 866643 h 900014"/>
                <a:gd name="connsiteX6" fmla="*/ 730845 w 1962555"/>
                <a:gd name="connsiteY6" fmla="*/ 545921 h 900014"/>
                <a:gd name="connsiteX7" fmla="*/ 1962555 w 1962555"/>
                <a:gd name="connsiteY7" fmla="*/ 539097 h 900014"/>
                <a:gd name="connsiteX8" fmla="*/ 1802194 w 1962555"/>
                <a:gd name="connsiteY8" fmla="*/ 54601 h 900014"/>
                <a:gd name="connsiteX0" fmla="*/ 1802194 w 1962555"/>
                <a:gd name="connsiteY0" fmla="*/ 54601 h 900014"/>
                <a:gd name="connsiteX1" fmla="*/ 1000388 w 1962555"/>
                <a:gd name="connsiteY1" fmla="*/ 10 h 900014"/>
                <a:gd name="connsiteX2" fmla="*/ 369178 w 1962555"/>
                <a:gd name="connsiteY2" fmla="*/ 204726 h 900014"/>
                <a:gd name="connsiteX3" fmla="*/ 171286 w 1962555"/>
                <a:gd name="connsiteY3" fmla="*/ 559568 h 900014"/>
                <a:gd name="connsiteX4" fmla="*/ 689 w 1962555"/>
                <a:gd name="connsiteY4" fmla="*/ 767697 h 900014"/>
                <a:gd name="connsiteX5" fmla="*/ 393062 w 1962555"/>
                <a:gd name="connsiteY5" fmla="*/ 866643 h 900014"/>
                <a:gd name="connsiteX6" fmla="*/ 730845 w 1962555"/>
                <a:gd name="connsiteY6" fmla="*/ 545921 h 900014"/>
                <a:gd name="connsiteX7" fmla="*/ 1962555 w 1962555"/>
                <a:gd name="connsiteY7" fmla="*/ 539097 h 900014"/>
                <a:gd name="connsiteX8" fmla="*/ 1802194 w 1962555"/>
                <a:gd name="connsiteY8" fmla="*/ 54601 h 900014"/>
                <a:gd name="connsiteX0" fmla="*/ 1802194 w 1962555"/>
                <a:gd name="connsiteY0" fmla="*/ 54601 h 895845"/>
                <a:gd name="connsiteX1" fmla="*/ 1000388 w 1962555"/>
                <a:gd name="connsiteY1" fmla="*/ 10 h 895845"/>
                <a:gd name="connsiteX2" fmla="*/ 369178 w 1962555"/>
                <a:gd name="connsiteY2" fmla="*/ 204726 h 895845"/>
                <a:gd name="connsiteX3" fmla="*/ 171286 w 1962555"/>
                <a:gd name="connsiteY3" fmla="*/ 559568 h 895845"/>
                <a:gd name="connsiteX4" fmla="*/ 689 w 1962555"/>
                <a:gd name="connsiteY4" fmla="*/ 767697 h 895845"/>
                <a:gd name="connsiteX5" fmla="*/ 393062 w 1962555"/>
                <a:gd name="connsiteY5" fmla="*/ 866643 h 895845"/>
                <a:gd name="connsiteX6" fmla="*/ 730845 w 1962555"/>
                <a:gd name="connsiteY6" fmla="*/ 545921 h 895845"/>
                <a:gd name="connsiteX7" fmla="*/ 1962555 w 1962555"/>
                <a:gd name="connsiteY7" fmla="*/ 539097 h 895845"/>
                <a:gd name="connsiteX8" fmla="*/ 1802194 w 1962555"/>
                <a:gd name="connsiteY8" fmla="*/ 54601 h 895845"/>
                <a:gd name="connsiteX0" fmla="*/ 1802194 w 1962555"/>
                <a:gd name="connsiteY0" fmla="*/ 54601 h 893367"/>
                <a:gd name="connsiteX1" fmla="*/ 1000388 w 1962555"/>
                <a:gd name="connsiteY1" fmla="*/ 10 h 893367"/>
                <a:gd name="connsiteX2" fmla="*/ 369178 w 1962555"/>
                <a:gd name="connsiteY2" fmla="*/ 204726 h 893367"/>
                <a:gd name="connsiteX3" fmla="*/ 171286 w 1962555"/>
                <a:gd name="connsiteY3" fmla="*/ 559568 h 893367"/>
                <a:gd name="connsiteX4" fmla="*/ 689 w 1962555"/>
                <a:gd name="connsiteY4" fmla="*/ 767697 h 893367"/>
                <a:gd name="connsiteX5" fmla="*/ 372591 w 1962555"/>
                <a:gd name="connsiteY5" fmla="*/ 863231 h 893367"/>
                <a:gd name="connsiteX6" fmla="*/ 730845 w 1962555"/>
                <a:gd name="connsiteY6" fmla="*/ 545921 h 893367"/>
                <a:gd name="connsiteX7" fmla="*/ 1962555 w 1962555"/>
                <a:gd name="connsiteY7" fmla="*/ 539097 h 893367"/>
                <a:gd name="connsiteX8" fmla="*/ 1802194 w 1962555"/>
                <a:gd name="connsiteY8" fmla="*/ 54601 h 893367"/>
                <a:gd name="connsiteX0" fmla="*/ 1802194 w 1962555"/>
                <a:gd name="connsiteY0" fmla="*/ 54601 h 906139"/>
                <a:gd name="connsiteX1" fmla="*/ 1000388 w 1962555"/>
                <a:gd name="connsiteY1" fmla="*/ 10 h 906139"/>
                <a:gd name="connsiteX2" fmla="*/ 369178 w 1962555"/>
                <a:gd name="connsiteY2" fmla="*/ 204726 h 906139"/>
                <a:gd name="connsiteX3" fmla="*/ 171286 w 1962555"/>
                <a:gd name="connsiteY3" fmla="*/ 559568 h 906139"/>
                <a:gd name="connsiteX4" fmla="*/ 689 w 1962555"/>
                <a:gd name="connsiteY4" fmla="*/ 767697 h 906139"/>
                <a:gd name="connsiteX5" fmla="*/ 372591 w 1962555"/>
                <a:gd name="connsiteY5" fmla="*/ 880291 h 906139"/>
                <a:gd name="connsiteX6" fmla="*/ 730845 w 1962555"/>
                <a:gd name="connsiteY6" fmla="*/ 545921 h 906139"/>
                <a:gd name="connsiteX7" fmla="*/ 1962555 w 1962555"/>
                <a:gd name="connsiteY7" fmla="*/ 539097 h 906139"/>
                <a:gd name="connsiteX8" fmla="*/ 1802194 w 1962555"/>
                <a:gd name="connsiteY8" fmla="*/ 54601 h 906139"/>
                <a:gd name="connsiteX0" fmla="*/ 1802194 w 1962555"/>
                <a:gd name="connsiteY0" fmla="*/ 54601 h 906139"/>
                <a:gd name="connsiteX1" fmla="*/ 1000388 w 1962555"/>
                <a:gd name="connsiteY1" fmla="*/ 10 h 906139"/>
                <a:gd name="connsiteX2" fmla="*/ 369178 w 1962555"/>
                <a:gd name="connsiteY2" fmla="*/ 204726 h 906139"/>
                <a:gd name="connsiteX3" fmla="*/ 171286 w 1962555"/>
                <a:gd name="connsiteY3" fmla="*/ 559568 h 906139"/>
                <a:gd name="connsiteX4" fmla="*/ 689 w 1962555"/>
                <a:gd name="connsiteY4" fmla="*/ 767697 h 906139"/>
                <a:gd name="connsiteX5" fmla="*/ 372591 w 1962555"/>
                <a:gd name="connsiteY5" fmla="*/ 880291 h 906139"/>
                <a:gd name="connsiteX6" fmla="*/ 730845 w 1962555"/>
                <a:gd name="connsiteY6" fmla="*/ 545921 h 906139"/>
                <a:gd name="connsiteX7" fmla="*/ 1962555 w 1962555"/>
                <a:gd name="connsiteY7" fmla="*/ 539097 h 906139"/>
                <a:gd name="connsiteX8" fmla="*/ 1802194 w 1962555"/>
                <a:gd name="connsiteY8" fmla="*/ 54601 h 906139"/>
                <a:gd name="connsiteX0" fmla="*/ 1802194 w 1962555"/>
                <a:gd name="connsiteY0" fmla="*/ 54600 h 906138"/>
                <a:gd name="connsiteX1" fmla="*/ 1000388 w 1962555"/>
                <a:gd name="connsiteY1" fmla="*/ 9 h 906138"/>
                <a:gd name="connsiteX2" fmla="*/ 369178 w 1962555"/>
                <a:gd name="connsiteY2" fmla="*/ 204725 h 906138"/>
                <a:gd name="connsiteX3" fmla="*/ 171286 w 1962555"/>
                <a:gd name="connsiteY3" fmla="*/ 559567 h 906138"/>
                <a:gd name="connsiteX4" fmla="*/ 689 w 1962555"/>
                <a:gd name="connsiteY4" fmla="*/ 767696 h 906138"/>
                <a:gd name="connsiteX5" fmla="*/ 372591 w 1962555"/>
                <a:gd name="connsiteY5" fmla="*/ 880290 h 906138"/>
                <a:gd name="connsiteX6" fmla="*/ 730845 w 1962555"/>
                <a:gd name="connsiteY6" fmla="*/ 545920 h 906138"/>
                <a:gd name="connsiteX7" fmla="*/ 1962555 w 1962555"/>
                <a:gd name="connsiteY7" fmla="*/ 539096 h 906138"/>
                <a:gd name="connsiteX8" fmla="*/ 1802194 w 1962555"/>
                <a:gd name="connsiteY8" fmla="*/ 54600 h 906138"/>
                <a:gd name="connsiteX0" fmla="*/ 1802194 w 1962555"/>
                <a:gd name="connsiteY0" fmla="*/ 54896 h 906434"/>
                <a:gd name="connsiteX1" fmla="*/ 1000388 w 1962555"/>
                <a:gd name="connsiteY1" fmla="*/ 305 h 906434"/>
                <a:gd name="connsiteX2" fmla="*/ 369178 w 1962555"/>
                <a:gd name="connsiteY2" fmla="*/ 205021 h 906434"/>
                <a:gd name="connsiteX3" fmla="*/ 171286 w 1962555"/>
                <a:gd name="connsiteY3" fmla="*/ 559863 h 906434"/>
                <a:gd name="connsiteX4" fmla="*/ 689 w 1962555"/>
                <a:gd name="connsiteY4" fmla="*/ 767992 h 906434"/>
                <a:gd name="connsiteX5" fmla="*/ 372591 w 1962555"/>
                <a:gd name="connsiteY5" fmla="*/ 880586 h 906434"/>
                <a:gd name="connsiteX6" fmla="*/ 730845 w 1962555"/>
                <a:gd name="connsiteY6" fmla="*/ 546216 h 906434"/>
                <a:gd name="connsiteX7" fmla="*/ 1962555 w 1962555"/>
                <a:gd name="connsiteY7" fmla="*/ 539392 h 906434"/>
                <a:gd name="connsiteX8" fmla="*/ 1802194 w 1962555"/>
                <a:gd name="connsiteY8" fmla="*/ 54896 h 906434"/>
                <a:gd name="connsiteX0" fmla="*/ 1802194 w 1962555"/>
                <a:gd name="connsiteY0" fmla="*/ 54896 h 906434"/>
                <a:gd name="connsiteX1" fmla="*/ 1000388 w 1962555"/>
                <a:gd name="connsiteY1" fmla="*/ 305 h 906434"/>
                <a:gd name="connsiteX2" fmla="*/ 369178 w 1962555"/>
                <a:gd name="connsiteY2" fmla="*/ 205021 h 906434"/>
                <a:gd name="connsiteX3" fmla="*/ 171286 w 1962555"/>
                <a:gd name="connsiteY3" fmla="*/ 559863 h 906434"/>
                <a:gd name="connsiteX4" fmla="*/ 689 w 1962555"/>
                <a:gd name="connsiteY4" fmla="*/ 767992 h 906434"/>
                <a:gd name="connsiteX5" fmla="*/ 372591 w 1962555"/>
                <a:gd name="connsiteY5" fmla="*/ 880586 h 906434"/>
                <a:gd name="connsiteX6" fmla="*/ 730845 w 1962555"/>
                <a:gd name="connsiteY6" fmla="*/ 546216 h 906434"/>
                <a:gd name="connsiteX7" fmla="*/ 1962555 w 1962555"/>
                <a:gd name="connsiteY7" fmla="*/ 539392 h 906434"/>
                <a:gd name="connsiteX8" fmla="*/ 1802194 w 1962555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8965" h="906434">
                  <a:moveTo>
                    <a:pt x="1802568" y="54896"/>
                  </a:moveTo>
                  <a:lnTo>
                    <a:pt x="1000762" y="305"/>
                  </a:lnTo>
                  <a:cubicBezTo>
                    <a:pt x="858034" y="-6868"/>
                    <a:pt x="533809" y="113900"/>
                    <a:pt x="369552" y="205021"/>
                  </a:cubicBezTo>
                  <a:cubicBezTo>
                    <a:pt x="267193" y="331831"/>
                    <a:pt x="229140" y="491139"/>
                    <a:pt x="171660" y="559863"/>
                  </a:cubicBezTo>
                  <a:cubicBezTo>
                    <a:pt x="122186" y="629239"/>
                    <a:pt x="-13328" y="717291"/>
                    <a:pt x="1063" y="767992"/>
                  </a:cubicBezTo>
                  <a:cubicBezTo>
                    <a:pt x="19260" y="903332"/>
                    <a:pt x="300177" y="936315"/>
                    <a:pt x="372965" y="880586"/>
                  </a:cubicBezTo>
                  <a:cubicBezTo>
                    <a:pt x="511717" y="793406"/>
                    <a:pt x="574101" y="572769"/>
                    <a:pt x="731219" y="546216"/>
                  </a:cubicBezTo>
                  <a:cubicBezTo>
                    <a:pt x="978016" y="492762"/>
                    <a:pt x="1316283" y="804646"/>
                    <a:pt x="1968965" y="539392"/>
                  </a:cubicBezTo>
                  <a:lnTo>
                    <a:pt x="1802568" y="54896"/>
                  </a:ln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타원 20">
              <a:extLst>
                <a:ext uri="{FF2B5EF4-FFF2-40B4-BE49-F238E27FC236}">
                  <a16:creationId xmlns:a16="http://schemas.microsoft.com/office/drawing/2014/main" id="{283ABAFB-88D2-4904-AE5C-5BB904487C30}"/>
                </a:ext>
              </a:extLst>
            </p:cNvPr>
            <p:cNvSpPr/>
            <p:nvPr/>
          </p:nvSpPr>
          <p:spPr>
            <a:xfrm>
              <a:off x="5263171" y="4392550"/>
              <a:ext cx="343294" cy="318562"/>
            </a:xfrm>
            <a:custGeom>
              <a:avLst/>
              <a:gdLst>
                <a:gd name="connsiteX0" fmla="*/ 0 w 372843"/>
                <a:gd name="connsiteY0" fmla="*/ 168562 h 337123"/>
                <a:gd name="connsiteX1" fmla="*/ 186422 w 372843"/>
                <a:gd name="connsiteY1" fmla="*/ 0 h 337123"/>
                <a:gd name="connsiteX2" fmla="*/ 372844 w 372843"/>
                <a:gd name="connsiteY2" fmla="*/ 168562 h 337123"/>
                <a:gd name="connsiteX3" fmla="*/ 186422 w 372843"/>
                <a:gd name="connsiteY3" fmla="*/ 337124 h 337123"/>
                <a:gd name="connsiteX4" fmla="*/ 0 w 372843"/>
                <a:gd name="connsiteY4" fmla="*/ 168562 h 337123"/>
                <a:gd name="connsiteX0" fmla="*/ 612 w 373456"/>
                <a:gd name="connsiteY0" fmla="*/ 136001 h 304563"/>
                <a:gd name="connsiteX1" fmla="*/ 241301 w 373456"/>
                <a:gd name="connsiteY1" fmla="*/ 0 h 304563"/>
                <a:gd name="connsiteX2" fmla="*/ 373456 w 373456"/>
                <a:gd name="connsiteY2" fmla="*/ 136001 h 304563"/>
                <a:gd name="connsiteX3" fmla="*/ 187034 w 373456"/>
                <a:gd name="connsiteY3" fmla="*/ 304563 h 304563"/>
                <a:gd name="connsiteX4" fmla="*/ 612 w 373456"/>
                <a:gd name="connsiteY4" fmla="*/ 136001 h 304563"/>
                <a:gd name="connsiteX0" fmla="*/ 603 w 327320"/>
                <a:gd name="connsiteY0" fmla="*/ 168973 h 305208"/>
                <a:gd name="connsiteX1" fmla="*/ 195165 w 327320"/>
                <a:gd name="connsiteY1" fmla="*/ 412 h 305208"/>
                <a:gd name="connsiteX2" fmla="*/ 327320 w 327320"/>
                <a:gd name="connsiteY2" fmla="*/ 136413 h 305208"/>
                <a:gd name="connsiteX3" fmla="*/ 140898 w 327320"/>
                <a:gd name="connsiteY3" fmla="*/ 304975 h 305208"/>
                <a:gd name="connsiteX4" fmla="*/ 603 w 327320"/>
                <a:gd name="connsiteY4" fmla="*/ 168973 h 305208"/>
                <a:gd name="connsiteX0" fmla="*/ 502 w 351639"/>
                <a:gd name="connsiteY0" fmla="*/ 163431 h 305014"/>
                <a:gd name="connsiteX1" fmla="*/ 219484 w 351639"/>
                <a:gd name="connsiteY1" fmla="*/ 296 h 305014"/>
                <a:gd name="connsiteX2" fmla="*/ 351639 w 351639"/>
                <a:gd name="connsiteY2" fmla="*/ 136297 h 305014"/>
                <a:gd name="connsiteX3" fmla="*/ 165217 w 351639"/>
                <a:gd name="connsiteY3" fmla="*/ 304859 h 305014"/>
                <a:gd name="connsiteX4" fmla="*/ 502 w 351639"/>
                <a:gd name="connsiteY4" fmla="*/ 163431 h 305014"/>
                <a:gd name="connsiteX0" fmla="*/ 502 w 351639"/>
                <a:gd name="connsiteY0" fmla="*/ 163431 h 305050"/>
                <a:gd name="connsiteX1" fmla="*/ 219484 w 351639"/>
                <a:gd name="connsiteY1" fmla="*/ 296 h 305050"/>
                <a:gd name="connsiteX2" fmla="*/ 351639 w 351639"/>
                <a:gd name="connsiteY2" fmla="*/ 136297 h 305050"/>
                <a:gd name="connsiteX3" fmla="*/ 165217 w 351639"/>
                <a:gd name="connsiteY3" fmla="*/ 304859 h 305050"/>
                <a:gd name="connsiteX4" fmla="*/ 502 w 351639"/>
                <a:gd name="connsiteY4" fmla="*/ 163431 h 305050"/>
                <a:gd name="connsiteX0" fmla="*/ 563 w 351700"/>
                <a:gd name="connsiteY0" fmla="*/ 163431 h 315854"/>
                <a:gd name="connsiteX1" fmla="*/ 219545 w 351700"/>
                <a:gd name="connsiteY1" fmla="*/ 296 h 315854"/>
                <a:gd name="connsiteX2" fmla="*/ 351700 w 351700"/>
                <a:gd name="connsiteY2" fmla="*/ 136297 h 315854"/>
                <a:gd name="connsiteX3" fmla="*/ 162565 w 351700"/>
                <a:gd name="connsiteY3" fmla="*/ 315712 h 315854"/>
                <a:gd name="connsiteX4" fmla="*/ 563 w 351700"/>
                <a:gd name="connsiteY4" fmla="*/ 163431 h 315854"/>
                <a:gd name="connsiteX0" fmla="*/ 563 w 351700"/>
                <a:gd name="connsiteY0" fmla="*/ 163431 h 315889"/>
                <a:gd name="connsiteX1" fmla="*/ 219545 w 351700"/>
                <a:gd name="connsiteY1" fmla="*/ 296 h 315889"/>
                <a:gd name="connsiteX2" fmla="*/ 351700 w 351700"/>
                <a:gd name="connsiteY2" fmla="*/ 136297 h 315889"/>
                <a:gd name="connsiteX3" fmla="*/ 162565 w 351700"/>
                <a:gd name="connsiteY3" fmla="*/ 315712 h 315889"/>
                <a:gd name="connsiteX4" fmla="*/ 563 w 351700"/>
                <a:gd name="connsiteY4" fmla="*/ 163431 h 315889"/>
                <a:gd name="connsiteX0" fmla="*/ 113 w 351250"/>
                <a:gd name="connsiteY0" fmla="*/ 163431 h 315895"/>
                <a:gd name="connsiteX1" fmla="*/ 219095 w 351250"/>
                <a:gd name="connsiteY1" fmla="*/ 296 h 315895"/>
                <a:gd name="connsiteX2" fmla="*/ 351250 w 351250"/>
                <a:gd name="connsiteY2" fmla="*/ 136297 h 315895"/>
                <a:gd name="connsiteX3" fmla="*/ 162115 w 351250"/>
                <a:gd name="connsiteY3" fmla="*/ 315712 h 315895"/>
                <a:gd name="connsiteX4" fmla="*/ 113 w 351250"/>
                <a:gd name="connsiteY4" fmla="*/ 163431 h 315895"/>
                <a:gd name="connsiteX0" fmla="*/ 121 w 351258"/>
                <a:gd name="connsiteY0" fmla="*/ 163431 h 315743"/>
                <a:gd name="connsiteX1" fmla="*/ 219103 w 351258"/>
                <a:gd name="connsiteY1" fmla="*/ 296 h 315743"/>
                <a:gd name="connsiteX2" fmla="*/ 351258 w 351258"/>
                <a:gd name="connsiteY2" fmla="*/ 136297 h 315743"/>
                <a:gd name="connsiteX3" fmla="*/ 162123 w 351258"/>
                <a:gd name="connsiteY3" fmla="*/ 315712 h 315743"/>
                <a:gd name="connsiteX4" fmla="*/ 121 w 351258"/>
                <a:gd name="connsiteY4" fmla="*/ 163431 h 315743"/>
                <a:gd name="connsiteX0" fmla="*/ 113 w 351250"/>
                <a:gd name="connsiteY0" fmla="*/ 163267 h 315640"/>
                <a:gd name="connsiteX1" fmla="*/ 219095 w 351250"/>
                <a:gd name="connsiteY1" fmla="*/ 132 h 315640"/>
                <a:gd name="connsiteX2" fmla="*/ 351250 w 351250"/>
                <a:gd name="connsiteY2" fmla="*/ 144273 h 315640"/>
                <a:gd name="connsiteX3" fmla="*/ 162115 w 351250"/>
                <a:gd name="connsiteY3" fmla="*/ 315548 h 315640"/>
                <a:gd name="connsiteX4" fmla="*/ 113 w 351250"/>
                <a:gd name="connsiteY4" fmla="*/ 163267 h 315640"/>
                <a:gd name="connsiteX0" fmla="*/ 123 w 340407"/>
                <a:gd name="connsiteY0" fmla="*/ 166017 h 315708"/>
                <a:gd name="connsiteX1" fmla="*/ 208252 w 340407"/>
                <a:gd name="connsiteY1" fmla="*/ 169 h 315708"/>
                <a:gd name="connsiteX2" fmla="*/ 340407 w 340407"/>
                <a:gd name="connsiteY2" fmla="*/ 144310 h 315708"/>
                <a:gd name="connsiteX3" fmla="*/ 151272 w 340407"/>
                <a:gd name="connsiteY3" fmla="*/ 315585 h 315708"/>
                <a:gd name="connsiteX4" fmla="*/ 123 w 340407"/>
                <a:gd name="connsiteY4" fmla="*/ 166017 h 315708"/>
                <a:gd name="connsiteX0" fmla="*/ 123 w 340407"/>
                <a:gd name="connsiteY0" fmla="*/ 166017 h 315740"/>
                <a:gd name="connsiteX1" fmla="*/ 208252 w 340407"/>
                <a:gd name="connsiteY1" fmla="*/ 169 h 315740"/>
                <a:gd name="connsiteX2" fmla="*/ 340407 w 340407"/>
                <a:gd name="connsiteY2" fmla="*/ 144310 h 315740"/>
                <a:gd name="connsiteX3" fmla="*/ 151272 w 340407"/>
                <a:gd name="connsiteY3" fmla="*/ 315585 h 315740"/>
                <a:gd name="connsiteX4" fmla="*/ 123 w 340407"/>
                <a:gd name="connsiteY4" fmla="*/ 166017 h 315740"/>
                <a:gd name="connsiteX0" fmla="*/ 128 w 334985"/>
                <a:gd name="connsiteY0" fmla="*/ 182603 h 316462"/>
                <a:gd name="connsiteX1" fmla="*/ 202830 w 334985"/>
                <a:gd name="connsiteY1" fmla="*/ 475 h 316462"/>
                <a:gd name="connsiteX2" fmla="*/ 334985 w 334985"/>
                <a:gd name="connsiteY2" fmla="*/ 144616 h 316462"/>
                <a:gd name="connsiteX3" fmla="*/ 145850 w 334985"/>
                <a:gd name="connsiteY3" fmla="*/ 315891 h 316462"/>
                <a:gd name="connsiteX4" fmla="*/ 128 w 334985"/>
                <a:gd name="connsiteY4" fmla="*/ 182603 h 316462"/>
                <a:gd name="connsiteX0" fmla="*/ 129 w 343126"/>
                <a:gd name="connsiteY0" fmla="*/ 182785 h 316796"/>
                <a:gd name="connsiteX1" fmla="*/ 202831 w 343126"/>
                <a:gd name="connsiteY1" fmla="*/ 657 h 316796"/>
                <a:gd name="connsiteX2" fmla="*/ 343126 w 343126"/>
                <a:gd name="connsiteY2" fmla="*/ 139371 h 316796"/>
                <a:gd name="connsiteX3" fmla="*/ 145851 w 343126"/>
                <a:gd name="connsiteY3" fmla="*/ 316073 h 316796"/>
                <a:gd name="connsiteX4" fmla="*/ 129 w 343126"/>
                <a:gd name="connsiteY4" fmla="*/ 182785 h 316796"/>
                <a:gd name="connsiteX0" fmla="*/ 129 w 343273"/>
                <a:gd name="connsiteY0" fmla="*/ 182785 h 316796"/>
                <a:gd name="connsiteX1" fmla="*/ 202831 w 343273"/>
                <a:gd name="connsiteY1" fmla="*/ 657 h 316796"/>
                <a:gd name="connsiteX2" fmla="*/ 343126 w 343273"/>
                <a:gd name="connsiteY2" fmla="*/ 139371 h 316796"/>
                <a:gd name="connsiteX3" fmla="*/ 145851 w 343273"/>
                <a:gd name="connsiteY3" fmla="*/ 316073 h 316796"/>
                <a:gd name="connsiteX4" fmla="*/ 129 w 343273"/>
                <a:gd name="connsiteY4" fmla="*/ 182785 h 316796"/>
                <a:gd name="connsiteX0" fmla="*/ 167 w 343336"/>
                <a:gd name="connsiteY0" fmla="*/ 182785 h 316796"/>
                <a:gd name="connsiteX1" fmla="*/ 202869 w 343336"/>
                <a:gd name="connsiteY1" fmla="*/ 657 h 316796"/>
                <a:gd name="connsiteX2" fmla="*/ 343164 w 343336"/>
                <a:gd name="connsiteY2" fmla="*/ 139371 h 316796"/>
                <a:gd name="connsiteX3" fmla="*/ 145889 w 343336"/>
                <a:gd name="connsiteY3" fmla="*/ 316073 h 316796"/>
                <a:gd name="connsiteX4" fmla="*/ 167 w 343336"/>
                <a:gd name="connsiteY4" fmla="*/ 182785 h 316796"/>
                <a:gd name="connsiteX0" fmla="*/ 130 w 343274"/>
                <a:gd name="connsiteY0" fmla="*/ 191157 h 317430"/>
                <a:gd name="connsiteX1" fmla="*/ 202832 w 343274"/>
                <a:gd name="connsiteY1" fmla="*/ 889 h 317430"/>
                <a:gd name="connsiteX2" fmla="*/ 343127 w 343274"/>
                <a:gd name="connsiteY2" fmla="*/ 139603 h 317430"/>
                <a:gd name="connsiteX3" fmla="*/ 145852 w 343274"/>
                <a:gd name="connsiteY3" fmla="*/ 316305 h 317430"/>
                <a:gd name="connsiteX4" fmla="*/ 130 w 343274"/>
                <a:gd name="connsiteY4" fmla="*/ 191157 h 317430"/>
                <a:gd name="connsiteX0" fmla="*/ 130 w 343274"/>
                <a:gd name="connsiteY0" fmla="*/ 191419 h 317895"/>
                <a:gd name="connsiteX1" fmla="*/ 202832 w 343274"/>
                <a:gd name="connsiteY1" fmla="*/ 1151 h 317895"/>
                <a:gd name="connsiteX2" fmla="*/ 343127 w 343274"/>
                <a:gd name="connsiteY2" fmla="*/ 134438 h 317895"/>
                <a:gd name="connsiteX3" fmla="*/ 145852 w 343274"/>
                <a:gd name="connsiteY3" fmla="*/ 316567 h 317895"/>
                <a:gd name="connsiteX4" fmla="*/ 130 w 343274"/>
                <a:gd name="connsiteY4" fmla="*/ 191419 h 317895"/>
                <a:gd name="connsiteX0" fmla="*/ 141 w 343294"/>
                <a:gd name="connsiteY0" fmla="*/ 191419 h 318562"/>
                <a:gd name="connsiteX1" fmla="*/ 202843 w 343294"/>
                <a:gd name="connsiteY1" fmla="*/ 1151 h 318562"/>
                <a:gd name="connsiteX2" fmla="*/ 343138 w 343294"/>
                <a:gd name="connsiteY2" fmla="*/ 134438 h 318562"/>
                <a:gd name="connsiteX3" fmla="*/ 145863 w 343294"/>
                <a:gd name="connsiteY3" fmla="*/ 316567 h 318562"/>
                <a:gd name="connsiteX4" fmla="*/ 141 w 343294"/>
                <a:gd name="connsiteY4" fmla="*/ 191419 h 31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294" h="318562">
                  <a:moveTo>
                    <a:pt x="141" y="191419"/>
                  </a:moveTo>
                  <a:cubicBezTo>
                    <a:pt x="4211" y="98150"/>
                    <a:pt x="145677" y="10648"/>
                    <a:pt x="202843" y="1151"/>
                  </a:cubicBezTo>
                  <a:cubicBezTo>
                    <a:pt x="260009" y="-8346"/>
                    <a:pt x="343138" y="41344"/>
                    <a:pt x="343138" y="134438"/>
                  </a:cubicBezTo>
                  <a:cubicBezTo>
                    <a:pt x="348564" y="205825"/>
                    <a:pt x="211169" y="304356"/>
                    <a:pt x="145863" y="316567"/>
                  </a:cubicBezTo>
                  <a:cubicBezTo>
                    <a:pt x="80557" y="328778"/>
                    <a:pt x="-3929" y="284688"/>
                    <a:pt x="141" y="191419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42351A-200D-4A83-9C00-4772CD34A3DC}"/>
                </a:ext>
              </a:extLst>
            </p:cNvPr>
            <p:cNvSpPr/>
            <p:nvPr/>
          </p:nvSpPr>
          <p:spPr>
            <a:xfrm>
              <a:off x="5538339" y="4498271"/>
              <a:ext cx="289969" cy="269402"/>
            </a:xfrm>
            <a:custGeom>
              <a:avLst/>
              <a:gdLst>
                <a:gd name="connsiteX0" fmla="*/ 0 w 245691"/>
                <a:gd name="connsiteY0" fmla="*/ 168562 h 337123"/>
                <a:gd name="connsiteX1" fmla="*/ 122846 w 245691"/>
                <a:gd name="connsiteY1" fmla="*/ 0 h 337123"/>
                <a:gd name="connsiteX2" fmla="*/ 245692 w 245691"/>
                <a:gd name="connsiteY2" fmla="*/ 168562 h 337123"/>
                <a:gd name="connsiteX3" fmla="*/ 122846 w 245691"/>
                <a:gd name="connsiteY3" fmla="*/ 337124 h 337123"/>
                <a:gd name="connsiteX4" fmla="*/ 0 w 245691"/>
                <a:gd name="connsiteY4" fmla="*/ 168562 h 337123"/>
                <a:gd name="connsiteX0" fmla="*/ 241 w 245933"/>
                <a:gd name="connsiteY0" fmla="*/ 130575 h 299137"/>
                <a:gd name="connsiteX1" fmla="*/ 150221 w 245933"/>
                <a:gd name="connsiteY1" fmla="*/ 0 h 299137"/>
                <a:gd name="connsiteX2" fmla="*/ 245933 w 245933"/>
                <a:gd name="connsiteY2" fmla="*/ 130575 h 299137"/>
                <a:gd name="connsiteX3" fmla="*/ 123087 w 245933"/>
                <a:gd name="connsiteY3" fmla="*/ 299137 h 299137"/>
                <a:gd name="connsiteX4" fmla="*/ 241 w 245933"/>
                <a:gd name="connsiteY4" fmla="*/ 130575 h 299137"/>
                <a:gd name="connsiteX0" fmla="*/ 177 w 264862"/>
                <a:gd name="connsiteY0" fmla="*/ 130593 h 299160"/>
                <a:gd name="connsiteX1" fmla="*/ 150157 w 264862"/>
                <a:gd name="connsiteY1" fmla="*/ 18 h 299160"/>
                <a:gd name="connsiteX2" fmla="*/ 264862 w 264862"/>
                <a:gd name="connsiteY2" fmla="*/ 125166 h 299160"/>
                <a:gd name="connsiteX3" fmla="*/ 123023 w 264862"/>
                <a:gd name="connsiteY3" fmla="*/ 299155 h 299160"/>
                <a:gd name="connsiteX4" fmla="*/ 177 w 264862"/>
                <a:gd name="connsiteY4" fmla="*/ 130593 h 299160"/>
                <a:gd name="connsiteX0" fmla="*/ 2516 w 267201"/>
                <a:gd name="connsiteY0" fmla="*/ 130593 h 274741"/>
                <a:gd name="connsiteX1" fmla="*/ 152496 w 267201"/>
                <a:gd name="connsiteY1" fmla="*/ 18 h 274741"/>
                <a:gd name="connsiteX2" fmla="*/ 267201 w 267201"/>
                <a:gd name="connsiteY2" fmla="*/ 125166 h 274741"/>
                <a:gd name="connsiteX3" fmla="*/ 73808 w 267201"/>
                <a:gd name="connsiteY3" fmla="*/ 274735 h 274741"/>
                <a:gd name="connsiteX4" fmla="*/ 2516 w 267201"/>
                <a:gd name="connsiteY4" fmla="*/ 130593 h 274741"/>
                <a:gd name="connsiteX0" fmla="*/ 2072 w 280324"/>
                <a:gd name="connsiteY0" fmla="*/ 130593 h 274741"/>
                <a:gd name="connsiteX1" fmla="*/ 165619 w 280324"/>
                <a:gd name="connsiteY1" fmla="*/ 18 h 274741"/>
                <a:gd name="connsiteX2" fmla="*/ 280324 w 280324"/>
                <a:gd name="connsiteY2" fmla="*/ 125166 h 274741"/>
                <a:gd name="connsiteX3" fmla="*/ 86931 w 280324"/>
                <a:gd name="connsiteY3" fmla="*/ 274735 h 274741"/>
                <a:gd name="connsiteX4" fmla="*/ 2072 w 280324"/>
                <a:gd name="connsiteY4" fmla="*/ 130593 h 274741"/>
                <a:gd name="connsiteX0" fmla="*/ 2072 w 280324"/>
                <a:gd name="connsiteY0" fmla="*/ 130593 h 274741"/>
                <a:gd name="connsiteX1" fmla="*/ 165619 w 280324"/>
                <a:gd name="connsiteY1" fmla="*/ 18 h 274741"/>
                <a:gd name="connsiteX2" fmla="*/ 280324 w 280324"/>
                <a:gd name="connsiteY2" fmla="*/ 125166 h 274741"/>
                <a:gd name="connsiteX3" fmla="*/ 86931 w 280324"/>
                <a:gd name="connsiteY3" fmla="*/ 274735 h 274741"/>
                <a:gd name="connsiteX4" fmla="*/ 2072 w 280324"/>
                <a:gd name="connsiteY4" fmla="*/ 130593 h 274741"/>
                <a:gd name="connsiteX0" fmla="*/ 4425 w 282677"/>
                <a:gd name="connsiteY0" fmla="*/ 130593 h 274743"/>
                <a:gd name="connsiteX1" fmla="*/ 167972 w 282677"/>
                <a:gd name="connsiteY1" fmla="*/ 18 h 274743"/>
                <a:gd name="connsiteX2" fmla="*/ 282677 w 282677"/>
                <a:gd name="connsiteY2" fmla="*/ 125166 h 274743"/>
                <a:gd name="connsiteX3" fmla="*/ 89284 w 282677"/>
                <a:gd name="connsiteY3" fmla="*/ 274735 h 274743"/>
                <a:gd name="connsiteX4" fmla="*/ 4425 w 282677"/>
                <a:gd name="connsiteY4" fmla="*/ 130593 h 274743"/>
                <a:gd name="connsiteX0" fmla="*/ 1531 w 279783"/>
                <a:gd name="connsiteY0" fmla="*/ 130593 h 272027"/>
                <a:gd name="connsiteX1" fmla="*/ 165078 w 279783"/>
                <a:gd name="connsiteY1" fmla="*/ 18 h 272027"/>
                <a:gd name="connsiteX2" fmla="*/ 279783 w 279783"/>
                <a:gd name="connsiteY2" fmla="*/ 125166 h 272027"/>
                <a:gd name="connsiteX3" fmla="*/ 94530 w 279783"/>
                <a:gd name="connsiteY3" fmla="*/ 272021 h 272027"/>
                <a:gd name="connsiteX4" fmla="*/ 1531 w 279783"/>
                <a:gd name="connsiteY4" fmla="*/ 130593 h 272027"/>
                <a:gd name="connsiteX0" fmla="*/ 2172 w 280424"/>
                <a:gd name="connsiteY0" fmla="*/ 130593 h 272266"/>
                <a:gd name="connsiteX1" fmla="*/ 165719 w 280424"/>
                <a:gd name="connsiteY1" fmla="*/ 18 h 272266"/>
                <a:gd name="connsiteX2" fmla="*/ 280424 w 280424"/>
                <a:gd name="connsiteY2" fmla="*/ 125166 h 272266"/>
                <a:gd name="connsiteX3" fmla="*/ 95171 w 280424"/>
                <a:gd name="connsiteY3" fmla="*/ 272021 h 272266"/>
                <a:gd name="connsiteX4" fmla="*/ 2172 w 280424"/>
                <a:gd name="connsiteY4" fmla="*/ 130593 h 272266"/>
                <a:gd name="connsiteX0" fmla="*/ 6666 w 284918"/>
                <a:gd name="connsiteY0" fmla="*/ 130593 h 272266"/>
                <a:gd name="connsiteX1" fmla="*/ 170213 w 284918"/>
                <a:gd name="connsiteY1" fmla="*/ 18 h 272266"/>
                <a:gd name="connsiteX2" fmla="*/ 284918 w 284918"/>
                <a:gd name="connsiteY2" fmla="*/ 125166 h 272266"/>
                <a:gd name="connsiteX3" fmla="*/ 99665 w 284918"/>
                <a:gd name="connsiteY3" fmla="*/ 272021 h 272266"/>
                <a:gd name="connsiteX4" fmla="*/ 6666 w 284918"/>
                <a:gd name="connsiteY4" fmla="*/ 130593 h 272266"/>
                <a:gd name="connsiteX0" fmla="*/ 2569 w 280821"/>
                <a:gd name="connsiteY0" fmla="*/ 127882 h 269555"/>
                <a:gd name="connsiteX1" fmla="*/ 174256 w 280821"/>
                <a:gd name="connsiteY1" fmla="*/ 20 h 269555"/>
                <a:gd name="connsiteX2" fmla="*/ 280821 w 280821"/>
                <a:gd name="connsiteY2" fmla="*/ 122455 h 269555"/>
                <a:gd name="connsiteX3" fmla="*/ 95568 w 280821"/>
                <a:gd name="connsiteY3" fmla="*/ 269310 h 269555"/>
                <a:gd name="connsiteX4" fmla="*/ 2569 w 280821"/>
                <a:gd name="connsiteY4" fmla="*/ 127882 h 269555"/>
                <a:gd name="connsiteX0" fmla="*/ 2569 w 280821"/>
                <a:gd name="connsiteY0" fmla="*/ 127890 h 269563"/>
                <a:gd name="connsiteX1" fmla="*/ 174256 w 280821"/>
                <a:gd name="connsiteY1" fmla="*/ 28 h 269563"/>
                <a:gd name="connsiteX2" fmla="*/ 280821 w 280821"/>
                <a:gd name="connsiteY2" fmla="*/ 122463 h 269563"/>
                <a:gd name="connsiteX3" fmla="*/ 95568 w 280821"/>
                <a:gd name="connsiteY3" fmla="*/ 269318 h 269563"/>
                <a:gd name="connsiteX4" fmla="*/ 2569 w 280821"/>
                <a:gd name="connsiteY4" fmla="*/ 127890 h 269563"/>
                <a:gd name="connsiteX0" fmla="*/ 2569 w 280821"/>
                <a:gd name="connsiteY0" fmla="*/ 127882 h 269555"/>
                <a:gd name="connsiteX1" fmla="*/ 174256 w 280821"/>
                <a:gd name="connsiteY1" fmla="*/ 20 h 269555"/>
                <a:gd name="connsiteX2" fmla="*/ 280821 w 280821"/>
                <a:gd name="connsiteY2" fmla="*/ 122455 h 269555"/>
                <a:gd name="connsiteX3" fmla="*/ 95568 w 280821"/>
                <a:gd name="connsiteY3" fmla="*/ 269310 h 269555"/>
                <a:gd name="connsiteX4" fmla="*/ 2569 w 280821"/>
                <a:gd name="connsiteY4" fmla="*/ 127882 h 269555"/>
                <a:gd name="connsiteX0" fmla="*/ 1729 w 285407"/>
                <a:gd name="connsiteY0" fmla="*/ 133361 h 269389"/>
                <a:gd name="connsiteX1" fmla="*/ 178842 w 285407"/>
                <a:gd name="connsiteY1" fmla="*/ 73 h 269389"/>
                <a:gd name="connsiteX2" fmla="*/ 285407 w 285407"/>
                <a:gd name="connsiteY2" fmla="*/ 122508 h 269389"/>
                <a:gd name="connsiteX3" fmla="*/ 100154 w 285407"/>
                <a:gd name="connsiteY3" fmla="*/ 269363 h 269389"/>
                <a:gd name="connsiteX4" fmla="*/ 1729 w 285407"/>
                <a:gd name="connsiteY4" fmla="*/ 133361 h 269389"/>
                <a:gd name="connsiteX0" fmla="*/ 1163 w 284841"/>
                <a:gd name="connsiteY0" fmla="*/ 133361 h 269396"/>
                <a:gd name="connsiteX1" fmla="*/ 178276 w 284841"/>
                <a:gd name="connsiteY1" fmla="*/ 73 h 269396"/>
                <a:gd name="connsiteX2" fmla="*/ 284841 w 284841"/>
                <a:gd name="connsiteY2" fmla="*/ 122508 h 269396"/>
                <a:gd name="connsiteX3" fmla="*/ 99588 w 284841"/>
                <a:gd name="connsiteY3" fmla="*/ 269363 h 269396"/>
                <a:gd name="connsiteX4" fmla="*/ 1163 w 284841"/>
                <a:gd name="connsiteY4" fmla="*/ 133361 h 269396"/>
                <a:gd name="connsiteX0" fmla="*/ 6291 w 289969"/>
                <a:gd name="connsiteY0" fmla="*/ 133361 h 269402"/>
                <a:gd name="connsiteX1" fmla="*/ 183404 w 289969"/>
                <a:gd name="connsiteY1" fmla="*/ 73 h 269402"/>
                <a:gd name="connsiteX2" fmla="*/ 289969 w 289969"/>
                <a:gd name="connsiteY2" fmla="*/ 122508 h 269402"/>
                <a:gd name="connsiteX3" fmla="*/ 104716 w 289969"/>
                <a:gd name="connsiteY3" fmla="*/ 269363 h 269402"/>
                <a:gd name="connsiteX4" fmla="*/ 6291 w 289969"/>
                <a:gd name="connsiteY4" fmla="*/ 133361 h 26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69" h="269402">
                  <a:moveTo>
                    <a:pt x="6291" y="133361"/>
                  </a:moveTo>
                  <a:cubicBezTo>
                    <a:pt x="35686" y="55918"/>
                    <a:pt x="136124" y="1882"/>
                    <a:pt x="183404" y="73"/>
                  </a:cubicBezTo>
                  <a:cubicBezTo>
                    <a:pt x="230684" y="-1736"/>
                    <a:pt x="289969" y="29414"/>
                    <a:pt x="289969" y="122508"/>
                  </a:cubicBezTo>
                  <a:cubicBezTo>
                    <a:pt x="289969" y="215602"/>
                    <a:pt x="151996" y="267554"/>
                    <a:pt x="104716" y="269363"/>
                  </a:cubicBezTo>
                  <a:cubicBezTo>
                    <a:pt x="57436" y="271172"/>
                    <a:pt x="-23104" y="210804"/>
                    <a:pt x="6291" y="133361"/>
                  </a:cubicBezTo>
                  <a:close/>
                </a:path>
              </a:pathLst>
            </a:custGeom>
            <a:solidFill>
              <a:srgbClr val="FFD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7AFE9C2-23E7-4C3F-99CA-EEBC03220B14}"/>
                </a:ext>
              </a:extLst>
            </p:cNvPr>
            <p:cNvSpPr/>
            <p:nvPr/>
          </p:nvSpPr>
          <p:spPr>
            <a:xfrm>
              <a:off x="5784036" y="4585233"/>
              <a:ext cx="248519" cy="244644"/>
            </a:xfrm>
            <a:custGeom>
              <a:avLst/>
              <a:gdLst>
                <a:gd name="connsiteX0" fmla="*/ 0 w 245691"/>
                <a:gd name="connsiteY0" fmla="*/ 122006 h 244012"/>
                <a:gd name="connsiteX1" fmla="*/ 122846 w 245691"/>
                <a:gd name="connsiteY1" fmla="*/ 0 h 244012"/>
                <a:gd name="connsiteX2" fmla="*/ 245692 w 245691"/>
                <a:gd name="connsiteY2" fmla="*/ 122006 h 244012"/>
                <a:gd name="connsiteX3" fmla="*/ 122846 w 245691"/>
                <a:gd name="connsiteY3" fmla="*/ 244012 h 244012"/>
                <a:gd name="connsiteX4" fmla="*/ 0 w 245691"/>
                <a:gd name="connsiteY4" fmla="*/ 122006 h 244012"/>
                <a:gd name="connsiteX0" fmla="*/ 339 w 246031"/>
                <a:gd name="connsiteY0" fmla="*/ 122006 h 244012"/>
                <a:gd name="connsiteX1" fmla="*/ 155745 w 246031"/>
                <a:gd name="connsiteY1" fmla="*/ 0 h 244012"/>
                <a:gd name="connsiteX2" fmla="*/ 246031 w 246031"/>
                <a:gd name="connsiteY2" fmla="*/ 122006 h 244012"/>
                <a:gd name="connsiteX3" fmla="*/ 123185 w 246031"/>
                <a:gd name="connsiteY3" fmla="*/ 244012 h 244012"/>
                <a:gd name="connsiteX4" fmla="*/ 339 w 246031"/>
                <a:gd name="connsiteY4" fmla="*/ 122006 h 244012"/>
                <a:gd name="connsiteX0" fmla="*/ 65 w 245757"/>
                <a:gd name="connsiteY0" fmla="*/ 122006 h 244012"/>
                <a:gd name="connsiteX1" fmla="*/ 136477 w 245757"/>
                <a:gd name="connsiteY1" fmla="*/ 0 h 244012"/>
                <a:gd name="connsiteX2" fmla="*/ 245757 w 245757"/>
                <a:gd name="connsiteY2" fmla="*/ 122006 h 244012"/>
                <a:gd name="connsiteX3" fmla="*/ 122911 w 245757"/>
                <a:gd name="connsiteY3" fmla="*/ 244012 h 244012"/>
                <a:gd name="connsiteX4" fmla="*/ 65 w 245757"/>
                <a:gd name="connsiteY4" fmla="*/ 122006 h 244012"/>
                <a:gd name="connsiteX0" fmla="*/ 45 w 240310"/>
                <a:gd name="connsiteY0" fmla="*/ 122057 h 244092"/>
                <a:gd name="connsiteX1" fmla="*/ 136457 w 240310"/>
                <a:gd name="connsiteY1" fmla="*/ 51 h 244092"/>
                <a:gd name="connsiteX2" fmla="*/ 240310 w 240310"/>
                <a:gd name="connsiteY2" fmla="*/ 111204 h 244092"/>
                <a:gd name="connsiteX3" fmla="*/ 122891 w 240310"/>
                <a:gd name="connsiteY3" fmla="*/ 244063 h 244092"/>
                <a:gd name="connsiteX4" fmla="*/ 45 w 240310"/>
                <a:gd name="connsiteY4" fmla="*/ 122057 h 244092"/>
                <a:gd name="connsiteX0" fmla="*/ 45 w 248450"/>
                <a:gd name="connsiteY0" fmla="*/ 122330 h 244476"/>
                <a:gd name="connsiteX1" fmla="*/ 136457 w 248450"/>
                <a:gd name="connsiteY1" fmla="*/ 324 h 244476"/>
                <a:gd name="connsiteX2" fmla="*/ 248450 w 248450"/>
                <a:gd name="connsiteY2" fmla="*/ 97911 h 244476"/>
                <a:gd name="connsiteX3" fmla="*/ 122891 w 248450"/>
                <a:gd name="connsiteY3" fmla="*/ 244336 h 244476"/>
                <a:gd name="connsiteX4" fmla="*/ 45 w 248450"/>
                <a:gd name="connsiteY4" fmla="*/ 122330 h 244476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7 w 248422"/>
                <a:gd name="connsiteY0" fmla="*/ 116724 h 246928"/>
                <a:gd name="connsiteX1" fmla="*/ 131002 w 248422"/>
                <a:gd name="connsiteY1" fmla="*/ 145 h 246928"/>
                <a:gd name="connsiteX2" fmla="*/ 248422 w 248422"/>
                <a:gd name="connsiteY2" fmla="*/ 100445 h 246928"/>
                <a:gd name="connsiteX3" fmla="*/ 122863 w 248422"/>
                <a:gd name="connsiteY3" fmla="*/ 246870 h 246928"/>
                <a:gd name="connsiteX4" fmla="*/ 17 w 248422"/>
                <a:gd name="connsiteY4" fmla="*/ 116724 h 246928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40 w 248545"/>
                <a:gd name="connsiteY0" fmla="*/ 125022 h 247230"/>
                <a:gd name="connsiteX1" fmla="*/ 131125 w 248545"/>
                <a:gd name="connsiteY1" fmla="*/ 303 h 247230"/>
                <a:gd name="connsiteX2" fmla="*/ 248545 w 248545"/>
                <a:gd name="connsiteY2" fmla="*/ 100603 h 247230"/>
                <a:gd name="connsiteX3" fmla="*/ 122986 w 248545"/>
                <a:gd name="connsiteY3" fmla="*/ 247028 h 247230"/>
                <a:gd name="connsiteX4" fmla="*/ 140 w 248545"/>
                <a:gd name="connsiteY4" fmla="*/ 125022 h 247230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7 w 248422"/>
                <a:gd name="connsiteY0" fmla="*/ 125022 h 247207"/>
                <a:gd name="connsiteX1" fmla="*/ 131002 w 248422"/>
                <a:gd name="connsiteY1" fmla="*/ 303 h 247207"/>
                <a:gd name="connsiteX2" fmla="*/ 248422 w 248422"/>
                <a:gd name="connsiteY2" fmla="*/ 100603 h 247207"/>
                <a:gd name="connsiteX3" fmla="*/ 122863 w 248422"/>
                <a:gd name="connsiteY3" fmla="*/ 247028 h 247207"/>
                <a:gd name="connsiteX4" fmla="*/ 17 w 248422"/>
                <a:gd name="connsiteY4" fmla="*/ 125022 h 247207"/>
                <a:gd name="connsiteX0" fmla="*/ 20 w 248425"/>
                <a:gd name="connsiteY0" fmla="*/ 125022 h 247207"/>
                <a:gd name="connsiteX1" fmla="*/ 131005 w 248425"/>
                <a:gd name="connsiteY1" fmla="*/ 303 h 247207"/>
                <a:gd name="connsiteX2" fmla="*/ 248425 w 248425"/>
                <a:gd name="connsiteY2" fmla="*/ 100603 h 247207"/>
                <a:gd name="connsiteX3" fmla="*/ 122866 w 248425"/>
                <a:gd name="connsiteY3" fmla="*/ 247028 h 247207"/>
                <a:gd name="connsiteX4" fmla="*/ 20 w 248425"/>
                <a:gd name="connsiteY4" fmla="*/ 125022 h 247207"/>
                <a:gd name="connsiteX0" fmla="*/ 136 w 248541"/>
                <a:gd name="connsiteY0" fmla="*/ 125022 h 247169"/>
                <a:gd name="connsiteX1" fmla="*/ 144688 w 248541"/>
                <a:gd name="connsiteY1" fmla="*/ 303 h 247169"/>
                <a:gd name="connsiteX2" fmla="*/ 248541 w 248541"/>
                <a:gd name="connsiteY2" fmla="*/ 100603 h 247169"/>
                <a:gd name="connsiteX3" fmla="*/ 122982 w 248541"/>
                <a:gd name="connsiteY3" fmla="*/ 247028 h 247169"/>
                <a:gd name="connsiteX4" fmla="*/ 136 w 248541"/>
                <a:gd name="connsiteY4" fmla="*/ 125022 h 247169"/>
                <a:gd name="connsiteX0" fmla="*/ 21 w 248426"/>
                <a:gd name="connsiteY0" fmla="*/ 125022 h 247169"/>
                <a:gd name="connsiteX1" fmla="*/ 131006 w 248426"/>
                <a:gd name="connsiteY1" fmla="*/ 303 h 247169"/>
                <a:gd name="connsiteX2" fmla="*/ 248426 w 248426"/>
                <a:gd name="connsiteY2" fmla="*/ 100603 h 247169"/>
                <a:gd name="connsiteX3" fmla="*/ 122867 w 248426"/>
                <a:gd name="connsiteY3" fmla="*/ 247028 h 247169"/>
                <a:gd name="connsiteX4" fmla="*/ 21 w 248426"/>
                <a:gd name="connsiteY4" fmla="*/ 125022 h 247169"/>
                <a:gd name="connsiteX0" fmla="*/ 168 w 248573"/>
                <a:gd name="connsiteY0" fmla="*/ 125022 h 236332"/>
                <a:gd name="connsiteX1" fmla="*/ 131153 w 248573"/>
                <a:gd name="connsiteY1" fmla="*/ 303 h 236332"/>
                <a:gd name="connsiteX2" fmla="*/ 248573 w 248573"/>
                <a:gd name="connsiteY2" fmla="*/ 100603 h 236332"/>
                <a:gd name="connsiteX3" fmla="*/ 109447 w 248573"/>
                <a:gd name="connsiteY3" fmla="*/ 236175 h 236332"/>
                <a:gd name="connsiteX4" fmla="*/ 168 w 248573"/>
                <a:gd name="connsiteY4" fmla="*/ 125022 h 236332"/>
                <a:gd name="connsiteX0" fmla="*/ 133 w 248538"/>
                <a:gd name="connsiteY0" fmla="*/ 136156 h 236819"/>
                <a:gd name="connsiteX1" fmla="*/ 131118 w 248538"/>
                <a:gd name="connsiteY1" fmla="*/ 584 h 236819"/>
                <a:gd name="connsiteX2" fmla="*/ 248538 w 248538"/>
                <a:gd name="connsiteY2" fmla="*/ 100884 h 236819"/>
                <a:gd name="connsiteX3" fmla="*/ 109412 w 248538"/>
                <a:gd name="connsiteY3" fmla="*/ 236456 h 236819"/>
                <a:gd name="connsiteX4" fmla="*/ 133 w 248538"/>
                <a:gd name="connsiteY4" fmla="*/ 136156 h 236819"/>
                <a:gd name="connsiteX0" fmla="*/ 133 w 248538"/>
                <a:gd name="connsiteY0" fmla="*/ 136156 h 236882"/>
                <a:gd name="connsiteX1" fmla="*/ 131118 w 248538"/>
                <a:gd name="connsiteY1" fmla="*/ 584 h 236882"/>
                <a:gd name="connsiteX2" fmla="*/ 248538 w 248538"/>
                <a:gd name="connsiteY2" fmla="*/ 100884 h 236882"/>
                <a:gd name="connsiteX3" fmla="*/ 109412 w 248538"/>
                <a:gd name="connsiteY3" fmla="*/ 236456 h 236882"/>
                <a:gd name="connsiteX4" fmla="*/ 133 w 248538"/>
                <a:gd name="connsiteY4" fmla="*/ 136156 h 236882"/>
                <a:gd name="connsiteX0" fmla="*/ 103 w 248508"/>
                <a:gd name="connsiteY0" fmla="*/ 141521 h 242188"/>
                <a:gd name="connsiteX1" fmla="*/ 128374 w 248508"/>
                <a:gd name="connsiteY1" fmla="*/ 522 h 242188"/>
                <a:gd name="connsiteX2" fmla="*/ 248508 w 248508"/>
                <a:gd name="connsiteY2" fmla="*/ 106249 h 242188"/>
                <a:gd name="connsiteX3" fmla="*/ 109382 w 248508"/>
                <a:gd name="connsiteY3" fmla="*/ 241821 h 242188"/>
                <a:gd name="connsiteX4" fmla="*/ 103 w 248508"/>
                <a:gd name="connsiteY4" fmla="*/ 141521 h 242188"/>
                <a:gd name="connsiteX0" fmla="*/ 103 w 248508"/>
                <a:gd name="connsiteY0" fmla="*/ 141521 h 242188"/>
                <a:gd name="connsiteX1" fmla="*/ 128374 w 248508"/>
                <a:gd name="connsiteY1" fmla="*/ 522 h 242188"/>
                <a:gd name="connsiteX2" fmla="*/ 248508 w 248508"/>
                <a:gd name="connsiteY2" fmla="*/ 106249 h 242188"/>
                <a:gd name="connsiteX3" fmla="*/ 109382 w 248508"/>
                <a:gd name="connsiteY3" fmla="*/ 241821 h 242188"/>
                <a:gd name="connsiteX4" fmla="*/ 103 w 248508"/>
                <a:gd name="connsiteY4" fmla="*/ 141521 h 242188"/>
                <a:gd name="connsiteX0" fmla="*/ 18 w 248423"/>
                <a:gd name="connsiteY0" fmla="*/ 141521 h 244890"/>
                <a:gd name="connsiteX1" fmla="*/ 128289 w 248423"/>
                <a:gd name="connsiteY1" fmla="*/ 522 h 244890"/>
                <a:gd name="connsiteX2" fmla="*/ 248423 w 248423"/>
                <a:gd name="connsiteY2" fmla="*/ 106249 h 244890"/>
                <a:gd name="connsiteX3" fmla="*/ 120150 w 248423"/>
                <a:gd name="connsiteY3" fmla="*/ 244534 h 244890"/>
                <a:gd name="connsiteX4" fmla="*/ 18 w 248423"/>
                <a:gd name="connsiteY4" fmla="*/ 141521 h 244890"/>
                <a:gd name="connsiteX0" fmla="*/ 18 w 248423"/>
                <a:gd name="connsiteY0" fmla="*/ 141521 h 244644"/>
                <a:gd name="connsiteX1" fmla="*/ 128289 w 248423"/>
                <a:gd name="connsiteY1" fmla="*/ 522 h 244644"/>
                <a:gd name="connsiteX2" fmla="*/ 248423 w 248423"/>
                <a:gd name="connsiteY2" fmla="*/ 106249 h 244644"/>
                <a:gd name="connsiteX3" fmla="*/ 120150 w 248423"/>
                <a:gd name="connsiteY3" fmla="*/ 244534 h 244644"/>
                <a:gd name="connsiteX4" fmla="*/ 18 w 248423"/>
                <a:gd name="connsiteY4" fmla="*/ 141521 h 244644"/>
                <a:gd name="connsiteX0" fmla="*/ 18 w 248423"/>
                <a:gd name="connsiteY0" fmla="*/ 141521 h 244678"/>
                <a:gd name="connsiteX1" fmla="*/ 128289 w 248423"/>
                <a:gd name="connsiteY1" fmla="*/ 522 h 244678"/>
                <a:gd name="connsiteX2" fmla="*/ 248423 w 248423"/>
                <a:gd name="connsiteY2" fmla="*/ 106249 h 244678"/>
                <a:gd name="connsiteX3" fmla="*/ 120150 w 248423"/>
                <a:gd name="connsiteY3" fmla="*/ 244534 h 244678"/>
                <a:gd name="connsiteX4" fmla="*/ 18 w 248423"/>
                <a:gd name="connsiteY4" fmla="*/ 141521 h 244678"/>
                <a:gd name="connsiteX0" fmla="*/ 114 w 248519"/>
                <a:gd name="connsiteY0" fmla="*/ 141521 h 244644"/>
                <a:gd name="connsiteX1" fmla="*/ 128385 w 248519"/>
                <a:gd name="connsiteY1" fmla="*/ 522 h 244644"/>
                <a:gd name="connsiteX2" fmla="*/ 248519 w 248519"/>
                <a:gd name="connsiteY2" fmla="*/ 106249 h 244644"/>
                <a:gd name="connsiteX3" fmla="*/ 109392 w 248519"/>
                <a:gd name="connsiteY3" fmla="*/ 244534 h 244644"/>
                <a:gd name="connsiteX4" fmla="*/ 114 w 248519"/>
                <a:gd name="connsiteY4" fmla="*/ 141521 h 24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19" h="244644">
                  <a:moveTo>
                    <a:pt x="114" y="141521"/>
                  </a:moveTo>
                  <a:cubicBezTo>
                    <a:pt x="3279" y="100852"/>
                    <a:pt x="78844" y="6401"/>
                    <a:pt x="128385" y="522"/>
                  </a:cubicBezTo>
                  <a:cubicBezTo>
                    <a:pt x="177926" y="-5357"/>
                    <a:pt x="248519" y="38867"/>
                    <a:pt x="248519" y="106249"/>
                  </a:cubicBezTo>
                  <a:cubicBezTo>
                    <a:pt x="248519" y="173631"/>
                    <a:pt x="158933" y="241368"/>
                    <a:pt x="109392" y="244534"/>
                  </a:cubicBezTo>
                  <a:cubicBezTo>
                    <a:pt x="59851" y="247700"/>
                    <a:pt x="-3051" y="182190"/>
                    <a:pt x="114" y="14152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자유형: 도형 38">
              <a:extLst>
                <a:ext uri="{FF2B5EF4-FFF2-40B4-BE49-F238E27FC236}">
                  <a16:creationId xmlns:a16="http://schemas.microsoft.com/office/drawing/2014/main" id="{643A8133-6F28-42EF-95AC-98CCB1093D19}"/>
                </a:ext>
              </a:extLst>
            </p:cNvPr>
            <p:cNvSpPr/>
            <p:nvPr/>
          </p:nvSpPr>
          <p:spPr>
            <a:xfrm>
              <a:off x="5363768" y="4433618"/>
              <a:ext cx="201619" cy="189555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자유형: 도형 39">
              <a:extLst>
                <a:ext uri="{FF2B5EF4-FFF2-40B4-BE49-F238E27FC236}">
                  <a16:creationId xmlns:a16="http://schemas.microsoft.com/office/drawing/2014/main" id="{311EFB32-BB2A-4ACB-8C73-910373522F4B}"/>
                </a:ext>
              </a:extLst>
            </p:cNvPr>
            <p:cNvSpPr/>
            <p:nvPr/>
          </p:nvSpPr>
          <p:spPr>
            <a:xfrm>
              <a:off x="5613698" y="4540092"/>
              <a:ext cx="176737" cy="166162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자유형: 도형 40">
              <a:extLst>
                <a:ext uri="{FF2B5EF4-FFF2-40B4-BE49-F238E27FC236}">
                  <a16:creationId xmlns:a16="http://schemas.microsoft.com/office/drawing/2014/main" id="{B5FE2769-41CD-479A-A211-6490AA5C4A95}"/>
                </a:ext>
              </a:extLst>
            </p:cNvPr>
            <p:cNvSpPr/>
            <p:nvPr/>
          </p:nvSpPr>
          <p:spPr>
            <a:xfrm>
              <a:off x="5855115" y="4627148"/>
              <a:ext cx="146129" cy="137385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84428" y="4201380"/>
            <a:ext cx="19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2D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795080" y="4293713"/>
            <a:ext cx="174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3D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326842" y="5158315"/>
            <a:ext cx="170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AutoCAD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/>
              <a:t>5 </a:t>
            </a:r>
            <a:r>
              <a:rPr lang="en-US" sz="2800" b="1" dirty="0" err="1" smtClean="0"/>
              <a:t>bước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phải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làm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trước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bắt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bản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vẽ</a:t>
            </a:r>
            <a:endParaRPr lang="en-US" sz="2800" b="1" dirty="0"/>
          </a:p>
        </p:txBody>
      </p:sp>
      <p:grpSp>
        <p:nvGrpSpPr>
          <p:cNvPr id="3" name="Group 49">
            <a:extLst>
              <a:ext uri="{FF2B5EF4-FFF2-40B4-BE49-F238E27FC236}">
                <a16:creationId xmlns:a16="http://schemas.microsoft.com/office/drawing/2014/main" id="{84042521-0471-452F-BF1A-537E12652749}"/>
              </a:ext>
            </a:extLst>
          </p:cNvPr>
          <p:cNvGrpSpPr/>
          <p:nvPr/>
        </p:nvGrpSpPr>
        <p:grpSpPr>
          <a:xfrm>
            <a:off x="3508012" y="2487825"/>
            <a:ext cx="5824915" cy="2803056"/>
            <a:chOff x="1528207" y="1282474"/>
            <a:chExt cx="5839823" cy="2810230"/>
          </a:xfrm>
        </p:grpSpPr>
        <p:sp>
          <p:nvSpPr>
            <p:cNvPr id="4" name="Round Same Side Corner Rectangle 50">
              <a:extLst>
                <a:ext uri="{FF2B5EF4-FFF2-40B4-BE49-F238E27FC236}">
                  <a16:creationId xmlns:a16="http://schemas.microsoft.com/office/drawing/2014/main" id="{8A03C538-F71F-4BF0-A54C-C6455A1389DC}"/>
                </a:ext>
              </a:extLst>
            </p:cNvPr>
            <p:cNvSpPr/>
            <p:nvPr/>
          </p:nvSpPr>
          <p:spPr>
            <a:xfrm rot="18900000">
              <a:off x="1528207" y="1784882"/>
              <a:ext cx="1260000" cy="12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 Single Corner Rectangle 51">
              <a:extLst>
                <a:ext uri="{FF2B5EF4-FFF2-40B4-BE49-F238E27FC236}">
                  <a16:creationId xmlns:a16="http://schemas.microsoft.com/office/drawing/2014/main" id="{2A813AD8-5B75-43B5-B7DB-A7D474EEA82B}"/>
                </a:ext>
              </a:extLst>
            </p:cNvPr>
            <p:cNvSpPr/>
            <p:nvPr/>
          </p:nvSpPr>
          <p:spPr>
            <a:xfrm rot="8100000">
              <a:off x="2528698" y="2797259"/>
              <a:ext cx="1260000" cy="1260000"/>
            </a:xfrm>
            <a:prstGeom prst="round1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" name="Round Single Corner Rectangle 52">
              <a:extLst>
                <a:ext uri="{FF2B5EF4-FFF2-40B4-BE49-F238E27FC236}">
                  <a16:creationId xmlns:a16="http://schemas.microsoft.com/office/drawing/2014/main" id="{7A1F976B-7BE1-4648-8AFC-4A2E478F4057}"/>
                </a:ext>
              </a:extLst>
            </p:cNvPr>
            <p:cNvSpPr/>
            <p:nvPr/>
          </p:nvSpPr>
          <p:spPr>
            <a:xfrm rot="18900000">
              <a:off x="3536812" y="1824593"/>
              <a:ext cx="1260000" cy="1260000"/>
            </a:xfrm>
            <a:prstGeom prst="round1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 Single Corner Rectangle 53">
              <a:extLst>
                <a:ext uri="{FF2B5EF4-FFF2-40B4-BE49-F238E27FC236}">
                  <a16:creationId xmlns:a16="http://schemas.microsoft.com/office/drawing/2014/main" id="{757AD132-7F49-4455-B812-65DFE81FBC99}"/>
                </a:ext>
              </a:extLst>
            </p:cNvPr>
            <p:cNvSpPr/>
            <p:nvPr/>
          </p:nvSpPr>
          <p:spPr>
            <a:xfrm rot="8100000">
              <a:off x="4544923" y="2832704"/>
              <a:ext cx="1260000" cy="1260000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Arrow 54">
              <a:extLst>
                <a:ext uri="{FF2B5EF4-FFF2-40B4-BE49-F238E27FC236}">
                  <a16:creationId xmlns:a16="http://schemas.microsoft.com/office/drawing/2014/main" id="{42A6BB4E-B799-49CA-86B3-39542CD6ABC0}"/>
                </a:ext>
              </a:extLst>
            </p:cNvPr>
            <p:cNvSpPr/>
            <p:nvPr/>
          </p:nvSpPr>
          <p:spPr>
            <a:xfrm rot="18900000">
              <a:off x="5451565" y="1282474"/>
              <a:ext cx="1916465" cy="1907654"/>
            </a:xfrm>
            <a:prstGeom prst="rightArrow">
              <a:avLst>
                <a:gd name="adj1" fmla="val 65252"/>
                <a:gd name="adj2" fmla="val 476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8A049E-1DCE-45DA-B289-84DD7361B522}"/>
              </a:ext>
            </a:extLst>
          </p:cNvPr>
          <p:cNvSpPr txBox="1"/>
          <p:nvPr/>
        </p:nvSpPr>
        <p:spPr>
          <a:xfrm>
            <a:off x="7870056" y="4647152"/>
            <a:ext cx="340917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/>
              <a:t>Lệnh</a:t>
            </a:r>
            <a:r>
              <a:rPr lang="en-US" dirty="0"/>
              <a:t> OP -&gt;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Selecion</a:t>
            </a:r>
            <a:r>
              <a:rPr lang="en-US" dirty="0"/>
              <a:t> -&gt;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Use shift to add to selection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FA526-FAFD-4DDA-AEA1-C5E4B30262CE}"/>
              </a:ext>
            </a:extLst>
          </p:cNvPr>
          <p:cNvSpPr txBox="1"/>
          <p:nvPr/>
        </p:nvSpPr>
        <p:spPr>
          <a:xfrm>
            <a:off x="703233" y="4785651"/>
            <a:ext cx="36051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 err="1"/>
              <a:t>Lệnh</a:t>
            </a:r>
            <a:r>
              <a:rPr lang="en-US" dirty="0"/>
              <a:t> UN : precision </a:t>
            </a:r>
            <a:r>
              <a:rPr lang="en-US" dirty="0" err="1"/>
              <a:t>để</a:t>
            </a:r>
            <a:r>
              <a:rPr lang="en-US" dirty="0"/>
              <a:t> 0.000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Milimeters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1E0B7-2A4F-4723-BE43-37E4E56B39A2}"/>
              </a:ext>
            </a:extLst>
          </p:cNvPr>
          <p:cNvSpPr txBox="1"/>
          <p:nvPr/>
        </p:nvSpPr>
        <p:spPr>
          <a:xfrm>
            <a:off x="695614" y="1819112"/>
            <a:ext cx="34977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 err="1"/>
              <a:t>Nhấn</a:t>
            </a:r>
            <a:r>
              <a:rPr lang="en-US" dirty="0"/>
              <a:t> F7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A9AB4D-12A9-4D56-B88E-EB30ED1D49CA}"/>
              </a:ext>
            </a:extLst>
          </p:cNvPr>
          <p:cNvSpPr txBox="1"/>
          <p:nvPr/>
        </p:nvSpPr>
        <p:spPr>
          <a:xfrm>
            <a:off x="4357419" y="1680613"/>
            <a:ext cx="39307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Lệnh</a:t>
            </a:r>
            <a:r>
              <a:rPr lang="en-US" dirty="0"/>
              <a:t> UC -&gt; </a:t>
            </a:r>
            <a:r>
              <a:rPr lang="en-US" dirty="0" err="1"/>
              <a:t>Chọn</a:t>
            </a:r>
            <a:r>
              <a:rPr lang="en-US" dirty="0"/>
              <a:t> Setting -&gt;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“Display at USC”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88CC2-B172-4AE4-BD8A-BFA44581B134}"/>
              </a:ext>
            </a:extLst>
          </p:cNvPr>
          <p:cNvSpPr txBox="1"/>
          <p:nvPr/>
        </p:nvSpPr>
        <p:spPr>
          <a:xfrm>
            <a:off x="8586086" y="1835646"/>
            <a:ext cx="34091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/>
              <a:t>Lệnh</a:t>
            </a:r>
            <a:r>
              <a:rPr lang="en-US" dirty="0"/>
              <a:t> OS -&gt; </a:t>
            </a:r>
            <a:r>
              <a:rPr lang="en-US" dirty="0" err="1"/>
              <a:t>Chọn</a:t>
            </a:r>
            <a:r>
              <a:rPr lang="en-US" dirty="0"/>
              <a:t> Select All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3854752" y="3237371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7019651" y="425991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7973139" y="3283808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5803637" y="318243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4776922" y="4434734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691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맑은 고딕</vt:lpstr>
      <vt:lpstr>Arial</vt:lpstr>
      <vt:lpstr>Calibri</vt:lpstr>
      <vt:lpstr>FZShuTi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85</cp:revision>
  <dcterms:created xsi:type="dcterms:W3CDTF">2020-01-20T05:08:25Z</dcterms:created>
  <dcterms:modified xsi:type="dcterms:W3CDTF">2021-01-03T07:46:51Z</dcterms:modified>
</cp:coreProperties>
</file>